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58" r:id="rId7"/>
    <p:sldId id="266" r:id="rId8"/>
    <p:sldId id="289" r:id="rId9"/>
    <p:sldId id="267" r:id="rId10"/>
    <p:sldId id="290" r:id="rId11"/>
    <p:sldId id="272" r:id="rId12"/>
    <p:sldId id="271" r:id="rId13"/>
    <p:sldId id="270" r:id="rId14"/>
    <p:sldId id="284" r:id="rId15"/>
    <p:sldId id="291" r:id="rId16"/>
    <p:sldId id="274" r:id="rId17"/>
    <p:sldId id="28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Scientific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Cs434 project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Kaan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yılmaz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AE5-8854-414E-AEB2-16914A8E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1C84-C7ED-4688-A1DC-47F73A8C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E7EA5-F2DA-4846-978B-5B36299C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2730992"/>
            <a:ext cx="12192000" cy="41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0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B183-D905-4B08-A6C2-599F2BCB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and simple factory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FB75-D379-4505-9BDB-DB9D1E89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WHY?</a:t>
            </a:r>
          </a:p>
          <a:p>
            <a:r>
              <a:rPr lang="en-GB" dirty="0"/>
              <a:t>I can’t implement every single unit conversion, and I can’t predict what will need to be implemented.</a:t>
            </a:r>
          </a:p>
          <a:p>
            <a:r>
              <a:rPr lang="en-GB" dirty="0"/>
              <a:t>In the future, somebody can easily, without disturbing other pieces of code, add a new unit conversion mechanism to my program.</a:t>
            </a:r>
          </a:p>
          <a:p>
            <a:r>
              <a:rPr lang="en-GB" dirty="0"/>
              <a:t>This instances can be called “command” which convert something.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52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980-87D3-4A61-B48C-B0B59D3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and simple factory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5747-2A7D-40C6-B343-3BEE321F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using it with command, I can cut the class count in half, logic is:</a:t>
            </a:r>
          </a:p>
          <a:p>
            <a:r>
              <a:rPr lang="en-GB" dirty="0"/>
              <a:t>If a unit can be converted to other unit, other unit can be converted to “the” unit. (Execute-</a:t>
            </a:r>
            <a:r>
              <a:rPr lang="en-GB" dirty="0" err="1"/>
              <a:t>unExecute</a:t>
            </a:r>
            <a:r>
              <a:rPr lang="en-GB" dirty="0"/>
              <a:t>)</a:t>
            </a:r>
          </a:p>
          <a:p>
            <a:r>
              <a:rPr lang="en-GB" dirty="0"/>
              <a:t>It works like do-undo mechanism. </a:t>
            </a:r>
          </a:p>
          <a:p>
            <a:r>
              <a:rPr lang="en-GB" dirty="0"/>
              <a:t>If you use one of the available classes, you use execute method.</a:t>
            </a:r>
          </a:p>
          <a:p>
            <a:r>
              <a:rPr lang="en-GB" dirty="0"/>
              <a:t>If you use reverse of the operation, you use unexecute method.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3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27B8-968F-4E12-B0FF-728C9F23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command?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0B44-13F8-45D5-8A12-674A8E64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D892D-4E35-4916-8F23-D9E0D089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3"/>
            <a:ext cx="3606800" cy="68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8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ECF0-B5D3-4D2C-AEE7-C02F01C8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CED4-3A35-4B9D-A29F-9251C945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C837A-2F1D-466A-A5CE-517E9DCB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55" y="0"/>
            <a:ext cx="587571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B019C-61BE-435F-B01E-3F8BD7D5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9" y="5320900"/>
            <a:ext cx="12192000" cy="15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7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DB78-7C88-4973-97E6-D3921F30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ADAD-2877-45C5-BC3F-ECC8B9B2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E0A33-1E2B-459F-B4E5-DA9FA4A0C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717232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CC192-7303-4126-B4B3-93B0BEA7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5825"/>
            <a:ext cx="7467600" cy="216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B68E6-C533-46EE-838A-EFE244723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48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13F7-76F8-4025-8EB8-C2EAFA73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was used as a version management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C326-E2A5-4BFB-BE34-F18A7B08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Repository </a:t>
            </a:r>
            <a:r>
              <a:rPr lang="en-GB" dirty="0"/>
              <a:t>is private as for the moment.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2AEE8-4602-46EC-9F5B-C8206D3A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10670"/>
            <a:ext cx="6160132" cy="384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D40D5-D0D6-443F-926E-4671FD9B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010670"/>
            <a:ext cx="6092822" cy="38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1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PROJECT </a:t>
            </a:r>
            <a:r>
              <a:rPr lang="en-US" sz="4400" dirty="0" err="1">
                <a:latin typeface="Rockwell" panose="02060603020205020403" pitchFamily="18" charset="0"/>
              </a:rPr>
              <a:t>Archıtecture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architecture is MVC.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and most suitable one for my experience.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Coded with SWING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with Singleton Pattern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can only use one window of each calculator type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Eliminates creating multiple windows of same type</a:t>
            </a:r>
          </a:p>
        </p:txBody>
      </p:sp>
    </p:spTree>
    <p:extLst>
      <p:ext uri="{BB962C8B-B14F-4D97-AF65-F5344CB8AC3E}">
        <p14:creationId xmlns:p14="http://schemas.microsoft.com/office/powerpoint/2010/main" val="56307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F7F5-6389-456E-876D-96481137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8325-F042-4353-8A65-B8F46757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D91BA-3D23-460C-B62E-BF3ADA96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7"/>
            <a:ext cx="11252200" cy="68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first version there were multiple if-else statements inside if-else statements.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7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BA7F-4083-4F8D-B13D-2FD26EB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1085-2D7D-4CB5-8FE3-8BDDBD3F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a result is shown, calculator had to clear the input field.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that it stored a variable and checked it every time you press a number.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time you press a button it checked if it is empty, if it was, it did nothing.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it wasn’t it performed the task.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also helped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151252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8E38-1DF7-42BE-8B20-00F67DC7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C55E-8E4B-4B44-A7BA-1CEB57B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C88B7-7180-493B-A9B2-6CD278DA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859"/>
            <a:ext cx="7086600" cy="4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110D-0CB6-4413-800D-230E4371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EC730B-1522-4234-A49B-CAE70916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6425"/>
            <a:ext cx="12207178" cy="5606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478C2-0AAB-462D-85B0-A73F0BDE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1881"/>
            <a:ext cx="12192000" cy="33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381</TotalTime>
  <Words>296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Rockwell</vt:lpstr>
      <vt:lpstr>Tahoma</vt:lpstr>
      <vt:lpstr>Tw Cen MT</vt:lpstr>
      <vt:lpstr>Circuit</vt:lpstr>
      <vt:lpstr>Scientific calculator</vt:lpstr>
      <vt:lpstr>Git was used as a version management tool</vt:lpstr>
      <vt:lpstr>PROJECT Archıtecture</vt:lpstr>
      <vt:lpstr>GUI</vt:lpstr>
      <vt:lpstr>PowerPoint Presentation</vt:lpstr>
      <vt:lpstr>State</vt:lpstr>
      <vt:lpstr>STATE</vt:lpstr>
      <vt:lpstr>PowerPoint Presentation</vt:lpstr>
      <vt:lpstr>PowerPoint Presentation</vt:lpstr>
      <vt:lpstr>PowerPoint Presentation</vt:lpstr>
      <vt:lpstr>Command and simple factory together</vt:lpstr>
      <vt:lpstr>Command and simple factory together</vt:lpstr>
      <vt:lpstr>Why command?        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Kaan Yilmaz</dc:creator>
  <cp:lastModifiedBy>Kaan Yilmaz</cp:lastModifiedBy>
  <cp:revision>18</cp:revision>
  <dcterms:created xsi:type="dcterms:W3CDTF">2022-01-02T08:35:14Z</dcterms:created>
  <dcterms:modified xsi:type="dcterms:W3CDTF">2022-01-06T10:36:09Z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