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38"/>
  </p:notesMasterIdLst>
  <p:handoutMasterIdLst>
    <p:handoutMasterId r:id="rId39"/>
  </p:handoutMasterIdLst>
  <p:sldIdLst>
    <p:sldId id="256" r:id="rId5"/>
    <p:sldId id="257" r:id="rId6"/>
    <p:sldId id="287" r:id="rId7"/>
    <p:sldId id="285" r:id="rId8"/>
    <p:sldId id="258" r:id="rId9"/>
    <p:sldId id="266" r:id="rId10"/>
    <p:sldId id="267" r:id="rId11"/>
    <p:sldId id="283" r:id="rId12"/>
    <p:sldId id="284" r:id="rId13"/>
    <p:sldId id="268" r:id="rId14"/>
    <p:sldId id="288" r:id="rId15"/>
    <p:sldId id="270" r:id="rId16"/>
    <p:sldId id="271" r:id="rId17"/>
    <p:sldId id="272" r:id="rId18"/>
    <p:sldId id="273" r:id="rId19"/>
    <p:sldId id="274" r:id="rId20"/>
    <p:sldId id="275" r:id="rId21"/>
    <p:sldId id="286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69" r:id="rId30"/>
    <p:sldId id="259" r:id="rId31"/>
    <p:sldId id="264" r:id="rId32"/>
    <p:sldId id="265" r:id="rId33"/>
    <p:sldId id="260" r:id="rId34"/>
    <p:sldId id="261" r:id="rId35"/>
    <p:sldId id="262" r:id="rId36"/>
    <p:sldId id="263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Who has this problem?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I know this problem has been solved?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 custLinFactNeighborX="46394" custLinFactNeighborY="-4677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#1</a:t>
          </a: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B6B39D33-D046-47BE-829F-7DE9C1355A93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</dgm:t>
    </dgm:pt>
    <dgm:pt modelId="{E15A7BCB-F8C9-469E-AAD5-364C09881B8A}" type="parTrans" cxnId="{877B3C1A-839E-4419-A916-B4E946768D4D}">
      <dgm:prSet/>
      <dgm:spPr/>
      <dgm:t>
        <a:bodyPr/>
        <a:lstStyle/>
        <a:p>
          <a:endParaRPr lang="en-US"/>
        </a:p>
      </dgm:t>
    </dgm:pt>
    <dgm:pt modelId="{AC756B1C-E9B8-4AF1-AAAF-F8402FE8B80B}" type="sibTrans" cxnId="{877B3C1A-839E-4419-A916-B4E946768D4D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#2</a:t>
          </a: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A84AA4D5-2E69-4308-B848-AF7C866DBA37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</dgm:t>
    </dgm:pt>
    <dgm:pt modelId="{5AA60D0F-7C99-4FA0-90CA-9CD92DBEF3B7}" type="parTrans" cxnId="{E785B928-0A23-43BA-9D0D-4355335BED79}">
      <dgm:prSet/>
      <dgm:spPr/>
      <dgm:t>
        <a:bodyPr/>
        <a:lstStyle/>
        <a:p>
          <a:endParaRPr lang="en-US"/>
        </a:p>
      </dgm:t>
    </dgm:pt>
    <dgm:pt modelId="{195A1AC7-FDFE-47D0-B6D9-46AB9BA4736B}" type="sibTrans" cxnId="{E785B928-0A23-43BA-9D0D-4355335BED79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#3</a:t>
          </a: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6EE89B4E-BAED-4A90-B29D-70AF11256801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</dgm:t>
    </dgm:pt>
    <dgm:pt modelId="{39BF20C7-31E5-452B-8EA2-17224A13C7FB}" type="parTrans" cxnId="{CA949A5F-9945-4C59-A233-D70AFFF70BDA}">
      <dgm:prSet/>
      <dgm:spPr/>
      <dgm:t>
        <a:bodyPr/>
        <a:lstStyle/>
        <a:p>
          <a:endParaRPr lang="en-US"/>
        </a:p>
      </dgm:t>
    </dgm:pt>
    <dgm:pt modelId="{E71503C3-CFB7-4144-AD9F-7A42A87A3A6B}" type="sibTrans" cxnId="{CA949A5F-9945-4C59-A233-D70AFFF70BDA}">
      <dgm:prSet/>
      <dgm:spPr/>
      <dgm:t>
        <a:bodyPr/>
        <a:lstStyle/>
        <a:p>
          <a:endParaRPr lang="en-US"/>
        </a:p>
      </dgm:t>
    </dgm:pt>
    <dgm:pt modelId="{4EA3F7C2-8BCE-45BE-A919-CBBB33285BD0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</dgm:t>
    </dgm:pt>
    <dgm:pt modelId="{E5A5DB8F-AE1A-4DCD-9400-C8317BA7D81B}" type="parTrans" cxnId="{496CC152-66F4-4FEB-99ED-C8BD1F8A40F9}">
      <dgm:prSet/>
      <dgm:spPr/>
      <dgm:t>
        <a:bodyPr/>
        <a:lstStyle/>
        <a:p>
          <a:endParaRPr lang="en-US"/>
        </a:p>
      </dgm:t>
    </dgm:pt>
    <dgm:pt modelId="{BC932F0D-8B77-458E-AF60-BC2FDCBE0C75}" type="sibTrans" cxnId="{496CC152-66F4-4FEB-99ED-C8BD1F8A40F9}">
      <dgm:prSet/>
      <dgm:spPr/>
      <dgm:t>
        <a:bodyPr/>
        <a:lstStyle/>
        <a:p>
          <a:endParaRPr lang="en-US"/>
        </a:p>
      </dgm:t>
    </dgm:pt>
    <dgm:pt modelId="{F82601E6-6FF6-41B5-BDEF-C0E73D0B30BE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gm:t>
    </dgm:pt>
    <dgm:pt modelId="{936C8FEA-0125-468F-AC7E-0D933F696D03}" type="parTrans" cxnId="{1FCB23E5-E983-4435-8A6F-78F13DE6D873}">
      <dgm:prSet/>
      <dgm:spPr/>
      <dgm:t>
        <a:bodyPr/>
        <a:lstStyle/>
        <a:p>
          <a:endParaRPr lang="en-US"/>
        </a:p>
      </dgm:t>
    </dgm:pt>
    <dgm:pt modelId="{EAEC7697-68BC-4B26-A3B6-9BD23217CF44}" type="sibTrans" cxnId="{1FCB23E5-E983-4435-8A6F-78F13DE6D873}">
      <dgm:prSet/>
      <dgm:spPr/>
      <dgm:t>
        <a:bodyPr/>
        <a:lstStyle/>
        <a:p>
          <a:endParaRPr lang="en-US"/>
        </a:p>
      </dgm:t>
    </dgm:pt>
    <dgm:pt modelId="{26ECA639-0A60-4D96-A34B-F5ACC75DAA0C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gm:t>
    </dgm:pt>
    <dgm:pt modelId="{C4856BF6-9736-45B2-AF8E-AA325F8A725C}" type="parTrans" cxnId="{F270B5BD-559B-4711-AB5A-FD85478BE916}">
      <dgm:prSet/>
      <dgm:spPr/>
      <dgm:t>
        <a:bodyPr/>
        <a:lstStyle/>
        <a:p>
          <a:endParaRPr lang="en-US"/>
        </a:p>
      </dgm:t>
    </dgm:pt>
    <dgm:pt modelId="{DA3F4B23-A392-40BF-A1BD-D150AE345EB0}" type="sibTrans" cxnId="{F270B5BD-559B-4711-AB5A-FD85478BE916}">
      <dgm:prSet/>
      <dgm:spPr/>
      <dgm:t>
        <a:bodyPr/>
        <a:lstStyle/>
        <a:p>
          <a:endParaRPr lang="en-US"/>
        </a:p>
      </dgm:t>
    </dgm:pt>
    <dgm:pt modelId="{388D911F-5131-4B95-8FCA-44355C31A787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gm:t>
    </dgm:pt>
    <dgm:pt modelId="{90DE3C42-B930-4A61-B78B-7BCFF7A9C3BC}" type="parTrans" cxnId="{64A00AFB-D909-4E4F-881C-95919A0EED97}">
      <dgm:prSet/>
      <dgm:spPr/>
      <dgm:t>
        <a:bodyPr/>
        <a:lstStyle/>
        <a:p>
          <a:endParaRPr lang="en-US"/>
        </a:p>
      </dgm:t>
    </dgm:pt>
    <dgm:pt modelId="{6C88182B-48B6-413C-BAE8-817D076D6F78}" type="sibTrans" cxnId="{64A00AFB-D909-4E4F-881C-95919A0EED97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15558403-8721-4CBE-97C1-25F56F385AD1}" type="presOf" srcId="{A84AA4D5-2E69-4308-B848-AF7C866DBA37}" destId="{E4FD5043-5612-43C5-B6AE-CCD431549399}" srcOrd="0" destOrd="1" presId="urn:microsoft.com/office/officeart/2005/8/layout/hList1"/>
    <dgm:cxn modelId="{877B3C1A-839E-4419-A916-B4E946768D4D}" srcId="{6857B86A-DEC1-407C-A1BB-5BF9ACCBCA6A}" destId="{B6B39D33-D046-47BE-829F-7DE9C1355A93}" srcOrd="1" destOrd="0" parTransId="{E15A7BCB-F8C9-469E-AAD5-364C09881B8A}" sibTransId="{AC756B1C-E9B8-4AF1-AAAF-F8402FE8B80B}"/>
    <dgm:cxn modelId="{E785B928-0A23-43BA-9D0D-4355335BED79}" srcId="{ABA77F75-8642-4931-8D7E-BE6C6DB9940D}" destId="{A84AA4D5-2E69-4308-B848-AF7C866DBA37}" srcOrd="1" destOrd="0" parTransId="{5AA60D0F-7C99-4FA0-90CA-9CD92DBEF3B7}" sibTransId="{195A1AC7-FDFE-47D0-B6D9-46AB9BA4736B}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052CD662-FA04-4C38-BDDB-2453E96D014D}" type="presOf" srcId="{B6B39D33-D046-47BE-829F-7DE9C1355A93}" destId="{17CA1487-CDD9-4364-92F6-A11DBDAFE16C}" srcOrd="0" destOrd="1" presId="urn:microsoft.com/office/officeart/2005/8/layout/hList1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496CC152-66F4-4FEB-99ED-C8BD1F8A40F9}" srcId="{DA5DFAD8-E443-4F53-9341-A0903BBBD378}" destId="{4EA3F7C2-8BCE-45BE-A919-CBBB33285BD0}" srcOrd="1" destOrd="0" parTransId="{E5A5DB8F-AE1A-4DCD-9400-C8317BA7D81B}" sibTransId="{BC932F0D-8B77-458E-AF60-BC2FDCBE0C75}"/>
    <dgm:cxn modelId="{A1C8977F-9410-43CB-98CB-34EEA3A0F02D}" type="presOf" srcId="{4EA3F7C2-8BCE-45BE-A919-CBBB33285BD0}" destId="{EA81ED6A-A7EA-4137-A3DC-D16E79F1B938}" srcOrd="0" destOrd="1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F791BDAD-3CBB-4228-AE46-C0CD336D9884}" type="presOf" srcId="{26ECA639-0A60-4D96-A34B-F5ACC75DAA0C}" destId="{E4FD5043-5612-43C5-B6AE-CCD431549399}" srcOrd="0" destOrd="2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F270B5BD-559B-4711-AB5A-FD85478BE916}" srcId="{ABA77F75-8642-4931-8D7E-BE6C6DB9940D}" destId="{26ECA639-0A60-4D96-A34B-F5ACC75DAA0C}" srcOrd="2" destOrd="0" parTransId="{C4856BF6-9736-45B2-AF8E-AA325F8A725C}" sibTransId="{DA3F4B23-A392-40BF-A1BD-D150AE345EB0}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AE6FB6CA-9639-462E-96F4-59A30B62D0EB}" type="presOf" srcId="{F82601E6-6FF6-41B5-BDEF-C0E73D0B30BE}" destId="{17CA1487-CDD9-4364-92F6-A11DBDAFE16C}" srcOrd="0" destOrd="2" presId="urn:microsoft.com/office/officeart/2005/8/layout/hList1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F6983BDE-0D2B-4BD0-8BD5-4647B42A264E}" type="presOf" srcId="{388D911F-5131-4B95-8FCA-44355C31A787}" destId="{EA81ED6A-A7EA-4137-A3DC-D16E79F1B938}" srcOrd="0" destOrd="2" presId="urn:microsoft.com/office/officeart/2005/8/layout/hList1"/>
    <dgm:cxn modelId="{1FCB23E5-E983-4435-8A6F-78F13DE6D873}" srcId="{6857B86A-DEC1-407C-A1BB-5BF9ACCBCA6A}" destId="{F82601E6-6FF6-41B5-BDEF-C0E73D0B30BE}" srcOrd="2" destOrd="0" parTransId="{936C8FEA-0125-468F-AC7E-0D933F696D03}" sibTransId="{EAEC7697-68BC-4B26-A3B6-9BD23217CF44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64A00AFB-D909-4E4F-881C-95919A0EED97}" srcId="{DA5DFAD8-E443-4F53-9341-A0903BBBD378}" destId="{388D911F-5131-4B95-8FCA-44355C31A787}" srcOrd="2" destOrd="0" parTransId="{90DE3C42-B930-4A61-B78B-7BCFF7A9C3BC}" sibTransId="{6C88182B-48B6-413C-BAE8-817D076D6F78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#1</a:t>
          </a: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B6B39D33-D046-47BE-829F-7DE9C1355A93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</dgm:t>
    </dgm:pt>
    <dgm:pt modelId="{E15A7BCB-F8C9-469E-AAD5-364C09881B8A}" type="parTrans" cxnId="{877B3C1A-839E-4419-A916-B4E946768D4D}">
      <dgm:prSet/>
      <dgm:spPr/>
      <dgm:t>
        <a:bodyPr/>
        <a:lstStyle/>
        <a:p>
          <a:endParaRPr lang="en-US"/>
        </a:p>
      </dgm:t>
    </dgm:pt>
    <dgm:pt modelId="{AC756B1C-E9B8-4AF1-AAAF-F8402FE8B80B}" type="sibTrans" cxnId="{877B3C1A-839E-4419-A916-B4E946768D4D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#2</a:t>
          </a: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A84AA4D5-2E69-4308-B848-AF7C866DBA37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</dgm:t>
    </dgm:pt>
    <dgm:pt modelId="{5AA60D0F-7C99-4FA0-90CA-9CD92DBEF3B7}" type="parTrans" cxnId="{E785B928-0A23-43BA-9D0D-4355335BED79}">
      <dgm:prSet/>
      <dgm:spPr/>
      <dgm:t>
        <a:bodyPr/>
        <a:lstStyle/>
        <a:p>
          <a:endParaRPr lang="en-US"/>
        </a:p>
      </dgm:t>
    </dgm:pt>
    <dgm:pt modelId="{195A1AC7-FDFE-47D0-B6D9-46AB9BA4736B}" type="sibTrans" cxnId="{E785B928-0A23-43BA-9D0D-4355335BED79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#3</a:t>
          </a: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6EE89B4E-BAED-4A90-B29D-70AF11256801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</dgm:t>
    </dgm:pt>
    <dgm:pt modelId="{39BF20C7-31E5-452B-8EA2-17224A13C7FB}" type="parTrans" cxnId="{CA949A5F-9945-4C59-A233-D70AFFF70BDA}">
      <dgm:prSet/>
      <dgm:spPr/>
      <dgm:t>
        <a:bodyPr/>
        <a:lstStyle/>
        <a:p>
          <a:endParaRPr lang="en-US"/>
        </a:p>
      </dgm:t>
    </dgm:pt>
    <dgm:pt modelId="{E71503C3-CFB7-4144-AD9F-7A42A87A3A6B}" type="sibTrans" cxnId="{CA949A5F-9945-4C59-A233-D70AFFF70BDA}">
      <dgm:prSet/>
      <dgm:spPr/>
      <dgm:t>
        <a:bodyPr/>
        <a:lstStyle/>
        <a:p>
          <a:endParaRPr lang="en-US"/>
        </a:p>
      </dgm:t>
    </dgm:pt>
    <dgm:pt modelId="{4EA3F7C2-8BCE-45BE-A919-CBBB33285BD0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</dgm:t>
    </dgm:pt>
    <dgm:pt modelId="{E5A5DB8F-AE1A-4DCD-9400-C8317BA7D81B}" type="parTrans" cxnId="{496CC152-66F4-4FEB-99ED-C8BD1F8A40F9}">
      <dgm:prSet/>
      <dgm:spPr/>
      <dgm:t>
        <a:bodyPr/>
        <a:lstStyle/>
        <a:p>
          <a:endParaRPr lang="en-US"/>
        </a:p>
      </dgm:t>
    </dgm:pt>
    <dgm:pt modelId="{BC932F0D-8B77-458E-AF60-BC2FDCBE0C75}" type="sibTrans" cxnId="{496CC152-66F4-4FEB-99ED-C8BD1F8A40F9}">
      <dgm:prSet/>
      <dgm:spPr/>
      <dgm:t>
        <a:bodyPr/>
        <a:lstStyle/>
        <a:p>
          <a:endParaRPr lang="en-US"/>
        </a:p>
      </dgm:t>
    </dgm:pt>
    <dgm:pt modelId="{F82601E6-6FF6-41B5-BDEF-C0E73D0B30BE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gm:t>
    </dgm:pt>
    <dgm:pt modelId="{936C8FEA-0125-468F-AC7E-0D933F696D03}" type="parTrans" cxnId="{1FCB23E5-E983-4435-8A6F-78F13DE6D873}">
      <dgm:prSet/>
      <dgm:spPr/>
      <dgm:t>
        <a:bodyPr/>
        <a:lstStyle/>
        <a:p>
          <a:endParaRPr lang="en-US"/>
        </a:p>
      </dgm:t>
    </dgm:pt>
    <dgm:pt modelId="{EAEC7697-68BC-4B26-A3B6-9BD23217CF44}" type="sibTrans" cxnId="{1FCB23E5-E983-4435-8A6F-78F13DE6D873}">
      <dgm:prSet/>
      <dgm:spPr/>
      <dgm:t>
        <a:bodyPr/>
        <a:lstStyle/>
        <a:p>
          <a:endParaRPr lang="en-US"/>
        </a:p>
      </dgm:t>
    </dgm:pt>
    <dgm:pt modelId="{26ECA639-0A60-4D96-A34B-F5ACC75DAA0C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gm:t>
    </dgm:pt>
    <dgm:pt modelId="{C4856BF6-9736-45B2-AF8E-AA325F8A725C}" type="parTrans" cxnId="{F270B5BD-559B-4711-AB5A-FD85478BE916}">
      <dgm:prSet/>
      <dgm:spPr/>
      <dgm:t>
        <a:bodyPr/>
        <a:lstStyle/>
        <a:p>
          <a:endParaRPr lang="en-US"/>
        </a:p>
      </dgm:t>
    </dgm:pt>
    <dgm:pt modelId="{DA3F4B23-A392-40BF-A1BD-D150AE345EB0}" type="sibTrans" cxnId="{F270B5BD-559B-4711-AB5A-FD85478BE916}">
      <dgm:prSet/>
      <dgm:spPr/>
      <dgm:t>
        <a:bodyPr/>
        <a:lstStyle/>
        <a:p>
          <a:endParaRPr lang="en-US"/>
        </a:p>
      </dgm:t>
    </dgm:pt>
    <dgm:pt modelId="{388D911F-5131-4B95-8FCA-44355C31A787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gm:t>
    </dgm:pt>
    <dgm:pt modelId="{90DE3C42-B930-4A61-B78B-7BCFF7A9C3BC}" type="parTrans" cxnId="{64A00AFB-D909-4E4F-881C-95919A0EED97}">
      <dgm:prSet/>
      <dgm:spPr/>
      <dgm:t>
        <a:bodyPr/>
        <a:lstStyle/>
        <a:p>
          <a:endParaRPr lang="en-US"/>
        </a:p>
      </dgm:t>
    </dgm:pt>
    <dgm:pt modelId="{6C88182B-48B6-413C-BAE8-817D076D6F78}" type="sibTrans" cxnId="{64A00AFB-D909-4E4F-881C-95919A0EED97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15558403-8721-4CBE-97C1-25F56F385AD1}" type="presOf" srcId="{A84AA4D5-2E69-4308-B848-AF7C866DBA37}" destId="{E4FD5043-5612-43C5-B6AE-CCD431549399}" srcOrd="0" destOrd="1" presId="urn:microsoft.com/office/officeart/2005/8/layout/hList1"/>
    <dgm:cxn modelId="{877B3C1A-839E-4419-A916-B4E946768D4D}" srcId="{6857B86A-DEC1-407C-A1BB-5BF9ACCBCA6A}" destId="{B6B39D33-D046-47BE-829F-7DE9C1355A93}" srcOrd="1" destOrd="0" parTransId="{E15A7BCB-F8C9-469E-AAD5-364C09881B8A}" sibTransId="{AC756B1C-E9B8-4AF1-AAAF-F8402FE8B80B}"/>
    <dgm:cxn modelId="{E785B928-0A23-43BA-9D0D-4355335BED79}" srcId="{ABA77F75-8642-4931-8D7E-BE6C6DB9940D}" destId="{A84AA4D5-2E69-4308-B848-AF7C866DBA37}" srcOrd="1" destOrd="0" parTransId="{5AA60D0F-7C99-4FA0-90CA-9CD92DBEF3B7}" sibTransId="{195A1AC7-FDFE-47D0-B6D9-46AB9BA4736B}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052CD662-FA04-4C38-BDDB-2453E96D014D}" type="presOf" srcId="{B6B39D33-D046-47BE-829F-7DE9C1355A93}" destId="{17CA1487-CDD9-4364-92F6-A11DBDAFE16C}" srcOrd="0" destOrd="1" presId="urn:microsoft.com/office/officeart/2005/8/layout/hList1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496CC152-66F4-4FEB-99ED-C8BD1F8A40F9}" srcId="{DA5DFAD8-E443-4F53-9341-A0903BBBD378}" destId="{4EA3F7C2-8BCE-45BE-A919-CBBB33285BD0}" srcOrd="1" destOrd="0" parTransId="{E5A5DB8F-AE1A-4DCD-9400-C8317BA7D81B}" sibTransId="{BC932F0D-8B77-458E-AF60-BC2FDCBE0C75}"/>
    <dgm:cxn modelId="{A1C8977F-9410-43CB-98CB-34EEA3A0F02D}" type="presOf" srcId="{4EA3F7C2-8BCE-45BE-A919-CBBB33285BD0}" destId="{EA81ED6A-A7EA-4137-A3DC-D16E79F1B938}" srcOrd="0" destOrd="1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F791BDAD-3CBB-4228-AE46-C0CD336D9884}" type="presOf" srcId="{26ECA639-0A60-4D96-A34B-F5ACC75DAA0C}" destId="{E4FD5043-5612-43C5-B6AE-CCD431549399}" srcOrd="0" destOrd="2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F270B5BD-559B-4711-AB5A-FD85478BE916}" srcId="{ABA77F75-8642-4931-8D7E-BE6C6DB9940D}" destId="{26ECA639-0A60-4D96-A34B-F5ACC75DAA0C}" srcOrd="2" destOrd="0" parTransId="{C4856BF6-9736-45B2-AF8E-AA325F8A725C}" sibTransId="{DA3F4B23-A392-40BF-A1BD-D150AE345EB0}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AE6FB6CA-9639-462E-96F4-59A30B62D0EB}" type="presOf" srcId="{F82601E6-6FF6-41B5-BDEF-C0E73D0B30BE}" destId="{17CA1487-CDD9-4364-92F6-A11DBDAFE16C}" srcOrd="0" destOrd="2" presId="urn:microsoft.com/office/officeart/2005/8/layout/hList1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F6983BDE-0D2B-4BD0-8BD5-4647B42A264E}" type="presOf" srcId="{388D911F-5131-4B95-8FCA-44355C31A787}" destId="{EA81ED6A-A7EA-4137-A3DC-D16E79F1B938}" srcOrd="0" destOrd="2" presId="urn:microsoft.com/office/officeart/2005/8/layout/hList1"/>
    <dgm:cxn modelId="{1FCB23E5-E983-4435-8A6F-78F13DE6D873}" srcId="{6857B86A-DEC1-407C-A1BB-5BF9ACCBCA6A}" destId="{F82601E6-6FF6-41B5-BDEF-C0E73D0B30BE}" srcOrd="2" destOrd="0" parTransId="{936C8FEA-0125-468F-AC7E-0D933F696D03}" sibTransId="{EAEC7697-68BC-4B26-A3B6-9BD23217CF44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64A00AFB-D909-4E4F-881C-95919A0EED97}" srcId="{DA5DFAD8-E443-4F53-9341-A0903BBBD378}" destId="{388D911F-5131-4B95-8FCA-44355C31A787}" srcOrd="2" destOrd="0" parTransId="{90DE3C42-B930-4A61-B78B-7BCFF7A9C3BC}" sibTransId="{6C88182B-48B6-413C-BAE8-817D076D6F78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#1</a:t>
          </a: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B6B39D33-D046-47BE-829F-7DE9C1355A93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</dgm:t>
    </dgm:pt>
    <dgm:pt modelId="{E15A7BCB-F8C9-469E-AAD5-364C09881B8A}" type="parTrans" cxnId="{877B3C1A-839E-4419-A916-B4E946768D4D}">
      <dgm:prSet/>
      <dgm:spPr/>
      <dgm:t>
        <a:bodyPr/>
        <a:lstStyle/>
        <a:p>
          <a:endParaRPr lang="en-US"/>
        </a:p>
      </dgm:t>
    </dgm:pt>
    <dgm:pt modelId="{AC756B1C-E9B8-4AF1-AAAF-F8402FE8B80B}" type="sibTrans" cxnId="{877B3C1A-839E-4419-A916-B4E946768D4D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#2</a:t>
          </a: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A84AA4D5-2E69-4308-B848-AF7C866DBA37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</dgm:t>
    </dgm:pt>
    <dgm:pt modelId="{5AA60D0F-7C99-4FA0-90CA-9CD92DBEF3B7}" type="parTrans" cxnId="{E785B928-0A23-43BA-9D0D-4355335BED79}">
      <dgm:prSet/>
      <dgm:spPr/>
      <dgm:t>
        <a:bodyPr/>
        <a:lstStyle/>
        <a:p>
          <a:endParaRPr lang="en-US"/>
        </a:p>
      </dgm:t>
    </dgm:pt>
    <dgm:pt modelId="{195A1AC7-FDFE-47D0-B6D9-46AB9BA4736B}" type="sibTrans" cxnId="{E785B928-0A23-43BA-9D0D-4355335BED79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#3</a:t>
          </a: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6EE89B4E-BAED-4A90-B29D-70AF11256801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</dgm:t>
    </dgm:pt>
    <dgm:pt modelId="{39BF20C7-31E5-452B-8EA2-17224A13C7FB}" type="parTrans" cxnId="{CA949A5F-9945-4C59-A233-D70AFFF70BDA}">
      <dgm:prSet/>
      <dgm:spPr/>
      <dgm:t>
        <a:bodyPr/>
        <a:lstStyle/>
        <a:p>
          <a:endParaRPr lang="en-US"/>
        </a:p>
      </dgm:t>
    </dgm:pt>
    <dgm:pt modelId="{E71503C3-CFB7-4144-AD9F-7A42A87A3A6B}" type="sibTrans" cxnId="{CA949A5F-9945-4C59-A233-D70AFFF70BDA}">
      <dgm:prSet/>
      <dgm:spPr/>
      <dgm:t>
        <a:bodyPr/>
        <a:lstStyle/>
        <a:p>
          <a:endParaRPr lang="en-US"/>
        </a:p>
      </dgm:t>
    </dgm:pt>
    <dgm:pt modelId="{4EA3F7C2-8BCE-45BE-A919-CBBB33285BD0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</dgm:t>
    </dgm:pt>
    <dgm:pt modelId="{E5A5DB8F-AE1A-4DCD-9400-C8317BA7D81B}" type="parTrans" cxnId="{496CC152-66F4-4FEB-99ED-C8BD1F8A40F9}">
      <dgm:prSet/>
      <dgm:spPr/>
      <dgm:t>
        <a:bodyPr/>
        <a:lstStyle/>
        <a:p>
          <a:endParaRPr lang="en-US"/>
        </a:p>
      </dgm:t>
    </dgm:pt>
    <dgm:pt modelId="{BC932F0D-8B77-458E-AF60-BC2FDCBE0C75}" type="sibTrans" cxnId="{496CC152-66F4-4FEB-99ED-C8BD1F8A40F9}">
      <dgm:prSet/>
      <dgm:spPr/>
      <dgm:t>
        <a:bodyPr/>
        <a:lstStyle/>
        <a:p>
          <a:endParaRPr lang="en-US"/>
        </a:p>
      </dgm:t>
    </dgm:pt>
    <dgm:pt modelId="{F82601E6-6FF6-41B5-BDEF-C0E73D0B30BE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gm:t>
    </dgm:pt>
    <dgm:pt modelId="{936C8FEA-0125-468F-AC7E-0D933F696D03}" type="parTrans" cxnId="{1FCB23E5-E983-4435-8A6F-78F13DE6D873}">
      <dgm:prSet/>
      <dgm:spPr/>
      <dgm:t>
        <a:bodyPr/>
        <a:lstStyle/>
        <a:p>
          <a:endParaRPr lang="en-US"/>
        </a:p>
      </dgm:t>
    </dgm:pt>
    <dgm:pt modelId="{EAEC7697-68BC-4B26-A3B6-9BD23217CF44}" type="sibTrans" cxnId="{1FCB23E5-E983-4435-8A6F-78F13DE6D873}">
      <dgm:prSet/>
      <dgm:spPr/>
      <dgm:t>
        <a:bodyPr/>
        <a:lstStyle/>
        <a:p>
          <a:endParaRPr lang="en-US"/>
        </a:p>
      </dgm:t>
    </dgm:pt>
    <dgm:pt modelId="{26ECA639-0A60-4D96-A34B-F5ACC75DAA0C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gm:t>
    </dgm:pt>
    <dgm:pt modelId="{C4856BF6-9736-45B2-AF8E-AA325F8A725C}" type="parTrans" cxnId="{F270B5BD-559B-4711-AB5A-FD85478BE916}">
      <dgm:prSet/>
      <dgm:spPr/>
      <dgm:t>
        <a:bodyPr/>
        <a:lstStyle/>
        <a:p>
          <a:endParaRPr lang="en-US"/>
        </a:p>
      </dgm:t>
    </dgm:pt>
    <dgm:pt modelId="{DA3F4B23-A392-40BF-A1BD-D150AE345EB0}" type="sibTrans" cxnId="{F270B5BD-559B-4711-AB5A-FD85478BE916}">
      <dgm:prSet/>
      <dgm:spPr/>
      <dgm:t>
        <a:bodyPr/>
        <a:lstStyle/>
        <a:p>
          <a:endParaRPr lang="en-US"/>
        </a:p>
      </dgm:t>
    </dgm:pt>
    <dgm:pt modelId="{388D911F-5131-4B95-8FCA-44355C31A787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gm:t>
    </dgm:pt>
    <dgm:pt modelId="{90DE3C42-B930-4A61-B78B-7BCFF7A9C3BC}" type="parTrans" cxnId="{64A00AFB-D909-4E4F-881C-95919A0EED97}">
      <dgm:prSet/>
      <dgm:spPr/>
      <dgm:t>
        <a:bodyPr/>
        <a:lstStyle/>
        <a:p>
          <a:endParaRPr lang="en-US"/>
        </a:p>
      </dgm:t>
    </dgm:pt>
    <dgm:pt modelId="{6C88182B-48B6-413C-BAE8-817D076D6F78}" type="sibTrans" cxnId="{64A00AFB-D909-4E4F-881C-95919A0EED97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15558403-8721-4CBE-97C1-25F56F385AD1}" type="presOf" srcId="{A84AA4D5-2E69-4308-B848-AF7C866DBA37}" destId="{E4FD5043-5612-43C5-B6AE-CCD431549399}" srcOrd="0" destOrd="1" presId="urn:microsoft.com/office/officeart/2005/8/layout/hList1"/>
    <dgm:cxn modelId="{877B3C1A-839E-4419-A916-B4E946768D4D}" srcId="{6857B86A-DEC1-407C-A1BB-5BF9ACCBCA6A}" destId="{B6B39D33-D046-47BE-829F-7DE9C1355A93}" srcOrd="1" destOrd="0" parTransId="{E15A7BCB-F8C9-469E-AAD5-364C09881B8A}" sibTransId="{AC756B1C-E9B8-4AF1-AAAF-F8402FE8B80B}"/>
    <dgm:cxn modelId="{E785B928-0A23-43BA-9D0D-4355335BED79}" srcId="{ABA77F75-8642-4931-8D7E-BE6C6DB9940D}" destId="{A84AA4D5-2E69-4308-B848-AF7C866DBA37}" srcOrd="1" destOrd="0" parTransId="{5AA60D0F-7C99-4FA0-90CA-9CD92DBEF3B7}" sibTransId="{195A1AC7-FDFE-47D0-B6D9-46AB9BA4736B}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052CD662-FA04-4C38-BDDB-2453E96D014D}" type="presOf" srcId="{B6B39D33-D046-47BE-829F-7DE9C1355A93}" destId="{17CA1487-CDD9-4364-92F6-A11DBDAFE16C}" srcOrd="0" destOrd="1" presId="urn:microsoft.com/office/officeart/2005/8/layout/hList1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496CC152-66F4-4FEB-99ED-C8BD1F8A40F9}" srcId="{DA5DFAD8-E443-4F53-9341-A0903BBBD378}" destId="{4EA3F7C2-8BCE-45BE-A919-CBBB33285BD0}" srcOrd="1" destOrd="0" parTransId="{E5A5DB8F-AE1A-4DCD-9400-C8317BA7D81B}" sibTransId="{BC932F0D-8B77-458E-AF60-BC2FDCBE0C75}"/>
    <dgm:cxn modelId="{A1C8977F-9410-43CB-98CB-34EEA3A0F02D}" type="presOf" srcId="{4EA3F7C2-8BCE-45BE-A919-CBBB33285BD0}" destId="{EA81ED6A-A7EA-4137-A3DC-D16E79F1B938}" srcOrd="0" destOrd="1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F791BDAD-3CBB-4228-AE46-C0CD336D9884}" type="presOf" srcId="{26ECA639-0A60-4D96-A34B-F5ACC75DAA0C}" destId="{E4FD5043-5612-43C5-B6AE-CCD431549399}" srcOrd="0" destOrd="2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F270B5BD-559B-4711-AB5A-FD85478BE916}" srcId="{ABA77F75-8642-4931-8D7E-BE6C6DB9940D}" destId="{26ECA639-0A60-4D96-A34B-F5ACC75DAA0C}" srcOrd="2" destOrd="0" parTransId="{C4856BF6-9736-45B2-AF8E-AA325F8A725C}" sibTransId="{DA3F4B23-A392-40BF-A1BD-D150AE345EB0}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AE6FB6CA-9639-462E-96F4-59A30B62D0EB}" type="presOf" srcId="{F82601E6-6FF6-41B5-BDEF-C0E73D0B30BE}" destId="{17CA1487-CDD9-4364-92F6-A11DBDAFE16C}" srcOrd="0" destOrd="2" presId="urn:microsoft.com/office/officeart/2005/8/layout/hList1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F6983BDE-0D2B-4BD0-8BD5-4647B42A264E}" type="presOf" srcId="{388D911F-5131-4B95-8FCA-44355C31A787}" destId="{EA81ED6A-A7EA-4137-A3DC-D16E79F1B938}" srcOrd="0" destOrd="2" presId="urn:microsoft.com/office/officeart/2005/8/layout/hList1"/>
    <dgm:cxn modelId="{1FCB23E5-E983-4435-8A6F-78F13DE6D873}" srcId="{6857B86A-DEC1-407C-A1BB-5BF9ACCBCA6A}" destId="{F82601E6-6FF6-41B5-BDEF-C0E73D0B30BE}" srcOrd="2" destOrd="0" parTransId="{936C8FEA-0125-468F-AC7E-0D933F696D03}" sibTransId="{EAEC7697-68BC-4B26-A3B6-9BD23217CF44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64A00AFB-D909-4E4F-881C-95919A0EED97}" srcId="{DA5DFAD8-E443-4F53-9341-A0903BBBD378}" destId="{388D911F-5131-4B95-8FCA-44355C31A787}" srcOrd="2" destOrd="0" parTransId="{90DE3C42-B930-4A61-B78B-7BCFF7A9C3BC}" sibTransId="{6C88182B-48B6-413C-BAE8-817D076D6F78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395051" y="-2741862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sp:txBody>
      <dsp:txXfrm rot="-5400000">
        <a:off x="3566160" y="120324"/>
        <a:ext cx="6306545" cy="615466"/>
      </dsp:txXfrm>
    </dsp:sp>
    <dsp:sp modelId="{3230722F-B757-4673-BD2F-9D4BAB5CEE8D}">
      <dsp:nvSpPr>
        <dsp:cNvPr id="0" name=""/>
        <dsp:cNvSpPr/>
      </dsp:nvSpPr>
      <dsp:spPr>
        <a:xfrm>
          <a:off x="2941305" y="0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</a:p>
      </dsp:txBody>
      <dsp:txXfrm>
        <a:off x="2982924" y="41619"/>
        <a:ext cx="3482922" cy="769332"/>
      </dsp:txXfrm>
    </dsp:sp>
    <dsp:sp modelId="{329ECF1A-78BE-41CB-B252-8011825B67CD}">
      <dsp:nvSpPr>
        <dsp:cNvPr id="0" name=""/>
        <dsp:cNvSpPr/>
      </dsp:nvSpPr>
      <dsp:spPr>
        <a:xfrm rot="5400000">
          <a:off x="6395051" y="-1846663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sp:txBody>
      <dsp:txXfrm rot="-5400000">
        <a:off x="3566160" y="1015523"/>
        <a:ext cx="6306545" cy="615466"/>
      </dsp:txXfrm>
    </dsp:sp>
    <dsp:sp modelId="{8A3FE5E4-2689-4041-B2C5-C63BC276A3EF}">
      <dsp:nvSpPr>
        <dsp:cNvPr id="0" name=""/>
        <dsp:cNvSpPr/>
      </dsp:nvSpPr>
      <dsp:spPr>
        <a:xfrm>
          <a:off x="0" y="896971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Who has this problem?</a:t>
          </a:r>
        </a:p>
      </dsp:txBody>
      <dsp:txXfrm>
        <a:off x="41619" y="938590"/>
        <a:ext cx="3482922" cy="769332"/>
      </dsp:txXfrm>
    </dsp:sp>
    <dsp:sp modelId="{A66EBD3D-E7C5-421C-B8B5-728648057DDC}">
      <dsp:nvSpPr>
        <dsp:cNvPr id="0" name=""/>
        <dsp:cNvSpPr/>
      </dsp:nvSpPr>
      <dsp:spPr>
        <a:xfrm rot="5400000">
          <a:off x="6395051" y="-951464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sp:txBody>
      <dsp:txXfrm rot="-5400000">
        <a:off x="3566160" y="1910722"/>
        <a:ext cx="6306545" cy="615466"/>
      </dsp:txXfrm>
    </dsp:sp>
    <dsp:sp modelId="{1C763A21-352A-41D1-A2E2-E305DABA275D}">
      <dsp:nvSpPr>
        <dsp:cNvPr id="0" name=""/>
        <dsp:cNvSpPr/>
      </dsp:nvSpPr>
      <dsp:spPr>
        <a:xfrm>
          <a:off x="0" y="1792170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sp:txBody>
      <dsp:txXfrm>
        <a:off x="41619" y="1833789"/>
        <a:ext cx="3482922" cy="769332"/>
      </dsp:txXfrm>
    </dsp:sp>
    <dsp:sp modelId="{95E0557D-F0A1-4F38-8083-55DE7503164F}">
      <dsp:nvSpPr>
        <dsp:cNvPr id="0" name=""/>
        <dsp:cNvSpPr/>
      </dsp:nvSpPr>
      <dsp:spPr>
        <a:xfrm rot="5400000">
          <a:off x="6395051" y="-56265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sp:txBody>
      <dsp:txXfrm rot="-5400000">
        <a:off x="3566160" y="2805921"/>
        <a:ext cx="6306545" cy="615466"/>
      </dsp:txXfrm>
    </dsp:sp>
    <dsp:sp modelId="{B9324B26-5FF5-4FF7-9073-66103CBE8481}">
      <dsp:nvSpPr>
        <dsp:cNvPr id="0" name=""/>
        <dsp:cNvSpPr/>
      </dsp:nvSpPr>
      <dsp:spPr>
        <a:xfrm>
          <a:off x="0" y="2687369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I know this problem has been solved?</a:t>
          </a:r>
        </a:p>
      </dsp:txBody>
      <dsp:txXfrm>
        <a:off x="41619" y="2728988"/>
        <a:ext cx="3482922" cy="769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535" y="22947"/>
          <a:ext cx="344737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#1</a:t>
          </a:r>
        </a:p>
      </dsp:txBody>
      <dsp:txXfrm>
        <a:off x="3535" y="22947"/>
        <a:ext cx="3447370" cy="691200"/>
      </dsp:txXfrm>
    </dsp:sp>
    <dsp:sp modelId="{17CA1487-CDD9-4364-92F6-A11DBDAFE16C}">
      <dsp:nvSpPr>
        <dsp:cNvPr id="0" name=""/>
        <dsp:cNvSpPr/>
      </dsp:nvSpPr>
      <dsp:spPr>
        <a:xfrm>
          <a:off x="3535" y="714147"/>
          <a:ext cx="3447370" cy="3755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sp:txBody>
      <dsp:txXfrm>
        <a:off x="3535" y="714147"/>
        <a:ext cx="3447370" cy="3755160"/>
      </dsp:txXfrm>
    </dsp:sp>
    <dsp:sp modelId="{055A5EAB-EAE0-4501-8649-31F112FF9AD5}">
      <dsp:nvSpPr>
        <dsp:cNvPr id="0" name=""/>
        <dsp:cNvSpPr/>
      </dsp:nvSpPr>
      <dsp:spPr>
        <a:xfrm>
          <a:off x="3933537" y="22947"/>
          <a:ext cx="344737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#2</a:t>
          </a:r>
        </a:p>
      </dsp:txBody>
      <dsp:txXfrm>
        <a:off x="3933537" y="22947"/>
        <a:ext cx="3447370" cy="691200"/>
      </dsp:txXfrm>
    </dsp:sp>
    <dsp:sp modelId="{E4FD5043-5612-43C5-B6AE-CCD431549399}">
      <dsp:nvSpPr>
        <dsp:cNvPr id="0" name=""/>
        <dsp:cNvSpPr/>
      </dsp:nvSpPr>
      <dsp:spPr>
        <a:xfrm>
          <a:off x="3933537" y="714147"/>
          <a:ext cx="3447370" cy="3755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sp:txBody>
      <dsp:txXfrm>
        <a:off x="3933537" y="714147"/>
        <a:ext cx="3447370" cy="3755160"/>
      </dsp:txXfrm>
    </dsp:sp>
    <dsp:sp modelId="{23D06E36-F688-4B37-8BB8-73015E665B0E}">
      <dsp:nvSpPr>
        <dsp:cNvPr id="0" name=""/>
        <dsp:cNvSpPr/>
      </dsp:nvSpPr>
      <dsp:spPr>
        <a:xfrm>
          <a:off x="7863539" y="22947"/>
          <a:ext cx="344737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#3</a:t>
          </a:r>
        </a:p>
      </dsp:txBody>
      <dsp:txXfrm>
        <a:off x="7863539" y="22947"/>
        <a:ext cx="3447370" cy="691200"/>
      </dsp:txXfrm>
    </dsp:sp>
    <dsp:sp modelId="{EA81ED6A-A7EA-4137-A3DC-D16E79F1B938}">
      <dsp:nvSpPr>
        <dsp:cNvPr id="0" name=""/>
        <dsp:cNvSpPr/>
      </dsp:nvSpPr>
      <dsp:spPr>
        <a:xfrm>
          <a:off x="7863539" y="714147"/>
          <a:ext cx="3447370" cy="3755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sp:txBody>
      <dsp:txXfrm>
        <a:off x="7863539" y="714147"/>
        <a:ext cx="3447370" cy="37551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535" y="22947"/>
          <a:ext cx="344737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#1</a:t>
          </a:r>
        </a:p>
      </dsp:txBody>
      <dsp:txXfrm>
        <a:off x="3535" y="22947"/>
        <a:ext cx="3447370" cy="691200"/>
      </dsp:txXfrm>
    </dsp:sp>
    <dsp:sp modelId="{17CA1487-CDD9-4364-92F6-A11DBDAFE16C}">
      <dsp:nvSpPr>
        <dsp:cNvPr id="0" name=""/>
        <dsp:cNvSpPr/>
      </dsp:nvSpPr>
      <dsp:spPr>
        <a:xfrm>
          <a:off x="3535" y="714147"/>
          <a:ext cx="3447370" cy="3755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sp:txBody>
      <dsp:txXfrm>
        <a:off x="3535" y="714147"/>
        <a:ext cx="3447370" cy="3755160"/>
      </dsp:txXfrm>
    </dsp:sp>
    <dsp:sp modelId="{055A5EAB-EAE0-4501-8649-31F112FF9AD5}">
      <dsp:nvSpPr>
        <dsp:cNvPr id="0" name=""/>
        <dsp:cNvSpPr/>
      </dsp:nvSpPr>
      <dsp:spPr>
        <a:xfrm>
          <a:off x="3933537" y="22947"/>
          <a:ext cx="344737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#2</a:t>
          </a:r>
        </a:p>
      </dsp:txBody>
      <dsp:txXfrm>
        <a:off x="3933537" y="22947"/>
        <a:ext cx="3447370" cy="691200"/>
      </dsp:txXfrm>
    </dsp:sp>
    <dsp:sp modelId="{E4FD5043-5612-43C5-B6AE-CCD431549399}">
      <dsp:nvSpPr>
        <dsp:cNvPr id="0" name=""/>
        <dsp:cNvSpPr/>
      </dsp:nvSpPr>
      <dsp:spPr>
        <a:xfrm>
          <a:off x="3933537" y="714147"/>
          <a:ext cx="3447370" cy="3755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sp:txBody>
      <dsp:txXfrm>
        <a:off x="3933537" y="714147"/>
        <a:ext cx="3447370" cy="3755160"/>
      </dsp:txXfrm>
    </dsp:sp>
    <dsp:sp modelId="{23D06E36-F688-4B37-8BB8-73015E665B0E}">
      <dsp:nvSpPr>
        <dsp:cNvPr id="0" name=""/>
        <dsp:cNvSpPr/>
      </dsp:nvSpPr>
      <dsp:spPr>
        <a:xfrm>
          <a:off x="7863539" y="22947"/>
          <a:ext cx="344737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#3</a:t>
          </a:r>
        </a:p>
      </dsp:txBody>
      <dsp:txXfrm>
        <a:off x="7863539" y="22947"/>
        <a:ext cx="3447370" cy="691200"/>
      </dsp:txXfrm>
    </dsp:sp>
    <dsp:sp modelId="{EA81ED6A-A7EA-4137-A3DC-D16E79F1B938}">
      <dsp:nvSpPr>
        <dsp:cNvPr id="0" name=""/>
        <dsp:cNvSpPr/>
      </dsp:nvSpPr>
      <dsp:spPr>
        <a:xfrm>
          <a:off x="7863539" y="714147"/>
          <a:ext cx="3447370" cy="3755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sp:txBody>
      <dsp:txXfrm>
        <a:off x="7863539" y="714147"/>
        <a:ext cx="3447370" cy="37551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535" y="22947"/>
          <a:ext cx="344737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#1</a:t>
          </a:r>
        </a:p>
      </dsp:txBody>
      <dsp:txXfrm>
        <a:off x="3535" y="22947"/>
        <a:ext cx="3447370" cy="691200"/>
      </dsp:txXfrm>
    </dsp:sp>
    <dsp:sp modelId="{17CA1487-CDD9-4364-92F6-A11DBDAFE16C}">
      <dsp:nvSpPr>
        <dsp:cNvPr id="0" name=""/>
        <dsp:cNvSpPr/>
      </dsp:nvSpPr>
      <dsp:spPr>
        <a:xfrm>
          <a:off x="3535" y="714147"/>
          <a:ext cx="3447370" cy="3755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sp:txBody>
      <dsp:txXfrm>
        <a:off x="3535" y="714147"/>
        <a:ext cx="3447370" cy="3755160"/>
      </dsp:txXfrm>
    </dsp:sp>
    <dsp:sp modelId="{055A5EAB-EAE0-4501-8649-31F112FF9AD5}">
      <dsp:nvSpPr>
        <dsp:cNvPr id="0" name=""/>
        <dsp:cNvSpPr/>
      </dsp:nvSpPr>
      <dsp:spPr>
        <a:xfrm>
          <a:off x="3933537" y="22947"/>
          <a:ext cx="344737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#2</a:t>
          </a:r>
        </a:p>
      </dsp:txBody>
      <dsp:txXfrm>
        <a:off x="3933537" y="22947"/>
        <a:ext cx="3447370" cy="691200"/>
      </dsp:txXfrm>
    </dsp:sp>
    <dsp:sp modelId="{E4FD5043-5612-43C5-B6AE-CCD431549399}">
      <dsp:nvSpPr>
        <dsp:cNvPr id="0" name=""/>
        <dsp:cNvSpPr/>
      </dsp:nvSpPr>
      <dsp:spPr>
        <a:xfrm>
          <a:off x="3933537" y="714147"/>
          <a:ext cx="3447370" cy="3755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sp:txBody>
      <dsp:txXfrm>
        <a:off x="3933537" y="714147"/>
        <a:ext cx="3447370" cy="3755160"/>
      </dsp:txXfrm>
    </dsp:sp>
    <dsp:sp modelId="{23D06E36-F688-4B37-8BB8-73015E665B0E}">
      <dsp:nvSpPr>
        <dsp:cNvPr id="0" name=""/>
        <dsp:cNvSpPr/>
      </dsp:nvSpPr>
      <dsp:spPr>
        <a:xfrm>
          <a:off x="7863539" y="22947"/>
          <a:ext cx="344737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#3</a:t>
          </a:r>
        </a:p>
      </dsp:txBody>
      <dsp:txXfrm>
        <a:off x="7863539" y="22947"/>
        <a:ext cx="3447370" cy="691200"/>
      </dsp:txXfrm>
    </dsp:sp>
    <dsp:sp modelId="{EA81ED6A-A7EA-4137-A3DC-D16E79F1B938}">
      <dsp:nvSpPr>
        <dsp:cNvPr id="0" name=""/>
        <dsp:cNvSpPr/>
      </dsp:nvSpPr>
      <dsp:spPr>
        <a:xfrm>
          <a:off x="7863539" y="714147"/>
          <a:ext cx="3447370" cy="3755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sp:txBody>
      <dsp:txXfrm>
        <a:off x="7863539" y="714147"/>
        <a:ext cx="3447370" cy="3755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Scientific calculator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Cs434 project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Kaan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yılmaz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DONE WITH SWING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CREATED WITH SINGLETON</a:t>
            </a: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WHY?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CAN ONLY USE ONE WINDOW OF EACH TYPE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ELIMINATES CREATING MULTIPLE WINDOWS OF SAME TYPE</a:t>
            </a:r>
          </a:p>
        </p:txBody>
      </p:sp>
    </p:spTree>
    <p:extLst>
      <p:ext uri="{BB962C8B-B14F-4D97-AF65-F5344CB8AC3E}">
        <p14:creationId xmlns:p14="http://schemas.microsoft.com/office/powerpoint/2010/main" val="2128042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25D2-F32E-443C-9374-FB322E56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3921E-4056-4C9D-996B-8728CAF9A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CFA3E3-B0B8-4740-BF34-BBF02A167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53000"/>
            <a:ext cx="35528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21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D8AE5-8854-414E-AEB2-16914A8E8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state?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31C84-C7ED-4688-A1DC-47F73A8C3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6E7EA5-F2DA-4846-978B-5B36299C3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9" y="2730992"/>
            <a:ext cx="12192000" cy="414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08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110D-0CB6-4413-800D-230E4371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EC730B-1522-4234-A49B-CAE709160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79905"/>
            <a:ext cx="9126224" cy="41915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6478C2-0AAB-462D-85B0-A73F0BDEB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81881"/>
            <a:ext cx="12192000" cy="337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47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48E38-1DF7-42BE-8B20-00F67DC7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1C55E-8E4B-4B44-A7BA-1CEB57BD5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BC88B7-7180-493B-A9B2-6CD278DAA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0975"/>
            <a:ext cx="45148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856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83986-8C95-4A2C-81D2-5FA07BAE6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singleton?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C8493-EF1D-44E1-8557-D70B9EA94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C23C72-9D92-4F4C-AB05-8118624C3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1650"/>
            <a:ext cx="83629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47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A27B8-968F-4E12-B0FF-728C9F23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command?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00B44-13F8-45D5-8A12-674A8E646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0D892D-4E35-4916-8F23-D9E0D0890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4475" y="1057275"/>
            <a:ext cx="3057525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80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E9CC3-0CAC-4777-8193-5F21E1E6E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6A464-8C42-4A28-8CAE-6207FFB17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8AA377-80D5-4951-BDAF-493B9EBED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33975"/>
            <a:ext cx="76485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25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ECF0-B5D3-4D2C-AEE7-C02F01C8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simple factory?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FCED4-3A35-4B9D-A29F-9251C9454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DC837A-2F1D-466A-A5CE-517E9DCB7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700" y="0"/>
            <a:ext cx="5875711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4B019C-61BE-435F-B01E-3F8BD7D57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89" y="5320900"/>
            <a:ext cx="12192000" cy="15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075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DB78-7C88-4973-97E6-D3921F30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4ADAD-2877-45C5-BC3F-ECC8B9B29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3E0A33-1E2B-459F-B4E5-DA9FA4A0C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19575"/>
            <a:ext cx="7172325" cy="2638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BCC192-7303-4126-B4B3-93B0BEA73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289"/>
            <a:ext cx="74676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4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Problem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7968478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5FBC-B081-4721-9116-6A1E4739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339BD-0358-4CC7-9FB3-8B82AC767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293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F5D0C-4901-40D1-B923-05EA7A40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EB8BA-8CEC-4D38-8CDA-1F2298DED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585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D074C-73C9-4876-83FB-3FA6A443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A3763-2DB1-4EEC-9FD4-3E3F9C01B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213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7D902-122C-4652-A9A1-A27915118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69C3E-496B-45E6-A1F9-BBEA03F19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551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3D9B9-8D10-4C98-A5DC-7203DE27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E3229-7096-4D1A-B968-63E39B898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193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0E29-090A-4F60-B5D3-45EB86644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F2F47-4CCA-4E5C-9EF4-9A6319CA2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667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DONE WITH SWING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CREATED WITH SINGLETON</a:t>
            </a: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WHY?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CAN ONLY USE ONE WINDOW OF EACH TYPE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ELIMINATES CREATING MULTIPLE WINDOWS OF SAME TYPE</a:t>
            </a:r>
          </a:p>
        </p:txBody>
      </p:sp>
    </p:spTree>
    <p:extLst>
      <p:ext uri="{BB962C8B-B14F-4D97-AF65-F5344CB8AC3E}">
        <p14:creationId xmlns:p14="http://schemas.microsoft.com/office/powerpoint/2010/main" val="685549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GUI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685210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Workable Solutions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0730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Workable Solutions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277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013F7-76F8-4025-8EB8-C2EAFA73C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was used as a version management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6C326-E2A5-4BFB-BE34-F18A7B08E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Repisotry</a:t>
            </a:r>
            <a:r>
              <a:rPr lang="en-GB" dirty="0"/>
              <a:t> is private as for moment.</a:t>
            </a:r>
          </a:p>
        </p:txBody>
      </p:sp>
    </p:spTree>
    <p:extLst>
      <p:ext uri="{BB962C8B-B14F-4D97-AF65-F5344CB8AC3E}">
        <p14:creationId xmlns:p14="http://schemas.microsoft.com/office/powerpoint/2010/main" val="40404126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Choose the best workable solution and create a plan to build a prototype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materials will you use for your prototype?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Will your prototype be actual size or a model? Why?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B7B7B-7D76-4749-8BC0-1A579CBD0B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&lt;Insert a picture or drawing of your prototype here&gt;</a:t>
            </a: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Testing The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worked? What did not work? Why?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materials need to be changed and/or kept? Why?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Did the size of your prototype give you enough information to move forward with a final product? Why or why not?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Did you have other people test your design and give you feedback? Why or why not?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Redesigning The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the data from your testing to redesign with…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materials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builds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sizes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about or show images of your prototype redesigning process and result</a:t>
            </a: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Final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Once you have a final product, go back to your second slide and review the initial questions you answered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Does your final prototype solve your problem for the person or people for whom it needs to be solved?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yes,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WAY TO GO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 But always think about if you can improve it even more!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no, copy this PowerPoint and start the problem/solution cycle again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pictures of your final design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Discuss why this design solves the problem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Reflect on how you feel about the process from start to finish in this project</a:t>
            </a: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FA80F-73BE-4BDE-98FE-34E8676B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71C9E-0AB6-40F0-ACCA-E243F11AB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8C4DC1-0191-4FF4-9EC3-BEF99DFB4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675" y="0"/>
            <a:ext cx="7934325" cy="5010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724F6C-D45F-4FC6-878C-DA9F6976A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6900"/>
            <a:ext cx="79914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37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MODEL-VIEW-CONTROLLER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SIMPLE AND MOST SUITABLE ONE FOR THIS PROJECT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DONE WITH SWING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CREATED WITH SINGLETON</a:t>
            </a: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WHY?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CAN ONLY USE ONE WINDOW OF EACH TYPE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ELIMINATES CREATING MULTIPLE WINDOWS OF SAME TYPE</a:t>
            </a:r>
          </a:p>
        </p:txBody>
      </p:sp>
    </p:spTree>
    <p:extLst>
      <p:ext uri="{BB962C8B-B14F-4D97-AF65-F5344CB8AC3E}">
        <p14:creationId xmlns:p14="http://schemas.microsoft.com/office/powerpoint/2010/main" val="56307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DONE WITH SWING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CREATED WITH SINGLETON</a:t>
            </a: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WHY?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CAN ONLY USE ONE WINDOW OF EACH TYPE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ELIMINATES CREATING MULTIPLE WINDOWS OF SAME TYPE</a:t>
            </a:r>
          </a:p>
        </p:txBody>
      </p:sp>
    </p:spTree>
    <p:extLst>
      <p:ext uri="{BB962C8B-B14F-4D97-AF65-F5344CB8AC3E}">
        <p14:creationId xmlns:p14="http://schemas.microsoft.com/office/powerpoint/2010/main" val="3350870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0E300-2A6A-4D88-9E64-F8859DC0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E6565-F6E5-42F3-8CA8-846E41EB3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257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B183-D905-4B08-A6C2-599F2BCB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AFB75-D379-4505-9BDB-DB9D1E896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527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126</TotalTime>
  <Words>754</Words>
  <Application>Microsoft Office PowerPoint</Application>
  <PresentationFormat>Widescreen</PresentationFormat>
  <Paragraphs>112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Rockwell</vt:lpstr>
      <vt:lpstr>Tahoma</vt:lpstr>
      <vt:lpstr>Tw Cen MT</vt:lpstr>
      <vt:lpstr>Wingdings</vt:lpstr>
      <vt:lpstr>Circuit</vt:lpstr>
      <vt:lpstr>Scientific calculator</vt:lpstr>
      <vt:lpstr>The Problem</vt:lpstr>
      <vt:lpstr>Git was used as a version management tool</vt:lpstr>
      <vt:lpstr>PowerPoint Presentation</vt:lpstr>
      <vt:lpstr>PROJECT STRUCTURE</vt:lpstr>
      <vt:lpstr>GUI</vt:lpstr>
      <vt:lpstr>GUI</vt:lpstr>
      <vt:lpstr>PowerPoint Presentation</vt:lpstr>
      <vt:lpstr>PowerPoint Presentation</vt:lpstr>
      <vt:lpstr>GUI</vt:lpstr>
      <vt:lpstr>PowerPoint Presentation</vt:lpstr>
      <vt:lpstr>Why state?</vt:lpstr>
      <vt:lpstr>PowerPoint Presentation</vt:lpstr>
      <vt:lpstr>PowerPoint Presentation</vt:lpstr>
      <vt:lpstr>WHY singleton?</vt:lpstr>
      <vt:lpstr>Why command?              </vt:lpstr>
      <vt:lpstr>PowerPoint Presentation</vt:lpstr>
      <vt:lpstr>Why simple factory?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GUI</vt:lpstr>
      <vt:lpstr>GUI</vt:lpstr>
      <vt:lpstr>Workable Solutions </vt:lpstr>
      <vt:lpstr>Workable Solutions </vt:lpstr>
      <vt:lpstr>The Prototype</vt:lpstr>
      <vt:lpstr>Testing The Prototype</vt:lpstr>
      <vt:lpstr>Redesigning The Prototype</vt:lpstr>
      <vt:lpstr>Final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calculator</dc:title>
  <dc:creator>Kaan Yilmaz</dc:creator>
  <cp:lastModifiedBy>Kaan Yilmaz</cp:lastModifiedBy>
  <cp:revision>10</cp:revision>
  <dcterms:created xsi:type="dcterms:W3CDTF">2022-01-02T08:35:14Z</dcterms:created>
  <dcterms:modified xsi:type="dcterms:W3CDTF">2022-01-04T16:12:39Z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