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4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5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5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0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42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40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7E0F-DA16-4DCB-9DFC-5BE4768B47C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FF1D-A827-48B8-8F74-79E280BACE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6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16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02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3==1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3==2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𝑔𝑧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3==0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0235"/>
                <a:ext cx="10515600" cy="4351338"/>
              </a:xfrm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6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37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川原 尚己</dc:creator>
  <cp:lastModifiedBy>ナオキ カワハラ</cp:lastModifiedBy>
  <cp:revision>2</cp:revision>
  <dcterms:created xsi:type="dcterms:W3CDTF">2023-07-09T05:14:41Z</dcterms:created>
  <dcterms:modified xsi:type="dcterms:W3CDTF">2023-07-13T12:12:01Z</dcterms:modified>
</cp:coreProperties>
</file>