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52D5EC-BE43-40E7-83E8-F9E38B626739}" v="18" dt="2023-05-22T08:05:32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WAHARA Naoki" userId="89e3c349-4f15-43b8-9390-5757de7f7c1b" providerId="ADAL" clId="{6E52D5EC-BE43-40E7-83E8-F9E38B626739}"/>
    <pc:docChg chg="undo custSel addSld modSld">
      <pc:chgData name="KAWAHARA Naoki" userId="89e3c349-4f15-43b8-9390-5757de7f7c1b" providerId="ADAL" clId="{6E52D5EC-BE43-40E7-83E8-F9E38B626739}" dt="2023-05-22T08:12:21.929" v="258" actId="1582"/>
      <pc:docMkLst>
        <pc:docMk/>
      </pc:docMkLst>
      <pc:sldChg chg="new">
        <pc:chgData name="KAWAHARA Naoki" userId="89e3c349-4f15-43b8-9390-5757de7f7c1b" providerId="ADAL" clId="{6E52D5EC-BE43-40E7-83E8-F9E38B626739}" dt="2023-05-22T07:57:44.825" v="0" actId="680"/>
        <pc:sldMkLst>
          <pc:docMk/>
          <pc:sldMk cId="710374141" sldId="256"/>
        </pc:sldMkLst>
      </pc:sldChg>
      <pc:sldChg chg="addSp delSp modSp new mod">
        <pc:chgData name="KAWAHARA Naoki" userId="89e3c349-4f15-43b8-9390-5757de7f7c1b" providerId="ADAL" clId="{6E52D5EC-BE43-40E7-83E8-F9E38B626739}" dt="2023-05-22T08:12:21.929" v="258" actId="1582"/>
        <pc:sldMkLst>
          <pc:docMk/>
          <pc:sldMk cId="1987656087" sldId="257"/>
        </pc:sldMkLst>
        <pc:spChg chg="del">
          <ac:chgData name="KAWAHARA Naoki" userId="89e3c349-4f15-43b8-9390-5757de7f7c1b" providerId="ADAL" clId="{6E52D5EC-BE43-40E7-83E8-F9E38B626739}" dt="2023-05-22T07:57:50.422" v="3" actId="478"/>
          <ac:spMkLst>
            <pc:docMk/>
            <pc:sldMk cId="1987656087" sldId="257"/>
            <ac:spMk id="2" creationId="{F9982354-DB04-D11B-39A5-D29FEA9F92E0}"/>
          </ac:spMkLst>
        </pc:spChg>
        <pc:spChg chg="del">
          <ac:chgData name="KAWAHARA Naoki" userId="89e3c349-4f15-43b8-9390-5757de7f7c1b" providerId="ADAL" clId="{6E52D5EC-BE43-40E7-83E8-F9E38B626739}" dt="2023-05-22T07:57:49.284" v="2" actId="478"/>
          <ac:spMkLst>
            <pc:docMk/>
            <pc:sldMk cId="1987656087" sldId="257"/>
            <ac:spMk id="3" creationId="{BC11BBB1-6050-2520-A9CE-60527EDDB81F}"/>
          </ac:spMkLst>
        </pc:spChg>
        <pc:spChg chg="add mod">
          <ac:chgData name="KAWAHARA Naoki" userId="89e3c349-4f15-43b8-9390-5757de7f7c1b" providerId="ADAL" clId="{6E52D5EC-BE43-40E7-83E8-F9E38B626739}" dt="2023-05-22T08:08:01.484" v="247" actId="208"/>
          <ac:spMkLst>
            <pc:docMk/>
            <pc:sldMk cId="1987656087" sldId="257"/>
            <ac:spMk id="4" creationId="{43393D90-9C5D-5BB3-2B5E-FB14901E7CF4}"/>
          </ac:spMkLst>
        </pc:spChg>
        <pc:spChg chg="add mod">
          <ac:chgData name="KAWAHARA Naoki" userId="89e3c349-4f15-43b8-9390-5757de7f7c1b" providerId="ADAL" clId="{6E52D5EC-BE43-40E7-83E8-F9E38B626739}" dt="2023-05-22T08:09:34.920" v="257" actId="207"/>
          <ac:spMkLst>
            <pc:docMk/>
            <pc:sldMk cId="1987656087" sldId="257"/>
            <ac:spMk id="5" creationId="{1F8FB25C-EE58-CE8A-0414-51FDC300FCB5}"/>
          </ac:spMkLst>
        </pc:spChg>
        <pc:spChg chg="mod">
          <ac:chgData name="KAWAHARA Naoki" userId="89e3c349-4f15-43b8-9390-5757de7f7c1b" providerId="ADAL" clId="{6E52D5EC-BE43-40E7-83E8-F9E38B626739}" dt="2023-05-22T08:08:01.484" v="247" actId="208"/>
          <ac:spMkLst>
            <pc:docMk/>
            <pc:sldMk cId="1987656087" sldId="257"/>
            <ac:spMk id="11" creationId="{DACF63D3-470C-38C5-72CC-044EC9D910CB}"/>
          </ac:spMkLst>
        </pc:spChg>
        <pc:spChg chg="mod">
          <ac:chgData name="KAWAHARA Naoki" userId="89e3c349-4f15-43b8-9390-5757de7f7c1b" providerId="ADAL" clId="{6E52D5EC-BE43-40E7-83E8-F9E38B626739}" dt="2023-05-22T08:08:36.683" v="252" actId="1076"/>
          <ac:spMkLst>
            <pc:docMk/>
            <pc:sldMk cId="1987656087" sldId="257"/>
            <ac:spMk id="12" creationId="{7B1F13E0-E016-6F94-0194-20CF2A00ACA4}"/>
          </ac:spMkLst>
        </pc:spChg>
        <pc:spChg chg="mod">
          <ac:chgData name="KAWAHARA Naoki" userId="89e3c349-4f15-43b8-9390-5757de7f7c1b" providerId="ADAL" clId="{6E52D5EC-BE43-40E7-83E8-F9E38B626739}" dt="2023-05-22T08:08:01.484" v="247" actId="208"/>
          <ac:spMkLst>
            <pc:docMk/>
            <pc:sldMk cId="1987656087" sldId="257"/>
            <ac:spMk id="14" creationId="{6F3B9E62-85F5-9ACE-D6DC-E235890C52DD}"/>
          </ac:spMkLst>
        </pc:spChg>
        <pc:spChg chg="mod">
          <ac:chgData name="KAWAHARA Naoki" userId="89e3c349-4f15-43b8-9390-5757de7f7c1b" providerId="ADAL" clId="{6E52D5EC-BE43-40E7-83E8-F9E38B626739}" dt="2023-05-22T08:08:01.484" v="247" actId="208"/>
          <ac:spMkLst>
            <pc:docMk/>
            <pc:sldMk cId="1987656087" sldId="257"/>
            <ac:spMk id="15" creationId="{2E45D26E-03AC-D2DF-5406-6B70D808D16B}"/>
          </ac:spMkLst>
        </pc:spChg>
        <pc:spChg chg="add mod">
          <ac:chgData name="KAWAHARA Naoki" userId="89e3c349-4f15-43b8-9390-5757de7f7c1b" providerId="ADAL" clId="{6E52D5EC-BE43-40E7-83E8-F9E38B626739}" dt="2023-05-22T08:01:02.132" v="83" actId="1076"/>
          <ac:spMkLst>
            <pc:docMk/>
            <pc:sldMk cId="1987656087" sldId="257"/>
            <ac:spMk id="18" creationId="{81A14CE8-5609-DF21-9C9F-EA8905B9F9F4}"/>
          </ac:spMkLst>
        </pc:spChg>
        <pc:spChg chg="add mod">
          <ac:chgData name="KAWAHARA Naoki" userId="89e3c349-4f15-43b8-9390-5757de7f7c1b" providerId="ADAL" clId="{6E52D5EC-BE43-40E7-83E8-F9E38B626739}" dt="2023-05-22T08:01:09.079" v="103" actId="20577"/>
          <ac:spMkLst>
            <pc:docMk/>
            <pc:sldMk cId="1987656087" sldId="257"/>
            <ac:spMk id="19" creationId="{E7A372B1-8BB0-1B08-D8A8-0565829B48D9}"/>
          </ac:spMkLst>
        </pc:spChg>
        <pc:spChg chg="mod">
          <ac:chgData name="KAWAHARA Naoki" userId="89e3c349-4f15-43b8-9390-5757de7f7c1b" providerId="ADAL" clId="{6E52D5EC-BE43-40E7-83E8-F9E38B626739}" dt="2023-05-22T08:08:01.484" v="247" actId="208"/>
          <ac:spMkLst>
            <pc:docMk/>
            <pc:sldMk cId="1987656087" sldId="257"/>
            <ac:spMk id="23" creationId="{39B2179A-3767-20B8-43A1-F61888501E3C}"/>
          </ac:spMkLst>
        </pc:spChg>
        <pc:spChg chg="mod">
          <ac:chgData name="KAWAHARA Naoki" userId="89e3c349-4f15-43b8-9390-5757de7f7c1b" providerId="ADAL" clId="{6E52D5EC-BE43-40E7-83E8-F9E38B626739}" dt="2023-05-22T08:08:01.484" v="247" actId="208"/>
          <ac:spMkLst>
            <pc:docMk/>
            <pc:sldMk cId="1987656087" sldId="257"/>
            <ac:spMk id="24" creationId="{0A318069-7C56-6FD6-934E-554F7EE0FBE3}"/>
          </ac:spMkLst>
        </pc:spChg>
        <pc:spChg chg="mod">
          <ac:chgData name="KAWAHARA Naoki" userId="89e3c349-4f15-43b8-9390-5757de7f7c1b" providerId="ADAL" clId="{6E52D5EC-BE43-40E7-83E8-F9E38B626739}" dt="2023-05-22T08:08:01.484" v="247" actId="208"/>
          <ac:spMkLst>
            <pc:docMk/>
            <pc:sldMk cId="1987656087" sldId="257"/>
            <ac:spMk id="31" creationId="{40A52361-E090-02F9-ED55-798D320125FC}"/>
          </ac:spMkLst>
        </pc:spChg>
        <pc:spChg chg="mod">
          <ac:chgData name="KAWAHARA Naoki" userId="89e3c349-4f15-43b8-9390-5757de7f7c1b" providerId="ADAL" clId="{6E52D5EC-BE43-40E7-83E8-F9E38B626739}" dt="2023-05-22T08:08:01.484" v="247" actId="208"/>
          <ac:spMkLst>
            <pc:docMk/>
            <pc:sldMk cId="1987656087" sldId="257"/>
            <ac:spMk id="32" creationId="{AB888297-B98A-746B-B145-C7B6B358E280}"/>
          </ac:spMkLst>
        </pc:spChg>
        <pc:spChg chg="mod">
          <ac:chgData name="KAWAHARA Naoki" userId="89e3c349-4f15-43b8-9390-5757de7f7c1b" providerId="ADAL" clId="{6E52D5EC-BE43-40E7-83E8-F9E38B626739}" dt="2023-05-22T08:07:24.285" v="245" actId="207"/>
          <ac:spMkLst>
            <pc:docMk/>
            <pc:sldMk cId="1987656087" sldId="257"/>
            <ac:spMk id="34" creationId="{36EBEC83-5F19-4761-EC17-A799752680AC}"/>
          </ac:spMkLst>
        </pc:spChg>
        <pc:spChg chg="mod">
          <ac:chgData name="KAWAHARA Naoki" userId="89e3c349-4f15-43b8-9390-5757de7f7c1b" providerId="ADAL" clId="{6E52D5EC-BE43-40E7-83E8-F9E38B626739}" dt="2023-05-22T08:04:18.924" v="158" actId="20577"/>
          <ac:spMkLst>
            <pc:docMk/>
            <pc:sldMk cId="1987656087" sldId="257"/>
            <ac:spMk id="35" creationId="{FC0D6FBB-F22E-0494-9067-0ECBDDCF859D}"/>
          </ac:spMkLst>
        </pc:spChg>
        <pc:spChg chg="add mod">
          <ac:chgData name="KAWAHARA Naoki" userId="89e3c349-4f15-43b8-9390-5757de7f7c1b" providerId="ADAL" clId="{6E52D5EC-BE43-40E7-83E8-F9E38B626739}" dt="2023-05-22T08:04:40.452" v="171" actId="1076"/>
          <ac:spMkLst>
            <pc:docMk/>
            <pc:sldMk cId="1987656087" sldId="257"/>
            <ac:spMk id="40" creationId="{B9C51949-7FF3-3398-352D-F2EFAA8A7F0E}"/>
          </ac:spMkLst>
        </pc:spChg>
        <pc:spChg chg="add mod">
          <ac:chgData name="KAWAHARA Naoki" userId="89e3c349-4f15-43b8-9390-5757de7f7c1b" providerId="ADAL" clId="{6E52D5EC-BE43-40E7-83E8-F9E38B626739}" dt="2023-05-22T08:04:57.313" v="198" actId="20577"/>
          <ac:spMkLst>
            <pc:docMk/>
            <pc:sldMk cId="1987656087" sldId="257"/>
            <ac:spMk id="41" creationId="{FD05B91C-B7B8-F3B5-594F-91266A0E4A13}"/>
          </ac:spMkLst>
        </pc:spChg>
        <pc:spChg chg="add mod">
          <ac:chgData name="KAWAHARA Naoki" userId="89e3c349-4f15-43b8-9390-5757de7f7c1b" providerId="ADAL" clId="{6E52D5EC-BE43-40E7-83E8-F9E38B626739}" dt="2023-05-22T08:06:10.770" v="232" actId="1076"/>
          <ac:spMkLst>
            <pc:docMk/>
            <pc:sldMk cId="1987656087" sldId="257"/>
            <ac:spMk id="42" creationId="{87C70EFC-9355-C179-6663-4C828D0BF113}"/>
          </ac:spMkLst>
        </pc:spChg>
        <pc:spChg chg="add mod">
          <ac:chgData name="KAWAHARA Naoki" userId="89e3c349-4f15-43b8-9390-5757de7f7c1b" providerId="ADAL" clId="{6E52D5EC-BE43-40E7-83E8-F9E38B626739}" dt="2023-05-22T08:05:47.946" v="223" actId="1076"/>
          <ac:spMkLst>
            <pc:docMk/>
            <pc:sldMk cId="1987656087" sldId="257"/>
            <ac:spMk id="43" creationId="{4D16781B-EE60-2184-6331-087F8A5D99DC}"/>
          </ac:spMkLst>
        </pc:spChg>
        <pc:spChg chg="add mod">
          <ac:chgData name="KAWAHARA Naoki" userId="89e3c349-4f15-43b8-9390-5757de7f7c1b" providerId="ADAL" clId="{6E52D5EC-BE43-40E7-83E8-F9E38B626739}" dt="2023-05-22T08:06:21.578" v="242" actId="1076"/>
          <ac:spMkLst>
            <pc:docMk/>
            <pc:sldMk cId="1987656087" sldId="257"/>
            <ac:spMk id="44" creationId="{63459CDD-4A52-8A43-5EBA-A368B6A953CA}"/>
          </ac:spMkLst>
        </pc:spChg>
        <pc:grpChg chg="add mod">
          <ac:chgData name="KAWAHARA Naoki" userId="89e3c349-4f15-43b8-9390-5757de7f7c1b" providerId="ADAL" clId="{6E52D5EC-BE43-40E7-83E8-F9E38B626739}" dt="2023-05-22T08:07:57.983" v="246" actId="207"/>
          <ac:grpSpMkLst>
            <pc:docMk/>
            <pc:sldMk cId="1987656087" sldId="257"/>
            <ac:grpSpMk id="9" creationId="{524E2528-CD14-1E2D-F178-48CCCBD411D9}"/>
          </ac:grpSpMkLst>
        </pc:grpChg>
        <pc:grpChg chg="add mod">
          <ac:chgData name="KAWAHARA Naoki" userId="89e3c349-4f15-43b8-9390-5757de7f7c1b" providerId="ADAL" clId="{6E52D5EC-BE43-40E7-83E8-F9E38B626739}" dt="2023-05-22T08:07:57.983" v="246" actId="207"/>
          <ac:grpSpMkLst>
            <pc:docMk/>
            <pc:sldMk cId="1987656087" sldId="257"/>
            <ac:grpSpMk id="10" creationId="{1B377434-CACE-0605-C211-E0DEA0265C74}"/>
          </ac:grpSpMkLst>
        </pc:grpChg>
        <pc:grpChg chg="add mod">
          <ac:chgData name="KAWAHARA Naoki" userId="89e3c349-4f15-43b8-9390-5757de7f7c1b" providerId="ADAL" clId="{6E52D5EC-BE43-40E7-83E8-F9E38B626739}" dt="2023-05-22T08:07:57.983" v="246" actId="207"/>
          <ac:grpSpMkLst>
            <pc:docMk/>
            <pc:sldMk cId="1987656087" sldId="257"/>
            <ac:grpSpMk id="13" creationId="{8C683937-91D7-0712-4614-448ED4A42CD4}"/>
          </ac:grpSpMkLst>
        </pc:grpChg>
        <pc:grpChg chg="add mod">
          <ac:chgData name="KAWAHARA Naoki" userId="89e3c349-4f15-43b8-9390-5757de7f7c1b" providerId="ADAL" clId="{6E52D5EC-BE43-40E7-83E8-F9E38B626739}" dt="2023-05-22T08:07:57.983" v="246" actId="207"/>
          <ac:grpSpMkLst>
            <pc:docMk/>
            <pc:sldMk cId="1987656087" sldId="257"/>
            <ac:grpSpMk id="22" creationId="{71544147-96D7-F564-61AA-70E0BB63943E}"/>
          </ac:grpSpMkLst>
        </pc:grpChg>
        <pc:grpChg chg="add mod">
          <ac:chgData name="KAWAHARA Naoki" userId="89e3c349-4f15-43b8-9390-5757de7f7c1b" providerId="ADAL" clId="{6E52D5EC-BE43-40E7-83E8-F9E38B626739}" dt="2023-05-22T08:07:57.983" v="246" actId="207"/>
          <ac:grpSpMkLst>
            <pc:docMk/>
            <pc:sldMk cId="1987656087" sldId="257"/>
            <ac:grpSpMk id="30" creationId="{1FE10ECC-3B97-1D36-8068-6F5FED531693}"/>
          </ac:grpSpMkLst>
        </pc:grpChg>
        <pc:grpChg chg="add mod">
          <ac:chgData name="KAWAHARA Naoki" userId="89e3c349-4f15-43b8-9390-5757de7f7c1b" providerId="ADAL" clId="{6E52D5EC-BE43-40E7-83E8-F9E38B626739}" dt="2023-05-22T08:03:06.770" v="123" actId="571"/>
          <ac:grpSpMkLst>
            <pc:docMk/>
            <pc:sldMk cId="1987656087" sldId="257"/>
            <ac:grpSpMk id="33" creationId="{8F5BFCE7-535E-DC71-03B3-8A7D9FBF9354}"/>
          </ac:grpSpMkLst>
        </pc:grpChg>
        <pc:cxnChg chg="add mod">
          <ac:chgData name="KAWAHARA Naoki" userId="89e3c349-4f15-43b8-9390-5757de7f7c1b" providerId="ADAL" clId="{6E52D5EC-BE43-40E7-83E8-F9E38B626739}" dt="2023-05-22T08:12:21.929" v="258" actId="1582"/>
          <ac:cxnSpMkLst>
            <pc:docMk/>
            <pc:sldMk cId="1987656087" sldId="257"/>
            <ac:cxnSpMk id="7" creationId="{D81D12A7-6044-BA60-A250-CF2B2F8644DB}"/>
          </ac:cxnSpMkLst>
        </pc:cxnChg>
        <pc:cxnChg chg="add mod">
          <ac:chgData name="KAWAHARA Naoki" userId="89e3c349-4f15-43b8-9390-5757de7f7c1b" providerId="ADAL" clId="{6E52D5EC-BE43-40E7-83E8-F9E38B626739}" dt="2023-05-22T08:12:21.929" v="258" actId="1582"/>
          <ac:cxnSpMkLst>
            <pc:docMk/>
            <pc:sldMk cId="1987656087" sldId="257"/>
            <ac:cxnSpMk id="8" creationId="{F459210D-A7FA-8AB0-FDE7-BE44010A4366}"/>
          </ac:cxnSpMkLst>
        </pc:cxnChg>
        <pc:cxnChg chg="add mod">
          <ac:chgData name="KAWAHARA Naoki" userId="89e3c349-4f15-43b8-9390-5757de7f7c1b" providerId="ADAL" clId="{6E52D5EC-BE43-40E7-83E8-F9E38B626739}" dt="2023-05-22T08:12:21.929" v="258" actId="1582"/>
          <ac:cxnSpMkLst>
            <pc:docMk/>
            <pc:sldMk cId="1987656087" sldId="257"/>
            <ac:cxnSpMk id="16" creationId="{BCFA33C8-D725-6B37-81D2-8D632BCF3420}"/>
          </ac:cxnSpMkLst>
        </pc:cxnChg>
        <pc:cxnChg chg="add mod">
          <ac:chgData name="KAWAHARA Naoki" userId="89e3c349-4f15-43b8-9390-5757de7f7c1b" providerId="ADAL" clId="{6E52D5EC-BE43-40E7-83E8-F9E38B626739}" dt="2023-05-22T08:12:21.929" v="258" actId="1582"/>
          <ac:cxnSpMkLst>
            <pc:docMk/>
            <pc:sldMk cId="1987656087" sldId="257"/>
            <ac:cxnSpMk id="36" creationId="{8A55150F-6013-9291-0ABA-66189CDAFE5C}"/>
          </ac:cxnSpMkLst>
        </pc:cxnChg>
        <pc:cxnChg chg="add mod">
          <ac:chgData name="KAWAHARA Naoki" userId="89e3c349-4f15-43b8-9390-5757de7f7c1b" providerId="ADAL" clId="{6E52D5EC-BE43-40E7-83E8-F9E38B626739}" dt="2023-05-22T08:12:21.929" v="258" actId="1582"/>
          <ac:cxnSpMkLst>
            <pc:docMk/>
            <pc:sldMk cId="1987656087" sldId="257"/>
            <ac:cxnSpMk id="37" creationId="{C1E630C0-4C6F-5B5B-DE8B-A003FC3B1BC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92F2D8-CE82-ADF4-1075-894A897DA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CEDE7C-0222-49D7-810A-DC1088051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18474E-7790-46AF-2BDA-86FEBB7A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55C1-19C2-4C0E-83F3-2C743D295379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DCB9D3-2279-C327-6196-4D0DAA43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F85527-75DA-FBD7-C3A9-61F6A308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8A54-832F-4225-913F-AC1D4B87D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3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ADF01-5D43-0CE4-913B-93B9B747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720CFB-FF49-F7C9-6A89-8636DFA55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180952-3705-1D67-C5C8-BFA10E46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55C1-19C2-4C0E-83F3-2C743D295379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06F3A-6F26-9384-8539-34C1F192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A6ABEF-E60A-AB1D-A106-31D7A1BF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8A54-832F-4225-913F-AC1D4B87D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90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5A35CC-4F62-692A-AEC3-CDCCBAA70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BE1271-4BD6-ADF8-C6EC-E3FD9AFB4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6AC21F-9C67-13E0-8266-A9B09194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55C1-19C2-4C0E-83F3-2C743D295379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50018B-A9A4-3484-1774-ADCC10A8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7ABA28-55C9-35C7-2CCF-CF19D09F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8A54-832F-4225-913F-AC1D4B87D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75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7C7E4-3F71-143A-0E03-72FAB9FD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DBCBE2-7774-B6AD-C7ED-8830851F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32A0C8-5E84-7ADA-99AA-F6EF1D16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55C1-19C2-4C0E-83F3-2C743D295379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4EB92A-33E8-CD78-B622-936BFDEB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240B71-5025-AE2A-9F34-941B6F38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8A54-832F-4225-913F-AC1D4B87D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04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6D82F9-8BF4-FC80-6613-00E73AB0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9F531B-3FD9-FE2B-2C19-82FDBE4EC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C17BCD-08EE-BB29-51A3-9305FE5F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55C1-19C2-4C0E-83F3-2C743D295379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8149A-4FAF-7C82-C757-2659E69D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F90CFD-2BE8-C451-FA0F-56672A11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8A54-832F-4225-913F-AC1D4B87D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23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751DE-AB01-4646-6C81-09A1ED1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D3EF5-4967-5010-A1CB-4187F0B8F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519757-0EA5-B700-AAFF-A319AFA90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C166A6-6AC5-2F81-854A-BE925CE2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55C1-19C2-4C0E-83F3-2C743D295379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44239C-E544-A81D-1618-9E010746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14142A-0AC5-0538-8510-EB09EA4A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8A54-832F-4225-913F-AC1D4B87D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32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A420F5-E252-2253-8D37-E1536062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4336CC-9E11-2D19-787C-DB4773B71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6FF17B-441B-BE76-2D7C-725C7A93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589FA0-1EC0-32A4-3C1E-D94084145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33C944-EC47-E584-3590-84DB5C86E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5A7F7D-4FD4-6053-B419-3918CE25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55C1-19C2-4C0E-83F3-2C743D295379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C4611F-C518-B16E-27AC-E894C518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D35F99-4FC7-99AA-EDB1-1EAA1B10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8A54-832F-4225-913F-AC1D4B87D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4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76F920-86A1-5EFA-C18E-B52CF295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A75581-7EFE-5706-4CEE-28E6AFFC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55C1-19C2-4C0E-83F3-2C743D295379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DB57CD-EFC1-9A8D-380D-923786C6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FD16D4-6AC6-BD91-1510-4A2B5172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8A54-832F-4225-913F-AC1D4B87D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42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BB0E9D-A12B-1F19-E33D-F8641099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55C1-19C2-4C0E-83F3-2C743D295379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F9F8DAE-1FF5-ACF9-B8E3-1F731C9E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FE3D9E-EF7E-FF59-E5AC-556E3F92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8A54-832F-4225-913F-AC1D4B87D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75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89332B-E15C-CDD4-11FE-030BF549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128AE1-397E-A16D-8E61-D1B6D316A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456659-B415-366C-634B-3D4915849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CF4B62-5459-8FC1-3B01-2942D545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55C1-19C2-4C0E-83F3-2C743D295379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C3A2B3-34D4-8ABA-C402-645ED047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E26D88-551B-E4F7-80C0-B79BDE13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8A54-832F-4225-913F-AC1D4B87D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69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B377CF-20CD-8D29-7F1A-A3A187E4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5755CB-6B6C-97F8-D563-6C9F160E3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ED3003-CC57-DA1F-7086-40F4CE325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712016-2FCD-9F5C-421E-8127832E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55C1-19C2-4C0E-83F3-2C743D295379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2F625-3536-4469-3E3F-171C7431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872D54-B77B-4F4B-AD20-9D257BBF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8A54-832F-4225-913F-AC1D4B87D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36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17D0358-FB67-2456-7395-A3F51A3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A265BA-46D4-3B00-9063-B6D44D011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F00F8-42FC-61CE-130B-D6CE2354A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A55C1-19C2-4C0E-83F3-2C743D295379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8ECFFB-A7A4-580B-6CE9-79049AFA2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347C0F-86CF-9F1D-A6AA-6AC20569B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8A54-832F-4225-913F-AC1D4B87DB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52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9A57F-41DD-359C-79B4-4274BDE8B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BCC71E-9ECD-32C3-957A-61C5981AB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37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24E2528-CD14-1E2D-F178-48CCCBD411D9}"/>
              </a:ext>
            </a:extLst>
          </p:cNvPr>
          <p:cNvGrpSpPr/>
          <p:nvPr/>
        </p:nvGrpSpPr>
        <p:grpSpPr>
          <a:xfrm>
            <a:off x="5221357" y="331303"/>
            <a:ext cx="1086677" cy="927653"/>
            <a:chOff x="5009323" y="331304"/>
            <a:chExt cx="1709530" cy="92765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43393D90-9C5D-5BB3-2B5E-FB14901E7CF4}"/>
                </a:ext>
              </a:extLst>
            </p:cNvPr>
            <p:cNvSpPr/>
            <p:nvPr/>
          </p:nvSpPr>
          <p:spPr>
            <a:xfrm>
              <a:off x="5009323" y="331304"/>
              <a:ext cx="1709530" cy="927653"/>
            </a:xfrm>
            <a:prstGeom prst="ellipse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F8FB25C-EE58-CE8A-0414-51FDC300FCB5}"/>
                </a:ext>
              </a:extLst>
            </p:cNvPr>
            <p:cNvSpPr txBox="1"/>
            <p:nvPr/>
          </p:nvSpPr>
          <p:spPr>
            <a:xfrm>
              <a:off x="5211982" y="465987"/>
              <a:ext cx="1304208" cy="646331"/>
            </a:xfrm>
            <a:prstGeom prst="rect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Yes:2</a:t>
              </a:r>
            </a:p>
            <a:p>
              <a:pPr algn="ctr"/>
              <a:r>
                <a:rPr kumimoji="1" lang="en-US" altLang="ja-JP" dirty="0"/>
                <a:t>No:3</a:t>
              </a:r>
              <a:endParaRPr kumimoji="1" lang="ja-JP" altLang="en-US" dirty="0"/>
            </a:p>
          </p:txBody>
        </p:sp>
      </p:grp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81D12A7-6044-BA60-A250-CF2B2F8644DB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3670851" y="1258956"/>
            <a:ext cx="2093845" cy="583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459210D-A7FA-8AB0-FDE7-BE44010A4366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764696" y="1258956"/>
            <a:ext cx="2504663" cy="583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B377434-CACE-0605-C211-E0DEA0265C74}"/>
              </a:ext>
            </a:extLst>
          </p:cNvPr>
          <p:cNvGrpSpPr/>
          <p:nvPr/>
        </p:nvGrpSpPr>
        <p:grpSpPr>
          <a:xfrm>
            <a:off x="3046343" y="1842051"/>
            <a:ext cx="1199322" cy="927653"/>
            <a:chOff x="5009323" y="331304"/>
            <a:chExt cx="1709530" cy="92765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DACF63D3-470C-38C5-72CC-044EC9D910CB}"/>
                </a:ext>
              </a:extLst>
            </p:cNvPr>
            <p:cNvSpPr/>
            <p:nvPr/>
          </p:nvSpPr>
          <p:spPr>
            <a:xfrm>
              <a:off x="5009323" y="331304"/>
              <a:ext cx="1709530" cy="927653"/>
            </a:xfrm>
            <a:prstGeom prst="ellipse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B1F13E0-E016-6F94-0194-20CF2A00ACA4}"/>
                </a:ext>
              </a:extLst>
            </p:cNvPr>
            <p:cNvSpPr txBox="1"/>
            <p:nvPr/>
          </p:nvSpPr>
          <p:spPr>
            <a:xfrm>
              <a:off x="5273807" y="490329"/>
              <a:ext cx="1180559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Yes:2</a:t>
              </a:r>
            </a:p>
            <a:p>
              <a:pPr algn="ctr"/>
              <a:r>
                <a:rPr kumimoji="1" lang="en-US" altLang="ja-JP" dirty="0"/>
                <a:t>No:3</a:t>
              </a:r>
              <a:endParaRPr kumimoji="1" lang="ja-JP" altLang="en-US" dirty="0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C683937-91D7-0712-4614-448ED4A42CD4}"/>
              </a:ext>
            </a:extLst>
          </p:cNvPr>
          <p:cNvGrpSpPr/>
          <p:nvPr/>
        </p:nvGrpSpPr>
        <p:grpSpPr>
          <a:xfrm>
            <a:off x="7669698" y="1860416"/>
            <a:ext cx="1199322" cy="927653"/>
            <a:chOff x="5009323" y="331304"/>
            <a:chExt cx="1709530" cy="92765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F3B9E62-85F5-9ACE-D6DC-E235890C52DD}"/>
                </a:ext>
              </a:extLst>
            </p:cNvPr>
            <p:cNvSpPr/>
            <p:nvPr/>
          </p:nvSpPr>
          <p:spPr>
            <a:xfrm>
              <a:off x="5009323" y="331304"/>
              <a:ext cx="1709530" cy="927653"/>
            </a:xfrm>
            <a:prstGeom prst="ellipse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E45D26E-03AC-D2DF-5406-6B70D808D16B}"/>
                </a:ext>
              </a:extLst>
            </p:cNvPr>
            <p:cNvSpPr txBox="1"/>
            <p:nvPr/>
          </p:nvSpPr>
          <p:spPr>
            <a:xfrm>
              <a:off x="5227983" y="610464"/>
              <a:ext cx="1272209" cy="369332"/>
            </a:xfrm>
            <a:prstGeom prst="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No:3</a:t>
              </a:r>
              <a:endParaRPr kumimoji="1" lang="ja-JP" altLang="en-US" dirty="0"/>
            </a:p>
          </p:txBody>
        </p:sp>
      </p:grp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CFA33C8-D725-6B37-81D2-8D632BCF3420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 flipH="1">
            <a:off x="2136913" y="2769704"/>
            <a:ext cx="1509091" cy="1005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1A14CE8-5609-DF21-9C9F-EA8905B9F9F4}"/>
              </a:ext>
            </a:extLst>
          </p:cNvPr>
          <p:cNvSpPr txBox="1"/>
          <p:nvPr/>
        </p:nvSpPr>
        <p:spPr>
          <a:xfrm>
            <a:off x="0" y="1258956"/>
            <a:ext cx="184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「時間」で分岐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7A372B1-8BB0-1B08-D8A8-0565829B48D9}"/>
              </a:ext>
            </a:extLst>
          </p:cNvPr>
          <p:cNvSpPr txBox="1"/>
          <p:nvPr/>
        </p:nvSpPr>
        <p:spPr>
          <a:xfrm>
            <a:off x="0" y="2909933"/>
            <a:ext cx="184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lang="ja-JP" altLang="en-US" dirty="0"/>
              <a:t>評判</a:t>
            </a:r>
            <a:r>
              <a:rPr kumimoji="1" lang="ja-JP" altLang="en-US" dirty="0"/>
              <a:t>」で分岐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1544147-96D7-F564-61AA-70E0BB63943E}"/>
              </a:ext>
            </a:extLst>
          </p:cNvPr>
          <p:cNvGrpSpPr/>
          <p:nvPr/>
        </p:nvGrpSpPr>
        <p:grpSpPr>
          <a:xfrm>
            <a:off x="1570382" y="3775573"/>
            <a:ext cx="1133061" cy="927653"/>
            <a:chOff x="5009323" y="331304"/>
            <a:chExt cx="1709530" cy="92765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39B2179A-3767-20B8-43A1-F61888501E3C}"/>
                </a:ext>
              </a:extLst>
            </p:cNvPr>
            <p:cNvSpPr/>
            <p:nvPr/>
          </p:nvSpPr>
          <p:spPr>
            <a:xfrm>
              <a:off x="5009323" y="331304"/>
              <a:ext cx="1709530" cy="927653"/>
            </a:xfrm>
            <a:prstGeom prst="ellipse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0A318069-7C56-6FD6-934E-554F7EE0FBE3}"/>
                </a:ext>
              </a:extLst>
            </p:cNvPr>
            <p:cNvSpPr txBox="1"/>
            <p:nvPr/>
          </p:nvSpPr>
          <p:spPr>
            <a:xfrm>
              <a:off x="5227982" y="642946"/>
              <a:ext cx="1272210" cy="369332"/>
            </a:xfrm>
            <a:prstGeom prst="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Yes:1</a:t>
              </a: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FE10ECC-3B97-1D36-8068-6F5FED531693}"/>
              </a:ext>
            </a:extLst>
          </p:cNvPr>
          <p:cNvGrpSpPr/>
          <p:nvPr/>
        </p:nvGrpSpPr>
        <p:grpSpPr>
          <a:xfrm>
            <a:off x="3079473" y="3775573"/>
            <a:ext cx="1133061" cy="927653"/>
            <a:chOff x="5009323" y="331304"/>
            <a:chExt cx="1709530" cy="92765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40A52361-E090-02F9-ED55-798D320125FC}"/>
                </a:ext>
              </a:extLst>
            </p:cNvPr>
            <p:cNvSpPr/>
            <p:nvPr/>
          </p:nvSpPr>
          <p:spPr>
            <a:xfrm>
              <a:off x="5009323" y="331304"/>
              <a:ext cx="1709530" cy="927653"/>
            </a:xfrm>
            <a:prstGeom prst="ellipse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AB888297-B98A-746B-B145-C7B6B358E280}"/>
                </a:ext>
              </a:extLst>
            </p:cNvPr>
            <p:cNvSpPr txBox="1"/>
            <p:nvPr/>
          </p:nvSpPr>
          <p:spPr>
            <a:xfrm>
              <a:off x="5249023" y="642946"/>
              <a:ext cx="1272210" cy="369332"/>
            </a:xfrm>
            <a:prstGeom prst="rect">
              <a:avLst/>
            </a:prstGeom>
            <a:grp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Yes:1</a:t>
              </a: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F5BFCE7-535E-DC71-03B3-8A7D9FBF9354}"/>
              </a:ext>
            </a:extLst>
          </p:cNvPr>
          <p:cNvGrpSpPr/>
          <p:nvPr/>
        </p:nvGrpSpPr>
        <p:grpSpPr>
          <a:xfrm>
            <a:off x="4596847" y="3793937"/>
            <a:ext cx="1133061" cy="927653"/>
            <a:chOff x="5009323" y="331304"/>
            <a:chExt cx="1709530" cy="927653"/>
          </a:xfrm>
        </p:grpSpPr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36EBEC83-5F19-4761-EC17-A799752680AC}"/>
                </a:ext>
              </a:extLst>
            </p:cNvPr>
            <p:cNvSpPr/>
            <p:nvPr/>
          </p:nvSpPr>
          <p:spPr>
            <a:xfrm>
              <a:off x="5009323" y="331304"/>
              <a:ext cx="1709530" cy="92765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FC0D6FBB-F22E-0494-9067-0ECBDDCF859D}"/>
                </a:ext>
              </a:extLst>
            </p:cNvPr>
            <p:cNvSpPr txBox="1"/>
            <p:nvPr/>
          </p:nvSpPr>
          <p:spPr>
            <a:xfrm>
              <a:off x="5227982" y="624582"/>
              <a:ext cx="1272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No:1</a:t>
              </a:r>
              <a:endParaRPr kumimoji="1" lang="ja-JP" altLang="en-US" dirty="0"/>
            </a:p>
          </p:txBody>
        </p:sp>
      </p:grp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A55150F-6013-9291-0ABA-66189CDAFE5C}"/>
              </a:ext>
            </a:extLst>
          </p:cNvPr>
          <p:cNvCxnSpPr>
            <a:cxnSpLocks/>
          </p:cNvCxnSpPr>
          <p:nvPr/>
        </p:nvCxnSpPr>
        <p:spPr>
          <a:xfrm>
            <a:off x="3617014" y="2769703"/>
            <a:ext cx="1509091" cy="10058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1E630C0-4C6F-5B5B-DE8B-A003FC3B1BCE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646003" y="2751338"/>
            <a:ext cx="1" cy="10242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9C51949-7FF3-3398-352D-F2EFAA8A7F0E}"/>
              </a:ext>
            </a:extLst>
          </p:cNvPr>
          <p:cNvSpPr txBox="1"/>
          <p:nvPr/>
        </p:nvSpPr>
        <p:spPr>
          <a:xfrm>
            <a:off x="4081553" y="1258956"/>
            <a:ext cx="46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有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D05B91C-B7B8-F3B5-594F-91266A0E4A13}"/>
              </a:ext>
            </a:extLst>
          </p:cNvPr>
          <p:cNvSpPr txBox="1"/>
          <p:nvPr/>
        </p:nvSpPr>
        <p:spPr>
          <a:xfrm>
            <a:off x="7017027" y="1258956"/>
            <a:ext cx="46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無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7C70EFC-9355-C179-6663-4C828D0BF113}"/>
              </a:ext>
            </a:extLst>
          </p:cNvPr>
          <p:cNvSpPr txBox="1"/>
          <p:nvPr/>
        </p:nvSpPr>
        <p:spPr>
          <a:xfrm>
            <a:off x="2430474" y="2973421"/>
            <a:ext cx="65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良い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D16781B-EE60-2184-6331-087F8A5D99DC}"/>
              </a:ext>
            </a:extLst>
          </p:cNvPr>
          <p:cNvSpPr txBox="1"/>
          <p:nvPr/>
        </p:nvSpPr>
        <p:spPr>
          <a:xfrm>
            <a:off x="3322153" y="3006946"/>
            <a:ext cx="46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普通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3459CDD-4A52-8A43-5EBA-A368B6A953CA}"/>
              </a:ext>
            </a:extLst>
          </p:cNvPr>
          <p:cNvSpPr txBox="1"/>
          <p:nvPr/>
        </p:nvSpPr>
        <p:spPr>
          <a:xfrm>
            <a:off x="4297141" y="2973421"/>
            <a:ext cx="64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5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</Words>
  <Application>Microsoft Office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KAWAHARA Naoki</dc:creator>
  <cp:lastModifiedBy>KAWAHARA Naoki</cp:lastModifiedBy>
  <cp:revision>1</cp:revision>
  <dcterms:created xsi:type="dcterms:W3CDTF">2023-05-22T07:57:43Z</dcterms:created>
  <dcterms:modified xsi:type="dcterms:W3CDTF">2023-05-22T08:12:34Z</dcterms:modified>
</cp:coreProperties>
</file>