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3DD7E-867D-4662-883D-F62D567BC3BE}" v="28" dt="2024-01-24T11:23:16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HARA Naoki" userId="89e3c349-4f15-43b8-9390-5757de7f7c1b" providerId="ADAL" clId="{3353DD7E-867D-4662-883D-F62D567BC3BE}"/>
    <pc:docChg chg="custSel addSld modSld">
      <pc:chgData name="KAWAHARA Naoki" userId="89e3c349-4f15-43b8-9390-5757de7f7c1b" providerId="ADAL" clId="{3353DD7E-867D-4662-883D-F62D567BC3BE}" dt="2024-01-24T11:23:16.239" v="45" actId="571"/>
      <pc:docMkLst>
        <pc:docMk/>
      </pc:docMkLst>
      <pc:sldChg chg="new">
        <pc:chgData name="KAWAHARA Naoki" userId="89e3c349-4f15-43b8-9390-5757de7f7c1b" providerId="ADAL" clId="{3353DD7E-867D-4662-883D-F62D567BC3BE}" dt="2024-01-24T11:19:01.333" v="0" actId="680"/>
        <pc:sldMkLst>
          <pc:docMk/>
          <pc:sldMk cId="2215180103" sldId="256"/>
        </pc:sldMkLst>
      </pc:sldChg>
      <pc:sldChg chg="addSp delSp modSp new mod">
        <pc:chgData name="KAWAHARA Naoki" userId="89e3c349-4f15-43b8-9390-5757de7f7c1b" providerId="ADAL" clId="{3353DD7E-867D-4662-883D-F62D567BC3BE}" dt="2024-01-24T11:23:16.239" v="45" actId="571"/>
        <pc:sldMkLst>
          <pc:docMk/>
          <pc:sldMk cId="372531965" sldId="257"/>
        </pc:sldMkLst>
        <pc:spChg chg="del">
          <ac:chgData name="KAWAHARA Naoki" userId="89e3c349-4f15-43b8-9390-5757de7f7c1b" providerId="ADAL" clId="{3353DD7E-867D-4662-883D-F62D567BC3BE}" dt="2024-01-24T11:19:06.272" v="2" actId="478"/>
          <ac:spMkLst>
            <pc:docMk/>
            <pc:sldMk cId="372531965" sldId="257"/>
            <ac:spMk id="2" creationId="{9FCBB2DE-606F-CDF7-319F-D0006F018DCF}"/>
          </ac:spMkLst>
        </pc:spChg>
        <pc:spChg chg="del">
          <ac:chgData name="KAWAHARA Naoki" userId="89e3c349-4f15-43b8-9390-5757de7f7c1b" providerId="ADAL" clId="{3353DD7E-867D-4662-883D-F62D567BC3BE}" dt="2024-01-24T11:19:07.562" v="3" actId="478"/>
          <ac:spMkLst>
            <pc:docMk/>
            <pc:sldMk cId="372531965" sldId="257"/>
            <ac:spMk id="3" creationId="{65D04DAE-1547-811A-451D-A9B87F7C7C45}"/>
          </ac:spMkLst>
        </pc:spChg>
        <pc:spChg chg="add del mod">
          <ac:chgData name="KAWAHARA Naoki" userId="89e3c349-4f15-43b8-9390-5757de7f7c1b" providerId="ADAL" clId="{3353DD7E-867D-4662-883D-F62D567BC3BE}" dt="2024-01-24T11:19:46.792" v="5" actId="478"/>
          <ac:spMkLst>
            <pc:docMk/>
            <pc:sldMk cId="372531965" sldId="257"/>
            <ac:spMk id="4" creationId="{AF710F2E-47FE-17C3-E1DE-5CE0D7E50228}"/>
          </ac:spMkLst>
        </pc:spChg>
        <pc:spChg chg="add mod">
          <ac:chgData name="KAWAHARA Naoki" userId="89e3c349-4f15-43b8-9390-5757de7f7c1b" providerId="ADAL" clId="{3353DD7E-867D-4662-883D-F62D567BC3BE}" dt="2024-01-24T11:20:29.963" v="11" actId="207"/>
          <ac:spMkLst>
            <pc:docMk/>
            <pc:sldMk cId="372531965" sldId="257"/>
            <ac:spMk id="7" creationId="{35019EE5-B4B8-B4C4-CA2D-626254E5C467}"/>
          </ac:spMkLst>
        </pc:spChg>
        <pc:spChg chg="add mod">
          <ac:chgData name="KAWAHARA Naoki" userId="89e3c349-4f15-43b8-9390-5757de7f7c1b" providerId="ADAL" clId="{3353DD7E-867D-4662-883D-F62D567BC3BE}" dt="2024-01-24T11:20:29.963" v="11" actId="207"/>
          <ac:spMkLst>
            <pc:docMk/>
            <pc:sldMk cId="372531965" sldId="257"/>
            <ac:spMk id="8" creationId="{B9025C21-C52F-9A44-6A8E-964FE17DCAB2}"/>
          </ac:spMkLst>
        </pc:spChg>
        <pc:spChg chg="add mod">
          <ac:chgData name="KAWAHARA Naoki" userId="89e3c349-4f15-43b8-9390-5757de7f7c1b" providerId="ADAL" clId="{3353DD7E-867D-4662-883D-F62D567BC3BE}" dt="2024-01-24T11:20:29.963" v="11" actId="207"/>
          <ac:spMkLst>
            <pc:docMk/>
            <pc:sldMk cId="372531965" sldId="257"/>
            <ac:spMk id="9" creationId="{D24BF13D-01A4-B26E-34B5-11697FD82663}"/>
          </ac:spMkLst>
        </pc:spChg>
        <pc:spChg chg="add mod">
          <ac:chgData name="KAWAHARA Naoki" userId="89e3c349-4f15-43b8-9390-5757de7f7c1b" providerId="ADAL" clId="{3353DD7E-867D-4662-883D-F62D567BC3BE}" dt="2024-01-24T11:21:29.800" v="32" actId="1076"/>
          <ac:spMkLst>
            <pc:docMk/>
            <pc:sldMk cId="372531965" sldId="257"/>
            <ac:spMk id="10" creationId="{F9E573B5-90E1-0541-D869-F73CA47F7FD8}"/>
          </ac:spMkLst>
        </pc:spChg>
        <pc:spChg chg="add mod">
          <ac:chgData name="KAWAHARA Naoki" userId="89e3c349-4f15-43b8-9390-5757de7f7c1b" providerId="ADAL" clId="{3353DD7E-867D-4662-883D-F62D567BC3BE}" dt="2024-01-24T11:21:25.481" v="31" actId="1076"/>
          <ac:spMkLst>
            <pc:docMk/>
            <pc:sldMk cId="372531965" sldId="257"/>
            <ac:spMk id="11" creationId="{80BB6610-7DA9-F81D-D7FB-0B7DD54ACDD1}"/>
          </ac:spMkLst>
        </pc:spChg>
        <pc:spChg chg="add mod">
          <ac:chgData name="KAWAHARA Naoki" userId="89e3c349-4f15-43b8-9390-5757de7f7c1b" providerId="ADAL" clId="{3353DD7E-867D-4662-883D-F62D567BC3BE}" dt="2024-01-24T11:21:36.007" v="35" actId="20577"/>
          <ac:spMkLst>
            <pc:docMk/>
            <pc:sldMk cId="372531965" sldId="257"/>
            <ac:spMk id="12" creationId="{66B065D2-2B3B-1821-FDAC-7B35EEB04601}"/>
          </ac:spMkLst>
        </pc:spChg>
        <pc:spChg chg="add mod">
          <ac:chgData name="KAWAHARA Naoki" userId="89e3c349-4f15-43b8-9390-5757de7f7c1b" providerId="ADAL" clId="{3353DD7E-867D-4662-883D-F62D567BC3BE}" dt="2024-01-24T11:22:24.649" v="37" actId="1076"/>
          <ac:spMkLst>
            <pc:docMk/>
            <pc:sldMk cId="372531965" sldId="257"/>
            <ac:spMk id="13" creationId="{F0DB239E-DA5F-C0A9-1831-B01DE2006598}"/>
          </ac:spMkLst>
        </pc:spChg>
        <pc:spChg chg="add mod">
          <ac:chgData name="KAWAHARA Naoki" userId="89e3c349-4f15-43b8-9390-5757de7f7c1b" providerId="ADAL" clId="{3353DD7E-867D-4662-883D-F62D567BC3BE}" dt="2024-01-24T11:22:27.832" v="38" actId="571"/>
          <ac:spMkLst>
            <pc:docMk/>
            <pc:sldMk cId="372531965" sldId="257"/>
            <ac:spMk id="14" creationId="{AF9E914F-B819-3629-DBB2-073FED81CC0B}"/>
          </ac:spMkLst>
        </pc:spChg>
        <pc:spChg chg="add mod">
          <ac:chgData name="KAWAHARA Naoki" userId="89e3c349-4f15-43b8-9390-5757de7f7c1b" providerId="ADAL" clId="{3353DD7E-867D-4662-883D-F62D567BC3BE}" dt="2024-01-24T11:22:42.272" v="39" actId="571"/>
          <ac:spMkLst>
            <pc:docMk/>
            <pc:sldMk cId="372531965" sldId="257"/>
            <ac:spMk id="15" creationId="{DFF90065-BC5D-C903-6E68-A93BB7E368F1}"/>
          </ac:spMkLst>
        </pc:spChg>
        <pc:spChg chg="add mod">
          <ac:chgData name="KAWAHARA Naoki" userId="89e3c349-4f15-43b8-9390-5757de7f7c1b" providerId="ADAL" clId="{3353DD7E-867D-4662-883D-F62D567BC3BE}" dt="2024-01-24T11:22:45.776" v="40" actId="571"/>
          <ac:spMkLst>
            <pc:docMk/>
            <pc:sldMk cId="372531965" sldId="257"/>
            <ac:spMk id="16" creationId="{0373400B-E8D9-0C65-AE3A-0BBBE2DE71B2}"/>
          </ac:spMkLst>
        </pc:spChg>
        <pc:spChg chg="add mod">
          <ac:chgData name="KAWAHARA Naoki" userId="89e3c349-4f15-43b8-9390-5757de7f7c1b" providerId="ADAL" clId="{3353DD7E-867D-4662-883D-F62D567BC3BE}" dt="2024-01-24T11:23:02.944" v="42" actId="1076"/>
          <ac:spMkLst>
            <pc:docMk/>
            <pc:sldMk cId="372531965" sldId="257"/>
            <ac:spMk id="17" creationId="{B29C1AC0-CC66-4F2E-6EAD-412F7AC1FE12}"/>
          </ac:spMkLst>
        </pc:spChg>
        <pc:spChg chg="add mod">
          <ac:chgData name="KAWAHARA Naoki" userId="89e3c349-4f15-43b8-9390-5757de7f7c1b" providerId="ADAL" clId="{3353DD7E-867D-4662-883D-F62D567BC3BE}" dt="2024-01-24T11:23:06.752" v="43" actId="571"/>
          <ac:spMkLst>
            <pc:docMk/>
            <pc:sldMk cId="372531965" sldId="257"/>
            <ac:spMk id="18" creationId="{783AE2AC-F68B-621E-6A93-5B92271B8378}"/>
          </ac:spMkLst>
        </pc:spChg>
        <pc:spChg chg="add mod">
          <ac:chgData name="KAWAHARA Naoki" userId="89e3c349-4f15-43b8-9390-5757de7f7c1b" providerId="ADAL" clId="{3353DD7E-867D-4662-883D-F62D567BC3BE}" dt="2024-01-24T11:23:12.448" v="44" actId="571"/>
          <ac:spMkLst>
            <pc:docMk/>
            <pc:sldMk cId="372531965" sldId="257"/>
            <ac:spMk id="19" creationId="{54172484-0CEC-2ECF-F4AB-0676D36CDCFC}"/>
          </ac:spMkLst>
        </pc:spChg>
        <pc:spChg chg="add mod">
          <ac:chgData name="KAWAHARA Naoki" userId="89e3c349-4f15-43b8-9390-5757de7f7c1b" providerId="ADAL" clId="{3353DD7E-867D-4662-883D-F62D567BC3BE}" dt="2024-01-24T11:23:16.239" v="45" actId="571"/>
          <ac:spMkLst>
            <pc:docMk/>
            <pc:sldMk cId="372531965" sldId="257"/>
            <ac:spMk id="20" creationId="{58D4A448-2580-A721-642A-8080DCC10575}"/>
          </ac:spMkLst>
        </pc:spChg>
        <pc:cxnChg chg="add mod">
          <ac:chgData name="KAWAHARA Naoki" userId="89e3c349-4f15-43b8-9390-5757de7f7c1b" providerId="ADAL" clId="{3353DD7E-867D-4662-883D-F62D567BC3BE}" dt="2024-01-24T11:20:35.632" v="12" actId="208"/>
          <ac:cxnSpMkLst>
            <pc:docMk/>
            <pc:sldMk cId="372531965" sldId="257"/>
            <ac:cxnSpMk id="6" creationId="{BBB93D67-C1E8-F4B3-776E-8FA9D71F21B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093B2-4489-133B-D73C-FF644107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D25CCB-60B1-B10A-8BB0-0CECDB0A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06A81-F292-A283-DD62-EC5C8D23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EC1C3-1BE4-F8EB-8148-941F6DB8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56B26-8159-6478-811D-0508B203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9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5D1C54-5FFD-2394-2A5A-85520D92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C088B2-3254-A6DE-13F0-2CCE6F13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DC232-4B25-334D-4E6A-9DF50B7B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1C5FF7-91A3-383A-235F-156E15C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D936D-CCF5-DF09-FD9A-786EDD23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85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800B40-A821-BE03-83BD-F5CDDD9FE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30095D-EE62-30CD-B3EC-8893DB5A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68186-0C8D-8927-A326-307D9DED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FC113-4D46-4E65-DB16-1D1F7002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4A6470-E6F5-51DC-968E-FD0624C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78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608C14-B04D-ACFC-E206-ADE5C05E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D0332-FACE-F406-D588-540E8558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2D7AF4-8692-F99C-DCD3-B1FA5D39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EA3EA-6FDB-AF7D-41F5-E8AC389C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49194-C8E6-9974-F3A7-019533B6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05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7F976-AB6F-9672-CA6B-5BACF1FB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16DC72-974F-0C0F-22C2-01652671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D2CE1-4B5E-3D35-869C-7646FDC2F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AFF1F-43DA-1968-4500-5FC32395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585BCF-6CEC-9FE4-6E4F-8E0C3E39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0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C16F3-1A66-0743-0DFB-8F596CD2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1531D7-915E-B4AC-5458-F4CAA398C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E63172-519E-A21E-8559-98FB613DE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7FF80-40D8-136B-DCA9-6A43DA16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9CC175-7B0A-20BC-71B2-E4D0F317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B099C4-9F45-9CF1-3B90-7500AD50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13524-9949-1380-D5D7-7B2039A5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BAAC6D-0597-1CD3-3DA7-75D3FCD5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00625B-B5DE-C383-4A8A-A6361C17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89045D-7A60-015B-BBC4-A91CCC794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595190-2A01-8511-C16A-1F03EE708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2388FC-8B0D-4CAB-3650-C09EE959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89C37F-B05B-309A-EDA9-D0C1F3F1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20E918-B137-55D2-AC49-6873590C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98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E7BF9-4DB0-3A3F-293B-CBD9F602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78AB29-09D3-63ED-AF15-744C28C0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DA7DD-090E-3C78-5A16-2127DB9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F6AAAB-787E-2138-5184-DAE42C7D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5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9B9436-12F6-B4E0-156D-ADE392C8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34254B-ACBB-CAA5-FDC8-A5E52B5E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C77C28-9DC7-D75F-0CB7-C568A16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73F19-5B8C-B202-386A-97DD6648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452725-8D75-A42E-CA40-DB21E59B0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6768A0-DAD2-C8E4-F2B7-1177561F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A894E8-6F02-7A56-9195-3D299251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5286A-CF2E-F310-7FEF-A4EF7E4D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AB487-B68F-F664-FDF7-B5D22850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68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FF727-FE4E-1A11-B2AF-88D7455A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F8133A-0A63-7119-362C-532A9F474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B73B2-6CBC-79C6-12C7-332B6A2C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57E0C5-65B6-55F9-C81F-D3FAB7DD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BABD08-6EBC-879C-EF13-6627C267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EEFC7-B597-8DCE-B605-6F16C488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8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66651B-E09A-FA7F-0349-F08DDFB9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32A96D-479C-1BF8-57C7-518EBF85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815AF-7EF4-0DEE-C59D-4E3AD34BB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B1282-A0ED-4626-A05F-A40C727AACED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DD07C3-9DDE-CDD3-6CF9-0A26BE7E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884D1D-0D11-3FDF-C6F1-8C570241F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40232-1E2D-4AD3-ADAD-57BC004CE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42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8FA5F-D230-A10F-CC62-76C6EDC1E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EC66E-50FD-2904-0F4C-38ED282CF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8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BB93D67-C1E8-F4B3-776E-8FA9D71F21B6}"/>
              </a:ext>
            </a:extLst>
          </p:cNvPr>
          <p:cNvCxnSpPr/>
          <p:nvPr/>
        </p:nvCxnSpPr>
        <p:spPr>
          <a:xfrm>
            <a:off x="382954" y="804985"/>
            <a:ext cx="2352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5019EE5-B4B8-B4C4-CA2D-626254E5C467}"/>
              </a:ext>
            </a:extLst>
          </p:cNvPr>
          <p:cNvSpPr/>
          <p:nvPr/>
        </p:nvSpPr>
        <p:spPr>
          <a:xfrm flipH="1">
            <a:off x="648677" y="734647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9025C21-C52F-9A44-6A8E-964FE17DCAB2}"/>
              </a:ext>
            </a:extLst>
          </p:cNvPr>
          <p:cNvSpPr/>
          <p:nvPr/>
        </p:nvSpPr>
        <p:spPr>
          <a:xfrm flipH="1">
            <a:off x="1492738" y="726832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24BF13D-01A4-B26E-34B5-11697FD82663}"/>
              </a:ext>
            </a:extLst>
          </p:cNvPr>
          <p:cNvSpPr/>
          <p:nvPr/>
        </p:nvSpPr>
        <p:spPr>
          <a:xfrm flipH="1">
            <a:off x="2332891" y="734647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E573B5-90E1-0541-D869-F73CA47F7FD8}"/>
                  </a:ext>
                </a:extLst>
              </p:cNvPr>
              <p:cNvSpPr txBox="1"/>
              <p:nvPr/>
            </p:nvSpPr>
            <p:spPr>
              <a:xfrm>
                <a:off x="480646" y="898770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E573B5-90E1-0541-D869-F73CA47F7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898770"/>
                <a:ext cx="492369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BB6610-7DA9-F81D-D7FB-0B7DD54ACDD1}"/>
                  </a:ext>
                </a:extLst>
              </p:cNvPr>
              <p:cNvSpPr txBox="1"/>
              <p:nvPr/>
            </p:nvSpPr>
            <p:spPr>
              <a:xfrm>
                <a:off x="2160952" y="898770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BB6610-7DA9-F81D-D7FB-0B7DD54A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52" y="898770"/>
                <a:ext cx="49236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6B065D2-2B3B-1821-FDAC-7B35EEB04601}"/>
                  </a:ext>
                </a:extLst>
              </p:cNvPr>
              <p:cNvSpPr txBox="1"/>
              <p:nvPr/>
            </p:nvSpPr>
            <p:spPr>
              <a:xfrm>
                <a:off x="1320799" y="898770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6B065D2-2B3B-1821-FDAC-7B35EEB0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99" y="898770"/>
                <a:ext cx="492369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楕円 12">
            <a:extLst>
              <a:ext uri="{FF2B5EF4-FFF2-40B4-BE49-F238E27FC236}">
                <a16:creationId xmlns:a16="http://schemas.microsoft.com/office/drawing/2014/main" id="{F0DB239E-DA5F-C0A9-1831-B01DE2006598}"/>
              </a:ext>
            </a:extLst>
          </p:cNvPr>
          <p:cNvSpPr/>
          <p:nvPr/>
        </p:nvSpPr>
        <p:spPr>
          <a:xfrm flipH="1">
            <a:off x="5138616" y="2637693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F9E914F-B819-3629-DBB2-073FED81CC0B}"/>
              </a:ext>
            </a:extLst>
          </p:cNvPr>
          <p:cNvSpPr/>
          <p:nvPr/>
        </p:nvSpPr>
        <p:spPr>
          <a:xfrm flipH="1">
            <a:off x="6029569" y="2637693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FF90065-BC5D-C903-6E68-A93BB7E368F1}"/>
              </a:ext>
            </a:extLst>
          </p:cNvPr>
          <p:cNvSpPr/>
          <p:nvPr/>
        </p:nvSpPr>
        <p:spPr>
          <a:xfrm flipH="1">
            <a:off x="6029569" y="3432907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373400B-E8D9-0C65-AE3A-0BBBE2DE71B2}"/>
              </a:ext>
            </a:extLst>
          </p:cNvPr>
          <p:cNvSpPr/>
          <p:nvPr/>
        </p:nvSpPr>
        <p:spPr>
          <a:xfrm flipH="1">
            <a:off x="5138616" y="3429000"/>
            <a:ext cx="132862" cy="1406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29C1AC0-CC66-4F2E-6EAD-412F7AC1FE12}"/>
                  </a:ext>
                </a:extLst>
              </p:cNvPr>
              <p:cNvSpPr txBox="1"/>
              <p:nvPr/>
            </p:nvSpPr>
            <p:spPr>
              <a:xfrm>
                <a:off x="4958862" y="2376083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29C1AC0-CC66-4F2E-6EAD-412F7AC1F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2" y="2376083"/>
                <a:ext cx="492369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83AE2AC-F68B-621E-6A93-5B92271B8378}"/>
                  </a:ext>
                </a:extLst>
              </p:cNvPr>
              <p:cNvSpPr txBox="1"/>
              <p:nvPr/>
            </p:nvSpPr>
            <p:spPr>
              <a:xfrm>
                <a:off x="5849815" y="3163483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83AE2AC-F68B-621E-6A93-5B92271B8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15" y="3163483"/>
                <a:ext cx="49236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4172484-0CEC-2ECF-F4AB-0676D36CDCFC}"/>
                  </a:ext>
                </a:extLst>
              </p:cNvPr>
              <p:cNvSpPr txBox="1"/>
              <p:nvPr/>
            </p:nvSpPr>
            <p:spPr>
              <a:xfrm>
                <a:off x="5849814" y="2376083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4172484-0CEC-2ECF-F4AB-0676D36CD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14" y="2376083"/>
                <a:ext cx="49236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8D4A448-2580-A721-642A-8080DCC10575}"/>
                  </a:ext>
                </a:extLst>
              </p:cNvPr>
              <p:cNvSpPr txBox="1"/>
              <p:nvPr/>
            </p:nvSpPr>
            <p:spPr>
              <a:xfrm>
                <a:off x="4958862" y="3157521"/>
                <a:ext cx="4923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8D4A448-2580-A721-642A-8080DCC1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62" y="3157521"/>
                <a:ext cx="49236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KAWAHARA Naoki</dc:creator>
  <cp:lastModifiedBy>KAWAHARA Naoki</cp:lastModifiedBy>
  <cp:revision>1</cp:revision>
  <dcterms:created xsi:type="dcterms:W3CDTF">2024-01-24T11:19:00Z</dcterms:created>
  <dcterms:modified xsi:type="dcterms:W3CDTF">2024-01-24T11:23:23Z</dcterms:modified>
</cp:coreProperties>
</file>