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4"/>
  </p:sldMasterIdLst>
  <p:notesMasterIdLst>
    <p:notesMasterId r:id="rId24"/>
  </p:notesMasterIdLst>
  <p:handoutMasterIdLst>
    <p:handoutMasterId r:id="rId25"/>
  </p:handoutMasterIdLst>
  <p:sldIdLst>
    <p:sldId id="256" r:id="rId5"/>
    <p:sldId id="463" r:id="rId6"/>
    <p:sldId id="464" r:id="rId7"/>
    <p:sldId id="465" r:id="rId8"/>
    <p:sldId id="437" r:id="rId9"/>
    <p:sldId id="438" r:id="rId10"/>
    <p:sldId id="440" r:id="rId11"/>
    <p:sldId id="461" r:id="rId12"/>
    <p:sldId id="449" r:id="rId13"/>
    <p:sldId id="450" r:id="rId14"/>
    <p:sldId id="453" r:id="rId15"/>
    <p:sldId id="454" r:id="rId16"/>
    <p:sldId id="455" r:id="rId17"/>
    <p:sldId id="459" r:id="rId18"/>
    <p:sldId id="460" r:id="rId19"/>
    <p:sldId id="458" r:id="rId20"/>
    <p:sldId id="447" r:id="rId21"/>
    <p:sldId id="462" r:id="rId22"/>
    <p:sldId id="457" r:id="rId23"/>
  </p:sldIdLst>
  <p:sldSz cx="9144000" cy="6858000" type="screen4x3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DCA5D0-E2C4-1E40-B94B-80D0B4D41CDE}">
          <p14:sldIdLst>
            <p14:sldId id="256"/>
            <p14:sldId id="463"/>
            <p14:sldId id="464"/>
            <p14:sldId id="465"/>
            <p14:sldId id="437"/>
            <p14:sldId id="438"/>
            <p14:sldId id="440"/>
            <p14:sldId id="461"/>
            <p14:sldId id="449"/>
            <p14:sldId id="450"/>
            <p14:sldId id="453"/>
            <p14:sldId id="454"/>
            <p14:sldId id="455"/>
            <p14:sldId id="459"/>
            <p14:sldId id="460"/>
            <p14:sldId id="458"/>
            <p14:sldId id="447"/>
            <p14:sldId id="462"/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sse, Janaleen P" initials="FJP" lastIdx="1" clrIdx="0"/>
  <p:cmAuthor id="2" name="Arens, Kristine A" initials="KAA" lastIdx="4" clrIdx="1"/>
  <p:cmAuthor id="3" name="Arens, Kristine" initials="AK" lastIdx="0" clrIdx="2">
    <p:extLst>
      <p:ext uri="{19B8F6BF-5375-455C-9EA6-DF929625EA0E}">
        <p15:presenceInfo xmlns:p15="http://schemas.microsoft.com/office/powerpoint/2012/main" userId="Arens, Krist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E3"/>
    <a:srgbClr val="00BAE3"/>
    <a:srgbClr val="FFCD00"/>
    <a:srgbClr val="53565A"/>
    <a:srgbClr val="55565A"/>
    <a:srgbClr val="EEC100"/>
    <a:srgbClr val="D7D2CB"/>
    <a:srgbClr val="44D62C"/>
    <a:srgbClr val="FE5000"/>
    <a:srgbClr val="5BB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87773-F09A-440F-BF51-550563AA1095}" v="249" dt="2019-10-18T03:41:21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45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1266" y="90"/>
      </p:cViewPr>
      <p:guideLst>
        <p:guide orient="horz" pos="2160"/>
        <p:guide pos="2880"/>
        <p:guide orient="horz" pos="16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2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ns, Kristine" userId="ac207c54-c910-4767-8b73-ea28c367bddb" providerId="ADAL" clId="{943221FD-3474-4E85-8A49-AEED2DECE425}"/>
    <pc:docChg chg="undo custSel addSld delSld modSld sldOrd modSection">
      <pc:chgData name="Arens, Kristine" userId="ac207c54-c910-4767-8b73-ea28c367bddb" providerId="ADAL" clId="{943221FD-3474-4E85-8A49-AEED2DECE425}" dt="2019-03-08T04:19:20.589" v="1228" actId="208"/>
      <pc:docMkLst>
        <pc:docMk/>
      </pc:docMkLst>
      <pc:sldChg chg="addSp modSp">
        <pc:chgData name="Arens, Kristine" userId="ac207c54-c910-4767-8b73-ea28c367bddb" providerId="ADAL" clId="{943221FD-3474-4E85-8A49-AEED2DECE425}" dt="2019-03-08T03:26:19.991" v="137" actId="403"/>
        <pc:sldMkLst>
          <pc:docMk/>
          <pc:sldMk cId="2603358264" sldId="403"/>
        </pc:sldMkLst>
        <pc:spChg chg="mod">
          <ac:chgData name="Arens, Kristine" userId="ac207c54-c910-4767-8b73-ea28c367bddb" providerId="ADAL" clId="{943221FD-3474-4E85-8A49-AEED2DECE425}" dt="2019-03-08T03:26:12.717" v="135" actId="403"/>
          <ac:spMkLst>
            <pc:docMk/>
            <pc:sldMk cId="2603358264" sldId="403"/>
            <ac:spMk id="3" creationId="{9535E32B-69CC-424A-A2E8-40F7FC1FB451}"/>
          </ac:spMkLst>
        </pc:spChg>
        <pc:spChg chg="add mod">
          <ac:chgData name="Arens, Kristine" userId="ac207c54-c910-4767-8b73-ea28c367bddb" providerId="ADAL" clId="{943221FD-3474-4E85-8A49-AEED2DECE425}" dt="2019-03-08T03:26:19.991" v="137" actId="403"/>
          <ac:spMkLst>
            <pc:docMk/>
            <pc:sldMk cId="2603358264" sldId="403"/>
            <ac:spMk id="4" creationId="{67E5757C-AE0B-4E2F-9595-66750E9C1792}"/>
          </ac:spMkLst>
        </pc:spChg>
      </pc:sldChg>
      <pc:sldChg chg="modSp del">
        <pc:chgData name="Arens, Kristine" userId="ac207c54-c910-4767-8b73-ea28c367bddb" providerId="ADAL" clId="{943221FD-3474-4E85-8A49-AEED2DECE425}" dt="2019-03-08T03:28:20.958" v="156" actId="2696"/>
        <pc:sldMkLst>
          <pc:docMk/>
          <pc:sldMk cId="1803965814" sldId="404"/>
        </pc:sldMkLst>
        <pc:spChg chg="mod">
          <ac:chgData name="Arens, Kristine" userId="ac207c54-c910-4767-8b73-ea28c367bddb" providerId="ADAL" clId="{943221FD-3474-4E85-8A49-AEED2DECE425}" dt="2019-03-08T03:18:03.816" v="77"/>
          <ac:spMkLst>
            <pc:docMk/>
            <pc:sldMk cId="1803965814" sldId="404"/>
            <ac:spMk id="3" creationId="{CA2F05B0-9162-4700-9714-5A2C67D59E93}"/>
          </ac:spMkLst>
        </pc:spChg>
      </pc:sldChg>
      <pc:sldChg chg="modSp">
        <pc:chgData name="Arens, Kristine" userId="ac207c54-c910-4767-8b73-ea28c367bddb" providerId="ADAL" clId="{943221FD-3474-4E85-8A49-AEED2DECE425}" dt="2019-03-08T03:31:10.207" v="298" actId="20577"/>
        <pc:sldMkLst>
          <pc:docMk/>
          <pc:sldMk cId="1182787613" sldId="405"/>
        </pc:sldMkLst>
        <pc:spChg chg="mod">
          <ac:chgData name="Arens, Kristine" userId="ac207c54-c910-4767-8b73-ea28c367bddb" providerId="ADAL" clId="{943221FD-3474-4E85-8A49-AEED2DECE425}" dt="2019-03-08T03:31:10.207" v="298" actId="20577"/>
          <ac:spMkLst>
            <pc:docMk/>
            <pc:sldMk cId="1182787613" sldId="405"/>
            <ac:spMk id="3" creationId="{2A6911E9-AC73-46A3-A279-5BCAA0EDE7EE}"/>
          </ac:spMkLst>
        </pc:spChg>
      </pc:sldChg>
      <pc:sldChg chg="modSp">
        <pc:chgData name="Arens, Kristine" userId="ac207c54-c910-4767-8b73-ea28c367bddb" providerId="ADAL" clId="{943221FD-3474-4E85-8A49-AEED2DECE425}" dt="2019-03-08T03:32:44.295" v="325" actId="20577"/>
        <pc:sldMkLst>
          <pc:docMk/>
          <pc:sldMk cId="3145409763" sldId="406"/>
        </pc:sldMkLst>
        <pc:spChg chg="mod">
          <ac:chgData name="Arens, Kristine" userId="ac207c54-c910-4767-8b73-ea28c367bddb" providerId="ADAL" clId="{943221FD-3474-4E85-8A49-AEED2DECE425}" dt="2019-03-08T03:32:44.295" v="325" actId="20577"/>
          <ac:spMkLst>
            <pc:docMk/>
            <pc:sldMk cId="3145409763" sldId="406"/>
            <ac:spMk id="3" creationId="{595FF22B-502A-49DC-BDCA-85D5198AF41D}"/>
          </ac:spMkLst>
        </pc:spChg>
      </pc:sldChg>
      <pc:sldChg chg="modSp">
        <pc:chgData name="Arens, Kristine" userId="ac207c54-c910-4767-8b73-ea28c367bddb" providerId="ADAL" clId="{943221FD-3474-4E85-8A49-AEED2DECE425}" dt="2019-03-08T03:37:25.434" v="493" actId="20577"/>
        <pc:sldMkLst>
          <pc:docMk/>
          <pc:sldMk cId="2199562443" sldId="407"/>
        </pc:sldMkLst>
        <pc:spChg chg="mod">
          <ac:chgData name="Arens, Kristine" userId="ac207c54-c910-4767-8b73-ea28c367bddb" providerId="ADAL" clId="{943221FD-3474-4E85-8A49-AEED2DECE425}" dt="2019-03-08T03:37:25.434" v="493" actId="20577"/>
          <ac:spMkLst>
            <pc:docMk/>
            <pc:sldMk cId="2199562443" sldId="407"/>
            <ac:spMk id="3" creationId="{68A17B17-9349-4C93-ADBF-647FDCBD28CF}"/>
          </ac:spMkLst>
        </pc:spChg>
      </pc:sldChg>
      <pc:sldChg chg="modSp">
        <pc:chgData name="Arens, Kristine" userId="ac207c54-c910-4767-8b73-ea28c367bddb" providerId="ADAL" clId="{943221FD-3474-4E85-8A49-AEED2DECE425}" dt="2019-03-08T03:33:36.919" v="328" actId="1076"/>
        <pc:sldMkLst>
          <pc:docMk/>
          <pc:sldMk cId="3406306489" sldId="408"/>
        </pc:sldMkLst>
        <pc:spChg chg="mod">
          <ac:chgData name="Arens, Kristine" userId="ac207c54-c910-4767-8b73-ea28c367bddb" providerId="ADAL" clId="{943221FD-3474-4E85-8A49-AEED2DECE425}" dt="2019-03-08T03:33:18.835" v="326" actId="403"/>
          <ac:spMkLst>
            <pc:docMk/>
            <pc:sldMk cId="3406306489" sldId="408"/>
            <ac:spMk id="3" creationId="{9535E32B-69CC-424A-A2E8-40F7FC1FB451}"/>
          </ac:spMkLst>
        </pc:spChg>
        <pc:spChg chg="mod">
          <ac:chgData name="Arens, Kristine" userId="ac207c54-c910-4767-8b73-ea28c367bddb" providerId="ADAL" clId="{943221FD-3474-4E85-8A49-AEED2DECE425}" dt="2019-03-08T03:33:36.919" v="328" actId="1076"/>
          <ac:spMkLst>
            <pc:docMk/>
            <pc:sldMk cId="3406306489" sldId="408"/>
            <ac:spMk id="4" creationId="{94988DFD-DDAE-40CF-BA5E-1A51B05B9BAD}"/>
          </ac:spMkLst>
        </pc:spChg>
      </pc:sldChg>
      <pc:sldChg chg="modSp">
        <pc:chgData name="Arens, Kristine" userId="ac207c54-c910-4767-8b73-ea28c367bddb" providerId="ADAL" clId="{943221FD-3474-4E85-8A49-AEED2DECE425}" dt="2019-03-08T03:42:51.275" v="532" actId="13926"/>
        <pc:sldMkLst>
          <pc:docMk/>
          <pc:sldMk cId="1865359974" sldId="411"/>
        </pc:sldMkLst>
        <pc:spChg chg="mod">
          <ac:chgData name="Arens, Kristine" userId="ac207c54-c910-4767-8b73-ea28c367bddb" providerId="ADAL" clId="{943221FD-3474-4E85-8A49-AEED2DECE425}" dt="2019-03-08T03:42:51.275" v="532" actId="13926"/>
          <ac:spMkLst>
            <pc:docMk/>
            <pc:sldMk cId="1865359974" sldId="411"/>
            <ac:spMk id="3" creationId="{2A6911E9-AC73-46A3-A279-5BCAA0EDE7EE}"/>
          </ac:spMkLst>
        </pc:spChg>
      </pc:sldChg>
      <pc:sldChg chg="modSp">
        <pc:chgData name="Arens, Kristine" userId="ac207c54-c910-4767-8b73-ea28c367bddb" providerId="ADAL" clId="{943221FD-3474-4E85-8A49-AEED2DECE425}" dt="2019-03-08T04:10:20.630" v="1033" actId="20577"/>
        <pc:sldMkLst>
          <pc:docMk/>
          <pc:sldMk cId="4165399931" sldId="412"/>
        </pc:sldMkLst>
        <pc:spChg chg="mod">
          <ac:chgData name="Arens, Kristine" userId="ac207c54-c910-4767-8b73-ea28c367bddb" providerId="ADAL" clId="{943221FD-3474-4E85-8A49-AEED2DECE425}" dt="2019-03-08T03:43:52.649" v="560" actId="20577"/>
          <ac:spMkLst>
            <pc:docMk/>
            <pc:sldMk cId="4165399931" sldId="412"/>
            <ac:spMk id="2" creationId="{330EDE5D-766A-474D-AD54-E84FDEA78DB4}"/>
          </ac:spMkLst>
        </pc:spChg>
        <pc:spChg chg="mod">
          <ac:chgData name="Arens, Kristine" userId="ac207c54-c910-4767-8b73-ea28c367bddb" providerId="ADAL" clId="{943221FD-3474-4E85-8A49-AEED2DECE425}" dt="2019-03-08T04:10:20.630" v="1033" actId="20577"/>
          <ac:spMkLst>
            <pc:docMk/>
            <pc:sldMk cId="4165399931" sldId="412"/>
            <ac:spMk id="3" creationId="{595FF22B-502A-49DC-BDCA-85D5198AF41D}"/>
          </ac:spMkLst>
        </pc:spChg>
      </pc:sldChg>
      <pc:sldChg chg="modSp">
        <pc:chgData name="Arens, Kristine" userId="ac207c54-c910-4767-8b73-ea28c367bddb" providerId="ADAL" clId="{943221FD-3474-4E85-8A49-AEED2DECE425}" dt="2019-03-08T04:09:15.046" v="993" actId="20577"/>
        <pc:sldMkLst>
          <pc:docMk/>
          <pc:sldMk cId="3325078213" sldId="414"/>
        </pc:sldMkLst>
        <pc:spChg chg="mod">
          <ac:chgData name="Arens, Kristine" userId="ac207c54-c910-4767-8b73-ea28c367bddb" providerId="ADAL" clId="{943221FD-3474-4E85-8A49-AEED2DECE425}" dt="2019-03-08T04:09:15.046" v="993" actId="20577"/>
          <ac:spMkLst>
            <pc:docMk/>
            <pc:sldMk cId="3325078213" sldId="414"/>
            <ac:spMk id="3" creationId="{595FF22B-502A-49DC-BDCA-85D5198AF41D}"/>
          </ac:spMkLst>
        </pc:spChg>
      </pc:sldChg>
      <pc:sldChg chg="modSp">
        <pc:chgData name="Arens, Kristine" userId="ac207c54-c910-4767-8b73-ea28c367bddb" providerId="ADAL" clId="{943221FD-3474-4E85-8A49-AEED2DECE425}" dt="2019-03-08T03:36:28.206" v="492" actId="113"/>
        <pc:sldMkLst>
          <pc:docMk/>
          <pc:sldMk cId="3796370573" sldId="415"/>
        </pc:sldMkLst>
        <pc:spChg chg="mod">
          <ac:chgData name="Arens, Kristine" userId="ac207c54-c910-4767-8b73-ea28c367bddb" providerId="ADAL" clId="{943221FD-3474-4E85-8A49-AEED2DECE425}" dt="2019-03-08T03:36:28.206" v="492" actId="113"/>
          <ac:spMkLst>
            <pc:docMk/>
            <pc:sldMk cId="3796370573" sldId="415"/>
            <ac:spMk id="3" creationId="{33B28079-5D1A-414F-A3FF-71073CDC53B9}"/>
          </ac:spMkLst>
        </pc:spChg>
      </pc:sldChg>
      <pc:sldChg chg="modSp">
        <pc:chgData name="Arens, Kristine" userId="ac207c54-c910-4767-8b73-ea28c367bddb" providerId="ADAL" clId="{943221FD-3474-4E85-8A49-AEED2DECE425}" dt="2019-03-08T04:18:31.586" v="1227" actId="20577"/>
        <pc:sldMkLst>
          <pc:docMk/>
          <pc:sldMk cId="882092657" sldId="416"/>
        </pc:sldMkLst>
        <pc:spChg chg="mod">
          <ac:chgData name="Arens, Kristine" userId="ac207c54-c910-4767-8b73-ea28c367bddb" providerId="ADAL" clId="{943221FD-3474-4E85-8A49-AEED2DECE425}" dt="2019-03-08T04:18:31.586" v="1227" actId="20577"/>
          <ac:spMkLst>
            <pc:docMk/>
            <pc:sldMk cId="882092657" sldId="416"/>
            <ac:spMk id="3" creationId="{6E6C71E2-EDAF-4BAE-B266-479CBE8EFE3E}"/>
          </ac:spMkLst>
        </pc:spChg>
      </pc:sldChg>
      <pc:sldChg chg="addSp delSp modSp add">
        <pc:chgData name="Arens, Kristine" userId="ac207c54-c910-4767-8b73-ea28c367bddb" providerId="ADAL" clId="{943221FD-3474-4E85-8A49-AEED2DECE425}" dt="2019-03-08T04:19:20.589" v="1228" actId="208"/>
        <pc:sldMkLst>
          <pc:docMk/>
          <pc:sldMk cId="3284633750" sldId="422"/>
        </pc:sldMkLst>
        <pc:spChg chg="mod">
          <ac:chgData name="Arens, Kristine" userId="ac207c54-c910-4767-8b73-ea28c367bddb" providerId="ADAL" clId="{943221FD-3474-4E85-8A49-AEED2DECE425}" dt="2019-03-08T03:17:50.665" v="76" actId="20577"/>
          <ac:spMkLst>
            <pc:docMk/>
            <pc:sldMk cId="3284633750" sldId="422"/>
            <ac:spMk id="2" creationId="{69B6F176-60CA-4DA4-8602-54E03C918443}"/>
          </ac:spMkLst>
        </pc:spChg>
        <pc:spChg chg="mod">
          <ac:chgData name="Arens, Kristine" userId="ac207c54-c910-4767-8b73-ea28c367bddb" providerId="ADAL" clId="{943221FD-3474-4E85-8A49-AEED2DECE425}" dt="2019-03-08T03:25:26.322" v="132" actId="2710"/>
          <ac:spMkLst>
            <pc:docMk/>
            <pc:sldMk cId="3284633750" sldId="422"/>
            <ac:spMk id="3" creationId="{9535E32B-69CC-424A-A2E8-40F7FC1FB451}"/>
          </ac:spMkLst>
        </pc:spChg>
        <pc:spChg chg="mod">
          <ac:chgData name="Arens, Kristine" userId="ac207c54-c910-4767-8b73-ea28c367bddb" providerId="ADAL" clId="{943221FD-3474-4E85-8A49-AEED2DECE425}" dt="2019-03-08T03:28:04.533" v="155" actId="20577"/>
          <ac:spMkLst>
            <pc:docMk/>
            <pc:sldMk cId="3284633750" sldId="422"/>
            <ac:spMk id="4" creationId="{67E5757C-AE0B-4E2F-9595-66750E9C1792}"/>
          </ac:spMkLst>
        </pc:spChg>
        <pc:spChg chg="add del mod">
          <ac:chgData name="Arens, Kristine" userId="ac207c54-c910-4767-8b73-ea28c367bddb" providerId="ADAL" clId="{943221FD-3474-4E85-8A49-AEED2DECE425}" dt="2019-03-08T03:19:35.190" v="85" actId="11529"/>
          <ac:spMkLst>
            <pc:docMk/>
            <pc:sldMk cId="3284633750" sldId="422"/>
            <ac:spMk id="5" creationId="{CD398EF6-52F3-4489-9F72-C7C53BC3D60C}"/>
          </ac:spMkLst>
        </pc:spChg>
        <pc:spChg chg="add del mod">
          <ac:chgData name="Arens, Kristine" userId="ac207c54-c910-4767-8b73-ea28c367bddb" providerId="ADAL" clId="{943221FD-3474-4E85-8A49-AEED2DECE425}" dt="2019-03-08T03:23:49.462" v="121" actId="478"/>
          <ac:spMkLst>
            <pc:docMk/>
            <pc:sldMk cId="3284633750" sldId="422"/>
            <ac:spMk id="6" creationId="{076A19C9-1187-4199-A835-A7D3B6851616}"/>
          </ac:spMkLst>
        </pc:spChg>
        <pc:spChg chg="add del mod">
          <ac:chgData name="Arens, Kristine" userId="ac207c54-c910-4767-8b73-ea28c367bddb" providerId="ADAL" clId="{943221FD-3474-4E85-8A49-AEED2DECE425}" dt="2019-03-08T03:23:47.627" v="120" actId="478"/>
          <ac:spMkLst>
            <pc:docMk/>
            <pc:sldMk cId="3284633750" sldId="422"/>
            <ac:spMk id="7" creationId="{87D218E8-E046-4E7C-8128-D8B666011191}"/>
          </ac:spMkLst>
        </pc:spChg>
        <pc:spChg chg="add mod">
          <ac:chgData name="Arens, Kristine" userId="ac207c54-c910-4767-8b73-ea28c367bddb" providerId="ADAL" clId="{943221FD-3474-4E85-8A49-AEED2DECE425}" dt="2019-03-08T03:38:37.629" v="506" actId="1076"/>
          <ac:spMkLst>
            <pc:docMk/>
            <pc:sldMk cId="3284633750" sldId="422"/>
            <ac:spMk id="8" creationId="{CB877535-8974-4106-BD37-150D36E9F058}"/>
          </ac:spMkLst>
        </pc:spChg>
        <pc:spChg chg="add mod">
          <ac:chgData name="Arens, Kristine" userId="ac207c54-c910-4767-8b73-ea28c367bddb" providerId="ADAL" clId="{943221FD-3474-4E85-8A49-AEED2DECE425}" dt="2019-03-08T03:27:25.013" v="146" actId="14100"/>
          <ac:spMkLst>
            <pc:docMk/>
            <pc:sldMk cId="3284633750" sldId="422"/>
            <ac:spMk id="9" creationId="{515F2606-20EC-49C7-8B8B-4DE6EADA0B91}"/>
          </ac:spMkLst>
        </pc:spChg>
        <pc:spChg chg="add mod">
          <ac:chgData name="Arens, Kristine" userId="ac207c54-c910-4767-8b73-ea28c367bddb" providerId="ADAL" clId="{943221FD-3474-4E85-8A49-AEED2DECE425}" dt="2019-03-08T04:19:20.589" v="1228" actId="208"/>
          <ac:spMkLst>
            <pc:docMk/>
            <pc:sldMk cId="3284633750" sldId="422"/>
            <ac:spMk id="10" creationId="{86ADAAC5-BDA0-48AA-8197-16B9B6E41618}"/>
          </ac:spMkLst>
        </pc:spChg>
        <pc:spChg chg="add mod">
          <ac:chgData name="Arens, Kristine" userId="ac207c54-c910-4767-8b73-ea28c367bddb" providerId="ADAL" clId="{943221FD-3474-4E85-8A49-AEED2DECE425}" dt="2019-03-08T03:38:28.399" v="505" actId="692"/>
          <ac:spMkLst>
            <pc:docMk/>
            <pc:sldMk cId="3284633750" sldId="422"/>
            <ac:spMk id="11" creationId="{55582B1D-4AC6-43EF-AF39-96A2801132BB}"/>
          </ac:spMkLst>
        </pc:spChg>
      </pc:sldChg>
      <pc:sldChg chg="addSp modSp add ord">
        <pc:chgData name="Arens, Kristine" userId="ac207c54-c910-4767-8b73-ea28c367bddb" providerId="ADAL" clId="{943221FD-3474-4E85-8A49-AEED2DECE425}" dt="2019-03-08T03:42:13.078" v="531" actId="208"/>
        <pc:sldMkLst>
          <pc:docMk/>
          <pc:sldMk cId="153295886" sldId="423"/>
        </pc:sldMkLst>
        <pc:spChg chg="mod">
          <ac:chgData name="Arens, Kristine" userId="ac207c54-c910-4767-8b73-ea28c367bddb" providerId="ADAL" clId="{943221FD-3474-4E85-8A49-AEED2DECE425}" dt="2019-03-08T03:38:14.684" v="504" actId="20577"/>
          <ac:spMkLst>
            <pc:docMk/>
            <pc:sldMk cId="153295886" sldId="423"/>
            <ac:spMk id="2" creationId="{69B6F176-60CA-4DA4-8602-54E03C918443}"/>
          </ac:spMkLst>
        </pc:spChg>
        <pc:spChg chg="add mod">
          <ac:chgData name="Arens, Kristine" userId="ac207c54-c910-4767-8b73-ea28c367bddb" providerId="ADAL" clId="{943221FD-3474-4E85-8A49-AEED2DECE425}" dt="2019-03-08T03:42:05.901" v="530" actId="208"/>
          <ac:spMkLst>
            <pc:docMk/>
            <pc:sldMk cId="153295886" sldId="423"/>
            <ac:spMk id="5" creationId="{79BAF43F-C6DB-469B-83D3-E2394364BD0A}"/>
          </ac:spMkLst>
        </pc:spChg>
        <pc:spChg chg="add mod">
          <ac:chgData name="Arens, Kristine" userId="ac207c54-c910-4767-8b73-ea28c367bddb" providerId="ADAL" clId="{943221FD-3474-4E85-8A49-AEED2DECE425}" dt="2019-03-08T03:41:58.304" v="529" actId="208"/>
          <ac:spMkLst>
            <pc:docMk/>
            <pc:sldMk cId="153295886" sldId="423"/>
            <ac:spMk id="6" creationId="{641973BA-1797-43E8-A6A9-204CF5CB44A6}"/>
          </ac:spMkLst>
        </pc:spChg>
        <pc:spChg chg="add mod">
          <ac:chgData name="Arens, Kristine" userId="ac207c54-c910-4767-8b73-ea28c367bddb" providerId="ADAL" clId="{943221FD-3474-4E85-8A49-AEED2DECE425}" dt="2019-03-08T03:42:13.078" v="531" actId="208"/>
          <ac:spMkLst>
            <pc:docMk/>
            <pc:sldMk cId="153295886" sldId="423"/>
            <ac:spMk id="7" creationId="{180745D9-2C55-4A52-8CF5-B8ED43BBB9C4}"/>
          </ac:spMkLst>
        </pc:spChg>
        <pc:spChg chg="add mod">
          <ac:chgData name="Arens, Kristine" userId="ac207c54-c910-4767-8b73-ea28c367bddb" providerId="ADAL" clId="{943221FD-3474-4E85-8A49-AEED2DECE425}" dt="2019-03-08T03:40:47.652" v="520" actId="1076"/>
          <ac:spMkLst>
            <pc:docMk/>
            <pc:sldMk cId="153295886" sldId="423"/>
            <ac:spMk id="8" creationId="{B5F72C0B-78C3-4AC6-AFC0-7AFCD1344EFE}"/>
          </ac:spMkLst>
        </pc:spChg>
        <pc:spChg chg="add mod">
          <ac:chgData name="Arens, Kristine" userId="ac207c54-c910-4767-8b73-ea28c367bddb" providerId="ADAL" clId="{943221FD-3474-4E85-8A49-AEED2DECE425}" dt="2019-03-08T03:41:14.732" v="524" actId="14100"/>
          <ac:spMkLst>
            <pc:docMk/>
            <pc:sldMk cId="153295886" sldId="423"/>
            <ac:spMk id="9" creationId="{E16F200C-8846-4332-8123-CD51E611D6EA}"/>
          </ac:spMkLst>
        </pc:spChg>
        <pc:spChg chg="add mod">
          <ac:chgData name="Arens, Kristine" userId="ac207c54-c910-4767-8b73-ea28c367bddb" providerId="ADAL" clId="{943221FD-3474-4E85-8A49-AEED2DECE425}" dt="2019-03-08T03:41:44.677" v="528" actId="1076"/>
          <ac:spMkLst>
            <pc:docMk/>
            <pc:sldMk cId="153295886" sldId="423"/>
            <ac:spMk id="10" creationId="{A690EBD4-91B2-4F4E-ACE1-F808844CE32E}"/>
          </ac:spMkLst>
        </pc:spChg>
      </pc:sldChg>
      <pc:sldChg chg="modSp add">
        <pc:chgData name="Arens, Kristine" userId="ac207c54-c910-4767-8b73-ea28c367bddb" providerId="ADAL" clId="{943221FD-3474-4E85-8A49-AEED2DECE425}" dt="2019-03-08T04:09:35.800" v="1027" actId="20577"/>
        <pc:sldMkLst>
          <pc:docMk/>
          <pc:sldMk cId="2447197140" sldId="424"/>
        </pc:sldMkLst>
        <pc:spChg chg="mod">
          <ac:chgData name="Arens, Kristine" userId="ac207c54-c910-4767-8b73-ea28c367bddb" providerId="ADAL" clId="{943221FD-3474-4E85-8A49-AEED2DECE425}" dt="2019-03-08T04:09:35.800" v="1027" actId="20577"/>
          <ac:spMkLst>
            <pc:docMk/>
            <pc:sldMk cId="2447197140" sldId="424"/>
            <ac:spMk id="3" creationId="{595FF22B-502A-49DC-BDCA-85D5198AF41D}"/>
          </ac:spMkLst>
        </pc:spChg>
      </pc:sldChg>
    </pc:docChg>
  </pc:docChgLst>
  <pc:docChgLst>
    <pc:chgData name="Arens, Kristine" userId="ac207c54-c910-4767-8b73-ea28c367bddb" providerId="ADAL" clId="{E99E2592-CE4D-4AAC-898D-942F5CE69679}"/>
  </pc:docChgLst>
  <pc:docChgLst>
    <pc:chgData name="Arens, Kristine" userId="ac207c54-c910-4767-8b73-ea28c367bddb" providerId="ADAL" clId="{E4587773-F09A-440F-BF51-550563AA1095}"/>
    <pc:docChg chg="undo custSel addSld delSld modSld modSection">
      <pc:chgData name="Arens, Kristine" userId="ac207c54-c910-4767-8b73-ea28c367bddb" providerId="ADAL" clId="{E4587773-F09A-440F-BF51-550563AA1095}" dt="2019-10-18T03:45:03.892" v="723" actId="20577"/>
      <pc:docMkLst>
        <pc:docMk/>
      </pc:docMkLst>
      <pc:sldChg chg="modSp">
        <pc:chgData name="Arens, Kristine" userId="ac207c54-c910-4767-8b73-ea28c367bddb" providerId="ADAL" clId="{E4587773-F09A-440F-BF51-550563AA1095}" dt="2019-10-18T03:24:31.579" v="561" actId="1076"/>
        <pc:sldMkLst>
          <pc:docMk/>
          <pc:sldMk cId="3183254224" sldId="256"/>
        </pc:sldMkLst>
        <pc:spChg chg="mod">
          <ac:chgData name="Arens, Kristine" userId="ac207c54-c910-4767-8b73-ea28c367bddb" providerId="ADAL" clId="{E4587773-F09A-440F-BF51-550563AA1095}" dt="2019-10-18T03:24:31.579" v="561" actId="1076"/>
          <ac:spMkLst>
            <pc:docMk/>
            <pc:sldMk cId="3183254224" sldId="256"/>
            <ac:spMk id="2" creationId="{00000000-0000-0000-0000-000000000000}"/>
          </ac:spMkLst>
        </pc:spChg>
      </pc:sldChg>
      <pc:sldChg chg="del">
        <pc:chgData name="Arens, Kristine" userId="ac207c54-c910-4767-8b73-ea28c367bddb" providerId="ADAL" clId="{E4587773-F09A-440F-BF51-550563AA1095}" dt="2019-10-18T03:43:01.712" v="698" actId="2696"/>
        <pc:sldMkLst>
          <pc:docMk/>
          <pc:sldMk cId="1411917433" sldId="344"/>
        </pc:sldMkLst>
      </pc:sldChg>
      <pc:sldChg chg="modSp">
        <pc:chgData name="Arens, Kristine" userId="ac207c54-c910-4767-8b73-ea28c367bddb" providerId="ADAL" clId="{E4587773-F09A-440F-BF51-550563AA1095}" dt="2019-10-18T01:52:53.758" v="15" actId="20577"/>
        <pc:sldMkLst>
          <pc:docMk/>
          <pc:sldMk cId="471021686" sldId="421"/>
        </pc:sldMkLst>
        <pc:spChg chg="mod">
          <ac:chgData name="Arens, Kristine" userId="ac207c54-c910-4767-8b73-ea28c367bddb" providerId="ADAL" clId="{E4587773-F09A-440F-BF51-550563AA1095}" dt="2019-10-18T01:52:53.758" v="15" actId="20577"/>
          <ac:spMkLst>
            <pc:docMk/>
            <pc:sldMk cId="471021686" sldId="421"/>
            <ac:spMk id="3" creationId="{287942DA-2F6D-453E-B6DD-AE30D4CFF837}"/>
          </ac:spMkLst>
        </pc:spChg>
        <pc:picChg chg="mod">
          <ac:chgData name="Arens, Kristine" userId="ac207c54-c910-4767-8b73-ea28c367bddb" providerId="ADAL" clId="{E4587773-F09A-440F-BF51-550563AA1095}" dt="2019-10-18T01:52:51.775" v="14" actId="1036"/>
          <ac:picMkLst>
            <pc:docMk/>
            <pc:sldMk cId="471021686" sldId="421"/>
            <ac:picMk id="6" creationId="{00000000-0000-0000-0000-000000000000}"/>
          </ac:picMkLst>
        </pc:picChg>
      </pc:sldChg>
      <pc:sldChg chg="addSp delSp modSp">
        <pc:chgData name="Arens, Kristine" userId="ac207c54-c910-4767-8b73-ea28c367bddb" providerId="ADAL" clId="{E4587773-F09A-440F-BF51-550563AA1095}" dt="2019-10-18T03:23:39.546" v="560" actId="732"/>
        <pc:sldMkLst>
          <pc:docMk/>
          <pc:sldMk cId="2053046613" sldId="422"/>
        </pc:sldMkLst>
        <pc:spChg chg="mod">
          <ac:chgData name="Arens, Kristine" userId="ac207c54-c910-4767-8b73-ea28c367bddb" providerId="ADAL" clId="{E4587773-F09A-440F-BF51-550563AA1095}" dt="2019-10-18T03:22:16.888" v="538" actId="108"/>
          <ac:spMkLst>
            <pc:docMk/>
            <pc:sldMk cId="2053046613" sldId="422"/>
            <ac:spMk id="4" creationId="{00000000-0000-0000-0000-000000000000}"/>
          </ac:spMkLst>
        </pc:spChg>
        <pc:picChg chg="del">
          <ac:chgData name="Arens, Kristine" userId="ac207c54-c910-4767-8b73-ea28c367bddb" providerId="ADAL" clId="{E4587773-F09A-440F-BF51-550563AA1095}" dt="2019-10-18T03:09:05.101" v="336" actId="478"/>
          <ac:picMkLst>
            <pc:docMk/>
            <pc:sldMk cId="2053046613" sldId="422"/>
            <ac:picMk id="5" creationId="{00000000-0000-0000-0000-000000000000}"/>
          </ac:picMkLst>
        </pc:picChg>
        <pc:picChg chg="add mod ord modCrop">
          <ac:chgData name="Arens, Kristine" userId="ac207c54-c910-4767-8b73-ea28c367bddb" providerId="ADAL" clId="{E4587773-F09A-440F-BF51-550563AA1095}" dt="2019-10-18T03:23:39.546" v="560" actId="732"/>
          <ac:picMkLst>
            <pc:docMk/>
            <pc:sldMk cId="2053046613" sldId="422"/>
            <ac:picMk id="6" creationId="{EB9EC208-A85D-4EF4-911F-EB815FE4802E}"/>
          </ac:picMkLst>
        </pc:picChg>
      </pc:sldChg>
      <pc:sldChg chg="del">
        <pc:chgData name="Arens, Kristine" userId="ac207c54-c910-4767-8b73-ea28c367bddb" providerId="ADAL" clId="{E4587773-F09A-440F-BF51-550563AA1095}" dt="2019-10-18T03:09:09.936" v="337" actId="2696"/>
        <pc:sldMkLst>
          <pc:docMk/>
          <pc:sldMk cId="923033866" sldId="423"/>
        </pc:sldMkLst>
      </pc:sldChg>
      <pc:sldChg chg="del">
        <pc:chgData name="Arens, Kristine" userId="ac207c54-c910-4767-8b73-ea28c367bddb" providerId="ADAL" clId="{E4587773-F09A-440F-BF51-550563AA1095}" dt="2019-10-18T03:09:11.949" v="338" actId="2696"/>
        <pc:sldMkLst>
          <pc:docMk/>
          <pc:sldMk cId="3479271963" sldId="424"/>
        </pc:sldMkLst>
      </pc:sldChg>
      <pc:sldChg chg="modSp del">
        <pc:chgData name="Arens, Kristine" userId="ac207c54-c910-4767-8b73-ea28c367bddb" providerId="ADAL" clId="{E4587773-F09A-440F-BF51-550563AA1095}" dt="2019-10-18T02:04:45.554" v="25" actId="2696"/>
        <pc:sldMkLst>
          <pc:docMk/>
          <pc:sldMk cId="85687076" sldId="425"/>
        </pc:sldMkLst>
        <pc:picChg chg="mod">
          <ac:chgData name="Arens, Kristine" userId="ac207c54-c910-4767-8b73-ea28c367bddb" providerId="ADAL" clId="{E4587773-F09A-440F-BF51-550563AA1095}" dt="2019-10-18T02:04:37.889" v="24" actId="1076"/>
          <ac:picMkLst>
            <pc:docMk/>
            <pc:sldMk cId="85687076" sldId="425"/>
            <ac:picMk id="1026" creationId="{00000000-0000-0000-0000-000000000000}"/>
          </ac:picMkLst>
        </pc:picChg>
      </pc:sldChg>
      <pc:sldChg chg="addSp delSp modSp">
        <pc:chgData name="Arens, Kristine" userId="ac207c54-c910-4767-8b73-ea28c367bddb" providerId="ADAL" clId="{E4587773-F09A-440F-BF51-550563AA1095}" dt="2019-10-18T02:41:27.002" v="218" actId="20577"/>
        <pc:sldMkLst>
          <pc:docMk/>
          <pc:sldMk cId="297749597" sldId="426"/>
        </pc:sldMkLst>
        <pc:spChg chg="mod">
          <ac:chgData name="Arens, Kristine" userId="ac207c54-c910-4767-8b73-ea28c367bddb" providerId="ADAL" clId="{E4587773-F09A-440F-BF51-550563AA1095}" dt="2019-10-18T02:41:27.002" v="218" actId="20577"/>
          <ac:spMkLst>
            <pc:docMk/>
            <pc:sldMk cId="297749597" sldId="426"/>
            <ac:spMk id="3" creationId="{00000000-0000-0000-0000-000000000000}"/>
          </ac:spMkLst>
        </pc:spChg>
        <pc:spChg chg="add mod">
          <ac:chgData name="Arens, Kristine" userId="ac207c54-c910-4767-8b73-ea28c367bddb" providerId="ADAL" clId="{E4587773-F09A-440F-BF51-550563AA1095}" dt="2019-10-18T02:39:58.327" v="214" actId="1036"/>
          <ac:spMkLst>
            <pc:docMk/>
            <pc:sldMk cId="297749597" sldId="426"/>
            <ac:spMk id="5" creationId="{4BB699D2-6062-46AE-A1A3-F229C576EB05}"/>
          </ac:spMkLst>
        </pc:spChg>
        <pc:picChg chg="add del">
          <ac:chgData name="Arens, Kristine" userId="ac207c54-c910-4767-8b73-ea28c367bddb" providerId="ADAL" clId="{E4587773-F09A-440F-BF51-550563AA1095}" dt="2019-10-18T02:37:25.603" v="161"/>
          <ac:picMkLst>
            <pc:docMk/>
            <pc:sldMk cId="297749597" sldId="426"/>
            <ac:picMk id="4" creationId="{F7F239B4-9B69-47D3-8D85-16CD3044B8DB}"/>
          </ac:picMkLst>
        </pc:picChg>
        <pc:picChg chg="add mod ord modCrop">
          <ac:chgData name="Arens, Kristine" userId="ac207c54-c910-4767-8b73-ea28c367bddb" providerId="ADAL" clId="{E4587773-F09A-440F-BF51-550563AA1095}" dt="2019-10-18T02:39:31.291" v="184" actId="167"/>
          <ac:picMkLst>
            <pc:docMk/>
            <pc:sldMk cId="297749597" sldId="426"/>
            <ac:picMk id="7" creationId="{FE1D04C9-E850-4225-8D35-56A63087E48B}"/>
          </ac:picMkLst>
        </pc:picChg>
      </pc:sldChg>
      <pc:sldChg chg="addSp delSp modSp">
        <pc:chgData name="Arens, Kristine" userId="ac207c54-c910-4767-8b73-ea28c367bddb" providerId="ADAL" clId="{E4587773-F09A-440F-BF51-550563AA1095}" dt="2019-10-18T03:43:52.701" v="716" actId="20577"/>
        <pc:sldMkLst>
          <pc:docMk/>
          <pc:sldMk cId="2826500964" sldId="427"/>
        </pc:sldMkLst>
        <pc:spChg chg="mod">
          <ac:chgData name="Arens, Kristine" userId="ac207c54-c910-4767-8b73-ea28c367bddb" providerId="ADAL" clId="{E4587773-F09A-440F-BF51-550563AA1095}" dt="2019-10-18T03:43:52.701" v="716" actId="20577"/>
          <ac:spMkLst>
            <pc:docMk/>
            <pc:sldMk cId="2826500964" sldId="427"/>
            <ac:spMk id="3" creationId="{00000000-0000-0000-0000-000000000000}"/>
          </ac:spMkLst>
        </pc:spChg>
        <pc:picChg chg="add del mod">
          <ac:chgData name="Arens, Kristine" userId="ac207c54-c910-4767-8b73-ea28c367bddb" providerId="ADAL" clId="{E4587773-F09A-440F-BF51-550563AA1095}" dt="2019-10-18T02:54:11.328" v="221" actId="478"/>
          <ac:picMkLst>
            <pc:docMk/>
            <pc:sldMk cId="2826500964" sldId="427"/>
            <ac:picMk id="1026" creationId="{DD33A75E-23E9-48D9-8CB9-3E3DFA8EA7E5}"/>
          </ac:picMkLst>
        </pc:picChg>
        <pc:picChg chg="add mod">
          <ac:chgData name="Arens, Kristine" userId="ac207c54-c910-4767-8b73-ea28c367bddb" providerId="ADAL" clId="{E4587773-F09A-440F-BF51-550563AA1095}" dt="2019-10-18T02:55:26.709" v="263" actId="1038"/>
          <ac:picMkLst>
            <pc:docMk/>
            <pc:sldMk cId="2826500964" sldId="427"/>
            <ac:picMk id="1028" creationId="{2BA1BCE4-2360-4D54-B183-881B7127BDE4}"/>
          </ac:picMkLst>
        </pc:picChg>
      </pc:sldChg>
      <pc:sldChg chg="addSp modSp">
        <pc:chgData name="Arens, Kristine" userId="ac207c54-c910-4767-8b73-ea28c367bddb" providerId="ADAL" clId="{E4587773-F09A-440F-BF51-550563AA1095}" dt="2019-10-18T02:37:51.754" v="165" actId="1076"/>
        <pc:sldMkLst>
          <pc:docMk/>
          <pc:sldMk cId="998043846" sldId="429"/>
        </pc:sldMkLst>
        <pc:picChg chg="add mod">
          <ac:chgData name="Arens, Kristine" userId="ac207c54-c910-4767-8b73-ea28c367bddb" providerId="ADAL" clId="{E4587773-F09A-440F-BF51-550563AA1095}" dt="2019-10-18T02:37:51.754" v="165" actId="1076"/>
          <ac:picMkLst>
            <pc:docMk/>
            <pc:sldMk cId="998043846" sldId="429"/>
            <ac:picMk id="4" creationId="{18AD490C-4654-4352-9CEC-3D90679DFB20}"/>
          </ac:picMkLst>
        </pc:picChg>
      </pc:sldChg>
      <pc:sldChg chg="addSp modSp">
        <pc:chgData name="Arens, Kristine" userId="ac207c54-c910-4767-8b73-ea28c367bddb" providerId="ADAL" clId="{E4587773-F09A-440F-BF51-550563AA1095}" dt="2019-10-18T03:07:42.723" v="335" actId="20577"/>
        <pc:sldMkLst>
          <pc:docMk/>
          <pc:sldMk cId="412362720" sldId="430"/>
        </pc:sldMkLst>
        <pc:spChg chg="mod">
          <ac:chgData name="Arens, Kristine" userId="ac207c54-c910-4767-8b73-ea28c367bddb" providerId="ADAL" clId="{E4587773-F09A-440F-BF51-550563AA1095}" dt="2019-10-18T03:07:42.723" v="335" actId="20577"/>
          <ac:spMkLst>
            <pc:docMk/>
            <pc:sldMk cId="412362720" sldId="430"/>
            <ac:spMk id="3" creationId="{00000000-0000-0000-0000-000000000000}"/>
          </ac:spMkLst>
        </pc:spChg>
        <pc:picChg chg="add mod">
          <ac:chgData name="Arens, Kristine" userId="ac207c54-c910-4767-8b73-ea28c367bddb" providerId="ADAL" clId="{E4587773-F09A-440F-BF51-550563AA1095}" dt="2019-10-18T03:06:26.073" v="330"/>
          <ac:picMkLst>
            <pc:docMk/>
            <pc:sldMk cId="412362720" sldId="430"/>
            <ac:picMk id="2050" creationId="{9403CAFB-1C15-4F8B-8340-C29299AF26E5}"/>
          </ac:picMkLst>
        </pc:picChg>
      </pc:sldChg>
      <pc:sldChg chg="addSp delSp modSp">
        <pc:chgData name="Arens, Kristine" userId="ac207c54-c910-4767-8b73-ea28c367bddb" providerId="ADAL" clId="{E4587773-F09A-440F-BF51-550563AA1095}" dt="2019-10-18T03:44:34.858" v="722" actId="20577"/>
        <pc:sldMkLst>
          <pc:docMk/>
          <pc:sldMk cId="2948895782" sldId="431"/>
        </pc:sldMkLst>
        <pc:spChg chg="mod">
          <ac:chgData name="Arens, Kristine" userId="ac207c54-c910-4767-8b73-ea28c367bddb" providerId="ADAL" clId="{E4587773-F09A-440F-BF51-550563AA1095}" dt="2019-10-18T03:44:34.858" v="722" actId="20577"/>
          <ac:spMkLst>
            <pc:docMk/>
            <pc:sldMk cId="2948895782" sldId="431"/>
            <ac:spMk id="3" creationId="{00000000-0000-0000-0000-000000000000}"/>
          </ac:spMkLst>
        </pc:spChg>
        <pc:spChg chg="add mod">
          <ac:chgData name="Arens, Kristine" userId="ac207c54-c910-4767-8b73-ea28c367bddb" providerId="ADAL" clId="{E4587773-F09A-440F-BF51-550563AA1095}" dt="2019-10-18T02:16:20.589" v="153" actId="404"/>
          <ac:spMkLst>
            <pc:docMk/>
            <pc:sldMk cId="2948895782" sldId="431"/>
            <ac:spMk id="5" creationId="{0E10BD2C-47DA-4460-8DBF-BE9CCDE95AD9}"/>
          </ac:spMkLst>
        </pc:spChg>
        <pc:picChg chg="add del mod ord">
          <ac:chgData name="Arens, Kristine" userId="ac207c54-c910-4767-8b73-ea28c367bddb" providerId="ADAL" clId="{E4587773-F09A-440F-BF51-550563AA1095}" dt="2019-10-18T02:36:47.822" v="159" actId="1076"/>
          <ac:picMkLst>
            <pc:docMk/>
            <pc:sldMk cId="2948895782" sldId="431"/>
            <ac:picMk id="4" creationId="{6C5C8E19-FF2B-4E11-A924-B26A6B835147}"/>
          </ac:picMkLst>
        </pc:picChg>
      </pc:sldChg>
      <pc:sldChg chg="addSp delSp modSp">
        <pc:chgData name="Arens, Kristine" userId="ac207c54-c910-4767-8b73-ea28c367bddb" providerId="ADAL" clId="{E4587773-F09A-440F-BF51-550563AA1095}" dt="2019-10-18T03:15:42.772" v="491" actId="20577"/>
        <pc:sldMkLst>
          <pc:docMk/>
          <pc:sldMk cId="1761145223" sldId="432"/>
        </pc:sldMkLst>
        <pc:spChg chg="mod">
          <ac:chgData name="Arens, Kristine" userId="ac207c54-c910-4767-8b73-ea28c367bddb" providerId="ADAL" clId="{E4587773-F09A-440F-BF51-550563AA1095}" dt="2019-10-18T03:15:42.772" v="491" actId="20577"/>
          <ac:spMkLst>
            <pc:docMk/>
            <pc:sldMk cId="1761145223" sldId="432"/>
            <ac:spMk id="3" creationId="{00000000-0000-0000-0000-000000000000}"/>
          </ac:spMkLst>
        </pc:spChg>
        <pc:picChg chg="add del mod">
          <ac:chgData name="Arens, Kristine" userId="ac207c54-c910-4767-8b73-ea28c367bddb" providerId="ADAL" clId="{E4587773-F09A-440F-BF51-550563AA1095}" dt="2019-10-18T03:13:46.589" v="393"/>
          <ac:picMkLst>
            <pc:docMk/>
            <pc:sldMk cId="1761145223" sldId="432"/>
            <ac:picMk id="3074" creationId="{88DA73DF-0C64-4CD6-B079-539B6931FEE6}"/>
          </ac:picMkLst>
        </pc:picChg>
        <pc:picChg chg="add mod">
          <ac:chgData name="Arens, Kristine" userId="ac207c54-c910-4767-8b73-ea28c367bddb" providerId="ADAL" clId="{E4587773-F09A-440F-BF51-550563AA1095}" dt="2019-10-18T03:15:37.715" v="488" actId="167"/>
          <ac:picMkLst>
            <pc:docMk/>
            <pc:sldMk cId="1761145223" sldId="432"/>
            <ac:picMk id="3076" creationId="{067BAADE-7919-4788-A0B3-7E684F775D24}"/>
          </ac:picMkLst>
        </pc:picChg>
      </pc:sldChg>
      <pc:sldChg chg="addSp modSp">
        <pc:chgData name="Arens, Kristine" userId="ac207c54-c910-4767-8b73-ea28c367bddb" providerId="ADAL" clId="{E4587773-F09A-440F-BF51-550563AA1095}" dt="2019-10-18T03:28:55.825" v="686" actId="1076"/>
        <pc:sldMkLst>
          <pc:docMk/>
          <pc:sldMk cId="3033082354" sldId="433"/>
        </pc:sldMkLst>
        <pc:spChg chg="mod">
          <ac:chgData name="Arens, Kristine" userId="ac207c54-c910-4767-8b73-ea28c367bddb" providerId="ADAL" clId="{E4587773-F09A-440F-BF51-550563AA1095}" dt="2019-10-18T03:28:50.743" v="685" actId="1076"/>
          <ac:spMkLst>
            <pc:docMk/>
            <pc:sldMk cId="3033082354" sldId="433"/>
            <ac:spMk id="3" creationId="{00000000-0000-0000-0000-000000000000}"/>
          </ac:spMkLst>
        </pc:spChg>
        <pc:picChg chg="add mod">
          <ac:chgData name="Arens, Kristine" userId="ac207c54-c910-4767-8b73-ea28c367bddb" providerId="ADAL" clId="{E4587773-F09A-440F-BF51-550563AA1095}" dt="2019-10-18T03:28:55.825" v="686" actId="1076"/>
          <ac:picMkLst>
            <pc:docMk/>
            <pc:sldMk cId="3033082354" sldId="433"/>
            <ac:picMk id="4098" creationId="{D669D5B1-97C1-42EA-BF1D-3A97497C2A4B}"/>
          </ac:picMkLst>
        </pc:picChg>
      </pc:sldChg>
      <pc:sldChg chg="addSp modSp">
        <pc:chgData name="Arens, Kristine" userId="ac207c54-c910-4767-8b73-ea28c367bddb" providerId="ADAL" clId="{E4587773-F09A-440F-BF51-550563AA1095}" dt="2019-10-18T03:45:03.892" v="723" actId="20577"/>
        <pc:sldMkLst>
          <pc:docMk/>
          <pc:sldMk cId="450452115" sldId="434"/>
        </pc:sldMkLst>
        <pc:spChg chg="mod">
          <ac:chgData name="Arens, Kristine" userId="ac207c54-c910-4767-8b73-ea28c367bddb" providerId="ADAL" clId="{E4587773-F09A-440F-BF51-550563AA1095}" dt="2019-10-18T03:45:03.892" v="723" actId="20577"/>
          <ac:spMkLst>
            <pc:docMk/>
            <pc:sldMk cId="450452115" sldId="434"/>
            <ac:spMk id="3" creationId="{00000000-0000-0000-0000-000000000000}"/>
          </ac:spMkLst>
        </pc:spChg>
        <pc:picChg chg="add mod">
          <ac:chgData name="Arens, Kristine" userId="ac207c54-c910-4767-8b73-ea28c367bddb" providerId="ADAL" clId="{E4587773-F09A-440F-BF51-550563AA1095}" dt="2019-10-18T03:09:35.349" v="340" actId="1076"/>
          <ac:picMkLst>
            <pc:docMk/>
            <pc:sldMk cId="450452115" sldId="434"/>
            <ac:picMk id="4" creationId="{2A0689B1-4B18-481A-8BD9-CD3BE1A2EC3A}"/>
          </ac:picMkLst>
        </pc:picChg>
      </pc:sldChg>
      <pc:sldChg chg="modSp">
        <pc:chgData name="Arens, Kristine" userId="ac207c54-c910-4767-8b73-ea28c367bddb" providerId="ADAL" clId="{E4587773-F09A-440F-BF51-550563AA1095}" dt="2019-10-18T03:29:06.624" v="689" actId="403"/>
        <pc:sldMkLst>
          <pc:docMk/>
          <pc:sldMk cId="3574403803" sldId="435"/>
        </pc:sldMkLst>
        <pc:spChg chg="mod">
          <ac:chgData name="Arens, Kristine" userId="ac207c54-c910-4767-8b73-ea28c367bddb" providerId="ADAL" clId="{E4587773-F09A-440F-BF51-550563AA1095}" dt="2019-10-18T03:29:06.624" v="689" actId="403"/>
          <ac:spMkLst>
            <pc:docMk/>
            <pc:sldMk cId="3574403803" sldId="435"/>
            <ac:spMk id="3" creationId="{00000000-0000-0000-0000-000000000000}"/>
          </ac:spMkLst>
        </pc:spChg>
      </pc:sldChg>
      <pc:sldChg chg="addSp delSp modSp add">
        <pc:chgData name="Arens, Kristine" userId="ac207c54-c910-4767-8b73-ea28c367bddb" providerId="ADAL" clId="{E4587773-F09A-440F-BF51-550563AA1095}" dt="2019-10-18T03:41:21.572" v="697" actId="1076"/>
        <pc:sldMkLst>
          <pc:docMk/>
          <pc:sldMk cId="1786041281" sldId="436"/>
        </pc:sldMkLst>
        <pc:spChg chg="del">
          <ac:chgData name="Arens, Kristine" userId="ac207c54-c910-4767-8b73-ea28c367bddb" providerId="ADAL" clId="{E4587773-F09A-440F-BF51-550563AA1095}" dt="2019-10-18T03:28:17.228" v="673" actId="478"/>
          <ac:spMkLst>
            <pc:docMk/>
            <pc:sldMk cId="1786041281" sldId="436"/>
            <ac:spMk id="2" creationId="{D5E0E9F7-BBA5-4AC5-BED1-1B8735AE0047}"/>
          </ac:spMkLst>
        </pc:spChg>
        <pc:spChg chg="del">
          <ac:chgData name="Arens, Kristine" userId="ac207c54-c910-4767-8b73-ea28c367bddb" providerId="ADAL" clId="{E4587773-F09A-440F-BF51-550563AA1095}" dt="2019-10-18T03:28:00.926" v="669"/>
          <ac:spMkLst>
            <pc:docMk/>
            <pc:sldMk cId="1786041281" sldId="436"/>
            <ac:spMk id="3" creationId="{5A43ABA2-030E-4974-97C8-CAB1FEE4CC06}"/>
          </ac:spMkLst>
        </pc:spChg>
        <pc:spChg chg="add mod">
          <ac:chgData name="Arens, Kristine" userId="ac207c54-c910-4767-8b73-ea28c367bddb" providerId="ADAL" clId="{E4587773-F09A-440F-BF51-550563AA1095}" dt="2019-10-18T03:28:30.696" v="684" actId="122"/>
          <ac:spMkLst>
            <pc:docMk/>
            <pc:sldMk cId="1786041281" sldId="436"/>
            <ac:spMk id="4" creationId="{D738C1B3-D897-4A1D-988B-79921786807E}"/>
          </ac:spMkLst>
        </pc:spChg>
        <pc:spChg chg="add del mod">
          <ac:chgData name="Arens, Kristine" userId="ac207c54-c910-4767-8b73-ea28c367bddb" providerId="ADAL" clId="{E4587773-F09A-440F-BF51-550563AA1095}" dt="2019-10-18T03:40:57.547" v="694" actId="478"/>
          <ac:spMkLst>
            <pc:docMk/>
            <pc:sldMk cId="1786041281" sldId="436"/>
            <ac:spMk id="5" creationId="{D3E012EE-9F69-43B4-9E80-99C27A54522D}"/>
          </ac:spMkLst>
        </pc:spChg>
        <pc:picChg chg="add del">
          <ac:chgData name="Arens, Kristine" userId="ac207c54-c910-4767-8b73-ea28c367bddb" providerId="ADAL" clId="{E4587773-F09A-440F-BF51-550563AA1095}" dt="2019-10-18T03:28:03.989" v="670" actId="478"/>
          <ac:picMkLst>
            <pc:docMk/>
            <pc:sldMk cId="1786041281" sldId="436"/>
            <ac:picMk id="5122" creationId="{A5558A77-82B6-4037-A1D9-D7DA8FB42C56}"/>
          </ac:picMkLst>
        </pc:picChg>
        <pc:picChg chg="add mod">
          <ac:chgData name="Arens, Kristine" userId="ac207c54-c910-4767-8b73-ea28c367bddb" providerId="ADAL" clId="{E4587773-F09A-440F-BF51-550563AA1095}" dt="2019-10-18T03:41:21.572" v="697" actId="1076"/>
          <ac:picMkLst>
            <pc:docMk/>
            <pc:sldMk cId="1786041281" sldId="436"/>
            <ac:picMk id="5124" creationId="{F4809184-0898-42E4-9C54-431FDB41135D}"/>
          </ac:picMkLst>
        </pc:picChg>
      </pc:sldChg>
      <pc:sldChg chg="add del">
        <pc:chgData name="Arens, Kristine" userId="ac207c54-c910-4767-8b73-ea28c367bddb" providerId="ADAL" clId="{E4587773-F09A-440F-BF51-550563AA1095}" dt="2019-10-18T02:41:07.771" v="216"/>
        <pc:sldMkLst>
          <pc:docMk/>
          <pc:sldMk cId="2039546148" sldId="4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277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277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41A160-C847-43D6-9242-18CF66EF4D15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0606"/>
            <a:ext cx="3037840" cy="4627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60606"/>
            <a:ext cx="3037840" cy="4627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AE27F5-D942-4E38-8012-E7B0F646C3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5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3FFFFC-FD52-984D-ACD6-3BF488697C59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F77B12-6F63-6945-9E7D-48B8C39AC9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0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7B12-6F63-6945-9E7D-48B8C39AC9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6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2677626"/>
            <a:ext cx="6858000" cy="1843238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49" y="4574783"/>
            <a:ext cx="6858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4952307"/>
            <a:ext cx="6858000" cy="46310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917" y="1774217"/>
            <a:ext cx="651313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730595" y="2339665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BE6AB2-3490-2748-9E67-B0D1C9E9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484" y="0"/>
            <a:ext cx="2020330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5916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3367174"/>
            <a:ext cx="6858000" cy="1843238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Closing Slide Header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4D36833F-B2C7-1C49-9947-A60C1ACB0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917" y="2463765"/>
            <a:ext cx="651313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</a:extLst>
          </p:cNvPr>
          <p:cNvCxnSpPr>
            <a:cxnSpLocks/>
          </p:cNvCxnSpPr>
          <p:nvPr/>
        </p:nvCxnSpPr>
        <p:spPr>
          <a:xfrm>
            <a:off x="730595" y="3029213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A153940-985B-0343-8AA0-962B6459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484" y="0"/>
            <a:ext cx="2020330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609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269D8-9185-4B4A-BBD8-98902D1A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65" y="1875183"/>
            <a:ext cx="6215270" cy="31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640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ptagon 8"/>
          <p:cNvSpPr/>
          <p:nvPr userDrawn="1"/>
        </p:nvSpPr>
        <p:spPr>
          <a:xfrm rot="20807991">
            <a:off x="1707751" y="1521426"/>
            <a:ext cx="3641323" cy="3641323"/>
          </a:xfrm>
          <a:prstGeom prst="heptagon">
            <a:avLst/>
          </a:prstGeom>
          <a:solidFill>
            <a:srgbClr val="FD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ptagon 9"/>
          <p:cNvSpPr/>
          <p:nvPr userDrawn="1"/>
        </p:nvSpPr>
        <p:spPr>
          <a:xfrm rot="20807991">
            <a:off x="3726215" y="1521428"/>
            <a:ext cx="3641323" cy="3641323"/>
          </a:xfrm>
          <a:prstGeom prst="heptagon">
            <a:avLst/>
          </a:prstGeom>
          <a:solidFill>
            <a:srgbClr val="FFE900"/>
          </a:solidFill>
          <a:ln>
            <a:solidFill>
              <a:srgbClr val="FFE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72659" y="2449107"/>
            <a:ext cx="55382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u="sng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1872659" y="3994666"/>
            <a:ext cx="5538233" cy="38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51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 Optio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ptagon 4"/>
          <p:cNvSpPr/>
          <p:nvPr userDrawn="1"/>
        </p:nvSpPr>
        <p:spPr>
          <a:xfrm rot="20807991">
            <a:off x="1707751" y="1521426"/>
            <a:ext cx="3641323" cy="3641323"/>
          </a:xfrm>
          <a:prstGeom prst="heptagon">
            <a:avLst/>
          </a:prstGeom>
          <a:solidFill>
            <a:srgbClr val="FD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ptagon 5"/>
          <p:cNvSpPr/>
          <p:nvPr userDrawn="1"/>
        </p:nvSpPr>
        <p:spPr>
          <a:xfrm rot="20807991">
            <a:off x="3726215" y="1521428"/>
            <a:ext cx="3641323" cy="3641323"/>
          </a:xfrm>
          <a:prstGeom prst="heptagon">
            <a:avLst/>
          </a:prstGeom>
          <a:solidFill>
            <a:srgbClr val="FFE900"/>
          </a:solidFill>
          <a:ln>
            <a:solidFill>
              <a:srgbClr val="FFE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876649" y="2477385"/>
            <a:ext cx="5374756" cy="1898531"/>
          </a:xfrm>
        </p:spPr>
        <p:txBody>
          <a:bodyPr anchor="ctr" anchorCtr="0">
            <a:noAutofit/>
          </a:bodyPr>
          <a:lstStyle>
            <a:lvl1pPr algn="ctr">
              <a:defRPr sz="4000" u="sng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091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09414" y="-257381"/>
            <a:ext cx="3331241" cy="3184011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67423" y="2865034"/>
            <a:ext cx="4373233" cy="4343840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209414" y="-257381"/>
            <a:ext cx="3331241" cy="3184011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5167423" y="2865034"/>
            <a:ext cx="4373233" cy="4343840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3014" y="2915996"/>
            <a:ext cx="7081284" cy="1848317"/>
          </a:xfrm>
        </p:spPr>
        <p:txBody>
          <a:bodyPr anchor="t">
            <a:noAutofit/>
          </a:bodyPr>
          <a:lstStyle>
            <a:lvl1pPr algn="l">
              <a:defRPr sz="3600" u="sng">
                <a:ln>
                  <a:noFill/>
                </a:ln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10371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2677626"/>
            <a:ext cx="6858000" cy="992326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49" y="3557929"/>
            <a:ext cx="6858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730595" y="2450876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069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2677626"/>
            <a:ext cx="6858000" cy="992326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49" y="3627502"/>
            <a:ext cx="6858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730595" y="2450876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056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Phot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5FFEA7CF-83E7-764C-ABBA-82BBDBDAEC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5B506F-BBA1-9842-893B-0EB9BFBD1D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475" y="2393895"/>
            <a:ext cx="3624710" cy="553998"/>
          </a:xfrm>
          <a:solidFill>
            <a:schemeClr val="accent1"/>
          </a:solidFill>
        </p:spPr>
        <p:txBody>
          <a:bodyPr vert="horz" wrap="none" lIns="91440" anchor="ctr" anchorCtr="0">
            <a:spAutoFit/>
          </a:bodyPr>
          <a:lstStyle>
            <a:lvl1pPr marL="0" indent="0">
              <a:buNone/>
              <a:defRPr sz="3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37312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9" y="494273"/>
            <a:ext cx="7886700" cy="86908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689"/>
            <a:ext cx="7886700" cy="4388698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DC48E3-2023-0242-985D-69E25BFFF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628651" y="13633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111DF5C-863B-494F-85BE-A436C820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3268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044" y="365126"/>
            <a:ext cx="7886700" cy="1331865"/>
          </a:xfrm>
        </p:spPr>
        <p:txBody>
          <a:bodyPr/>
          <a:lstStyle/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that runs to two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7101"/>
            <a:ext cx="7886700" cy="4018000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628651" y="17340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009528C-DB51-A24D-915E-2E04DFCB9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9DAA7-4BE1-B748-9C7B-DA63BD0E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888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8E5D18-D14C-2E49-8475-3B6767E2DE9A}"/>
              </a:ext>
            </a:extLst>
          </p:cNvPr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2387"/>
            <a:ext cx="4171950" cy="3923407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3970" y="1"/>
            <a:ext cx="4227557" cy="638377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CFD86F-631F-DB40-8919-BA8E20BF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43" y="365126"/>
            <a:ext cx="4227557" cy="13318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458B34-F735-D249-820C-C797A1F1FED6}"/>
              </a:ext>
            </a:extLst>
          </p:cNvPr>
          <p:cNvCxnSpPr>
            <a:cxnSpLocks/>
          </p:cNvCxnSpPr>
          <p:nvPr/>
        </p:nvCxnSpPr>
        <p:spPr>
          <a:xfrm>
            <a:off x="628651" y="17340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01F0FA0-1F46-E043-AE59-E85747041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DB5E60-3D00-2445-93A3-D52213C51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018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D99024-F68B-C04C-A2AC-E78D62D8E79D}"/>
              </a:ext>
            </a:extLst>
          </p:cNvPr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19933" y="2855783"/>
            <a:ext cx="3824068" cy="353793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 Click icon to add picture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19932" y="0"/>
            <a:ext cx="1895877" cy="28176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52028" y="0"/>
            <a:ext cx="1895877" cy="28176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76" y="365126"/>
            <a:ext cx="4227557" cy="13318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</a:extLst>
          </p:cNvPr>
          <p:cNvCxnSpPr>
            <a:cxnSpLocks/>
          </p:cNvCxnSpPr>
          <p:nvPr/>
        </p:nvCxnSpPr>
        <p:spPr>
          <a:xfrm>
            <a:off x="628651" y="17340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2387"/>
            <a:ext cx="4171950" cy="3923407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57E0904-C0C0-C444-8526-10F5A0BCC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C05709-C64C-4E48-ADA0-05F2402F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282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9" y="494273"/>
            <a:ext cx="7886700" cy="8690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628651" y="13633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54510" y="1570038"/>
            <a:ext cx="7886700" cy="41148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5D72E00-D5A0-3949-A13A-E74226E1A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A12B3D-5C17-A448-B655-A9DD7C2E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80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1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685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s.uiowa.edu/linkedin-learning" TargetMode="External"/><Relationship Id="rId2" Type="http://schemas.openxmlformats.org/officeDocument/2006/relationships/hyperlink" Target="https://www.youtube.com/watch?v=uUuTYDg9XoI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ab.github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obius21.github.io/markdown-portfolio/" TargetMode="External"/><Relationship Id="rId2" Type="http://schemas.openxmlformats.org/officeDocument/2006/relationships/hyperlink" Target="https://github.com/kristinearen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had-nelson.github.io/" TargetMode="External"/><Relationship Id="rId4" Type="http://schemas.openxmlformats.org/officeDocument/2006/relationships/hyperlink" Target="https://zachmcdaniel.github.io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tinearen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uiowa.edu/l/b5240d0c-abf8-4d64-8ded-7f075d4bf009?m=2f6b570a-33f8-4a7c-9e67-1d1ca8594c18&amp;c=d.tippie.mfin&amp;i=202210" TargetMode="External"/><Relationship Id="rId2" Type="http://schemas.openxmlformats.org/officeDocument/2006/relationships/hyperlink" Target="https://link.uiowa.edu/l/a005a009-0187-4de7-8321-2cd600ec6667?m=7da4a4a1-0d93-4b18-a012-d1cd11fa978a&amp;c=d.tippie.mfin&amp;i=202205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amy-artachek@uiowa.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s.tippie.uiowa.edu/tippie-resources/career-services/graduate-career-service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u="none" dirty="0" smtClean="0"/>
              <a:t>Session 5</a:t>
            </a:r>
            <a:r>
              <a:rPr lang="en-US" u="none" dirty="0"/>
              <a:t/>
            </a:r>
            <a:br>
              <a:rPr lang="en-US" u="none" dirty="0"/>
            </a:br>
            <a:r>
              <a:rPr lang="en-US" u="none" dirty="0" smtClean="0"/>
              <a:t>Tools of the Industry</a:t>
            </a:r>
            <a:endParaRPr lang="en-US" u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What’s Hot in the Analytics Industry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Oct. 20,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9914" y="1798784"/>
            <a:ext cx="3699154" cy="3923407"/>
          </a:xfrm>
        </p:spPr>
        <p:txBody>
          <a:bodyPr>
            <a:normAutofit/>
          </a:bodyPr>
          <a:lstStyle/>
          <a:p>
            <a:endParaRPr lang="en-US" sz="2800" b="1" dirty="0" smtClean="0">
              <a:solidFill>
                <a:schemeClr val="accent4"/>
              </a:solidFill>
            </a:endParaRPr>
          </a:p>
          <a:p>
            <a:r>
              <a:rPr lang="en-US" sz="2800" b="1" dirty="0" smtClean="0">
                <a:solidFill>
                  <a:schemeClr val="accent4"/>
                </a:solidFill>
              </a:rPr>
              <a:t>Power BI </a:t>
            </a:r>
            <a:endParaRPr lang="en-US" sz="2800" b="1" dirty="0">
              <a:solidFill>
                <a:schemeClr val="accent4"/>
              </a:solidFill>
            </a:endParaRPr>
          </a:p>
          <a:p>
            <a:r>
              <a:rPr lang="en-US" sz="2800" b="1" dirty="0" err="1" smtClean="0">
                <a:solidFill>
                  <a:schemeClr val="accent4"/>
                </a:solidFill>
              </a:rPr>
              <a:t>Alteryx</a:t>
            </a:r>
            <a:endParaRPr lang="en-US" sz="2800" b="1" dirty="0">
              <a:solidFill>
                <a:schemeClr val="accent4"/>
              </a:solidFill>
            </a:endParaRPr>
          </a:p>
          <a:p>
            <a:r>
              <a:rPr lang="en-US" sz="2800" b="1" dirty="0">
                <a:solidFill>
                  <a:schemeClr val="accent4"/>
                </a:solidFill>
              </a:rPr>
              <a:t>Trello</a:t>
            </a:r>
          </a:p>
          <a:p>
            <a:r>
              <a:rPr lang="en-US" sz="2800" b="1" dirty="0" smtClean="0">
                <a:solidFill>
                  <a:schemeClr val="accent4"/>
                </a:solidFill>
              </a:rPr>
              <a:t>GitHub</a:t>
            </a:r>
          </a:p>
          <a:p>
            <a:r>
              <a:rPr lang="en-US" sz="2800" b="1" dirty="0" smtClean="0">
                <a:solidFill>
                  <a:schemeClr val="accent4"/>
                </a:solidFill>
              </a:rPr>
              <a:t>Apache Spark</a:t>
            </a:r>
          </a:p>
          <a:p>
            <a:r>
              <a:rPr lang="en-US" sz="2800" b="1" dirty="0" smtClean="0">
                <a:solidFill>
                  <a:schemeClr val="accent4"/>
                </a:solidFill>
              </a:rPr>
              <a:t>Agile</a:t>
            </a:r>
            <a:endParaRPr lang="en-US" sz="2800" b="1" dirty="0">
              <a:solidFill>
                <a:schemeClr val="accent4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043" y="2305871"/>
            <a:ext cx="4631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Provide a high-level summary of the tool.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How is this tool used in the analytics industry?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Why would you use this tool?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Does this tool interface with other tools or software?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What types of jobs or roles use this tool?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41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4508" y="2034804"/>
            <a:ext cx="6269625" cy="3413051"/>
          </a:xfrm>
        </p:spPr>
        <p:txBody>
          <a:bodyPr/>
          <a:lstStyle/>
          <a:p>
            <a:r>
              <a:rPr lang="en-US" dirty="0"/>
              <a:t>A really cute cat octopus?</a:t>
            </a:r>
          </a:p>
          <a:p>
            <a:r>
              <a:rPr lang="en-US" dirty="0"/>
              <a:t>Open-source repository for storing software code</a:t>
            </a:r>
          </a:p>
          <a:p>
            <a:r>
              <a:rPr lang="en-US" dirty="0"/>
              <a:t>Allows tracking of iterations (version control)</a:t>
            </a:r>
          </a:p>
          <a:p>
            <a:r>
              <a:rPr lang="en-US" dirty="0"/>
              <a:t>Collaboration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AND…A GREAT WAY TO SHOWCASE YOUR SKILLS TO EMPLOYERS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github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514" y="3052658"/>
            <a:ext cx="2588169" cy="258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7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GitHub and </a:t>
            </a:r>
            <a:r>
              <a:rPr lang="en-US" dirty="0" err="1">
                <a:hlinkClick r:id="rId2"/>
              </a:rPr>
              <a:t>Git</a:t>
            </a:r>
            <a:r>
              <a:rPr lang="en-US" dirty="0">
                <a:hlinkClick r:id="rId2"/>
              </a:rPr>
              <a:t> Basics Video</a:t>
            </a:r>
            <a:endParaRPr lang="en-US" dirty="0"/>
          </a:p>
          <a:p>
            <a:r>
              <a:rPr lang="en-US" dirty="0"/>
              <a:t>Learn more through:</a:t>
            </a:r>
          </a:p>
          <a:p>
            <a:pPr lvl="1"/>
            <a:r>
              <a:rPr lang="en-US" dirty="0">
                <a:hlinkClick r:id="rId3"/>
              </a:rPr>
              <a:t>LinkedIn Learning </a:t>
            </a:r>
            <a:r>
              <a:rPr lang="en-US" dirty="0"/>
              <a:t>– Free to U of Iowa students</a:t>
            </a:r>
          </a:p>
          <a:p>
            <a:pPr lvl="1"/>
            <a:r>
              <a:rPr lang="en-US" dirty="0">
                <a:hlinkClick r:id="rId4"/>
              </a:rPr>
              <a:t>lab.github.com</a:t>
            </a:r>
            <a:endParaRPr lang="en-US" dirty="0"/>
          </a:p>
          <a:p>
            <a:r>
              <a:rPr lang="en-US" dirty="0"/>
              <a:t>Upload source code and project samples</a:t>
            </a:r>
          </a:p>
          <a:p>
            <a:r>
              <a:rPr lang="en-US" dirty="0"/>
              <a:t>Add GitHub public link to your resume</a:t>
            </a:r>
          </a:p>
        </p:txBody>
      </p:sp>
    </p:spTree>
    <p:extLst>
      <p:ext uri="{BB962C8B-B14F-4D97-AF65-F5344CB8AC3E}">
        <p14:creationId xmlns:p14="http://schemas.microsoft.com/office/powerpoint/2010/main" val="40030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Page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Kris Arens: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github.com/kristinearens</a:t>
            </a:r>
            <a:endParaRPr lang="en-US" dirty="0"/>
          </a:p>
          <a:p>
            <a:r>
              <a:rPr lang="en-US" dirty="0" smtClean="0"/>
              <a:t>Canny </a:t>
            </a:r>
            <a:r>
              <a:rPr lang="en-US" dirty="0"/>
              <a:t>Li Page:  </a:t>
            </a:r>
            <a:r>
              <a:rPr lang="en-US" dirty="0">
                <a:hlinkClick r:id="rId3"/>
              </a:rPr>
              <a:t>https://mobius21.github.io/markdown-portfolio/</a:t>
            </a:r>
            <a:endParaRPr lang="en-US" dirty="0" smtClean="0"/>
          </a:p>
          <a:p>
            <a:r>
              <a:rPr lang="en-US" dirty="0"/>
              <a:t>Zach McDaniel:  </a:t>
            </a:r>
            <a:r>
              <a:rPr lang="en-US" dirty="0">
                <a:hlinkClick r:id="rId4"/>
              </a:rPr>
              <a:t>https://zachmcdaniel.github.io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Chad </a:t>
            </a:r>
            <a:r>
              <a:rPr lang="en-US" dirty="0"/>
              <a:t>Nelson’s Page:  </a:t>
            </a:r>
            <a:r>
              <a:rPr lang="en-US" dirty="0">
                <a:hlinkClick r:id="rId5"/>
              </a:rPr>
              <a:t>https://chad-nelson.github.io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on Resumes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781" y="1708996"/>
            <a:ext cx="5928949" cy="3650944"/>
          </a:xfrm>
          <a:prstGeom prst="rect">
            <a:avLst/>
          </a:prstGeom>
        </p:spPr>
      </p:pic>
      <p:sp>
        <p:nvSpPr>
          <p:cNvPr id="6" name="Curved Left Arrow 5"/>
          <p:cNvSpPr/>
          <p:nvPr/>
        </p:nvSpPr>
        <p:spPr>
          <a:xfrm>
            <a:off x="5048655" y="1887166"/>
            <a:ext cx="1245140" cy="2743201"/>
          </a:xfrm>
          <a:prstGeom prst="curvedLeftArrow">
            <a:avLst>
              <a:gd name="adj1" fmla="val 17061"/>
              <a:gd name="adj2" fmla="val 50000"/>
              <a:gd name="adj3" fmla="val 25781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3730" y="1708996"/>
            <a:ext cx="26264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Showcase your work</a:t>
            </a:r>
          </a:p>
          <a:p>
            <a:r>
              <a:rPr lang="en-US" sz="2000" dirty="0" smtClean="0"/>
              <a:t>Match repository to projects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Provide: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Code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17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09" y="1644062"/>
            <a:ext cx="7886700" cy="31070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4509" y="5031855"/>
            <a:ext cx="38598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https://github.com/kristinearens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585545" y="3710152"/>
            <a:ext cx="6074979" cy="10410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3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055" y="438517"/>
            <a:ext cx="7886700" cy="8690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Next Session (Nov. 3) – </a:t>
            </a:r>
            <a:r>
              <a:rPr lang="en-US" b="0" dirty="0" smtClean="0"/>
              <a:t>Industry Trends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Discuss What’s Happening:</a:t>
            </a:r>
          </a:p>
          <a:p>
            <a:pPr lvl="1"/>
            <a:r>
              <a:rPr lang="en-US" sz="2400" dirty="0" smtClean="0"/>
              <a:t>Data Visualization and Graphs</a:t>
            </a:r>
          </a:p>
          <a:p>
            <a:pPr lvl="1"/>
            <a:r>
              <a:rPr lang="en-US" sz="2400" dirty="0" smtClean="0"/>
              <a:t>Data as a Service</a:t>
            </a:r>
          </a:p>
          <a:p>
            <a:pPr lvl="1"/>
            <a:r>
              <a:rPr lang="en-US" sz="2400" dirty="0" smtClean="0"/>
              <a:t>Personalized Data</a:t>
            </a:r>
          </a:p>
          <a:p>
            <a:pPr lvl="1"/>
            <a:r>
              <a:rPr lang="en-US" sz="2400" dirty="0" smtClean="0"/>
              <a:t>Artificial Intelligence</a:t>
            </a:r>
          </a:p>
          <a:p>
            <a:pPr lvl="1"/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(Maybe a speaker….this class may adjust a bit.  I appreciate your flexibility)</a:t>
            </a:r>
          </a:p>
        </p:txBody>
      </p:sp>
    </p:spTree>
    <p:extLst>
      <p:ext uri="{BB962C8B-B14F-4D97-AF65-F5344CB8AC3E}">
        <p14:creationId xmlns:p14="http://schemas.microsoft.com/office/powerpoint/2010/main" val="3340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Assignment:  Interview PhD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9" y="1466850"/>
            <a:ext cx="8183525" cy="45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29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 – GitHub w/LI Learning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486" y="1363362"/>
            <a:ext cx="7142384" cy="51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Career Services 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Amy Bartachek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0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1712C7F-358A-5997-DE32-2645B66E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06" y="539187"/>
            <a:ext cx="8906493" cy="65181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Professional Details, Profile, Documents </a:t>
            </a:r>
            <a:r>
              <a:rPr lang="en-US" sz="28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and Offers</a:t>
            </a:r>
            <a:endParaRPr lang="en-US" sz="28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2C5856E-BF21-D2DE-6070-9B97E64C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86" y="1448790"/>
            <a:ext cx="8585860" cy="495201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</a:rPr>
              <a:t>1. Resume: Your resume is a continuous work in progress, take some time to review it.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</a:rPr>
              <a:t>2. LinkedIn Profile—don’t overlook your online presence and </a:t>
            </a:r>
            <a:r>
              <a:rPr lang="en-US" sz="2000" u="sng" dirty="0">
                <a:solidFill>
                  <a:srgbClr val="0563C1"/>
                </a:solidFill>
                <a:latin typeface="+mn-lt"/>
                <a:ea typeface="Calibri" panose="020F0502020204030204" pitchFamily="34" charset="0"/>
                <a:hlinkClick r:id="rId2"/>
              </a:rPr>
              <a:t>check out these free</a:t>
            </a:r>
            <a:r>
              <a:rPr lang="en-US" sz="2000" dirty="0">
                <a:latin typeface="+mn-lt"/>
                <a:ea typeface="Calibri" panose="020F0502020204030204" pitchFamily="34" charset="0"/>
              </a:rPr>
              <a:t> Tippie banners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</a:rPr>
              <a:t>3. </a:t>
            </a:r>
            <a:r>
              <a:rPr lang="en-US" sz="2000" dirty="0">
                <a:ea typeface="Calibri" panose="020F0502020204030204" pitchFamily="34" charset="0"/>
              </a:rPr>
              <a:t>References—find people who can be favorable references and keep them informed of what you are up to.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03F42"/>
                </a:solidFill>
                <a:latin typeface="+mn-lt"/>
                <a:ea typeface="Calibri" panose="020F0502020204030204" pitchFamily="34" charset="0"/>
              </a:rPr>
              <a:t>October 26 from 12:00-12:45pm</a:t>
            </a:r>
            <a:r>
              <a:rPr lang="en-US" sz="2000" dirty="0">
                <a:solidFill>
                  <a:srgbClr val="403F42"/>
                </a:solidFill>
                <a:latin typeface="+mn-lt"/>
                <a:ea typeface="Calibri" panose="020F0502020204030204" pitchFamily="34" charset="0"/>
              </a:rPr>
              <a:t>. Your Professional Brand &amp; LinkedIn - Online via Zoom: </a:t>
            </a:r>
            <a:r>
              <a:rPr lang="en-US" sz="2000" u="sng" dirty="0">
                <a:solidFill>
                  <a:srgbClr val="0000FF"/>
                </a:solidFill>
                <a:latin typeface="+mn-lt"/>
                <a:ea typeface="Calibri" panose="020F0502020204030204" pitchFamily="34" charset="0"/>
                <a:hlinkClick r:id="rId3"/>
              </a:rPr>
              <a:t>RSVP to attend the Career Services webinar</a:t>
            </a:r>
            <a:endParaRPr lang="en-US" sz="2000" u="sng" dirty="0">
              <a:solidFill>
                <a:srgbClr val="0000FF"/>
              </a:solidFill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u="sng" dirty="0">
              <a:solidFill>
                <a:srgbClr val="0000FF"/>
              </a:solidFill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</a:rPr>
              <a:t>Have you secured a summer internship? I want to hear about it and celebrate with you! Send me an email or stop in to give me an update: </a:t>
            </a:r>
            <a:r>
              <a:rPr lang="en-US" sz="2000" dirty="0">
                <a:latin typeface="+mn-lt"/>
                <a:ea typeface="Calibri" panose="020F0502020204030204" pitchFamily="34" charset="0"/>
                <a:hlinkClick r:id="rId4"/>
              </a:rPr>
              <a:t>amy-artachek@uiowa.edu</a:t>
            </a:r>
            <a:endParaRPr lang="en-US" sz="2000" dirty="0">
              <a:latin typeface="+mn-lt"/>
              <a:ea typeface="Calibri" panose="020F0502020204030204" pitchFamily="34" charset="0"/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E923B47F-10E3-7592-6601-DD14BBA3C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5688146"/>
            <a:ext cx="6276046" cy="273844"/>
          </a:xfrm>
        </p:spPr>
        <p:txBody>
          <a:bodyPr/>
          <a:lstStyle/>
          <a:p>
            <a:pPr>
              <a:spcAft>
                <a:spcPts val="450"/>
              </a:spcAft>
            </a:pPr>
            <a:r>
              <a:rPr lang="en-US"/>
              <a:t>Tippie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5237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7A52-AF11-C98F-B308-47FD374D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Accepting Offers, Negotiating and Etiquette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C1ED-DEBD-CB4D-756E-5E1902D0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Your circumstances, goals and offer-terms will be unique to you. Your Career Coach can better support your decision with information and details.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Negotiate: your salary and acceptance timeline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Rescinding offers: the affect it could have on your professional brand, relationships with companies, and Tippie reputation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Questions or need some guidance? </a:t>
            </a:r>
            <a:r>
              <a:rPr lang="en-US" dirty="0">
                <a:hlinkClick r:id="rId2"/>
              </a:rPr>
              <a:t>Schedule an Appointment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1F909-93C6-FD81-C708-35AE8090B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Tippie College of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8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of the Industry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15 Tools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983" y="1363363"/>
            <a:ext cx="6515703" cy="46013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97859" y="6091311"/>
            <a:ext cx="4389120" cy="253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https://blog.revolutionanalytics.com/2017/10/survey-of-kagglers.html</a:t>
            </a:r>
          </a:p>
        </p:txBody>
      </p:sp>
    </p:spTree>
    <p:extLst>
      <p:ext uri="{BB962C8B-B14F-4D97-AF65-F5344CB8AC3E}">
        <p14:creationId xmlns:p14="http://schemas.microsoft.com/office/powerpoint/2010/main" val="4789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 Tools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282" y="1665195"/>
            <a:ext cx="7248650" cy="44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Databases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360"/>
          <a:stretch/>
        </p:blipFill>
        <p:spPr>
          <a:xfrm>
            <a:off x="952993" y="1519054"/>
            <a:ext cx="7956467" cy="4240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9387" y="5759516"/>
            <a:ext cx="81464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https://towardsdatascience.com/top-databases-to-use-in-2022-what-is-the-right-database-for-your-use-case-bb8d3f183b21</a:t>
            </a:r>
          </a:p>
        </p:txBody>
      </p:sp>
    </p:spTree>
    <p:extLst>
      <p:ext uri="{BB962C8B-B14F-4D97-AF65-F5344CB8AC3E}">
        <p14:creationId xmlns:p14="http://schemas.microsoft.com/office/powerpoint/2010/main" val="158200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Power BI</a:t>
            </a:r>
          </a:p>
          <a:p>
            <a:r>
              <a:rPr lang="en-US" sz="2800" dirty="0" err="1" smtClean="0"/>
              <a:t>Alteryx</a:t>
            </a:r>
            <a:endParaRPr lang="en-US" sz="2800" dirty="0" smtClean="0"/>
          </a:p>
          <a:p>
            <a:r>
              <a:rPr lang="en-US" sz="2800" dirty="0" smtClean="0"/>
              <a:t>Trello</a:t>
            </a:r>
          </a:p>
          <a:p>
            <a:r>
              <a:rPr lang="en-US" sz="2800" dirty="0" smtClean="0"/>
              <a:t>GitHub</a:t>
            </a:r>
          </a:p>
          <a:p>
            <a:r>
              <a:rPr lang="en-US" sz="2800" dirty="0" smtClean="0"/>
              <a:t>Spark</a:t>
            </a:r>
          </a:p>
          <a:p>
            <a:r>
              <a:rPr lang="en-US" sz="2800" dirty="0" smtClean="0"/>
              <a:t>Agile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5366882"/>
      </p:ext>
    </p:extLst>
  </p:cSld>
  <p:clrMapOvr>
    <a:masterClrMapping/>
  </p:clrMapOvr>
</p:sld>
</file>

<file path=ppt/theme/theme1.xml><?xml version="1.0" encoding="utf-8"?>
<a:theme xmlns:a="http://schemas.openxmlformats.org/drawingml/2006/main" name="Iowa brand-ppt-template-standard-2020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-PPT-Template-Standard-2020" id="{FEB5064F-1BAF-457F-BD53-220B2EFBCADC}" vid="{C9548275-2ABB-47A4-A42E-9EB91983E2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008444E58A6C4B9AE1DF9877EF45D6" ma:contentTypeVersion="12" ma:contentTypeDescription="Create a new document." ma:contentTypeScope="" ma:versionID="89f1aef7acedb04cda5a7853b7dcb953">
  <xsd:schema xmlns:xsd="http://www.w3.org/2001/XMLSchema" xmlns:xs="http://www.w3.org/2001/XMLSchema" xmlns:p="http://schemas.microsoft.com/office/2006/metadata/properties" xmlns:ns3="86087b60-7c65-4cad-84e3-71e6946adbff" xmlns:ns4="c6df6735-7358-4702-a365-c1138eed3d9a" targetNamespace="http://schemas.microsoft.com/office/2006/metadata/properties" ma:root="true" ma:fieldsID="f554572cbdaeb54acd8c8260d97346e5" ns3:_="" ns4:_="">
    <xsd:import namespace="86087b60-7c65-4cad-84e3-71e6946adbff"/>
    <xsd:import namespace="c6df6735-7358-4702-a365-c1138eed3d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087b60-7c65-4cad-84e3-71e6946adb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f6735-7358-4702-a365-c1138eed3d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8010F9-DF9E-4B7C-9886-245BA13D09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148C22-E6A2-474B-9041-57F7E74D1C3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6087b60-7c65-4cad-84e3-71e6946adbff"/>
    <ds:schemaRef ds:uri="http://purl.org/dc/terms/"/>
    <ds:schemaRef ds:uri="http://schemas.openxmlformats.org/package/2006/metadata/core-properties"/>
    <ds:schemaRef ds:uri="c6df6735-7358-4702-a365-c1138eed3d9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025D1C2-4BAD-4C02-AAC7-51DCECFE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087b60-7c65-4cad-84e3-71e6946adbff"/>
    <ds:schemaRef ds:uri="c6df6735-7358-4702-a365-c1138eed3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Iowa brand-ppt-template-standard-2020</Template>
  <TotalTime>31236</TotalTime>
  <Words>481</Words>
  <Application>Microsoft Office PowerPoint</Application>
  <PresentationFormat>On-screen Show (4:3)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Franklin Gothic Book</vt:lpstr>
      <vt:lpstr>Iowa brand-ppt-template-standard-2020</vt:lpstr>
      <vt:lpstr>Session 5 Tools of the Industry</vt:lpstr>
      <vt:lpstr>Career Services Updates</vt:lpstr>
      <vt:lpstr>Professional Details, Profile, Documents and Offers</vt:lpstr>
      <vt:lpstr>Accepting Offers, Negotiating and Etiquette </vt:lpstr>
      <vt:lpstr>Tools of the Industry</vt:lpstr>
      <vt:lpstr>Top 15 Tools</vt:lpstr>
      <vt:lpstr>Business Intelligence Tools</vt:lpstr>
      <vt:lpstr>Popular Databases</vt:lpstr>
      <vt:lpstr>Popular Tools</vt:lpstr>
      <vt:lpstr>Group Exercise</vt:lpstr>
      <vt:lpstr>What is GitHub</vt:lpstr>
      <vt:lpstr>Getting Started</vt:lpstr>
      <vt:lpstr>GitHub Page Samples</vt:lpstr>
      <vt:lpstr>GitHub on Resumes</vt:lpstr>
      <vt:lpstr>Let’s Take a Look</vt:lpstr>
      <vt:lpstr>Next Session</vt:lpstr>
      <vt:lpstr>Next Session (Nov. 3) – Industry Trends </vt:lpstr>
      <vt:lpstr>Assignment:  Interview PhD Student</vt:lpstr>
      <vt:lpstr>Assignment – GitHub w/LI Learning</vt:lpstr>
    </vt:vector>
  </TitlesOfParts>
  <Company>The 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Fasse, Janaleen P</dc:creator>
  <cp:lastModifiedBy>Arens, Kristine</cp:lastModifiedBy>
  <cp:revision>288</cp:revision>
  <cp:lastPrinted>2018-08-16T21:27:14Z</cp:lastPrinted>
  <dcterms:created xsi:type="dcterms:W3CDTF">2016-07-15T16:57:01Z</dcterms:created>
  <dcterms:modified xsi:type="dcterms:W3CDTF">2022-10-20T15:42:17Z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0x010100A4008444E58A6C4B9AE1DF9877EF45D6</vt:lpwstr>
  </property>
</Properties>
</file>