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DB37A-43C5-4E1B-BAD6-64053E35742A}" v="111" dt="2023-09-06T10:07:2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re Erlend Jørgensen" userId="b3f6f962-a077-46b2-ad24-50394f11e875" providerId="ADAL" clId="{2B6DB37A-43C5-4E1B-BAD6-64053E35742A}"/>
    <pc:docChg chg="undo redo custSel addSld delSld modSld">
      <pc:chgData name="Kaare Erlend Jørgensen" userId="b3f6f962-a077-46b2-ad24-50394f11e875" providerId="ADAL" clId="{2B6DB37A-43C5-4E1B-BAD6-64053E35742A}" dt="2023-09-06T10:07:24.934" v="3344" actId="14100"/>
      <pc:docMkLst>
        <pc:docMk/>
      </pc:docMkLst>
      <pc:sldChg chg="addSp delSp modSp mod setClrOvrMap">
        <pc:chgData name="Kaare Erlend Jørgensen" userId="b3f6f962-a077-46b2-ad24-50394f11e875" providerId="ADAL" clId="{2B6DB37A-43C5-4E1B-BAD6-64053E35742A}" dt="2023-09-05T18:43:03.820" v="29" actId="26606"/>
        <pc:sldMkLst>
          <pc:docMk/>
          <pc:sldMk cId="1479968127" sldId="256"/>
        </pc:sldMkLst>
        <pc:spChg chg="mod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2" creationId="{B7D877BA-9EE5-664E-42CB-E7839946539B}"/>
          </ac:spMkLst>
        </pc:spChg>
        <pc:spChg chg="mod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3" creationId="{F6A74F9B-B95B-81E0-8E54-73C3F8C28E73}"/>
          </ac:spMkLst>
        </pc:spChg>
        <pc:spChg chg="del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14" creationId="{526E0BFB-CDF1-4990-8C11-AC849311E0A8}"/>
          </ac:spMkLst>
        </pc:spChg>
        <pc:spChg chg="del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16" creationId="{6069A1F8-9BEB-4786-9694-FC48B2D75D21}"/>
          </ac:spMkLst>
        </pc:spChg>
        <pc:spChg chg="del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18" creationId="{AF2F604E-43BE-4DC3-B983-E071523364F8}"/>
          </ac:spMkLst>
        </pc:spChg>
        <pc:spChg chg="del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20" creationId="{08C9B587-E65E-4B52-B37C-ABEBB6E87928}"/>
          </ac:spMkLst>
        </pc:spChg>
        <pc:spChg chg="add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25" creationId="{5A59F003-E00A-43F9-91DC-CC54E3B87466}"/>
          </ac:spMkLst>
        </pc:spChg>
        <pc:spChg chg="add">
          <ac:chgData name="Kaare Erlend Jørgensen" userId="b3f6f962-a077-46b2-ad24-50394f11e875" providerId="ADAL" clId="{2B6DB37A-43C5-4E1B-BAD6-64053E35742A}" dt="2023-09-05T18:43:03.820" v="29" actId="26606"/>
          <ac:spMkLst>
            <pc:docMk/>
            <pc:sldMk cId="1479968127" sldId="256"/>
            <ac:spMk id="27" creationId="{D74A4382-E3AD-430A-9A1F-DFA3E0E77A7D}"/>
          </ac:spMkLst>
        </pc:spChg>
        <pc:picChg chg="mod">
          <ac:chgData name="Kaare Erlend Jørgensen" userId="b3f6f962-a077-46b2-ad24-50394f11e875" providerId="ADAL" clId="{2B6DB37A-43C5-4E1B-BAD6-64053E35742A}" dt="2023-09-05T18:43:03.820" v="29" actId="26606"/>
          <ac:picMkLst>
            <pc:docMk/>
            <pc:sldMk cId="1479968127" sldId="256"/>
            <ac:picMk id="4" creationId="{F2A95606-3FC9-4B9D-9DFB-CAD351B92067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1899823864" sldId="257"/>
        </pc:sldMkLst>
      </pc:sldChg>
      <pc:sldChg chg="addSp modSp new mod setBg addAnim">
        <pc:chgData name="Kaare Erlend Jørgensen" userId="b3f6f962-a077-46b2-ad24-50394f11e875" providerId="ADAL" clId="{2B6DB37A-43C5-4E1B-BAD6-64053E35742A}" dt="2023-09-05T18:50:09.203" v="94" actId="20577"/>
        <pc:sldMkLst>
          <pc:docMk/>
          <pc:sldMk cId="3787571354" sldId="257"/>
        </pc:sldMkLst>
        <pc:spChg chg="mod">
          <ac:chgData name="Kaare Erlend Jørgensen" userId="b3f6f962-a077-46b2-ad24-50394f11e875" providerId="ADAL" clId="{2B6DB37A-43C5-4E1B-BAD6-64053E35742A}" dt="2023-09-05T18:49:32.205" v="53" actId="26606"/>
          <ac:spMkLst>
            <pc:docMk/>
            <pc:sldMk cId="3787571354" sldId="257"/>
            <ac:spMk id="2" creationId="{B60FEC5C-6CD0-1410-7554-EDDA01A87E79}"/>
          </ac:spMkLst>
        </pc:spChg>
        <pc:spChg chg="mod">
          <ac:chgData name="Kaare Erlend Jørgensen" userId="b3f6f962-a077-46b2-ad24-50394f11e875" providerId="ADAL" clId="{2B6DB37A-43C5-4E1B-BAD6-64053E35742A}" dt="2023-09-05T18:50:09.203" v="94" actId="20577"/>
          <ac:spMkLst>
            <pc:docMk/>
            <pc:sldMk cId="3787571354" sldId="257"/>
            <ac:spMk id="3" creationId="{B242B260-73BE-A28D-9DDA-4BCB2FA250A0}"/>
          </ac:spMkLst>
        </pc:spChg>
        <pc:spChg chg="add">
          <ac:chgData name="Kaare Erlend Jørgensen" userId="b3f6f962-a077-46b2-ad24-50394f11e875" providerId="ADAL" clId="{2B6DB37A-43C5-4E1B-BAD6-64053E35742A}" dt="2023-09-05T18:49:32.205" v="53" actId="26606"/>
          <ac:spMkLst>
            <pc:docMk/>
            <pc:sldMk cId="3787571354" sldId="257"/>
            <ac:spMk id="9" creationId="{8D06CE56-3881-4ADA-8CEF-D18B02C242A3}"/>
          </ac:spMkLst>
        </pc:spChg>
        <pc:spChg chg="add">
          <ac:chgData name="Kaare Erlend Jørgensen" userId="b3f6f962-a077-46b2-ad24-50394f11e875" providerId="ADAL" clId="{2B6DB37A-43C5-4E1B-BAD6-64053E35742A}" dt="2023-09-05T18:49:32.205" v="53" actId="26606"/>
          <ac:spMkLst>
            <pc:docMk/>
            <pc:sldMk cId="3787571354" sldId="257"/>
            <ac:spMk id="11" creationId="{79F3C543-62EC-4433-9C93-A2CD8764E9B4}"/>
          </ac:spMkLst>
        </pc:spChg>
        <pc:spChg chg="add">
          <ac:chgData name="Kaare Erlend Jørgensen" userId="b3f6f962-a077-46b2-ad24-50394f11e875" providerId="ADAL" clId="{2B6DB37A-43C5-4E1B-BAD6-64053E35742A}" dt="2023-09-05T18:49:32.205" v="53" actId="26606"/>
          <ac:spMkLst>
            <pc:docMk/>
            <pc:sldMk cId="3787571354" sldId="257"/>
            <ac:spMk id="13" creationId="{5A59F003-E00A-43F9-91DC-CC54E3B87466}"/>
          </ac:spMkLst>
        </pc:spChg>
        <pc:spChg chg="add">
          <ac:chgData name="Kaare Erlend Jørgensen" userId="b3f6f962-a077-46b2-ad24-50394f11e875" providerId="ADAL" clId="{2B6DB37A-43C5-4E1B-BAD6-64053E35742A}" dt="2023-09-05T18:49:32.205" v="53" actId="26606"/>
          <ac:spMkLst>
            <pc:docMk/>
            <pc:sldMk cId="3787571354" sldId="257"/>
            <ac:spMk id="15" creationId="{D74A4382-E3AD-430A-9A1F-DFA3E0E77A7D}"/>
          </ac:spMkLst>
        </pc:spChg>
        <pc:picChg chg="add">
          <ac:chgData name="Kaare Erlend Jørgensen" userId="b3f6f962-a077-46b2-ad24-50394f11e875" providerId="ADAL" clId="{2B6DB37A-43C5-4E1B-BAD6-64053E35742A}" dt="2023-09-05T18:49:32.205" v="53" actId="26606"/>
          <ac:picMkLst>
            <pc:docMk/>
            <pc:sldMk cId="3787571354" sldId="257"/>
            <ac:picMk id="5" creationId="{4051D611-E53A-F00A-96E3-D3AADA4B6A4E}"/>
          </ac:picMkLst>
        </pc:picChg>
      </pc:sldChg>
      <pc:sldChg chg="addSp delSp modSp new mod setBg modAnim">
        <pc:chgData name="Kaare Erlend Jørgensen" userId="b3f6f962-a077-46b2-ad24-50394f11e875" providerId="ADAL" clId="{2B6DB37A-43C5-4E1B-BAD6-64053E35742A}" dt="2023-09-05T18:56:06.177" v="273" actId="26606"/>
        <pc:sldMkLst>
          <pc:docMk/>
          <pc:sldMk cId="299702524" sldId="258"/>
        </pc:sldMkLst>
        <pc:spChg chg="mod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2" creationId="{67D9B136-C815-6381-9EA4-1A061130AFE6}"/>
          </ac:spMkLst>
        </pc:spChg>
        <pc:spChg chg="mod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3" creationId="{497E5506-4824-F9A6-988F-ADCB1BA5DC0D}"/>
          </ac:spMkLst>
        </pc:spChg>
        <pc:spChg chg="add del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10" creationId="{2C9A9DA9-7DC8-488B-A882-123947B0F3D9}"/>
          </ac:spMkLst>
        </pc:spChg>
        <pc:spChg chg="add del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12" creationId="{57F6BDD4-E066-4008-8011-6CC31AEB4556}"/>
          </ac:spMkLst>
        </pc:spChg>
        <pc:spChg chg="add del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14" creationId="{2711A8FB-68FC-45FC-B01E-38F809E2D439}"/>
          </ac:spMkLst>
        </pc:spChg>
        <pc:spChg chg="add del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16" creationId="{2A865FE3-5FC9-4049-87CF-30019C46C0F5}"/>
          </ac:spMkLst>
        </pc:spChg>
        <pc:spChg chg="add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21" creationId="{90D01200-0224-43C5-AB38-FB4D16B73FB7}"/>
          </ac:spMkLst>
        </pc:spChg>
        <pc:spChg chg="add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23" creationId="{728A44A4-A002-4A88-9FC9-1D0566C97A47}"/>
          </ac:spMkLst>
        </pc:spChg>
        <pc:spChg chg="add">
          <ac:chgData name="Kaare Erlend Jørgensen" userId="b3f6f962-a077-46b2-ad24-50394f11e875" providerId="ADAL" clId="{2B6DB37A-43C5-4E1B-BAD6-64053E35742A}" dt="2023-09-05T18:56:06.177" v="273" actId="26606"/>
          <ac:spMkLst>
            <pc:docMk/>
            <pc:sldMk cId="299702524" sldId="258"/>
            <ac:spMk id="25" creationId="{3E7D5C7B-DD16-401B-85CE-4AAA2A4F5136}"/>
          </ac:spMkLst>
        </pc:spChg>
        <pc:picChg chg="add mod">
          <ac:chgData name="Kaare Erlend Jørgensen" userId="b3f6f962-a077-46b2-ad24-50394f11e875" providerId="ADAL" clId="{2B6DB37A-43C5-4E1B-BAD6-64053E35742A}" dt="2023-09-05T18:56:06.177" v="273" actId="26606"/>
          <ac:picMkLst>
            <pc:docMk/>
            <pc:sldMk cId="299702524" sldId="258"/>
            <ac:picMk id="7" creationId="{D102C1C5-854F-CA35-DEF6-3003FC8FE8E3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3407507429" sldId="258"/>
        </pc:sldMkLst>
      </pc:sldChg>
      <pc:sldChg chg="addSp delSp modSp new mod setBg">
        <pc:chgData name="Kaare Erlend Jørgensen" userId="b3f6f962-a077-46b2-ad24-50394f11e875" providerId="ADAL" clId="{2B6DB37A-43C5-4E1B-BAD6-64053E35742A}" dt="2023-09-05T19:03:06.243" v="591" actId="26606"/>
        <pc:sldMkLst>
          <pc:docMk/>
          <pc:sldMk cId="1271998463" sldId="259"/>
        </pc:sldMkLst>
        <pc:spChg chg="mod">
          <ac:chgData name="Kaare Erlend Jørgensen" userId="b3f6f962-a077-46b2-ad24-50394f11e875" providerId="ADAL" clId="{2B6DB37A-43C5-4E1B-BAD6-64053E35742A}" dt="2023-09-05T19:03:06.243" v="591" actId="26606"/>
          <ac:spMkLst>
            <pc:docMk/>
            <pc:sldMk cId="1271998463" sldId="259"/>
            <ac:spMk id="2" creationId="{851F9CA3-FC09-A528-C3F9-552A21ACEF9B}"/>
          </ac:spMkLst>
        </pc:spChg>
        <pc:spChg chg="del mod">
          <ac:chgData name="Kaare Erlend Jørgensen" userId="b3f6f962-a077-46b2-ad24-50394f11e875" providerId="ADAL" clId="{2B6DB37A-43C5-4E1B-BAD6-64053E35742A}" dt="2023-09-05T19:03:06.243" v="591" actId="26606"/>
          <ac:spMkLst>
            <pc:docMk/>
            <pc:sldMk cId="1271998463" sldId="259"/>
            <ac:spMk id="3" creationId="{105C2379-92A5-6E16-4213-0BD556203197}"/>
          </ac:spMkLst>
        </pc:spChg>
        <pc:spChg chg="add">
          <ac:chgData name="Kaare Erlend Jørgensen" userId="b3f6f962-a077-46b2-ad24-50394f11e875" providerId="ADAL" clId="{2B6DB37A-43C5-4E1B-BAD6-64053E35742A}" dt="2023-09-05T19:03:06.243" v="591" actId="26606"/>
          <ac:spMkLst>
            <pc:docMk/>
            <pc:sldMk cId="1271998463" sldId="259"/>
            <ac:spMk id="9" creationId="{53B021B3-DE93-4AB7-8A18-CF5F1CED88B8}"/>
          </ac:spMkLst>
        </pc:spChg>
        <pc:spChg chg="add">
          <ac:chgData name="Kaare Erlend Jørgensen" userId="b3f6f962-a077-46b2-ad24-50394f11e875" providerId="ADAL" clId="{2B6DB37A-43C5-4E1B-BAD6-64053E35742A}" dt="2023-09-05T19:03:06.243" v="591" actId="26606"/>
          <ac:spMkLst>
            <pc:docMk/>
            <pc:sldMk cId="1271998463" sldId="259"/>
            <ac:spMk id="11" creationId="{52D502E5-F6B4-4D58-B4AE-FC466FF15EE8}"/>
          </ac:spMkLst>
        </pc:spChg>
        <pc:spChg chg="add">
          <ac:chgData name="Kaare Erlend Jørgensen" userId="b3f6f962-a077-46b2-ad24-50394f11e875" providerId="ADAL" clId="{2B6DB37A-43C5-4E1B-BAD6-64053E35742A}" dt="2023-09-05T19:03:06.243" v="591" actId="26606"/>
          <ac:spMkLst>
            <pc:docMk/>
            <pc:sldMk cId="1271998463" sldId="259"/>
            <ac:spMk id="13" creationId="{9DECDBF4-02B6-4BB4-B65B-B8107AD6A9E8}"/>
          </ac:spMkLst>
        </pc:spChg>
        <pc:graphicFrameChg chg="add">
          <ac:chgData name="Kaare Erlend Jørgensen" userId="b3f6f962-a077-46b2-ad24-50394f11e875" providerId="ADAL" clId="{2B6DB37A-43C5-4E1B-BAD6-64053E35742A}" dt="2023-09-05T19:03:06.243" v="591" actId="26606"/>
          <ac:graphicFrameMkLst>
            <pc:docMk/>
            <pc:sldMk cId="1271998463" sldId="259"/>
            <ac:graphicFrameMk id="5" creationId="{4CAECFEC-79EE-9BAD-1BF7-B614677C852F}"/>
          </ac:graphicFrameMkLst>
        </pc:graphicFrame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3833976005" sldId="259"/>
        </pc:sldMkLst>
      </pc:sldChg>
      <pc:sldChg chg="addSp modSp new mod setBg modAnim">
        <pc:chgData name="Kaare Erlend Jørgensen" userId="b3f6f962-a077-46b2-ad24-50394f11e875" providerId="ADAL" clId="{2B6DB37A-43C5-4E1B-BAD6-64053E35742A}" dt="2023-09-05T19:10:38.198" v="854" actId="403"/>
        <pc:sldMkLst>
          <pc:docMk/>
          <pc:sldMk cId="2346196730" sldId="260"/>
        </pc:sldMkLst>
        <pc:spChg chg="mod">
          <ac:chgData name="Kaare Erlend Jørgensen" userId="b3f6f962-a077-46b2-ad24-50394f11e875" providerId="ADAL" clId="{2B6DB37A-43C5-4E1B-BAD6-64053E35742A}" dt="2023-09-05T19:10:19.149" v="849" actId="26606"/>
          <ac:spMkLst>
            <pc:docMk/>
            <pc:sldMk cId="2346196730" sldId="260"/>
            <ac:spMk id="2" creationId="{157F2CF8-32D9-476B-66AC-711437411F89}"/>
          </ac:spMkLst>
        </pc:spChg>
        <pc:spChg chg="mod">
          <ac:chgData name="Kaare Erlend Jørgensen" userId="b3f6f962-a077-46b2-ad24-50394f11e875" providerId="ADAL" clId="{2B6DB37A-43C5-4E1B-BAD6-64053E35742A}" dt="2023-09-05T19:10:38.198" v="854" actId="403"/>
          <ac:spMkLst>
            <pc:docMk/>
            <pc:sldMk cId="2346196730" sldId="260"/>
            <ac:spMk id="3" creationId="{18F29770-B0FB-DFA2-D77D-7B60A3F2DB41}"/>
          </ac:spMkLst>
        </pc:spChg>
        <pc:spChg chg="add">
          <ac:chgData name="Kaare Erlend Jørgensen" userId="b3f6f962-a077-46b2-ad24-50394f11e875" providerId="ADAL" clId="{2B6DB37A-43C5-4E1B-BAD6-64053E35742A}" dt="2023-09-05T19:10:19.149" v="849" actId="26606"/>
          <ac:spMkLst>
            <pc:docMk/>
            <pc:sldMk cId="2346196730" sldId="260"/>
            <ac:spMk id="9" creationId="{8380AD67-C5CA-4918-B4BB-C359BB03EEDD}"/>
          </ac:spMkLst>
        </pc:spChg>
        <pc:spChg chg="add">
          <ac:chgData name="Kaare Erlend Jørgensen" userId="b3f6f962-a077-46b2-ad24-50394f11e875" providerId="ADAL" clId="{2B6DB37A-43C5-4E1B-BAD6-64053E35742A}" dt="2023-09-05T19:10:19.149" v="849" actId="26606"/>
          <ac:spMkLst>
            <pc:docMk/>
            <pc:sldMk cId="2346196730" sldId="260"/>
            <ac:spMk id="11" creationId="{EABAD4DA-87BA-4F70-9EF0-45C6BCF17823}"/>
          </ac:spMkLst>
        </pc:spChg>
        <pc:spChg chg="add">
          <ac:chgData name="Kaare Erlend Jørgensen" userId="b3f6f962-a077-46b2-ad24-50394f11e875" providerId="ADAL" clId="{2B6DB37A-43C5-4E1B-BAD6-64053E35742A}" dt="2023-09-05T19:10:19.149" v="849" actId="26606"/>
          <ac:spMkLst>
            <pc:docMk/>
            <pc:sldMk cId="2346196730" sldId="260"/>
            <ac:spMk id="13" creationId="{915128D9-2797-47FA-B6FE-EC24E6B8437A}"/>
          </ac:spMkLst>
        </pc:spChg>
        <pc:picChg chg="add">
          <ac:chgData name="Kaare Erlend Jørgensen" userId="b3f6f962-a077-46b2-ad24-50394f11e875" providerId="ADAL" clId="{2B6DB37A-43C5-4E1B-BAD6-64053E35742A}" dt="2023-09-05T19:10:19.149" v="849" actId="26606"/>
          <ac:picMkLst>
            <pc:docMk/>
            <pc:sldMk cId="2346196730" sldId="260"/>
            <ac:picMk id="5" creationId="{E9109C08-306B-BA29-2BD2-BF6E538A917B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868931870" sldId="260"/>
        </pc:sldMkLst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829644041" sldId="261"/>
        </pc:sldMkLst>
      </pc:sldChg>
      <pc:sldChg chg="addSp modSp new mod setBg modAnim">
        <pc:chgData name="Kaare Erlend Jørgensen" userId="b3f6f962-a077-46b2-ad24-50394f11e875" providerId="ADAL" clId="{2B6DB37A-43C5-4E1B-BAD6-64053E35742A}" dt="2023-09-05T19:16:46.693" v="1018" actId="403"/>
        <pc:sldMkLst>
          <pc:docMk/>
          <pc:sldMk cId="3221948097" sldId="261"/>
        </pc:sldMkLst>
        <pc:spChg chg="mod">
          <ac:chgData name="Kaare Erlend Jørgensen" userId="b3f6f962-a077-46b2-ad24-50394f11e875" providerId="ADAL" clId="{2B6DB37A-43C5-4E1B-BAD6-64053E35742A}" dt="2023-09-05T19:16:40.573" v="1015" actId="26606"/>
          <ac:spMkLst>
            <pc:docMk/>
            <pc:sldMk cId="3221948097" sldId="261"/>
            <ac:spMk id="2" creationId="{B84E9A3C-39B8-4FCC-0744-278A2E21B4ED}"/>
          </ac:spMkLst>
        </pc:spChg>
        <pc:spChg chg="mod">
          <ac:chgData name="Kaare Erlend Jørgensen" userId="b3f6f962-a077-46b2-ad24-50394f11e875" providerId="ADAL" clId="{2B6DB37A-43C5-4E1B-BAD6-64053E35742A}" dt="2023-09-05T19:16:46.693" v="1018" actId="403"/>
          <ac:spMkLst>
            <pc:docMk/>
            <pc:sldMk cId="3221948097" sldId="261"/>
            <ac:spMk id="3" creationId="{8ADED353-2713-AEAC-AEBF-98DAD1B33922}"/>
          </ac:spMkLst>
        </pc:spChg>
        <pc:spChg chg="add">
          <ac:chgData name="Kaare Erlend Jørgensen" userId="b3f6f962-a077-46b2-ad24-50394f11e875" providerId="ADAL" clId="{2B6DB37A-43C5-4E1B-BAD6-64053E35742A}" dt="2023-09-05T19:16:40.573" v="1015" actId="26606"/>
          <ac:spMkLst>
            <pc:docMk/>
            <pc:sldMk cId="3221948097" sldId="261"/>
            <ac:spMk id="9" creationId="{8380AD67-C5CA-4918-B4BB-C359BB03EEDD}"/>
          </ac:spMkLst>
        </pc:spChg>
        <pc:spChg chg="add">
          <ac:chgData name="Kaare Erlend Jørgensen" userId="b3f6f962-a077-46b2-ad24-50394f11e875" providerId="ADAL" clId="{2B6DB37A-43C5-4E1B-BAD6-64053E35742A}" dt="2023-09-05T19:16:40.573" v="1015" actId="26606"/>
          <ac:spMkLst>
            <pc:docMk/>
            <pc:sldMk cId="3221948097" sldId="261"/>
            <ac:spMk id="11" creationId="{EABAD4DA-87BA-4F70-9EF0-45C6BCF17823}"/>
          </ac:spMkLst>
        </pc:spChg>
        <pc:spChg chg="add">
          <ac:chgData name="Kaare Erlend Jørgensen" userId="b3f6f962-a077-46b2-ad24-50394f11e875" providerId="ADAL" clId="{2B6DB37A-43C5-4E1B-BAD6-64053E35742A}" dt="2023-09-05T19:16:40.573" v="1015" actId="26606"/>
          <ac:spMkLst>
            <pc:docMk/>
            <pc:sldMk cId="3221948097" sldId="261"/>
            <ac:spMk id="13" creationId="{915128D9-2797-47FA-B6FE-EC24E6B8437A}"/>
          </ac:spMkLst>
        </pc:spChg>
        <pc:picChg chg="add">
          <ac:chgData name="Kaare Erlend Jørgensen" userId="b3f6f962-a077-46b2-ad24-50394f11e875" providerId="ADAL" clId="{2B6DB37A-43C5-4E1B-BAD6-64053E35742A}" dt="2023-09-05T19:16:40.573" v="1015" actId="26606"/>
          <ac:picMkLst>
            <pc:docMk/>
            <pc:sldMk cId="3221948097" sldId="261"/>
            <ac:picMk id="5" creationId="{2E51169E-C6EB-15BA-48F0-175986BDF9EB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950905166" sldId="262"/>
        </pc:sldMkLst>
      </pc:sldChg>
      <pc:sldChg chg="addSp delSp modSp new mod setBg modAnim">
        <pc:chgData name="Kaare Erlend Jørgensen" userId="b3f6f962-a077-46b2-ad24-50394f11e875" providerId="ADAL" clId="{2B6DB37A-43C5-4E1B-BAD6-64053E35742A}" dt="2023-09-05T19:25:20.217" v="1312" actId="403"/>
        <pc:sldMkLst>
          <pc:docMk/>
          <pc:sldMk cId="3625167397" sldId="262"/>
        </pc:sldMkLst>
        <pc:spChg chg="mod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2" creationId="{1CEEC156-67F1-077D-D840-AD052CF345D0}"/>
          </ac:spMkLst>
        </pc:spChg>
        <pc:spChg chg="mod ord">
          <ac:chgData name="Kaare Erlend Jørgensen" userId="b3f6f962-a077-46b2-ad24-50394f11e875" providerId="ADAL" clId="{2B6DB37A-43C5-4E1B-BAD6-64053E35742A}" dt="2023-09-05T19:25:20.217" v="1312" actId="403"/>
          <ac:spMkLst>
            <pc:docMk/>
            <pc:sldMk cId="3625167397" sldId="262"/>
            <ac:spMk id="3" creationId="{EB2C5040-42B2-1BC4-517E-27469C4D98C4}"/>
          </ac:spMkLst>
        </pc:spChg>
        <pc:spChg chg="add del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9" creationId="{79477870-C64A-4E35-8F2F-05B7114F3C74}"/>
          </ac:spMkLst>
        </pc:spChg>
        <pc:spChg chg="add del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11" creationId="{8AEA628B-C8FF-4D0B-B111-F101F580B15D}"/>
          </ac:spMkLst>
        </pc:spChg>
        <pc:spChg chg="add del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13" creationId="{42663BD0-064C-40FC-A331-F49FCA9536AA}"/>
          </ac:spMkLst>
        </pc:spChg>
        <pc:spChg chg="add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18" creationId="{2C9A9DA9-7DC8-488B-A882-123947B0F3D9}"/>
          </ac:spMkLst>
        </pc:spChg>
        <pc:spChg chg="add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20" creationId="{57F6BDD4-E066-4008-8011-6CC31AEB4556}"/>
          </ac:spMkLst>
        </pc:spChg>
        <pc:spChg chg="add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22" creationId="{2711A8FB-68FC-45FC-B01E-38F809E2D439}"/>
          </ac:spMkLst>
        </pc:spChg>
        <pc:spChg chg="add">
          <ac:chgData name="Kaare Erlend Jørgensen" userId="b3f6f962-a077-46b2-ad24-50394f11e875" providerId="ADAL" clId="{2B6DB37A-43C5-4E1B-BAD6-64053E35742A}" dt="2023-09-05T19:25:06.792" v="1307" actId="26606"/>
          <ac:spMkLst>
            <pc:docMk/>
            <pc:sldMk cId="3625167397" sldId="262"/>
            <ac:spMk id="24" creationId="{2A865FE3-5FC9-4049-87CF-30019C46C0F5}"/>
          </ac:spMkLst>
        </pc:spChg>
        <pc:picChg chg="add mod">
          <ac:chgData name="Kaare Erlend Jørgensen" userId="b3f6f962-a077-46b2-ad24-50394f11e875" providerId="ADAL" clId="{2B6DB37A-43C5-4E1B-BAD6-64053E35742A}" dt="2023-09-05T19:25:06.792" v="1307" actId="26606"/>
          <ac:picMkLst>
            <pc:docMk/>
            <pc:sldMk cId="3625167397" sldId="262"/>
            <ac:picMk id="5" creationId="{AF6EE94B-3393-4C0E-7A04-2557B4218061}"/>
          </ac:picMkLst>
        </pc:picChg>
      </pc:sldChg>
      <pc:sldChg chg="addSp delSp modSp new mod setBg addAnim">
        <pc:chgData name="Kaare Erlend Jørgensen" userId="b3f6f962-a077-46b2-ad24-50394f11e875" providerId="ADAL" clId="{2B6DB37A-43C5-4E1B-BAD6-64053E35742A}" dt="2023-09-05T19:28:54.584" v="1495" actId="403"/>
        <pc:sldMkLst>
          <pc:docMk/>
          <pc:sldMk cId="1387420051" sldId="263"/>
        </pc:sldMkLst>
        <pc:spChg chg="mod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2" creationId="{0DA90829-601A-6CC2-59EA-1BD363C9689F}"/>
          </ac:spMkLst>
        </pc:spChg>
        <pc:spChg chg="mod">
          <ac:chgData name="Kaare Erlend Jørgensen" userId="b3f6f962-a077-46b2-ad24-50394f11e875" providerId="ADAL" clId="{2B6DB37A-43C5-4E1B-BAD6-64053E35742A}" dt="2023-09-05T19:28:54.584" v="1495" actId="403"/>
          <ac:spMkLst>
            <pc:docMk/>
            <pc:sldMk cId="1387420051" sldId="263"/>
            <ac:spMk id="3" creationId="{7C4612EE-2C91-A8D3-986F-40EEF15BCEBE}"/>
          </ac:spMkLst>
        </pc:spChg>
        <pc:spChg chg="add del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8" creationId="{8D06CE56-3881-4ADA-8CEF-D18B02C242A3}"/>
          </ac:spMkLst>
        </pc:spChg>
        <pc:spChg chg="add del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10" creationId="{79F3C543-62EC-4433-9C93-A2CD8764E9B4}"/>
          </ac:spMkLst>
        </pc:spChg>
        <pc:spChg chg="add del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12" creationId="{1ACA2EA0-FFD3-42EC-9406-B595015ED96E}"/>
          </ac:spMkLst>
        </pc:spChg>
        <pc:spChg chg="add del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14" creationId="{D5288BCE-665C-472A-8C43-664BCFA31E43}"/>
          </ac:spMkLst>
        </pc:spChg>
        <pc:spChg chg="add del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16" creationId="{46C57131-53A7-4C1A-BEA8-25F06A06AD29}"/>
          </ac:spMkLst>
        </pc:spChg>
        <pc:spChg chg="add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22" creationId="{8380AD67-C5CA-4918-B4BB-C359BB03EEDD}"/>
          </ac:spMkLst>
        </pc:spChg>
        <pc:spChg chg="add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24" creationId="{EABAD4DA-87BA-4F70-9EF0-45C6BCF17823}"/>
          </ac:spMkLst>
        </pc:spChg>
        <pc:spChg chg="add">
          <ac:chgData name="Kaare Erlend Jørgensen" userId="b3f6f962-a077-46b2-ad24-50394f11e875" providerId="ADAL" clId="{2B6DB37A-43C5-4E1B-BAD6-64053E35742A}" dt="2023-09-05T19:28:44.750" v="1491" actId="26606"/>
          <ac:spMkLst>
            <pc:docMk/>
            <pc:sldMk cId="1387420051" sldId="263"/>
            <ac:spMk id="26" creationId="{915128D9-2797-47FA-B6FE-EC24E6B8437A}"/>
          </ac:spMkLst>
        </pc:spChg>
        <pc:picChg chg="add">
          <ac:chgData name="Kaare Erlend Jørgensen" userId="b3f6f962-a077-46b2-ad24-50394f11e875" providerId="ADAL" clId="{2B6DB37A-43C5-4E1B-BAD6-64053E35742A}" dt="2023-09-05T19:28:44.750" v="1491" actId="26606"/>
          <ac:picMkLst>
            <pc:docMk/>
            <pc:sldMk cId="1387420051" sldId="263"/>
            <ac:picMk id="18" creationId="{AD481E69-A9A0-772E-5A81-80DA06797B62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832391815" sldId="263"/>
        </pc:sldMkLst>
      </pc:sldChg>
      <pc:sldChg chg="addSp modSp new mod setBg modAnim">
        <pc:chgData name="Kaare Erlend Jørgensen" userId="b3f6f962-a077-46b2-ad24-50394f11e875" providerId="ADAL" clId="{2B6DB37A-43C5-4E1B-BAD6-64053E35742A}" dt="2023-09-05T19:36:20.652" v="1610"/>
        <pc:sldMkLst>
          <pc:docMk/>
          <pc:sldMk cId="1787343775" sldId="264"/>
        </pc:sldMkLst>
        <pc:spChg chg="mod">
          <ac:chgData name="Kaare Erlend Jørgensen" userId="b3f6f962-a077-46b2-ad24-50394f11e875" providerId="ADAL" clId="{2B6DB37A-43C5-4E1B-BAD6-64053E35742A}" dt="2023-09-05T19:36:01.028" v="1608" actId="26606"/>
          <ac:spMkLst>
            <pc:docMk/>
            <pc:sldMk cId="1787343775" sldId="264"/>
            <ac:spMk id="2" creationId="{3D07F701-AADE-287E-B8BC-1B822D19F7B8}"/>
          </ac:spMkLst>
        </pc:spChg>
        <pc:spChg chg="mod">
          <ac:chgData name="Kaare Erlend Jørgensen" userId="b3f6f962-a077-46b2-ad24-50394f11e875" providerId="ADAL" clId="{2B6DB37A-43C5-4E1B-BAD6-64053E35742A}" dt="2023-09-05T19:36:01.028" v="1608" actId="26606"/>
          <ac:spMkLst>
            <pc:docMk/>
            <pc:sldMk cId="1787343775" sldId="264"/>
            <ac:spMk id="3" creationId="{F302C0E1-8F38-2D6D-C55A-6301E7431A69}"/>
          </ac:spMkLst>
        </pc:spChg>
        <pc:spChg chg="add">
          <ac:chgData name="Kaare Erlend Jørgensen" userId="b3f6f962-a077-46b2-ad24-50394f11e875" providerId="ADAL" clId="{2B6DB37A-43C5-4E1B-BAD6-64053E35742A}" dt="2023-09-05T19:36:01.028" v="1608" actId="26606"/>
          <ac:spMkLst>
            <pc:docMk/>
            <pc:sldMk cId="1787343775" sldId="264"/>
            <ac:spMk id="9" creationId="{79477870-C64A-4E35-8F2F-05B7114F3C74}"/>
          </ac:spMkLst>
        </pc:spChg>
        <pc:spChg chg="add">
          <ac:chgData name="Kaare Erlend Jørgensen" userId="b3f6f962-a077-46b2-ad24-50394f11e875" providerId="ADAL" clId="{2B6DB37A-43C5-4E1B-BAD6-64053E35742A}" dt="2023-09-05T19:36:01.028" v="1608" actId="26606"/>
          <ac:spMkLst>
            <pc:docMk/>
            <pc:sldMk cId="1787343775" sldId="264"/>
            <ac:spMk id="11" creationId="{8AEA628B-C8FF-4D0B-B111-F101F580B15D}"/>
          </ac:spMkLst>
        </pc:spChg>
        <pc:spChg chg="add">
          <ac:chgData name="Kaare Erlend Jørgensen" userId="b3f6f962-a077-46b2-ad24-50394f11e875" providerId="ADAL" clId="{2B6DB37A-43C5-4E1B-BAD6-64053E35742A}" dt="2023-09-05T19:36:01.028" v="1608" actId="26606"/>
          <ac:spMkLst>
            <pc:docMk/>
            <pc:sldMk cId="1787343775" sldId="264"/>
            <ac:spMk id="13" creationId="{42663BD0-064C-40FC-A331-F49FCA9536AA}"/>
          </ac:spMkLst>
        </pc:spChg>
        <pc:picChg chg="add">
          <ac:chgData name="Kaare Erlend Jørgensen" userId="b3f6f962-a077-46b2-ad24-50394f11e875" providerId="ADAL" clId="{2B6DB37A-43C5-4E1B-BAD6-64053E35742A}" dt="2023-09-05T19:36:01.028" v="1608" actId="26606"/>
          <ac:picMkLst>
            <pc:docMk/>
            <pc:sldMk cId="1787343775" sldId="264"/>
            <ac:picMk id="5" creationId="{3D222F67-D6DD-4A40-2CEC-BC48FA2F1C20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4187132365" sldId="264"/>
        </pc:sldMkLst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735799751" sldId="265"/>
        </pc:sldMkLst>
      </pc:sldChg>
      <pc:sldChg chg="modSp new mod modAnim">
        <pc:chgData name="Kaare Erlend Jørgensen" userId="b3f6f962-a077-46b2-ad24-50394f11e875" providerId="ADAL" clId="{2B6DB37A-43C5-4E1B-BAD6-64053E35742A}" dt="2023-09-05T19:43:01.854" v="1981"/>
        <pc:sldMkLst>
          <pc:docMk/>
          <pc:sldMk cId="3559065260" sldId="265"/>
        </pc:sldMkLst>
        <pc:spChg chg="mod">
          <ac:chgData name="Kaare Erlend Jørgensen" userId="b3f6f962-a077-46b2-ad24-50394f11e875" providerId="ADAL" clId="{2B6DB37A-43C5-4E1B-BAD6-64053E35742A}" dt="2023-09-05T19:37:18.108" v="1652" actId="20577"/>
          <ac:spMkLst>
            <pc:docMk/>
            <pc:sldMk cId="3559065260" sldId="265"/>
            <ac:spMk id="2" creationId="{B3481A48-0F7A-7891-51E7-C8078CD33BF9}"/>
          </ac:spMkLst>
        </pc:spChg>
        <pc:spChg chg="mod">
          <ac:chgData name="Kaare Erlend Jørgensen" userId="b3f6f962-a077-46b2-ad24-50394f11e875" providerId="ADAL" clId="{2B6DB37A-43C5-4E1B-BAD6-64053E35742A}" dt="2023-09-05T19:42:14.504" v="1979" actId="20577"/>
          <ac:spMkLst>
            <pc:docMk/>
            <pc:sldMk cId="3559065260" sldId="265"/>
            <ac:spMk id="3" creationId="{B724CF46-C900-0D3B-3268-1611A7323F9F}"/>
          </ac:spMkLst>
        </pc:sp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16066061" sldId="266"/>
        </pc:sldMkLst>
      </pc:sldChg>
      <pc:sldChg chg="modSp new mod">
        <pc:chgData name="Kaare Erlend Jørgensen" userId="b3f6f962-a077-46b2-ad24-50394f11e875" providerId="ADAL" clId="{2B6DB37A-43C5-4E1B-BAD6-64053E35742A}" dt="2023-09-05T20:19:21.930" v="2009" actId="5793"/>
        <pc:sldMkLst>
          <pc:docMk/>
          <pc:sldMk cId="440278440" sldId="266"/>
        </pc:sldMkLst>
        <pc:spChg chg="mod">
          <ac:chgData name="Kaare Erlend Jørgensen" userId="b3f6f962-a077-46b2-ad24-50394f11e875" providerId="ADAL" clId="{2B6DB37A-43C5-4E1B-BAD6-64053E35742A}" dt="2023-09-05T20:19:05.656" v="1999" actId="20577"/>
          <ac:spMkLst>
            <pc:docMk/>
            <pc:sldMk cId="440278440" sldId="266"/>
            <ac:spMk id="2" creationId="{1CA085FC-29AE-1431-706A-E40B8C7B1016}"/>
          </ac:spMkLst>
        </pc:spChg>
        <pc:spChg chg="mod">
          <ac:chgData name="Kaare Erlend Jørgensen" userId="b3f6f962-a077-46b2-ad24-50394f11e875" providerId="ADAL" clId="{2B6DB37A-43C5-4E1B-BAD6-64053E35742A}" dt="2023-09-05T20:19:21.930" v="2009" actId="5793"/>
          <ac:spMkLst>
            <pc:docMk/>
            <pc:sldMk cId="440278440" sldId="266"/>
            <ac:spMk id="3" creationId="{E0AF0EAA-AE74-CF6B-CFC9-F7A5F8E44D12}"/>
          </ac:spMkLst>
        </pc:spChg>
      </pc:sldChg>
      <pc:sldChg chg="addSp delSp modSp new mod setBg modAnim">
        <pc:chgData name="Kaare Erlend Jørgensen" userId="b3f6f962-a077-46b2-ad24-50394f11e875" providerId="ADAL" clId="{2B6DB37A-43C5-4E1B-BAD6-64053E35742A}" dt="2023-09-06T08:05:56.070" v="2341" actId="403"/>
        <pc:sldMkLst>
          <pc:docMk/>
          <pc:sldMk cId="313625821" sldId="267"/>
        </pc:sldMkLst>
        <pc:spChg chg="mod ord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2" creationId="{3BFE80B0-0B00-EBD4-0765-E3111C7EF96E}"/>
          </ac:spMkLst>
        </pc:spChg>
        <pc:spChg chg="mod">
          <ac:chgData name="Kaare Erlend Jørgensen" userId="b3f6f962-a077-46b2-ad24-50394f11e875" providerId="ADAL" clId="{2B6DB37A-43C5-4E1B-BAD6-64053E35742A}" dt="2023-09-06T08:05:56.070" v="2341" actId="403"/>
          <ac:spMkLst>
            <pc:docMk/>
            <pc:sldMk cId="313625821" sldId="267"/>
            <ac:spMk id="3" creationId="{707D1EA5-2C2B-D0E4-8BDF-26EC902B7F24}"/>
          </ac:spMkLst>
        </pc:spChg>
        <pc:spChg chg="add del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9" creationId="{8380AD67-C5CA-4918-B4BB-C359BB03EEDD}"/>
          </ac:spMkLst>
        </pc:spChg>
        <pc:spChg chg="add del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11" creationId="{EABAD4DA-87BA-4F70-9EF0-45C6BCF17823}"/>
          </ac:spMkLst>
        </pc:spChg>
        <pc:spChg chg="add del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13" creationId="{915128D9-2797-47FA-B6FE-EC24E6B8437A}"/>
          </ac:spMkLst>
        </pc:spChg>
        <pc:spChg chg="add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18" creationId="{8FC9BE17-9A7B-462D-AE50-3D8777387304}"/>
          </ac:spMkLst>
        </pc:spChg>
        <pc:spChg chg="add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20" creationId="{3EBE8569-6AEC-4B8C-8D53-2DE337CDBA65}"/>
          </ac:spMkLst>
        </pc:spChg>
        <pc:spChg chg="add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22" creationId="{55D4142C-5077-457F-A6AD-3FECFDB39685}"/>
          </ac:spMkLst>
        </pc:spChg>
        <pc:spChg chg="add">
          <ac:chgData name="Kaare Erlend Jørgensen" userId="b3f6f962-a077-46b2-ad24-50394f11e875" providerId="ADAL" clId="{2B6DB37A-43C5-4E1B-BAD6-64053E35742A}" dt="2023-09-06T08:05:48.601" v="2336" actId="26606"/>
          <ac:spMkLst>
            <pc:docMk/>
            <pc:sldMk cId="313625821" sldId="267"/>
            <ac:spMk id="24" creationId="{7A5F0580-5EE9-419F-96EE-B6529EF6E7D0}"/>
          </ac:spMkLst>
        </pc:spChg>
        <pc:picChg chg="add mod">
          <ac:chgData name="Kaare Erlend Jørgensen" userId="b3f6f962-a077-46b2-ad24-50394f11e875" providerId="ADAL" clId="{2B6DB37A-43C5-4E1B-BAD6-64053E35742A}" dt="2023-09-06T08:05:48.601" v="2336" actId="26606"/>
          <ac:picMkLst>
            <pc:docMk/>
            <pc:sldMk cId="313625821" sldId="267"/>
            <ac:picMk id="5" creationId="{74E95DAE-649E-E683-4A6A-53843D206C46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255286095" sldId="267"/>
        </pc:sldMkLst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893307154" sldId="268"/>
        </pc:sldMkLst>
      </pc:sldChg>
      <pc:sldChg chg="modSp new mod">
        <pc:chgData name="Kaare Erlend Jørgensen" userId="b3f6f962-a077-46b2-ad24-50394f11e875" providerId="ADAL" clId="{2B6DB37A-43C5-4E1B-BAD6-64053E35742A}" dt="2023-09-06T08:09:24.404" v="2507" actId="20577"/>
        <pc:sldMkLst>
          <pc:docMk/>
          <pc:sldMk cId="3355559319" sldId="268"/>
        </pc:sldMkLst>
        <pc:spChg chg="mod">
          <ac:chgData name="Kaare Erlend Jørgensen" userId="b3f6f962-a077-46b2-ad24-50394f11e875" providerId="ADAL" clId="{2B6DB37A-43C5-4E1B-BAD6-64053E35742A}" dt="2023-09-06T08:06:06.914" v="2352" actId="20577"/>
          <ac:spMkLst>
            <pc:docMk/>
            <pc:sldMk cId="3355559319" sldId="268"/>
            <ac:spMk id="2" creationId="{6A0463A9-BEC3-6085-2EF6-07251FAA68FE}"/>
          </ac:spMkLst>
        </pc:spChg>
        <pc:spChg chg="mod">
          <ac:chgData name="Kaare Erlend Jørgensen" userId="b3f6f962-a077-46b2-ad24-50394f11e875" providerId="ADAL" clId="{2B6DB37A-43C5-4E1B-BAD6-64053E35742A}" dt="2023-09-06T08:09:24.404" v="2507" actId="20577"/>
          <ac:spMkLst>
            <pc:docMk/>
            <pc:sldMk cId="3355559319" sldId="268"/>
            <ac:spMk id="3" creationId="{68DB079A-7C18-33A2-DF67-46ACD0B3A687}"/>
          </ac:spMkLst>
        </pc:sp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1513417623" sldId="269"/>
        </pc:sldMkLst>
      </pc:sldChg>
      <pc:sldChg chg="addSp modSp new mod setBg addAnim">
        <pc:chgData name="Kaare Erlend Jørgensen" userId="b3f6f962-a077-46b2-ad24-50394f11e875" providerId="ADAL" clId="{2B6DB37A-43C5-4E1B-BAD6-64053E35742A}" dt="2023-09-06T08:31:04.071" v="2567" actId="1076"/>
        <pc:sldMkLst>
          <pc:docMk/>
          <pc:sldMk cId="2259494542" sldId="269"/>
        </pc:sldMkLst>
        <pc:spChg chg="mod">
          <ac:chgData name="Kaare Erlend Jørgensen" userId="b3f6f962-a077-46b2-ad24-50394f11e875" providerId="ADAL" clId="{2B6DB37A-43C5-4E1B-BAD6-64053E35742A}" dt="2023-09-06T08:31:04.071" v="2567" actId="1076"/>
          <ac:spMkLst>
            <pc:docMk/>
            <pc:sldMk cId="2259494542" sldId="269"/>
            <ac:spMk id="2" creationId="{18DAB53E-206C-A1D8-25A8-8F6135814D8C}"/>
          </ac:spMkLst>
        </pc:spChg>
        <pc:spChg chg="mod">
          <ac:chgData name="Kaare Erlend Jørgensen" userId="b3f6f962-a077-46b2-ad24-50394f11e875" providerId="ADAL" clId="{2B6DB37A-43C5-4E1B-BAD6-64053E35742A}" dt="2023-09-06T08:30:56.114" v="2565" actId="1076"/>
          <ac:spMkLst>
            <pc:docMk/>
            <pc:sldMk cId="2259494542" sldId="269"/>
            <ac:spMk id="3" creationId="{74CF11C5-E6AC-EFB8-1A76-F7EAABBD2829}"/>
          </ac:spMkLst>
        </pc:spChg>
        <pc:spChg chg="add">
          <ac:chgData name="Kaare Erlend Jørgensen" userId="b3f6f962-a077-46b2-ad24-50394f11e875" providerId="ADAL" clId="{2B6DB37A-43C5-4E1B-BAD6-64053E35742A}" dt="2023-09-06T08:30:27.171" v="2556" actId="26606"/>
          <ac:spMkLst>
            <pc:docMk/>
            <pc:sldMk cId="2259494542" sldId="269"/>
            <ac:spMk id="9" creationId="{8D06CE56-3881-4ADA-8CEF-D18B02C242A3}"/>
          </ac:spMkLst>
        </pc:spChg>
        <pc:spChg chg="add">
          <ac:chgData name="Kaare Erlend Jørgensen" userId="b3f6f962-a077-46b2-ad24-50394f11e875" providerId="ADAL" clId="{2B6DB37A-43C5-4E1B-BAD6-64053E35742A}" dt="2023-09-06T08:30:27.171" v="2556" actId="26606"/>
          <ac:spMkLst>
            <pc:docMk/>
            <pc:sldMk cId="2259494542" sldId="269"/>
            <ac:spMk id="11" creationId="{79F3C543-62EC-4433-9C93-A2CD8764E9B4}"/>
          </ac:spMkLst>
        </pc:spChg>
        <pc:spChg chg="add">
          <ac:chgData name="Kaare Erlend Jørgensen" userId="b3f6f962-a077-46b2-ad24-50394f11e875" providerId="ADAL" clId="{2B6DB37A-43C5-4E1B-BAD6-64053E35742A}" dt="2023-09-06T08:30:27.171" v="2556" actId="26606"/>
          <ac:spMkLst>
            <pc:docMk/>
            <pc:sldMk cId="2259494542" sldId="269"/>
            <ac:spMk id="13" creationId="{5A59F003-E00A-43F9-91DC-CC54E3B87466}"/>
          </ac:spMkLst>
        </pc:spChg>
        <pc:spChg chg="add">
          <ac:chgData name="Kaare Erlend Jørgensen" userId="b3f6f962-a077-46b2-ad24-50394f11e875" providerId="ADAL" clId="{2B6DB37A-43C5-4E1B-BAD6-64053E35742A}" dt="2023-09-06T08:30:27.171" v="2556" actId="26606"/>
          <ac:spMkLst>
            <pc:docMk/>
            <pc:sldMk cId="2259494542" sldId="269"/>
            <ac:spMk id="15" creationId="{D74A4382-E3AD-430A-9A1F-DFA3E0E77A7D}"/>
          </ac:spMkLst>
        </pc:spChg>
        <pc:picChg chg="add mod">
          <ac:chgData name="Kaare Erlend Jørgensen" userId="b3f6f962-a077-46b2-ad24-50394f11e875" providerId="ADAL" clId="{2B6DB37A-43C5-4E1B-BAD6-64053E35742A}" dt="2023-09-06T08:30:48.866" v="2564" actId="1076"/>
          <ac:picMkLst>
            <pc:docMk/>
            <pc:sldMk cId="2259494542" sldId="269"/>
            <ac:picMk id="5" creationId="{D6F938D3-167E-0755-FB1C-405093A8E934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1978204606" sldId="270"/>
        </pc:sldMkLst>
      </pc:sldChg>
      <pc:sldChg chg="addSp modSp new mod setBg">
        <pc:chgData name="Kaare Erlend Jørgensen" userId="b3f6f962-a077-46b2-ad24-50394f11e875" providerId="ADAL" clId="{2B6DB37A-43C5-4E1B-BAD6-64053E35742A}" dt="2023-09-06T08:32:51.057" v="2632" actId="403"/>
        <pc:sldMkLst>
          <pc:docMk/>
          <pc:sldMk cId="2252285251" sldId="270"/>
        </pc:sldMkLst>
        <pc:spChg chg="mod">
          <ac:chgData name="Kaare Erlend Jørgensen" userId="b3f6f962-a077-46b2-ad24-50394f11e875" providerId="ADAL" clId="{2B6DB37A-43C5-4E1B-BAD6-64053E35742A}" dt="2023-09-06T08:32:42.857" v="2626" actId="26606"/>
          <ac:spMkLst>
            <pc:docMk/>
            <pc:sldMk cId="2252285251" sldId="270"/>
            <ac:spMk id="2" creationId="{27553505-26CA-818E-2108-5BE1141007EF}"/>
          </ac:spMkLst>
        </pc:spChg>
        <pc:spChg chg="mod">
          <ac:chgData name="Kaare Erlend Jørgensen" userId="b3f6f962-a077-46b2-ad24-50394f11e875" providerId="ADAL" clId="{2B6DB37A-43C5-4E1B-BAD6-64053E35742A}" dt="2023-09-06T08:32:51.057" v="2632" actId="403"/>
          <ac:spMkLst>
            <pc:docMk/>
            <pc:sldMk cId="2252285251" sldId="270"/>
            <ac:spMk id="3" creationId="{3C703A8F-513F-EBFC-81FC-BCB30609C070}"/>
          </ac:spMkLst>
        </pc:spChg>
        <pc:spChg chg="add">
          <ac:chgData name="Kaare Erlend Jørgensen" userId="b3f6f962-a077-46b2-ad24-50394f11e875" providerId="ADAL" clId="{2B6DB37A-43C5-4E1B-BAD6-64053E35742A}" dt="2023-09-06T08:32:42.857" v="2626" actId="26606"/>
          <ac:spMkLst>
            <pc:docMk/>
            <pc:sldMk cId="2252285251" sldId="270"/>
            <ac:spMk id="9" creationId="{8FC9BE17-9A7B-462D-AE50-3D8777387304}"/>
          </ac:spMkLst>
        </pc:spChg>
        <pc:spChg chg="add">
          <ac:chgData name="Kaare Erlend Jørgensen" userId="b3f6f962-a077-46b2-ad24-50394f11e875" providerId="ADAL" clId="{2B6DB37A-43C5-4E1B-BAD6-64053E35742A}" dt="2023-09-06T08:32:42.857" v="2626" actId="26606"/>
          <ac:spMkLst>
            <pc:docMk/>
            <pc:sldMk cId="2252285251" sldId="270"/>
            <ac:spMk id="11" creationId="{3EBE8569-6AEC-4B8C-8D53-2DE337CDBA65}"/>
          </ac:spMkLst>
        </pc:spChg>
        <pc:spChg chg="add">
          <ac:chgData name="Kaare Erlend Jørgensen" userId="b3f6f962-a077-46b2-ad24-50394f11e875" providerId="ADAL" clId="{2B6DB37A-43C5-4E1B-BAD6-64053E35742A}" dt="2023-09-06T08:32:42.857" v="2626" actId="26606"/>
          <ac:spMkLst>
            <pc:docMk/>
            <pc:sldMk cId="2252285251" sldId="270"/>
            <ac:spMk id="13" creationId="{55D4142C-5077-457F-A6AD-3FECFDB39685}"/>
          </ac:spMkLst>
        </pc:spChg>
        <pc:spChg chg="add">
          <ac:chgData name="Kaare Erlend Jørgensen" userId="b3f6f962-a077-46b2-ad24-50394f11e875" providerId="ADAL" clId="{2B6DB37A-43C5-4E1B-BAD6-64053E35742A}" dt="2023-09-06T08:32:42.857" v="2626" actId="26606"/>
          <ac:spMkLst>
            <pc:docMk/>
            <pc:sldMk cId="2252285251" sldId="270"/>
            <ac:spMk id="15" creationId="{7A5F0580-5EE9-419F-96EE-B6529EF6E7D0}"/>
          </ac:spMkLst>
        </pc:spChg>
        <pc:picChg chg="add">
          <ac:chgData name="Kaare Erlend Jørgensen" userId="b3f6f962-a077-46b2-ad24-50394f11e875" providerId="ADAL" clId="{2B6DB37A-43C5-4E1B-BAD6-64053E35742A}" dt="2023-09-06T08:32:42.857" v="2626" actId="26606"/>
          <ac:picMkLst>
            <pc:docMk/>
            <pc:sldMk cId="2252285251" sldId="270"/>
            <ac:picMk id="5" creationId="{7BB6EC32-08F5-B03D-E710-2CD7E6652457}"/>
          </ac:picMkLst>
        </pc:pic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2041117691" sldId="271"/>
        </pc:sldMkLst>
      </pc:sldChg>
      <pc:sldChg chg="addSp modSp new mod setBg modAnim setClrOvrMap">
        <pc:chgData name="Kaare Erlend Jørgensen" userId="b3f6f962-a077-46b2-ad24-50394f11e875" providerId="ADAL" clId="{2B6DB37A-43C5-4E1B-BAD6-64053E35742A}" dt="2023-09-06T08:50:29.121" v="2839" actId="20577"/>
        <pc:sldMkLst>
          <pc:docMk/>
          <pc:sldMk cId="3255010026" sldId="271"/>
        </pc:sldMkLst>
        <pc:spChg chg="mod">
          <ac:chgData name="Kaare Erlend Jørgensen" userId="b3f6f962-a077-46b2-ad24-50394f11e875" providerId="ADAL" clId="{2B6DB37A-43C5-4E1B-BAD6-64053E35742A}" dt="2023-09-06T08:35:47.007" v="2800" actId="26606"/>
          <ac:spMkLst>
            <pc:docMk/>
            <pc:sldMk cId="3255010026" sldId="271"/>
            <ac:spMk id="2" creationId="{8880BEEE-04A2-596F-0B86-3AC7F5184A74}"/>
          </ac:spMkLst>
        </pc:spChg>
        <pc:spChg chg="mod">
          <ac:chgData name="Kaare Erlend Jørgensen" userId="b3f6f962-a077-46b2-ad24-50394f11e875" providerId="ADAL" clId="{2B6DB37A-43C5-4E1B-BAD6-64053E35742A}" dt="2023-09-06T08:50:29.121" v="2839" actId="20577"/>
          <ac:spMkLst>
            <pc:docMk/>
            <pc:sldMk cId="3255010026" sldId="271"/>
            <ac:spMk id="3" creationId="{4DFCAEC6-6A67-E31A-64AF-6926D4B7DD36}"/>
          </ac:spMkLst>
        </pc:spChg>
        <pc:spChg chg="add">
          <ac:chgData name="Kaare Erlend Jørgensen" userId="b3f6f962-a077-46b2-ad24-50394f11e875" providerId="ADAL" clId="{2B6DB37A-43C5-4E1B-BAD6-64053E35742A}" dt="2023-09-06T08:35:47.007" v="2800" actId="26606"/>
          <ac:spMkLst>
            <pc:docMk/>
            <pc:sldMk cId="3255010026" sldId="271"/>
            <ac:spMk id="1031" creationId="{7C432AFE-B3D2-4BFF-BF8F-96C27AFF1AC7}"/>
          </ac:spMkLst>
        </pc:spChg>
        <pc:spChg chg="add">
          <ac:chgData name="Kaare Erlend Jørgensen" userId="b3f6f962-a077-46b2-ad24-50394f11e875" providerId="ADAL" clId="{2B6DB37A-43C5-4E1B-BAD6-64053E35742A}" dt="2023-09-06T08:35:47.007" v="2800" actId="26606"/>
          <ac:spMkLst>
            <pc:docMk/>
            <pc:sldMk cId="3255010026" sldId="271"/>
            <ac:spMk id="1033" creationId="{AF2F604E-43BE-4DC3-B983-E071523364F8}"/>
          </ac:spMkLst>
        </pc:spChg>
        <pc:spChg chg="add">
          <ac:chgData name="Kaare Erlend Jørgensen" userId="b3f6f962-a077-46b2-ad24-50394f11e875" providerId="ADAL" clId="{2B6DB37A-43C5-4E1B-BAD6-64053E35742A}" dt="2023-09-06T08:35:47.007" v="2800" actId="26606"/>
          <ac:spMkLst>
            <pc:docMk/>
            <pc:sldMk cId="3255010026" sldId="271"/>
            <ac:spMk id="1035" creationId="{08C9B587-E65E-4B52-B37C-ABEBB6E87928}"/>
          </ac:spMkLst>
        </pc:spChg>
        <pc:picChg chg="add mod ord">
          <ac:chgData name="Kaare Erlend Jørgensen" userId="b3f6f962-a077-46b2-ad24-50394f11e875" providerId="ADAL" clId="{2B6DB37A-43C5-4E1B-BAD6-64053E35742A}" dt="2023-09-06T08:35:47.007" v="2800" actId="26606"/>
          <ac:picMkLst>
            <pc:docMk/>
            <pc:sldMk cId="3255010026" sldId="271"/>
            <ac:picMk id="1026" creationId="{265DCD51-D81C-96DD-198C-19F71A6C4099}"/>
          </ac:picMkLst>
        </pc:picChg>
      </pc:sldChg>
      <pc:sldChg chg="modSp new mod modAnim">
        <pc:chgData name="Kaare Erlend Jørgensen" userId="b3f6f962-a077-46b2-ad24-50394f11e875" providerId="ADAL" clId="{2B6DB37A-43C5-4E1B-BAD6-64053E35742A}" dt="2023-09-06T10:07:24.934" v="3344" actId="14100"/>
        <pc:sldMkLst>
          <pc:docMk/>
          <pc:sldMk cId="1324622804" sldId="272"/>
        </pc:sldMkLst>
        <pc:spChg chg="mod">
          <ac:chgData name="Kaare Erlend Jørgensen" userId="b3f6f962-a077-46b2-ad24-50394f11e875" providerId="ADAL" clId="{2B6DB37A-43C5-4E1B-BAD6-64053E35742A}" dt="2023-09-06T09:00:19.703" v="2880" actId="20577"/>
          <ac:spMkLst>
            <pc:docMk/>
            <pc:sldMk cId="1324622804" sldId="272"/>
            <ac:spMk id="2" creationId="{565A0903-0B44-B83A-0707-92D67579475E}"/>
          </ac:spMkLst>
        </pc:spChg>
        <pc:spChg chg="mod">
          <ac:chgData name="Kaare Erlend Jørgensen" userId="b3f6f962-a077-46b2-ad24-50394f11e875" providerId="ADAL" clId="{2B6DB37A-43C5-4E1B-BAD6-64053E35742A}" dt="2023-09-06T10:07:24.934" v="3344" actId="14100"/>
          <ac:spMkLst>
            <pc:docMk/>
            <pc:sldMk cId="1324622804" sldId="272"/>
            <ac:spMk id="3" creationId="{6D4B07A1-192D-4BBC-764A-76153D0D1983}"/>
          </ac:spMkLst>
        </pc:spChg>
      </pc:sldChg>
      <pc:sldChg chg="del">
        <pc:chgData name="Kaare Erlend Jørgensen" userId="b3f6f962-a077-46b2-ad24-50394f11e875" providerId="ADAL" clId="{2B6DB37A-43C5-4E1B-BAD6-64053E35742A}" dt="2023-09-05T18:41:18.562" v="0" actId="47"/>
        <pc:sldMkLst>
          <pc:docMk/>
          <pc:sldMk cId="4081318839" sldId="272"/>
        </pc:sldMkLst>
      </pc:sldChg>
      <pc:sldChg chg="modSp new mod">
        <pc:chgData name="Kaare Erlend Jørgensen" userId="b3f6f962-a077-46b2-ad24-50394f11e875" providerId="ADAL" clId="{2B6DB37A-43C5-4E1B-BAD6-64053E35742A}" dt="2023-09-06T09:09:43.333" v="3340" actId="20577"/>
        <pc:sldMkLst>
          <pc:docMk/>
          <pc:sldMk cId="1484477497" sldId="273"/>
        </pc:sldMkLst>
        <pc:spChg chg="mod">
          <ac:chgData name="Kaare Erlend Jørgensen" userId="b3f6f962-a077-46b2-ad24-50394f11e875" providerId="ADAL" clId="{2B6DB37A-43C5-4E1B-BAD6-64053E35742A}" dt="2023-09-06T09:04:19.565" v="3234" actId="20577"/>
          <ac:spMkLst>
            <pc:docMk/>
            <pc:sldMk cId="1484477497" sldId="273"/>
            <ac:spMk id="2" creationId="{89C10EDF-5FC1-8BF2-F6EA-BA28ED3C9FA2}"/>
          </ac:spMkLst>
        </pc:spChg>
        <pc:spChg chg="mod">
          <ac:chgData name="Kaare Erlend Jørgensen" userId="b3f6f962-a077-46b2-ad24-50394f11e875" providerId="ADAL" clId="{2B6DB37A-43C5-4E1B-BAD6-64053E35742A}" dt="2023-09-06T09:09:43.333" v="3340" actId="20577"/>
          <ac:spMkLst>
            <pc:docMk/>
            <pc:sldMk cId="1484477497" sldId="273"/>
            <ac:spMk id="3" creationId="{E119EEB3-3700-0495-7C2E-B611A1EF1B05}"/>
          </ac:spMkLst>
        </pc:spChg>
      </pc:sldChg>
      <pc:sldChg chg="new del">
        <pc:chgData name="Kaare Erlend Jørgensen" userId="b3f6f962-a077-46b2-ad24-50394f11e875" providerId="ADAL" clId="{2B6DB37A-43C5-4E1B-BAD6-64053E35742A}" dt="2023-09-06T09:09:53.602" v="3342" actId="2696"/>
        <pc:sldMkLst>
          <pc:docMk/>
          <pc:sldMk cId="2327446946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17C0F-9A69-46E8-86D5-D0518ED4A8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B6BDED-1A5E-43B3-A26A-73807BF032E7}">
      <dgm:prSet/>
      <dgm:spPr/>
      <dgm:t>
        <a:bodyPr/>
        <a:lstStyle/>
        <a:p>
          <a:r>
            <a:rPr lang="nb-NO"/>
            <a:t>Gi eksempler på informasjon om deg der du ikke ønsker at konfidensialiteten brytes.</a:t>
          </a:r>
          <a:endParaRPr lang="en-US"/>
        </a:p>
      </dgm:t>
    </dgm:pt>
    <dgm:pt modelId="{5BDF90E7-6798-4B89-ABBA-4E876ECFCCC3}" type="parTrans" cxnId="{8E213BC3-F72A-4998-8132-E9240A203404}">
      <dgm:prSet/>
      <dgm:spPr/>
      <dgm:t>
        <a:bodyPr/>
        <a:lstStyle/>
        <a:p>
          <a:endParaRPr lang="en-US"/>
        </a:p>
      </dgm:t>
    </dgm:pt>
    <dgm:pt modelId="{50FCFF21-0D3E-432B-882D-C6A40E307862}" type="sibTrans" cxnId="{8E213BC3-F72A-4998-8132-E9240A203404}">
      <dgm:prSet/>
      <dgm:spPr/>
      <dgm:t>
        <a:bodyPr/>
        <a:lstStyle/>
        <a:p>
          <a:endParaRPr lang="en-US"/>
        </a:p>
      </dgm:t>
    </dgm:pt>
    <dgm:pt modelId="{BA6B52F9-3302-43DD-B937-FC47A6C935FD}">
      <dgm:prSet/>
      <dgm:spPr/>
      <dgm:t>
        <a:bodyPr/>
        <a:lstStyle/>
        <a:p>
          <a:r>
            <a:rPr lang="nb-NO"/>
            <a:t>Gi eksempler på informasjon der konfidensialitet ikke er viktig.</a:t>
          </a:r>
          <a:endParaRPr lang="en-US"/>
        </a:p>
      </dgm:t>
    </dgm:pt>
    <dgm:pt modelId="{1ABC7D7C-D3E2-47D0-BDC4-94794DAC260B}" type="parTrans" cxnId="{757B2F04-564E-4080-96A5-B774A3511103}">
      <dgm:prSet/>
      <dgm:spPr/>
      <dgm:t>
        <a:bodyPr/>
        <a:lstStyle/>
        <a:p>
          <a:endParaRPr lang="en-US"/>
        </a:p>
      </dgm:t>
    </dgm:pt>
    <dgm:pt modelId="{F8F6A8A4-ED3F-4467-BE0F-425B45896DBA}" type="sibTrans" cxnId="{757B2F04-564E-4080-96A5-B774A3511103}">
      <dgm:prSet/>
      <dgm:spPr/>
      <dgm:t>
        <a:bodyPr/>
        <a:lstStyle/>
        <a:p>
          <a:endParaRPr lang="en-US"/>
        </a:p>
      </dgm:t>
    </dgm:pt>
    <dgm:pt modelId="{D731026A-91DF-4F45-8E87-7973E67D6137}" type="pres">
      <dgm:prSet presAssocID="{7C117C0F-9A69-46E8-86D5-D0518ED4A8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C09A49-F1A4-4062-8C63-BE7322A5F043}" type="pres">
      <dgm:prSet presAssocID="{98B6BDED-1A5E-43B3-A26A-73807BF032E7}" presName="hierRoot1" presStyleCnt="0"/>
      <dgm:spPr/>
    </dgm:pt>
    <dgm:pt modelId="{8CBDDBC3-CA9D-41AE-A110-CA8665C15D1C}" type="pres">
      <dgm:prSet presAssocID="{98B6BDED-1A5E-43B3-A26A-73807BF032E7}" presName="composite" presStyleCnt="0"/>
      <dgm:spPr/>
    </dgm:pt>
    <dgm:pt modelId="{45691226-9415-40E2-B858-D576D81888A7}" type="pres">
      <dgm:prSet presAssocID="{98B6BDED-1A5E-43B3-A26A-73807BF032E7}" presName="background" presStyleLbl="node0" presStyleIdx="0" presStyleCnt="2"/>
      <dgm:spPr/>
    </dgm:pt>
    <dgm:pt modelId="{68613581-AF62-474A-9AA6-3E3F47B57741}" type="pres">
      <dgm:prSet presAssocID="{98B6BDED-1A5E-43B3-A26A-73807BF032E7}" presName="text" presStyleLbl="fgAcc0" presStyleIdx="0" presStyleCnt="2">
        <dgm:presLayoutVars>
          <dgm:chPref val="3"/>
        </dgm:presLayoutVars>
      </dgm:prSet>
      <dgm:spPr/>
    </dgm:pt>
    <dgm:pt modelId="{1C281116-8F11-4BAF-AA3A-0D4487544E2B}" type="pres">
      <dgm:prSet presAssocID="{98B6BDED-1A5E-43B3-A26A-73807BF032E7}" presName="hierChild2" presStyleCnt="0"/>
      <dgm:spPr/>
    </dgm:pt>
    <dgm:pt modelId="{5F88FB57-AEE3-48BD-A4A5-9869CF242F41}" type="pres">
      <dgm:prSet presAssocID="{BA6B52F9-3302-43DD-B937-FC47A6C935FD}" presName="hierRoot1" presStyleCnt="0"/>
      <dgm:spPr/>
    </dgm:pt>
    <dgm:pt modelId="{2F7F7EF3-86F3-44C9-82DD-0D4A75749134}" type="pres">
      <dgm:prSet presAssocID="{BA6B52F9-3302-43DD-B937-FC47A6C935FD}" presName="composite" presStyleCnt="0"/>
      <dgm:spPr/>
    </dgm:pt>
    <dgm:pt modelId="{973A464F-385B-4AD2-A99D-9AC0AFAFFEE4}" type="pres">
      <dgm:prSet presAssocID="{BA6B52F9-3302-43DD-B937-FC47A6C935FD}" presName="background" presStyleLbl="node0" presStyleIdx="1" presStyleCnt="2"/>
      <dgm:spPr/>
    </dgm:pt>
    <dgm:pt modelId="{156C1B43-2756-4875-8E92-659EC24A45F0}" type="pres">
      <dgm:prSet presAssocID="{BA6B52F9-3302-43DD-B937-FC47A6C935FD}" presName="text" presStyleLbl="fgAcc0" presStyleIdx="1" presStyleCnt="2">
        <dgm:presLayoutVars>
          <dgm:chPref val="3"/>
        </dgm:presLayoutVars>
      </dgm:prSet>
      <dgm:spPr/>
    </dgm:pt>
    <dgm:pt modelId="{C302A489-59D1-419B-B9FD-A9B25F3488EC}" type="pres">
      <dgm:prSet presAssocID="{BA6B52F9-3302-43DD-B937-FC47A6C935FD}" presName="hierChild2" presStyleCnt="0"/>
      <dgm:spPr/>
    </dgm:pt>
  </dgm:ptLst>
  <dgm:cxnLst>
    <dgm:cxn modelId="{757B2F04-564E-4080-96A5-B774A3511103}" srcId="{7C117C0F-9A69-46E8-86D5-D0518ED4A8A9}" destId="{BA6B52F9-3302-43DD-B937-FC47A6C935FD}" srcOrd="1" destOrd="0" parTransId="{1ABC7D7C-D3E2-47D0-BDC4-94794DAC260B}" sibTransId="{F8F6A8A4-ED3F-4467-BE0F-425B45896DBA}"/>
    <dgm:cxn modelId="{CDD8094B-F0FD-4DB1-8EE7-95A76EDDA059}" type="presOf" srcId="{7C117C0F-9A69-46E8-86D5-D0518ED4A8A9}" destId="{D731026A-91DF-4F45-8E87-7973E67D6137}" srcOrd="0" destOrd="0" presId="urn:microsoft.com/office/officeart/2005/8/layout/hierarchy1"/>
    <dgm:cxn modelId="{DBE7D6AA-2027-4F53-BEAE-964D69485CA7}" type="presOf" srcId="{98B6BDED-1A5E-43B3-A26A-73807BF032E7}" destId="{68613581-AF62-474A-9AA6-3E3F47B57741}" srcOrd="0" destOrd="0" presId="urn:microsoft.com/office/officeart/2005/8/layout/hierarchy1"/>
    <dgm:cxn modelId="{8E213BC3-F72A-4998-8132-E9240A203404}" srcId="{7C117C0F-9A69-46E8-86D5-D0518ED4A8A9}" destId="{98B6BDED-1A5E-43B3-A26A-73807BF032E7}" srcOrd="0" destOrd="0" parTransId="{5BDF90E7-6798-4B89-ABBA-4E876ECFCCC3}" sibTransId="{50FCFF21-0D3E-432B-882D-C6A40E307862}"/>
    <dgm:cxn modelId="{2482E4C6-6AAB-4045-9D78-B752BC91AD70}" type="presOf" srcId="{BA6B52F9-3302-43DD-B937-FC47A6C935FD}" destId="{156C1B43-2756-4875-8E92-659EC24A45F0}" srcOrd="0" destOrd="0" presId="urn:microsoft.com/office/officeart/2005/8/layout/hierarchy1"/>
    <dgm:cxn modelId="{BC8319BD-0F30-44AD-9AE9-47B029429834}" type="presParOf" srcId="{D731026A-91DF-4F45-8E87-7973E67D6137}" destId="{6FC09A49-F1A4-4062-8C63-BE7322A5F043}" srcOrd="0" destOrd="0" presId="urn:microsoft.com/office/officeart/2005/8/layout/hierarchy1"/>
    <dgm:cxn modelId="{42829012-F4CE-4B27-9738-3FD3CDFE6F39}" type="presParOf" srcId="{6FC09A49-F1A4-4062-8C63-BE7322A5F043}" destId="{8CBDDBC3-CA9D-41AE-A110-CA8665C15D1C}" srcOrd="0" destOrd="0" presId="urn:microsoft.com/office/officeart/2005/8/layout/hierarchy1"/>
    <dgm:cxn modelId="{DE2B4445-1C1E-4C7D-ABB2-1EA4F03E06E6}" type="presParOf" srcId="{8CBDDBC3-CA9D-41AE-A110-CA8665C15D1C}" destId="{45691226-9415-40E2-B858-D576D81888A7}" srcOrd="0" destOrd="0" presId="urn:microsoft.com/office/officeart/2005/8/layout/hierarchy1"/>
    <dgm:cxn modelId="{84D30DA1-4EE3-4E71-AF03-F218E184BB82}" type="presParOf" srcId="{8CBDDBC3-CA9D-41AE-A110-CA8665C15D1C}" destId="{68613581-AF62-474A-9AA6-3E3F47B57741}" srcOrd="1" destOrd="0" presId="urn:microsoft.com/office/officeart/2005/8/layout/hierarchy1"/>
    <dgm:cxn modelId="{C701CD1A-E2A6-4FDB-843B-04863AE9F7CD}" type="presParOf" srcId="{6FC09A49-F1A4-4062-8C63-BE7322A5F043}" destId="{1C281116-8F11-4BAF-AA3A-0D4487544E2B}" srcOrd="1" destOrd="0" presId="urn:microsoft.com/office/officeart/2005/8/layout/hierarchy1"/>
    <dgm:cxn modelId="{6EB45F3D-39FE-4FC5-8937-50CE7526ECA1}" type="presParOf" srcId="{D731026A-91DF-4F45-8E87-7973E67D6137}" destId="{5F88FB57-AEE3-48BD-A4A5-9869CF242F41}" srcOrd="1" destOrd="0" presId="urn:microsoft.com/office/officeart/2005/8/layout/hierarchy1"/>
    <dgm:cxn modelId="{516237DF-B57F-4D51-96CB-5CC05F9E39F3}" type="presParOf" srcId="{5F88FB57-AEE3-48BD-A4A5-9869CF242F41}" destId="{2F7F7EF3-86F3-44C9-82DD-0D4A75749134}" srcOrd="0" destOrd="0" presId="urn:microsoft.com/office/officeart/2005/8/layout/hierarchy1"/>
    <dgm:cxn modelId="{CDB09BAD-500D-4DA8-9445-3B6095F356B9}" type="presParOf" srcId="{2F7F7EF3-86F3-44C9-82DD-0D4A75749134}" destId="{973A464F-385B-4AD2-A99D-9AC0AFAFFEE4}" srcOrd="0" destOrd="0" presId="urn:microsoft.com/office/officeart/2005/8/layout/hierarchy1"/>
    <dgm:cxn modelId="{FBCE66E3-82B2-4E9E-AE3D-BA71FDAF46C6}" type="presParOf" srcId="{2F7F7EF3-86F3-44C9-82DD-0D4A75749134}" destId="{156C1B43-2756-4875-8E92-659EC24A45F0}" srcOrd="1" destOrd="0" presId="urn:microsoft.com/office/officeart/2005/8/layout/hierarchy1"/>
    <dgm:cxn modelId="{39258365-F021-4F2C-A9E3-B3588CD6FF18}" type="presParOf" srcId="{5F88FB57-AEE3-48BD-A4A5-9869CF242F41}" destId="{C302A489-59D1-419B-B9FD-A9B25F3488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91226-9415-40E2-B858-D576D81888A7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13581-AF62-474A-9AA6-3E3F47B57741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300" kern="1200"/>
            <a:t>Gi eksempler på informasjon om deg der du ikke ønsker at konfidensialiteten brytes.</a:t>
          </a:r>
          <a:endParaRPr lang="en-US" sz="3300" kern="1200"/>
        </a:p>
      </dsp:txBody>
      <dsp:txXfrm>
        <a:off x="585701" y="1069830"/>
        <a:ext cx="4337991" cy="2693452"/>
      </dsp:txXfrm>
    </dsp:sp>
    <dsp:sp modelId="{973A464F-385B-4AD2-A99D-9AC0AFAFFEE4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C1B43-2756-4875-8E92-659EC24A45F0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300" kern="1200"/>
            <a:t>Gi eksempler på informasjon der konfidensialitet ikke er viktig.</a:t>
          </a:r>
          <a:endParaRPr lang="en-US" sz="3300" kern="1200"/>
        </a:p>
      </dsp:txBody>
      <dsp:txXfrm>
        <a:off x="6092527" y="106983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4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1lnqRhUlL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3" descr="Bro ved soloppgang">
            <a:extLst>
              <a:ext uri="{FF2B5EF4-FFF2-40B4-BE49-F238E27FC236}">
                <a16:creationId xmlns:a16="http://schemas.microsoft.com/office/drawing/2014/main" id="{F2A95606-3FC9-4B9D-9DFB-CAD351B92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14962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D877BA-9EE5-664E-42CB-E7839946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nb-NO" sz="6600">
                <a:solidFill>
                  <a:schemeClr val="bg1"/>
                </a:solidFill>
              </a:rPr>
              <a:t>Risikoanalyse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6A74F9B-B95B-81E0-8E54-73C3F8C2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Datasikkerhet</a:t>
            </a:r>
          </a:p>
        </p:txBody>
      </p:sp>
    </p:spTree>
    <p:extLst>
      <p:ext uri="{BB962C8B-B14F-4D97-AF65-F5344CB8AC3E}">
        <p14:creationId xmlns:p14="http://schemas.microsoft.com/office/powerpoint/2010/main" val="14799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481A48-0F7A-7891-51E7-C8078CD3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Hvorfor er tilgjengelighet viktig?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24CF46-C900-0D3B-3268-1611A732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/>
              <a:t>Operasjon:</a:t>
            </a:r>
          </a:p>
          <a:p>
            <a:pPr lvl="1"/>
            <a:r>
              <a:rPr lang="nb-NO"/>
              <a:t>Legejournal ikke tilgjengelig</a:t>
            </a:r>
          </a:p>
          <a:p>
            <a:pPr lvl="1"/>
            <a:r>
              <a:rPr lang="nb-NO"/>
              <a:t>Forsinket operasjon</a:t>
            </a:r>
          </a:p>
          <a:p>
            <a:r>
              <a:rPr lang="nb-NO"/>
              <a:t>Multicom.no</a:t>
            </a:r>
          </a:p>
          <a:p>
            <a:pPr lvl="1"/>
            <a:r>
              <a:rPr lang="nb-NO"/>
              <a:t>Ikke tilgjengelig under «Black Friday»-salget</a:t>
            </a:r>
          </a:p>
          <a:p>
            <a:pPr lvl="1"/>
            <a:r>
              <a:rPr lang="nb-NO"/>
              <a:t>Massivt tap i inntekter</a:t>
            </a:r>
          </a:p>
          <a:p>
            <a:r>
              <a:rPr lang="nb-NO"/>
              <a:t>Dnb nettbank</a:t>
            </a:r>
          </a:p>
          <a:p>
            <a:pPr lvl="1"/>
            <a:r>
              <a:rPr lang="nb-NO"/>
              <a:t>Ikke tilgjengelig</a:t>
            </a:r>
          </a:p>
          <a:p>
            <a:pPr lvl="1"/>
            <a:r>
              <a:rPr lang="nb-NO"/>
              <a:t>Ikke betalt regninger, overført penger osv</a:t>
            </a:r>
          </a:p>
          <a:p>
            <a:pPr lvl="1"/>
            <a:r>
              <a:rPr lang="nb-NO"/>
              <a:t>Svekket rykte</a:t>
            </a:r>
          </a:p>
        </p:txBody>
      </p:sp>
    </p:spTree>
    <p:extLst>
      <p:ext uri="{BB962C8B-B14F-4D97-AF65-F5344CB8AC3E}">
        <p14:creationId xmlns:p14="http://schemas.microsoft.com/office/powerpoint/2010/main" val="35590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A085FC-29AE-1431-706A-E40B8C7B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Risiko - introvid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AF0EAA-AE74-CF6B-CFC9-F7A5F8E4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>
                <a:hlinkClick r:id="rId2"/>
              </a:rPr>
              <a:t>https://www.youtube.com/watch?v=41lnqRhUlL4</a:t>
            </a:r>
            <a:endParaRPr lang="nb-NO"/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27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ng eksponering av lys på farten mellom fjell og storbyhorison kvelds himmel">
            <a:extLst>
              <a:ext uri="{FF2B5EF4-FFF2-40B4-BE49-F238E27FC236}">
                <a16:creationId xmlns:a16="http://schemas.microsoft.com/office/drawing/2014/main" id="{74E95DAE-649E-E683-4A6A-53843D20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BFE80B0-0B00-EBD4-0765-E3111C7E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b-NO" sz="2800"/>
              <a:t>Sannsynlighet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7D1EA5-2C2B-D0E4-8BDF-26EC902B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63106" cy="385762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nb-NO"/>
              <a:t>1 – Meget usannsynlig</a:t>
            </a:r>
          </a:p>
          <a:p>
            <a:pPr>
              <a:lnSpc>
                <a:spcPct val="100000"/>
              </a:lnSpc>
            </a:pPr>
            <a:r>
              <a:rPr lang="nb-NO"/>
              <a:t>2 – Sannsynlig</a:t>
            </a:r>
          </a:p>
          <a:p>
            <a:pPr>
              <a:lnSpc>
                <a:spcPct val="100000"/>
              </a:lnSpc>
            </a:pPr>
            <a:r>
              <a:rPr lang="nb-NO"/>
              <a:t>3 – Meget sannsynlig</a:t>
            </a:r>
          </a:p>
          <a:p>
            <a:pPr>
              <a:lnSpc>
                <a:spcPct val="100000"/>
              </a:lnSpc>
            </a:pPr>
            <a:r>
              <a:rPr lang="nb-NO"/>
              <a:t>Regnvær i løpet av neste uke?</a:t>
            </a:r>
          </a:p>
          <a:p>
            <a:pPr>
              <a:lnSpc>
                <a:spcPct val="100000"/>
              </a:lnSpc>
            </a:pPr>
            <a:r>
              <a:rPr lang="nb-NO"/>
              <a:t>Naboen din vinner i Lotto.</a:t>
            </a:r>
          </a:p>
          <a:p>
            <a:pPr>
              <a:lnSpc>
                <a:spcPct val="100000"/>
              </a:lnSpc>
            </a:pPr>
            <a:r>
              <a:rPr lang="nb-NO"/>
              <a:t>Du finner en kjæreste i løpet av vgs?</a:t>
            </a:r>
          </a:p>
          <a:p>
            <a:pPr>
              <a:lnSpc>
                <a:spcPct val="100000"/>
              </a:lnSpc>
            </a:pPr>
            <a:r>
              <a:rPr lang="nb-NO"/>
              <a:t>Romvesener fra en annen galakse ankommer Nannestad i morgen.</a:t>
            </a:r>
          </a:p>
        </p:txBody>
      </p:sp>
    </p:spTree>
    <p:extLst>
      <p:ext uri="{BB962C8B-B14F-4D97-AF65-F5344CB8AC3E}">
        <p14:creationId xmlns:p14="http://schemas.microsoft.com/office/powerpoint/2010/main" val="31362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0463A9-BEC3-6085-2EF6-07251FA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Konsekvens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DB079A-7C18-33A2-DF67-46ACD0B3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1 – Liten konsekvens: ingen/lite økonomisk tap, liten skade på mennesker.</a:t>
            </a:r>
          </a:p>
          <a:p>
            <a:r>
              <a:rPr lang="nb-NO"/>
              <a:t>2 – Middels konsekvens: Noe økonomisk tap, noe skade på mennesker</a:t>
            </a:r>
          </a:p>
          <a:p>
            <a:r>
              <a:rPr lang="nb-NO"/>
              <a:t>3 – Stor konsekvens: Store økonomiske tap og/eller store skader på mennesker, ev. dødsfall.</a:t>
            </a:r>
          </a:p>
        </p:txBody>
      </p:sp>
    </p:spTree>
    <p:extLst>
      <p:ext uri="{BB962C8B-B14F-4D97-AF65-F5344CB8AC3E}">
        <p14:creationId xmlns:p14="http://schemas.microsoft.com/office/powerpoint/2010/main" val="335555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938D3-167E-0755-FB1C-405093A8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" b="-44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8DAB53E-206C-A1D8-25A8-8F613581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65" y="3222703"/>
            <a:ext cx="9078562" cy="1367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Risikoformel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F11C5-E6AC-EFB8-1A76-F7EAABBD2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65" y="465332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Risiko = sannsynlighet * konsekvens</a:t>
            </a:r>
          </a:p>
        </p:txBody>
      </p:sp>
    </p:spTree>
    <p:extLst>
      <p:ext uri="{BB962C8B-B14F-4D97-AF65-F5344CB8AC3E}">
        <p14:creationId xmlns:p14="http://schemas.microsoft.com/office/powerpoint/2010/main" val="22594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østblader som faller fra treet">
            <a:extLst>
              <a:ext uri="{FF2B5EF4-FFF2-40B4-BE49-F238E27FC236}">
                <a16:creationId xmlns:a16="http://schemas.microsoft.com/office/drawing/2014/main" id="{7BB6EC32-08F5-B03D-E710-2CD7E6652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" r="110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7553505-26CA-818E-2108-5BE1141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b-NO" sz="2800"/>
              <a:t>Risikovurdering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703A8F-513F-EBFC-81FC-BCB30609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3600"/>
              <a:t>Grønn: 1-3</a:t>
            </a:r>
          </a:p>
          <a:p>
            <a:r>
              <a:rPr lang="nb-NO" sz="3600"/>
              <a:t>Oransje: 4-6</a:t>
            </a:r>
          </a:p>
          <a:p>
            <a:r>
              <a:rPr lang="nb-NO" sz="3600"/>
              <a:t>Rød: 7-9</a:t>
            </a:r>
          </a:p>
        </p:txBody>
      </p:sp>
    </p:spTree>
    <p:extLst>
      <p:ext uri="{BB962C8B-B14F-4D97-AF65-F5344CB8AC3E}">
        <p14:creationId xmlns:p14="http://schemas.microsoft.com/office/powerpoint/2010/main" val="225228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imber on the rocky wall climbing up with rope - wall mountain climbers stock pictures, royalty-free photos &amp; images">
            <a:extLst>
              <a:ext uri="{FF2B5EF4-FFF2-40B4-BE49-F238E27FC236}">
                <a16:creationId xmlns:a16="http://schemas.microsoft.com/office/drawing/2014/main" id="{265DCD51-D81C-96DD-198C-19F71A6C4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880BEEE-04A2-596F-0B86-3AC7F518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b-NO" sz="5000"/>
              <a:t>Fjellklatring med sikkerhetsutstyr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CAEC6-6A67-E31A-64AF-6926D4B7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nb-NO" sz="2000"/>
              <a:t>Sannsynlighet for fall</a:t>
            </a:r>
          </a:p>
          <a:p>
            <a:pPr lvl="1"/>
            <a:r>
              <a:rPr lang="nb-NO"/>
              <a:t>lav (1)</a:t>
            </a:r>
          </a:p>
          <a:p>
            <a:r>
              <a:rPr lang="nb-NO" sz="2000"/>
              <a:t>Konsekvens dersom du faller:</a:t>
            </a:r>
          </a:p>
          <a:p>
            <a:pPr lvl="1"/>
            <a:r>
              <a:rPr lang="nb-NO"/>
              <a:t>stor (3)</a:t>
            </a:r>
          </a:p>
          <a:p>
            <a:r>
              <a:rPr lang="nb-NO" sz="2000"/>
              <a:t>Risiko: 1 * 3 = 3</a:t>
            </a:r>
          </a:p>
          <a:p>
            <a:r>
              <a:rPr lang="nb-NO" sz="2000"/>
              <a:t>GRØNT risikonivå</a:t>
            </a:r>
          </a:p>
        </p:txBody>
      </p:sp>
    </p:spTree>
    <p:extLst>
      <p:ext uri="{BB962C8B-B14F-4D97-AF65-F5344CB8AC3E}">
        <p14:creationId xmlns:p14="http://schemas.microsoft.com/office/powerpoint/2010/main" val="325501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5A0903-0B44-B83A-0707-92D67579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Skoledebatt på Nannestad vgs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07A1-192D-4BBC-764A-76153D0D1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96" y="1670181"/>
            <a:ext cx="10168128" cy="4534676"/>
          </a:xfrm>
        </p:spPr>
        <p:txBody>
          <a:bodyPr>
            <a:noAutofit/>
          </a:bodyPr>
          <a:lstStyle/>
          <a:p>
            <a:r>
              <a:rPr lang="nb-NO" sz="1800"/>
              <a:t>Mulige risikoer?</a:t>
            </a:r>
          </a:p>
          <a:p>
            <a:pPr lvl="1"/>
            <a:r>
              <a:rPr lang="nb-NO" sz="1600"/>
              <a:t>konflikter mellom elever</a:t>
            </a:r>
          </a:p>
          <a:p>
            <a:pPr lvl="1"/>
            <a:r>
              <a:rPr lang="nb-NO" sz="1600"/>
              <a:t>slagsmål bryter ut</a:t>
            </a:r>
          </a:p>
          <a:p>
            <a:r>
              <a:rPr lang="nb-NO" sz="1800"/>
              <a:t>Konflikter mellom elever:</a:t>
            </a:r>
          </a:p>
          <a:p>
            <a:pPr lvl="1"/>
            <a:r>
              <a:rPr lang="nb-NO" sz="1600"/>
              <a:t>sannsynlighet middels (2)</a:t>
            </a:r>
          </a:p>
          <a:p>
            <a:pPr lvl="1"/>
            <a:r>
              <a:rPr lang="nb-NO" sz="1600"/>
              <a:t>konsekvens liten (1)</a:t>
            </a:r>
          </a:p>
          <a:p>
            <a:pPr lvl="1"/>
            <a:r>
              <a:rPr lang="nb-NO" sz="1600"/>
              <a:t>Risiko = 2*1 = 2</a:t>
            </a:r>
          </a:p>
          <a:p>
            <a:r>
              <a:rPr lang="nb-NO" sz="1800"/>
              <a:t>Slagsmål bryter ut:</a:t>
            </a:r>
          </a:p>
          <a:p>
            <a:pPr lvl="1"/>
            <a:r>
              <a:rPr lang="nb-NO" sz="1600"/>
              <a:t>sannsynlighet liten (1)</a:t>
            </a:r>
          </a:p>
          <a:p>
            <a:pPr lvl="1"/>
            <a:r>
              <a:rPr lang="nb-NO" sz="1600"/>
              <a:t>konsekvens middels (2)</a:t>
            </a:r>
          </a:p>
          <a:p>
            <a:pPr lvl="1"/>
            <a:r>
              <a:rPr lang="nb-NO" sz="1600"/>
              <a:t>Risiko = 1*2 = 2</a:t>
            </a:r>
          </a:p>
          <a:p>
            <a:r>
              <a:rPr lang="nb-NO" sz="1800"/>
              <a:t>Risikonivået er grønt.</a:t>
            </a:r>
          </a:p>
        </p:txBody>
      </p:sp>
    </p:spTree>
    <p:extLst>
      <p:ext uri="{BB962C8B-B14F-4D97-AF65-F5344CB8AC3E}">
        <p14:creationId xmlns:p14="http://schemas.microsoft.com/office/powerpoint/2010/main" val="13246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C10EDF-5FC1-8BF2-F6EA-BA28ED3C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Skoledebatt: Sikkerhetstiltak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19EEB3-3700-0495-7C2E-B611A1EF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Snakk sammen og noter ned noen sikkerhetstiltak for å redusere risikonivået.</a:t>
            </a:r>
          </a:p>
        </p:txBody>
      </p:sp>
    </p:spTree>
    <p:extLst>
      <p:ext uri="{BB962C8B-B14F-4D97-AF65-F5344CB8AC3E}">
        <p14:creationId xmlns:p14="http://schemas.microsoft.com/office/powerpoint/2010/main" val="14844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atblokk">
            <a:extLst>
              <a:ext uri="{FF2B5EF4-FFF2-40B4-BE49-F238E27FC236}">
                <a16:creationId xmlns:a16="http://schemas.microsoft.com/office/drawing/2014/main" id="{4051D611-E53A-F00A-96E3-D3AADA4B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5" b="793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60FEC5C-6CD0-1410-7554-EDDA01A8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Konfidensialitet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42B260-73BE-A28D-9DDA-4BCB2FA2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Dagbok</a:t>
            </a:r>
          </a:p>
        </p:txBody>
      </p:sp>
    </p:spTree>
    <p:extLst>
      <p:ext uri="{BB962C8B-B14F-4D97-AF65-F5344CB8AC3E}">
        <p14:creationId xmlns:p14="http://schemas.microsoft.com/office/powerpoint/2010/main" val="37875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7D9B136-C815-6381-9EA4-1A061130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b-NO" sz="5200"/>
              <a:t>Konfidensialitet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7E5506-4824-F9A6-988F-ADCB1BA5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b-NO" sz="1800"/>
              <a:t>Sikre at informasjon bare er tilgjengelig for de som skal ha tilgang til den.</a:t>
            </a:r>
          </a:p>
          <a:p>
            <a:r>
              <a:rPr lang="nb-NO" sz="1800"/>
              <a:t>Eksempler:</a:t>
            </a:r>
          </a:p>
          <a:p>
            <a:pPr lvl="1"/>
            <a:r>
              <a:rPr lang="nb-NO" sz="1800"/>
              <a:t>Bedriftshemmelighet: Tesla</a:t>
            </a:r>
          </a:p>
          <a:p>
            <a:pPr lvl="1"/>
            <a:r>
              <a:rPr lang="nb-NO" sz="1800"/>
              <a:t>Militære hemmeligheter: Atomvåpenlager</a:t>
            </a:r>
          </a:p>
          <a:p>
            <a:pPr lvl="1"/>
            <a:r>
              <a:rPr lang="nb-NO" sz="1800"/>
              <a:t>Privatperson: F.eks. legejournal</a:t>
            </a:r>
          </a:p>
        </p:txBody>
      </p:sp>
      <p:pic>
        <p:nvPicPr>
          <p:cNvPr id="7" name="Graphic 6" descr="Lås">
            <a:extLst>
              <a:ext uri="{FF2B5EF4-FFF2-40B4-BE49-F238E27FC236}">
                <a16:creationId xmlns:a16="http://schemas.microsoft.com/office/drawing/2014/main" id="{D102C1C5-854F-CA35-DEF6-3003FC8F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51F9CA3-FC09-A528-C3F9-552A21AC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nb-NO" sz="3400"/>
              <a:t>Tenk over all informasjonen som finnes om deg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CAECFEC-79EE-9BAD-1BF7-B614677C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33494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99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7F2CF8-32D9-476B-66AC-71143741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nb-NO"/>
              <a:t>Dating-side og konfidensialitetsbrudd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9C08-306B-BA29-2BD2-BF6E538A9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8" r="4677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F29770-B0FB-DFA2-D77D-7B60A3F2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402" y="2971355"/>
            <a:ext cx="6272784" cy="3316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Ashley Madison Data Breach (2015)</a:t>
            </a:r>
          </a:p>
          <a:p>
            <a:pPr>
              <a:lnSpc>
                <a:spcPct val="100000"/>
              </a:lnSpc>
            </a:pPr>
            <a:r>
              <a:rPr lang="en-US" sz="2000"/>
              <a:t>Nettside for hemmelige forhold</a:t>
            </a:r>
          </a:p>
          <a:p>
            <a:pPr>
              <a:lnSpc>
                <a:spcPct val="100000"/>
              </a:lnSpc>
            </a:pPr>
            <a:r>
              <a:rPr lang="en-US" sz="2000"/>
              <a:t>“The Impact Team” (hackere)</a:t>
            </a:r>
          </a:p>
          <a:p>
            <a:pPr>
              <a:lnSpc>
                <a:spcPct val="100000"/>
              </a:lnSpc>
            </a:pPr>
            <a:r>
              <a:rPr lang="en-US" sz="2000"/>
              <a:t>Nettstedets database:</a:t>
            </a:r>
          </a:p>
          <a:p>
            <a:pPr lvl="1">
              <a:lnSpc>
                <a:spcPct val="100000"/>
              </a:lnSpc>
            </a:pPr>
            <a:r>
              <a:rPr lang="en-US"/>
              <a:t>betalingsinfo, navn, adresse</a:t>
            </a:r>
          </a:p>
          <a:p>
            <a:pPr>
              <a:lnSpc>
                <a:spcPct val="100000"/>
              </a:lnSpc>
            </a:pPr>
            <a:r>
              <a:rPr lang="en-US" sz="2000"/>
              <a:t>Konsekvenser?</a:t>
            </a:r>
          </a:p>
          <a:p>
            <a:pPr lvl="1">
              <a:lnSpc>
                <a:spcPct val="100000"/>
              </a:lnSpc>
            </a:pPr>
            <a:r>
              <a:rPr lang="en-US"/>
              <a:t>Utpressing</a:t>
            </a:r>
          </a:p>
          <a:p>
            <a:pPr lvl="1">
              <a:lnSpc>
                <a:spcPct val="100000"/>
              </a:lnSpc>
            </a:pPr>
            <a:r>
              <a:rPr lang="en-US"/>
              <a:t>Selvmord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61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84E9A3C-39B8-4FCC-0744-278A2E2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nb-NO" sz="5200"/>
              <a:t>Integritet</a:t>
            </a:r>
          </a:p>
        </p:txBody>
      </p:sp>
      <p:pic>
        <p:nvPicPr>
          <p:cNvPr id="5" name="Picture 4" descr="Hjerteformet lås">
            <a:extLst>
              <a:ext uri="{FF2B5EF4-FFF2-40B4-BE49-F238E27FC236}">
                <a16:creationId xmlns:a16="http://schemas.microsoft.com/office/drawing/2014/main" id="{2E51169E-C6EB-15BA-48F0-175986BD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8" r="3124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DED353-2713-AEAC-AEBF-98DAD1B3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nb-NO" sz="2800"/>
              <a:t>Innlevering</a:t>
            </a:r>
          </a:p>
          <a:p>
            <a:r>
              <a:rPr lang="nb-NO" sz="2800"/>
              <a:t>Du sovner</a:t>
            </a:r>
          </a:p>
          <a:p>
            <a:r>
              <a:rPr lang="nb-NO" sz="2800"/>
              <a:t>«Vennen» gjør endringer.</a:t>
            </a:r>
          </a:p>
          <a:p>
            <a:r>
              <a:rPr lang="nb-NO" sz="2800"/>
              <a:t>Brutt integritet.</a:t>
            </a:r>
          </a:p>
        </p:txBody>
      </p:sp>
    </p:spTree>
    <p:extLst>
      <p:ext uri="{BB962C8B-B14F-4D97-AF65-F5344CB8AC3E}">
        <p14:creationId xmlns:p14="http://schemas.microsoft.com/office/powerpoint/2010/main" val="32219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EEC156-67F1-077D-D840-AD052CF3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nb-NO" sz="3200"/>
              <a:t>Integritet</a:t>
            </a:r>
          </a:p>
        </p:txBody>
      </p:sp>
      <p:pic>
        <p:nvPicPr>
          <p:cNvPr id="5" name="Picture 4" descr="Utropstegn på gul bakgrunn">
            <a:extLst>
              <a:ext uri="{FF2B5EF4-FFF2-40B4-BE49-F238E27FC236}">
                <a16:creationId xmlns:a16="http://schemas.microsoft.com/office/drawing/2014/main" id="{AF6EE94B-3393-4C0E-7A04-2557B421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9" r="18891"/>
          <a:stretch/>
        </p:blipFill>
        <p:spPr>
          <a:xfrm>
            <a:off x="625150" y="630936"/>
            <a:ext cx="3612404" cy="54955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2C5040-42B2-1BC4-517E-27469C4D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758" y="2265029"/>
            <a:ext cx="7270242" cy="3560251"/>
          </a:xfrm>
        </p:spPr>
        <p:txBody>
          <a:bodyPr>
            <a:noAutofit/>
          </a:bodyPr>
          <a:lstStyle/>
          <a:p>
            <a:r>
              <a:rPr lang="nb-NO"/>
              <a:t>Integritet vil si at informasjon er korrekt og uendret.</a:t>
            </a:r>
          </a:p>
          <a:p>
            <a:r>
              <a:rPr lang="nb-NO"/>
              <a:t>Eksempler på brutt integritet:</a:t>
            </a:r>
          </a:p>
          <a:p>
            <a:pPr lvl="1"/>
            <a:r>
              <a:rPr lang="nb-NO" sz="2400"/>
              <a:t>En trusselaktør har fått tak i din instagram-konto. Sprer falsk informasjon om deg.</a:t>
            </a:r>
          </a:p>
          <a:p>
            <a:pPr lvl="1"/>
            <a:r>
              <a:rPr lang="nb-NO" sz="2400"/>
              <a:t>Uautorisert endring av blodtype i din legejournal.</a:t>
            </a:r>
          </a:p>
          <a:p>
            <a:pPr lvl="1"/>
            <a:r>
              <a:rPr lang="nb-NO" sz="2400"/>
              <a:t>Du får tilgang til Hillary Clintons epost-konto.</a:t>
            </a:r>
          </a:p>
        </p:txBody>
      </p:sp>
    </p:spTree>
    <p:extLst>
      <p:ext uri="{BB962C8B-B14F-4D97-AF65-F5344CB8AC3E}">
        <p14:creationId xmlns:p14="http://schemas.microsoft.com/office/powerpoint/2010/main" val="36251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DA90829-601A-6CC2-59EA-1BD363C9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Integritetsbrudd: </a:t>
            </a:r>
            <a:br>
              <a:rPr lang="en-US" sz="3300"/>
            </a:br>
            <a:r>
              <a:rPr lang="en-US" sz="3300"/>
              <a:t>1imb har total kontroll over innholde på vg.no i 24 timer.</a:t>
            </a:r>
          </a:p>
        </p:txBody>
      </p:sp>
      <p:pic>
        <p:nvPicPr>
          <p:cNvPr id="18" name="Picture 17" descr="Utropstegn på gul bakgrunn">
            <a:extLst>
              <a:ext uri="{FF2B5EF4-FFF2-40B4-BE49-F238E27FC236}">
                <a16:creationId xmlns:a16="http://schemas.microsoft.com/office/drawing/2014/main" id="{AD481E69-A9A0-772E-5A81-80DA06797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3" r="1890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4612EE-2C91-A8D3-986F-40EEF15B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/>
              <a:t>Foreslå eksempler på innhold som kan gjøre stor skade.</a:t>
            </a:r>
          </a:p>
        </p:txBody>
      </p:sp>
    </p:spTree>
    <p:extLst>
      <p:ext uri="{BB962C8B-B14F-4D97-AF65-F5344CB8AC3E}">
        <p14:creationId xmlns:p14="http://schemas.microsoft.com/office/powerpoint/2010/main" val="13874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07F701-AADE-287E-B8BC-1B822D19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b-NO" sz="5200"/>
              <a:t>Tilgjengelighet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02C0E1-8F38-2D6D-C55A-6301E743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nb-NO" sz="1800"/>
              <a:t>På kino med en venn</a:t>
            </a:r>
          </a:p>
          <a:p>
            <a:r>
              <a:rPr lang="nb-NO" sz="1800"/>
              <a:t>Billetter i hånden</a:t>
            </a:r>
          </a:p>
          <a:p>
            <a:r>
              <a:rPr lang="nb-NO" sz="1800"/>
              <a:t>Spenning</a:t>
            </a:r>
          </a:p>
          <a:p>
            <a:r>
              <a:rPr lang="nb-NO" sz="1800"/>
              <a:t>På kinoen:</a:t>
            </a:r>
          </a:p>
          <a:p>
            <a:pPr lvl="1"/>
            <a:r>
              <a:rPr lang="nb-NO" sz="1800"/>
              <a:t>Dørene låst!</a:t>
            </a:r>
          </a:p>
          <a:p>
            <a:pPr lvl="1"/>
            <a:r>
              <a:rPr lang="nb-NO" sz="1800"/>
              <a:t>Hører bare lyden!</a:t>
            </a:r>
          </a:p>
          <a:p>
            <a:pPr lvl="1"/>
            <a:endParaRPr lang="nb-NO" sz="1800"/>
          </a:p>
        </p:txBody>
      </p:sp>
      <p:pic>
        <p:nvPicPr>
          <p:cNvPr id="5" name="Picture 4" descr="Snurrende dreieskive og bokeh">
            <a:extLst>
              <a:ext uri="{FF2B5EF4-FFF2-40B4-BE49-F238E27FC236}">
                <a16:creationId xmlns:a16="http://schemas.microsoft.com/office/drawing/2014/main" id="{3D222F67-D6DD-4A40-2CEC-BC48FA2F1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9" r="30993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473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Neue Haas Grotesk Text Pro</vt:lpstr>
      <vt:lpstr>AccentBoxVTI</vt:lpstr>
      <vt:lpstr>Risikoanalyse</vt:lpstr>
      <vt:lpstr>Konfidensialitet</vt:lpstr>
      <vt:lpstr>Konfidensialitet</vt:lpstr>
      <vt:lpstr>Tenk over all informasjonen som finnes om deg</vt:lpstr>
      <vt:lpstr>Dating-side og konfidensialitetsbrudd</vt:lpstr>
      <vt:lpstr>Integritet</vt:lpstr>
      <vt:lpstr>Integritet</vt:lpstr>
      <vt:lpstr>Integritetsbrudd:  1imb har total kontroll over innholde på vg.no i 24 timer.</vt:lpstr>
      <vt:lpstr>Tilgjengelighet</vt:lpstr>
      <vt:lpstr>Hvorfor er tilgjengelighet viktig?</vt:lpstr>
      <vt:lpstr>Risiko - introvid</vt:lpstr>
      <vt:lpstr>Sannsynlighet</vt:lpstr>
      <vt:lpstr>Konsekvens</vt:lpstr>
      <vt:lpstr>Risikoformel</vt:lpstr>
      <vt:lpstr>Risikovurdering</vt:lpstr>
      <vt:lpstr>Fjellklatring med sikkerhetsutstyr</vt:lpstr>
      <vt:lpstr>Skoledebatt på Nannestad vgs</vt:lpstr>
      <vt:lpstr>Skoledebatt: Sikkerhetstiltak</vt:lpstr>
    </vt:vector>
  </TitlesOfParts>
  <Company>Viken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Sporing</dc:title>
  <dc:creator>Kaare Erlend Jørgensen</dc:creator>
  <cp:lastModifiedBy>Kaare Erlend Jørgensen</cp:lastModifiedBy>
  <cp:revision>2</cp:revision>
  <dcterms:created xsi:type="dcterms:W3CDTF">2023-08-28T13:14:16Z</dcterms:created>
  <dcterms:modified xsi:type="dcterms:W3CDTF">2023-09-06T10:07:29Z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768ce0-ceaf-4778-8ab1-e65d26fe9939_Enabled">
    <vt:lpwstr>true</vt:lpwstr>
  </property>
  <property fmtid="{D5CDD505-2E9C-101B-9397-08002B2CF9AE}" pid="3" name="MSIP_Label_06768ce0-ceaf-4778-8ab1-e65d26fe9939_SetDate">
    <vt:lpwstr>2023-08-28T13:23:31Z</vt:lpwstr>
  </property>
  <property fmtid="{D5CDD505-2E9C-101B-9397-08002B2CF9AE}" pid="4" name="MSIP_Label_06768ce0-ceaf-4778-8ab1-e65d26fe9939_Method">
    <vt:lpwstr>Standard</vt:lpwstr>
  </property>
  <property fmtid="{D5CDD505-2E9C-101B-9397-08002B2CF9AE}" pid="5" name="MSIP_Label_06768ce0-ceaf-4778-8ab1-e65d26fe9939_Name">
    <vt:lpwstr>Begrenset - PROD</vt:lpwstr>
  </property>
  <property fmtid="{D5CDD505-2E9C-101B-9397-08002B2CF9AE}" pid="6" name="MSIP_Label_06768ce0-ceaf-4778-8ab1-e65d26fe9939_SiteId">
    <vt:lpwstr>3d50ddd4-00a1-4ab7-9788-decf14a8728f</vt:lpwstr>
  </property>
  <property fmtid="{D5CDD505-2E9C-101B-9397-08002B2CF9AE}" pid="7" name="MSIP_Label_06768ce0-ceaf-4778-8ab1-e65d26fe9939_ActionId">
    <vt:lpwstr>64787ba6-69b4-46bd-bc9e-53631c15c55e</vt:lpwstr>
  </property>
  <property fmtid="{D5CDD505-2E9C-101B-9397-08002B2CF9AE}" pid="8" name="MSIP_Label_06768ce0-ceaf-4778-8ab1-e65d26fe9939_ContentBits">
    <vt:lpwstr>0</vt:lpwstr>
  </property>
</Properties>
</file>