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4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0E491-D8BF-456A-AE8A-49073EC92500}" v="68" dt="2023-10-17T06:44:38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F6B0E491-D8BF-456A-AE8A-49073EC92500}"/>
    <pc:docChg chg="undo custSel addSld delSld modSld sldOrd">
      <pc:chgData name="Kaare Erlend Jørgensen" userId="b3f6f962-a077-46b2-ad24-50394f11e875" providerId="ADAL" clId="{F6B0E491-D8BF-456A-AE8A-49073EC92500}" dt="2023-10-17T07:38:39.258" v="2710"/>
      <pc:docMkLst>
        <pc:docMk/>
      </pc:docMkLst>
      <pc:sldChg chg="addSp modSp new mod setBg addAnim setClrOvrMap">
        <pc:chgData name="Kaare Erlend Jørgensen" userId="b3f6f962-a077-46b2-ad24-50394f11e875" providerId="ADAL" clId="{F6B0E491-D8BF-456A-AE8A-49073EC92500}" dt="2023-10-16T20:45:09.310" v="74"/>
        <pc:sldMkLst>
          <pc:docMk/>
          <pc:sldMk cId="3915051984" sldId="256"/>
        </pc:sldMkLst>
        <pc:spChg chg="mod">
          <ac:chgData name="Kaare Erlend Jørgensen" userId="b3f6f962-a077-46b2-ad24-50394f11e875" providerId="ADAL" clId="{F6B0E491-D8BF-456A-AE8A-49073EC92500}" dt="2023-10-16T20:45:09.294" v="72" actId="26606"/>
          <ac:spMkLst>
            <pc:docMk/>
            <pc:sldMk cId="3915051984" sldId="256"/>
            <ac:spMk id="2" creationId="{4FA7C0E0-C442-73B7-86A8-7865B08B6D92}"/>
          </ac:spMkLst>
        </pc:spChg>
        <pc:spChg chg="mod">
          <ac:chgData name="Kaare Erlend Jørgensen" userId="b3f6f962-a077-46b2-ad24-50394f11e875" providerId="ADAL" clId="{F6B0E491-D8BF-456A-AE8A-49073EC92500}" dt="2023-10-16T20:45:09.294" v="72" actId="26606"/>
          <ac:spMkLst>
            <pc:docMk/>
            <pc:sldMk cId="3915051984" sldId="256"/>
            <ac:spMk id="3" creationId="{11A9ACF0-FBDF-2CB7-5723-1CE476E1C8AE}"/>
          </ac:spMkLst>
        </pc:spChg>
        <pc:spChg chg="add">
          <ac:chgData name="Kaare Erlend Jørgensen" userId="b3f6f962-a077-46b2-ad24-50394f11e875" providerId="ADAL" clId="{F6B0E491-D8BF-456A-AE8A-49073EC92500}" dt="2023-10-16T20:45:09.294" v="72" actId="26606"/>
          <ac:spMkLst>
            <pc:docMk/>
            <pc:sldMk cId="3915051984" sldId="256"/>
            <ac:spMk id="9" creationId="{71B2258F-86CA-4D4D-8270-BC05FCDEBFB3}"/>
          </ac:spMkLst>
        </pc:spChg>
        <pc:picChg chg="add">
          <ac:chgData name="Kaare Erlend Jørgensen" userId="b3f6f962-a077-46b2-ad24-50394f11e875" providerId="ADAL" clId="{F6B0E491-D8BF-456A-AE8A-49073EC92500}" dt="2023-10-16T20:45:09.294" v="72" actId="26606"/>
          <ac:picMkLst>
            <pc:docMk/>
            <pc:sldMk cId="3915051984" sldId="256"/>
            <ac:picMk id="5" creationId="{18235E5B-CD95-1CB0-8923-B2EE54EF27E0}"/>
          </ac:picMkLst>
        </pc:picChg>
      </pc:sldChg>
      <pc:sldChg chg="addSp modSp new mod setBg modAnim">
        <pc:chgData name="Kaare Erlend Jørgensen" userId="b3f6f962-a077-46b2-ad24-50394f11e875" providerId="ADAL" clId="{F6B0E491-D8BF-456A-AE8A-49073EC92500}" dt="2023-10-16T20:52:43.099" v="228" actId="14100"/>
        <pc:sldMkLst>
          <pc:docMk/>
          <pc:sldMk cId="2933347012" sldId="257"/>
        </pc:sldMkLst>
        <pc:spChg chg="mod">
          <ac:chgData name="Kaare Erlend Jørgensen" userId="b3f6f962-a077-46b2-ad24-50394f11e875" providerId="ADAL" clId="{F6B0E491-D8BF-456A-AE8A-49073EC92500}" dt="2023-10-16T20:52:23.250" v="224" actId="26606"/>
          <ac:spMkLst>
            <pc:docMk/>
            <pc:sldMk cId="2933347012" sldId="257"/>
            <ac:spMk id="2" creationId="{84493DC8-9D5F-F3E8-8EF5-8D2A892A3591}"/>
          </ac:spMkLst>
        </pc:spChg>
        <pc:spChg chg="mod">
          <ac:chgData name="Kaare Erlend Jørgensen" userId="b3f6f962-a077-46b2-ad24-50394f11e875" providerId="ADAL" clId="{F6B0E491-D8BF-456A-AE8A-49073EC92500}" dt="2023-10-16T20:52:43.099" v="228" actId="14100"/>
          <ac:spMkLst>
            <pc:docMk/>
            <pc:sldMk cId="2933347012" sldId="257"/>
            <ac:spMk id="3" creationId="{19DD3338-013E-DC0D-316E-602D59D6F97C}"/>
          </ac:spMkLst>
        </pc:spChg>
        <pc:spChg chg="add">
          <ac:chgData name="Kaare Erlend Jørgensen" userId="b3f6f962-a077-46b2-ad24-50394f11e875" providerId="ADAL" clId="{F6B0E491-D8BF-456A-AE8A-49073EC92500}" dt="2023-10-16T20:52:23.250" v="224" actId="26606"/>
          <ac:spMkLst>
            <pc:docMk/>
            <pc:sldMk cId="2933347012" sldId="257"/>
            <ac:spMk id="9" creationId="{9AA72BD9-2C5A-4EDC-931F-5AA08EACA0F3}"/>
          </ac:spMkLst>
        </pc:spChg>
        <pc:spChg chg="add">
          <ac:chgData name="Kaare Erlend Jørgensen" userId="b3f6f962-a077-46b2-ad24-50394f11e875" providerId="ADAL" clId="{F6B0E491-D8BF-456A-AE8A-49073EC92500}" dt="2023-10-16T20:52:23.250" v="224" actId="26606"/>
          <ac:spMkLst>
            <pc:docMk/>
            <pc:sldMk cId="2933347012" sldId="257"/>
            <ac:spMk id="11" creationId="{DD3981AC-7B61-4947-BCF3-F7AA7FA385B9}"/>
          </ac:spMkLst>
        </pc:spChg>
        <pc:spChg chg="add">
          <ac:chgData name="Kaare Erlend Jørgensen" userId="b3f6f962-a077-46b2-ad24-50394f11e875" providerId="ADAL" clId="{F6B0E491-D8BF-456A-AE8A-49073EC92500}" dt="2023-10-16T20:52:23.250" v="224" actId="26606"/>
          <ac:spMkLst>
            <pc:docMk/>
            <pc:sldMk cId="2933347012" sldId="257"/>
            <ac:spMk id="13" creationId="{55D4142C-5077-457F-A6AD-3FECFDB39685}"/>
          </ac:spMkLst>
        </pc:spChg>
        <pc:spChg chg="add">
          <ac:chgData name="Kaare Erlend Jørgensen" userId="b3f6f962-a077-46b2-ad24-50394f11e875" providerId="ADAL" clId="{F6B0E491-D8BF-456A-AE8A-49073EC92500}" dt="2023-10-16T20:52:23.250" v="224" actId="26606"/>
          <ac:spMkLst>
            <pc:docMk/>
            <pc:sldMk cId="2933347012" sldId="257"/>
            <ac:spMk id="15" creationId="{7A5F0580-5EE9-419F-96EE-B6529EF6E7D0}"/>
          </ac:spMkLst>
        </pc:spChg>
        <pc:picChg chg="add">
          <ac:chgData name="Kaare Erlend Jørgensen" userId="b3f6f962-a077-46b2-ad24-50394f11e875" providerId="ADAL" clId="{F6B0E491-D8BF-456A-AE8A-49073EC92500}" dt="2023-10-16T20:52:23.250" v="224" actId="26606"/>
          <ac:picMkLst>
            <pc:docMk/>
            <pc:sldMk cId="2933347012" sldId="257"/>
            <ac:picMk id="5" creationId="{D340AAA5-C035-62F5-54C6-08B38661B35E}"/>
          </ac:picMkLst>
        </pc:picChg>
      </pc:sldChg>
      <pc:sldChg chg="addSp modSp new mod setBg modAnim">
        <pc:chgData name="Kaare Erlend Jørgensen" userId="b3f6f962-a077-46b2-ad24-50394f11e875" providerId="ADAL" clId="{F6B0E491-D8BF-456A-AE8A-49073EC92500}" dt="2023-10-16T20:54:14.222" v="321"/>
        <pc:sldMkLst>
          <pc:docMk/>
          <pc:sldMk cId="934318156" sldId="258"/>
        </pc:sldMkLst>
        <pc:spChg chg="mod">
          <ac:chgData name="Kaare Erlend Jørgensen" userId="b3f6f962-a077-46b2-ad24-50394f11e875" providerId="ADAL" clId="{F6B0E491-D8BF-456A-AE8A-49073EC92500}" dt="2023-10-16T20:53:35.355" v="291" actId="26606"/>
          <ac:spMkLst>
            <pc:docMk/>
            <pc:sldMk cId="934318156" sldId="258"/>
            <ac:spMk id="2" creationId="{40DF036D-688D-6B37-6936-24ADEBFB6B64}"/>
          </ac:spMkLst>
        </pc:spChg>
        <pc:spChg chg="mod">
          <ac:chgData name="Kaare Erlend Jørgensen" userId="b3f6f962-a077-46b2-ad24-50394f11e875" providerId="ADAL" clId="{F6B0E491-D8BF-456A-AE8A-49073EC92500}" dt="2023-10-16T20:54:03.460" v="319" actId="1076"/>
          <ac:spMkLst>
            <pc:docMk/>
            <pc:sldMk cId="934318156" sldId="258"/>
            <ac:spMk id="3" creationId="{A0CD1D9B-7B5A-D225-9C69-4D609395A4DD}"/>
          </ac:spMkLst>
        </pc:spChg>
        <pc:spChg chg="add">
          <ac:chgData name="Kaare Erlend Jørgensen" userId="b3f6f962-a077-46b2-ad24-50394f11e875" providerId="ADAL" clId="{F6B0E491-D8BF-456A-AE8A-49073EC92500}" dt="2023-10-16T20:53:35.355" v="291" actId="26606"/>
          <ac:spMkLst>
            <pc:docMk/>
            <pc:sldMk cId="934318156" sldId="258"/>
            <ac:spMk id="9" creationId="{C0763A76-9F1C-4FC5-82B7-DD475DA461B2}"/>
          </ac:spMkLst>
        </pc:spChg>
        <pc:spChg chg="add">
          <ac:chgData name="Kaare Erlend Jørgensen" userId="b3f6f962-a077-46b2-ad24-50394f11e875" providerId="ADAL" clId="{F6B0E491-D8BF-456A-AE8A-49073EC92500}" dt="2023-10-16T20:53:35.355" v="291" actId="26606"/>
          <ac:spMkLst>
            <pc:docMk/>
            <pc:sldMk cId="934318156" sldId="258"/>
            <ac:spMk id="11" creationId="{E81BF4F6-F2CF-4984-9D14-D6966D92F99F}"/>
          </ac:spMkLst>
        </pc:spChg>
        <pc:picChg chg="add">
          <ac:chgData name="Kaare Erlend Jørgensen" userId="b3f6f962-a077-46b2-ad24-50394f11e875" providerId="ADAL" clId="{F6B0E491-D8BF-456A-AE8A-49073EC92500}" dt="2023-10-16T20:53:35.355" v="291" actId="26606"/>
          <ac:picMkLst>
            <pc:docMk/>
            <pc:sldMk cId="934318156" sldId="258"/>
            <ac:picMk id="5" creationId="{09218590-4CB8-F56C-73B3-B7BEA53C79AE}"/>
          </ac:picMkLst>
        </pc:picChg>
      </pc:sldChg>
      <pc:sldChg chg="addSp modSp new mod setBg modAnim">
        <pc:chgData name="Kaare Erlend Jørgensen" userId="b3f6f962-a077-46b2-ad24-50394f11e875" providerId="ADAL" clId="{F6B0E491-D8BF-456A-AE8A-49073EC92500}" dt="2023-10-16T21:04:19.013" v="592" actId="404"/>
        <pc:sldMkLst>
          <pc:docMk/>
          <pc:sldMk cId="1704606140" sldId="259"/>
        </pc:sldMkLst>
        <pc:spChg chg="mod">
          <ac:chgData name="Kaare Erlend Jørgensen" userId="b3f6f962-a077-46b2-ad24-50394f11e875" providerId="ADAL" clId="{F6B0E491-D8BF-456A-AE8A-49073EC92500}" dt="2023-10-16T21:04:03.878" v="584" actId="26606"/>
          <ac:spMkLst>
            <pc:docMk/>
            <pc:sldMk cId="1704606140" sldId="259"/>
            <ac:spMk id="2" creationId="{5F09B9F8-2ADC-7768-5885-B3E5D1B3A882}"/>
          </ac:spMkLst>
        </pc:spChg>
        <pc:spChg chg="mod">
          <ac:chgData name="Kaare Erlend Jørgensen" userId="b3f6f962-a077-46b2-ad24-50394f11e875" providerId="ADAL" clId="{F6B0E491-D8BF-456A-AE8A-49073EC92500}" dt="2023-10-16T21:04:19.013" v="592" actId="404"/>
          <ac:spMkLst>
            <pc:docMk/>
            <pc:sldMk cId="1704606140" sldId="259"/>
            <ac:spMk id="3" creationId="{38F3549B-4687-0008-5AD1-B74280EBE7F9}"/>
          </ac:spMkLst>
        </pc:spChg>
        <pc:spChg chg="add mod">
          <ac:chgData name="Kaare Erlend Jørgensen" userId="b3f6f962-a077-46b2-ad24-50394f11e875" providerId="ADAL" clId="{F6B0E491-D8BF-456A-AE8A-49073EC92500}" dt="2023-10-16T21:04:09.567" v="587" actId="403"/>
          <ac:spMkLst>
            <pc:docMk/>
            <pc:sldMk cId="1704606140" sldId="259"/>
            <ac:spMk id="4" creationId="{711CF179-C085-232C-7F78-AF873916570F}"/>
          </ac:spMkLst>
        </pc:spChg>
        <pc:spChg chg="add">
          <ac:chgData name="Kaare Erlend Jørgensen" userId="b3f6f962-a077-46b2-ad24-50394f11e875" providerId="ADAL" clId="{F6B0E491-D8BF-456A-AE8A-49073EC92500}" dt="2023-10-16T21:04:03.878" v="584" actId="26606"/>
          <ac:spMkLst>
            <pc:docMk/>
            <pc:sldMk cId="1704606140" sldId="259"/>
            <ac:spMk id="9" creationId="{4C608BEB-860E-4094-8511-78603564A75E}"/>
          </ac:spMkLst>
        </pc:spChg>
        <pc:cxnChg chg="add">
          <ac:chgData name="Kaare Erlend Jørgensen" userId="b3f6f962-a077-46b2-ad24-50394f11e875" providerId="ADAL" clId="{F6B0E491-D8BF-456A-AE8A-49073EC92500}" dt="2023-10-16T21:04:03.878" v="584" actId="26606"/>
          <ac:cxnSpMkLst>
            <pc:docMk/>
            <pc:sldMk cId="1704606140" sldId="259"/>
            <ac:cxnSpMk id="11" creationId="{1F16A8D4-FE87-4604-88B2-394B5D1EB437}"/>
          </ac:cxnSpMkLst>
        </pc:cxnChg>
      </pc:sldChg>
      <pc:sldChg chg="addSp modSp new mod setBg modAnim">
        <pc:chgData name="Kaare Erlend Jørgensen" userId="b3f6f962-a077-46b2-ad24-50394f11e875" providerId="ADAL" clId="{F6B0E491-D8BF-456A-AE8A-49073EC92500}" dt="2023-10-16T21:32:10.853" v="830"/>
        <pc:sldMkLst>
          <pc:docMk/>
          <pc:sldMk cId="3895910352" sldId="260"/>
        </pc:sldMkLst>
        <pc:spChg chg="mod">
          <ac:chgData name="Kaare Erlend Jørgensen" userId="b3f6f962-a077-46b2-ad24-50394f11e875" providerId="ADAL" clId="{F6B0E491-D8BF-456A-AE8A-49073EC92500}" dt="2023-10-16T21:31:28.299" v="812" actId="26606"/>
          <ac:spMkLst>
            <pc:docMk/>
            <pc:sldMk cId="3895910352" sldId="260"/>
            <ac:spMk id="2" creationId="{1259436C-BC65-9A41-0EC7-6EB3F2B909B8}"/>
          </ac:spMkLst>
        </pc:spChg>
        <pc:spChg chg="mod">
          <ac:chgData name="Kaare Erlend Jørgensen" userId="b3f6f962-a077-46b2-ad24-50394f11e875" providerId="ADAL" clId="{F6B0E491-D8BF-456A-AE8A-49073EC92500}" dt="2023-10-16T21:31:37.270" v="818" actId="14100"/>
          <ac:spMkLst>
            <pc:docMk/>
            <pc:sldMk cId="3895910352" sldId="260"/>
            <ac:spMk id="3" creationId="{46CA261B-EF51-7CF1-8145-293A49017F15}"/>
          </ac:spMkLst>
        </pc:spChg>
        <pc:spChg chg="add mod">
          <ac:chgData name="Kaare Erlend Jørgensen" userId="b3f6f962-a077-46b2-ad24-50394f11e875" providerId="ADAL" clId="{F6B0E491-D8BF-456A-AE8A-49073EC92500}" dt="2023-10-16T21:31:48.263" v="826" actId="27636"/>
          <ac:spMkLst>
            <pc:docMk/>
            <pc:sldMk cId="3895910352" sldId="260"/>
            <ac:spMk id="4" creationId="{42E3A727-FAAC-4434-ED66-D7DC2F8BFBC3}"/>
          </ac:spMkLst>
        </pc:spChg>
        <pc:spChg chg="add">
          <ac:chgData name="Kaare Erlend Jørgensen" userId="b3f6f962-a077-46b2-ad24-50394f11e875" providerId="ADAL" clId="{F6B0E491-D8BF-456A-AE8A-49073EC92500}" dt="2023-10-16T21:31:28.299" v="812" actId="26606"/>
          <ac:spMkLst>
            <pc:docMk/>
            <pc:sldMk cId="3895910352" sldId="260"/>
            <ac:spMk id="9" creationId="{E35A04CF-97D4-4FF7-B359-C546B1F62E54}"/>
          </ac:spMkLst>
        </pc:spChg>
        <pc:spChg chg="add">
          <ac:chgData name="Kaare Erlend Jørgensen" userId="b3f6f962-a077-46b2-ad24-50394f11e875" providerId="ADAL" clId="{F6B0E491-D8BF-456A-AE8A-49073EC92500}" dt="2023-10-16T21:31:28.299" v="812" actId="26606"/>
          <ac:spMkLst>
            <pc:docMk/>
            <pc:sldMk cId="3895910352" sldId="260"/>
            <ac:spMk id="11" creationId="{1DE7243B-5109-444B-8FAF-7437C66BC0E9}"/>
          </ac:spMkLst>
        </pc:spChg>
        <pc:spChg chg="add">
          <ac:chgData name="Kaare Erlend Jørgensen" userId="b3f6f962-a077-46b2-ad24-50394f11e875" providerId="ADAL" clId="{F6B0E491-D8BF-456A-AE8A-49073EC92500}" dt="2023-10-16T21:31:28.299" v="812" actId="26606"/>
          <ac:spMkLst>
            <pc:docMk/>
            <pc:sldMk cId="3895910352" sldId="260"/>
            <ac:spMk id="13" creationId="{4C5D6221-DA7B-4611-AA26-7D8E349FDE96}"/>
          </ac:spMkLst>
        </pc:spChg>
      </pc:sldChg>
      <pc:sldChg chg="addSp delSp modSp new mod setBg">
        <pc:chgData name="Kaare Erlend Jørgensen" userId="b3f6f962-a077-46b2-ad24-50394f11e875" providerId="ADAL" clId="{F6B0E491-D8BF-456A-AE8A-49073EC92500}" dt="2023-10-16T21:59:26.173" v="904" actId="478"/>
        <pc:sldMkLst>
          <pc:docMk/>
          <pc:sldMk cId="1934766186" sldId="261"/>
        </pc:sldMkLst>
        <pc:spChg chg="mo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2" creationId="{2852EEA3-353D-CACA-4835-5147F977BEBB}"/>
          </ac:spMkLst>
        </pc:spChg>
        <pc:spChg chg="del">
          <ac:chgData name="Kaare Erlend Jørgensen" userId="b3f6f962-a077-46b2-ad24-50394f11e875" providerId="ADAL" clId="{F6B0E491-D8BF-456A-AE8A-49073EC92500}" dt="2023-10-16T21:52:34.496" v="876"/>
          <ac:spMkLst>
            <pc:docMk/>
            <pc:sldMk cId="1934766186" sldId="261"/>
            <ac:spMk id="3" creationId="{C03638BC-D813-08C3-1D1B-E304AC2ADA36}"/>
          </ac:spMkLst>
        </pc:spChg>
        <pc:spChg chg="add del mod">
          <ac:chgData name="Kaare Erlend Jørgensen" userId="b3f6f962-a077-46b2-ad24-50394f11e875" providerId="ADAL" clId="{F6B0E491-D8BF-456A-AE8A-49073EC92500}" dt="2023-10-16T21:59:26.173" v="904" actId="478"/>
          <ac:spMkLst>
            <pc:docMk/>
            <pc:sldMk cId="1934766186" sldId="261"/>
            <ac:spMk id="4" creationId="{641CB702-1011-3CDE-9A75-14845687E258}"/>
          </ac:spMkLst>
        </pc:spChg>
        <pc:spChg chg="ad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1031" creationId="{A8384FB5-9ADC-4DDC-881B-597D56F5B15D}"/>
          </ac:spMkLst>
        </pc:spChg>
        <pc:spChg chg="ad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1033" creationId="{91E5A9A7-95C6-4F4F-B00E-C82E07FE62EF}"/>
          </ac:spMkLst>
        </pc:spChg>
        <pc:spChg chg="ad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1035" creationId="{D07DD2DE-F619-49DD-B5E7-03A290FF4ED1}"/>
          </ac:spMkLst>
        </pc:spChg>
        <pc:spChg chg="ad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1037" creationId="{85149191-5F60-4A28-AAFF-039F96B0F3EC}"/>
          </ac:spMkLst>
        </pc:spChg>
        <pc:spChg chg="add">
          <ac:chgData name="Kaare Erlend Jørgensen" userId="b3f6f962-a077-46b2-ad24-50394f11e875" providerId="ADAL" clId="{F6B0E491-D8BF-456A-AE8A-49073EC92500}" dt="2023-10-16T21:53:01.282" v="895" actId="26606"/>
          <ac:spMkLst>
            <pc:docMk/>
            <pc:sldMk cId="1934766186" sldId="261"/>
            <ac:spMk id="1039" creationId="{F8260ED5-17F7-4158-B241-D51DD4CF1B7E}"/>
          </ac:spMkLst>
        </pc:spChg>
        <pc:picChg chg="add del mod">
          <ac:chgData name="Kaare Erlend Jørgensen" userId="b3f6f962-a077-46b2-ad24-50394f11e875" providerId="ADAL" clId="{F6B0E491-D8BF-456A-AE8A-49073EC92500}" dt="2023-10-16T21:59:11.817" v="898" actId="478"/>
          <ac:picMkLst>
            <pc:docMk/>
            <pc:sldMk cId="1934766186" sldId="261"/>
            <ac:picMk id="1026" creationId="{FA406BF2-6092-8EAF-8D38-62FEB0AFA830}"/>
          </ac:picMkLst>
        </pc:picChg>
        <pc:picChg chg="add mod">
          <ac:chgData name="Kaare Erlend Jørgensen" userId="b3f6f962-a077-46b2-ad24-50394f11e875" providerId="ADAL" clId="{F6B0E491-D8BF-456A-AE8A-49073EC92500}" dt="2023-10-16T21:59:19.527" v="902" actId="1076"/>
          <ac:picMkLst>
            <pc:docMk/>
            <pc:sldMk cId="1934766186" sldId="261"/>
            <ac:picMk id="1028" creationId="{126929F3-1B15-6542-440A-484A2BEE41E5}"/>
          </ac:picMkLst>
        </pc:picChg>
      </pc:sldChg>
      <pc:sldChg chg="addSp delSp modSp new mod setBg">
        <pc:chgData name="Kaare Erlend Jørgensen" userId="b3f6f962-a077-46b2-ad24-50394f11e875" providerId="ADAL" clId="{F6B0E491-D8BF-456A-AE8A-49073EC92500}" dt="2023-10-16T22:06:38.077" v="908" actId="14100"/>
        <pc:sldMkLst>
          <pc:docMk/>
          <pc:sldMk cId="2210510050" sldId="262"/>
        </pc:sldMkLst>
        <pc:spChg chg="del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" creationId="{81BA563A-6F3A-4782-4B23-1F3440CF4E6B}"/>
          </ac:spMkLst>
        </pc:spChg>
        <pc:spChg chg="del">
          <ac:chgData name="Kaare Erlend Jørgensen" userId="b3f6f962-a077-46b2-ad24-50394f11e875" providerId="ADAL" clId="{F6B0E491-D8BF-456A-AE8A-49073EC92500}" dt="2023-10-16T22:06:27.903" v="905"/>
          <ac:spMkLst>
            <pc:docMk/>
            <pc:sldMk cId="2210510050" sldId="262"/>
            <ac:spMk id="3" creationId="{5BAD597D-99E1-C161-373A-B379F93F2B05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55" creationId="{F3060C83-F051-4F0E-ABAD-AA0DFC48B218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57" creationId="{83C98ABE-055B-441F-B07E-44F97F083C39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59" creationId="{29FDB030-9B49-4CED-8CCD-4D99382388AC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61" creationId="{3783CA14-24A1-485C-8B30-D6A5D87987AD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63" creationId="{9A97C86A-04D6-40F7-AE84-31AB43E6A846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65" creationId="{FF9F2414-84E8-453E-B1F3-389FDE8192D9}"/>
          </ac:spMkLst>
        </pc:spChg>
        <pc:spChg chg="add">
          <ac:chgData name="Kaare Erlend Jørgensen" userId="b3f6f962-a077-46b2-ad24-50394f11e875" providerId="ADAL" clId="{F6B0E491-D8BF-456A-AE8A-49073EC92500}" dt="2023-10-16T22:06:30.993" v="906" actId="26606"/>
          <ac:spMkLst>
            <pc:docMk/>
            <pc:sldMk cId="2210510050" sldId="262"/>
            <ac:spMk id="2067" creationId="{3ECA69A1-7536-43AC-85EF-C7106179F5ED}"/>
          </ac:spMkLst>
        </pc:spChg>
        <pc:picChg chg="add mod">
          <ac:chgData name="Kaare Erlend Jørgensen" userId="b3f6f962-a077-46b2-ad24-50394f11e875" providerId="ADAL" clId="{F6B0E491-D8BF-456A-AE8A-49073EC92500}" dt="2023-10-16T22:06:38.077" v="908" actId="14100"/>
          <ac:picMkLst>
            <pc:docMk/>
            <pc:sldMk cId="2210510050" sldId="262"/>
            <ac:picMk id="2050" creationId="{15A9A74E-A658-C3BF-CAF3-47BFDE1DF6FD}"/>
          </ac:picMkLst>
        </pc:picChg>
      </pc:sldChg>
      <pc:sldChg chg="addSp delSp modSp new mod setBg">
        <pc:chgData name="Kaare Erlend Jørgensen" userId="b3f6f962-a077-46b2-ad24-50394f11e875" providerId="ADAL" clId="{F6B0E491-D8BF-456A-AE8A-49073EC92500}" dt="2023-10-16T22:09:09.222" v="913" actId="14100"/>
        <pc:sldMkLst>
          <pc:docMk/>
          <pc:sldMk cId="3893065982" sldId="263"/>
        </pc:sldMkLst>
        <pc:spChg chg="del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2" creationId="{788F7CB8-8FF2-7C83-2CE5-21C4CA9DCAB6}"/>
          </ac:spMkLst>
        </pc:spChg>
        <pc:spChg chg="del">
          <ac:chgData name="Kaare Erlend Jørgensen" userId="b3f6f962-a077-46b2-ad24-50394f11e875" providerId="ADAL" clId="{F6B0E491-D8BF-456A-AE8A-49073EC92500}" dt="2023-10-16T22:08:57.343" v="910"/>
          <ac:spMkLst>
            <pc:docMk/>
            <pc:sldMk cId="3893065982" sldId="263"/>
            <ac:spMk id="3" creationId="{6D3232C4-D8DF-2D41-4244-C1163D70037F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79" creationId="{F3060C83-F051-4F0E-ABAD-AA0DFC48B218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81" creationId="{83C98ABE-055B-441F-B07E-44F97F083C39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83" creationId="{29FDB030-9B49-4CED-8CCD-4D99382388AC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85" creationId="{3783CA14-24A1-485C-8B30-D6A5D87987AD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87" creationId="{9A97C86A-04D6-40F7-AE84-31AB43E6A846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89" creationId="{FF9F2414-84E8-453E-B1F3-389FDE8192D9}"/>
          </ac:spMkLst>
        </pc:spChg>
        <pc:spChg chg="add">
          <ac:chgData name="Kaare Erlend Jørgensen" userId="b3f6f962-a077-46b2-ad24-50394f11e875" providerId="ADAL" clId="{F6B0E491-D8BF-456A-AE8A-49073EC92500}" dt="2023-10-16T22:09:02.521" v="911" actId="26606"/>
          <ac:spMkLst>
            <pc:docMk/>
            <pc:sldMk cId="3893065982" sldId="263"/>
            <ac:spMk id="3091" creationId="{3ECA69A1-7536-43AC-85EF-C7106179F5ED}"/>
          </ac:spMkLst>
        </pc:spChg>
        <pc:picChg chg="add mod">
          <ac:chgData name="Kaare Erlend Jørgensen" userId="b3f6f962-a077-46b2-ad24-50394f11e875" providerId="ADAL" clId="{F6B0E491-D8BF-456A-AE8A-49073EC92500}" dt="2023-10-16T22:09:09.222" v="913" actId="14100"/>
          <ac:picMkLst>
            <pc:docMk/>
            <pc:sldMk cId="3893065982" sldId="263"/>
            <ac:picMk id="3074" creationId="{DA4CB48B-BED3-9C7F-768A-66F4C1A0ABE1}"/>
          </ac:picMkLst>
        </pc:picChg>
      </pc:sldChg>
      <pc:sldChg chg="addSp modSp new mod ord setBg modAnim">
        <pc:chgData name="Kaare Erlend Jørgensen" userId="b3f6f962-a077-46b2-ad24-50394f11e875" providerId="ADAL" clId="{F6B0E491-D8BF-456A-AE8A-49073EC92500}" dt="2023-10-17T07:38:39.258" v="2710"/>
        <pc:sldMkLst>
          <pc:docMk/>
          <pc:sldMk cId="978743471" sldId="264"/>
        </pc:sldMkLst>
        <pc:spChg chg="mod">
          <ac:chgData name="Kaare Erlend Jørgensen" userId="b3f6f962-a077-46b2-ad24-50394f11e875" providerId="ADAL" clId="{F6B0E491-D8BF-456A-AE8A-49073EC92500}" dt="2023-10-17T05:13:25.766" v="1366" actId="26606"/>
          <ac:spMkLst>
            <pc:docMk/>
            <pc:sldMk cId="978743471" sldId="264"/>
            <ac:spMk id="2" creationId="{80CB424D-0C74-4562-8499-1D45FEC2E6B6}"/>
          </ac:spMkLst>
        </pc:spChg>
        <pc:spChg chg="mod">
          <ac:chgData name="Kaare Erlend Jørgensen" userId="b3f6f962-a077-46b2-ad24-50394f11e875" providerId="ADAL" clId="{F6B0E491-D8BF-456A-AE8A-49073EC92500}" dt="2023-10-17T05:13:39.544" v="1372" actId="403"/>
          <ac:spMkLst>
            <pc:docMk/>
            <pc:sldMk cId="978743471" sldId="264"/>
            <ac:spMk id="3" creationId="{D8A80DC1-9E1D-EBC9-5091-C6A1CF2F6665}"/>
          </ac:spMkLst>
        </pc:spChg>
        <pc:spChg chg="add">
          <ac:chgData name="Kaare Erlend Jørgensen" userId="b3f6f962-a077-46b2-ad24-50394f11e875" providerId="ADAL" clId="{F6B0E491-D8BF-456A-AE8A-49073EC92500}" dt="2023-10-17T05:13:25.766" v="1366" actId="26606"/>
          <ac:spMkLst>
            <pc:docMk/>
            <pc:sldMk cId="978743471" sldId="264"/>
            <ac:spMk id="10" creationId="{B14C2221-2B8C-494D-9442-F812DF4E8794}"/>
          </ac:spMkLst>
        </pc:spChg>
        <pc:picChg chg="add">
          <ac:chgData name="Kaare Erlend Jørgensen" userId="b3f6f962-a077-46b2-ad24-50394f11e875" providerId="ADAL" clId="{F6B0E491-D8BF-456A-AE8A-49073EC92500}" dt="2023-10-17T05:13:25.766" v="1366" actId="26606"/>
          <ac:picMkLst>
            <pc:docMk/>
            <pc:sldMk cId="978743471" sldId="264"/>
            <ac:picMk id="7" creationId="{49C70D8C-1026-7FA3-850D-5B9B81FD99E5}"/>
          </ac:picMkLst>
        </pc:picChg>
      </pc:sldChg>
      <pc:sldChg chg="addSp delSp modSp new mod setBg modAnim setClrOvrMap">
        <pc:chgData name="Kaare Erlend Jørgensen" userId="b3f6f962-a077-46b2-ad24-50394f11e875" providerId="ADAL" clId="{F6B0E491-D8BF-456A-AE8A-49073EC92500}" dt="2023-10-17T05:22:19.532" v="1633" actId="14100"/>
        <pc:sldMkLst>
          <pc:docMk/>
          <pc:sldMk cId="3155966295" sldId="265"/>
        </pc:sldMkLst>
        <pc:spChg chg="mod">
          <ac:chgData name="Kaare Erlend Jørgensen" userId="b3f6f962-a077-46b2-ad24-50394f11e875" providerId="ADAL" clId="{F6B0E491-D8BF-456A-AE8A-49073EC92500}" dt="2023-10-17T05:22:08.834" v="1626" actId="1076"/>
          <ac:spMkLst>
            <pc:docMk/>
            <pc:sldMk cId="3155966295" sldId="265"/>
            <ac:spMk id="2" creationId="{64E5BAE6-6E1B-C4F5-7A2B-1703A052F61F}"/>
          </ac:spMkLst>
        </pc:spChg>
        <pc:spChg chg="add del mod">
          <ac:chgData name="Kaare Erlend Jørgensen" userId="b3f6f962-a077-46b2-ad24-50394f11e875" providerId="ADAL" clId="{F6B0E491-D8BF-456A-AE8A-49073EC92500}" dt="2023-10-17T05:22:19.532" v="1633" actId="14100"/>
          <ac:spMkLst>
            <pc:docMk/>
            <pc:sldMk cId="3155966295" sldId="265"/>
            <ac:spMk id="3" creationId="{8B077791-B94A-9A2D-0F2B-37712D9F6F7C}"/>
          </ac:spMkLst>
        </pc:spChg>
        <pc:spChg chg="add del">
          <ac:chgData name="Kaare Erlend Jørgensen" userId="b3f6f962-a077-46b2-ad24-50394f11e875" providerId="ADAL" clId="{F6B0E491-D8BF-456A-AE8A-49073EC92500}" dt="2023-10-17T05:20:23.902" v="1607" actId="26606"/>
          <ac:spMkLst>
            <pc:docMk/>
            <pc:sldMk cId="3155966295" sldId="265"/>
            <ac:spMk id="9" creationId="{9228552E-C8B1-4A80-8448-0787CE0FC704}"/>
          </ac:spMkLst>
        </pc:spChg>
        <pc:spChg chg="add del">
          <ac:chgData name="Kaare Erlend Jørgensen" userId="b3f6f962-a077-46b2-ad24-50394f11e875" providerId="ADAL" clId="{F6B0E491-D8BF-456A-AE8A-49073EC92500}" dt="2023-10-17T05:21:26.062" v="1621" actId="26606"/>
          <ac:spMkLst>
            <pc:docMk/>
            <pc:sldMk cId="3155966295" sldId="265"/>
            <ac:spMk id="10" creationId="{9228552E-C8B1-4A80-8448-0787CE0FC704}"/>
          </ac:spMkLst>
        </pc:spChg>
        <pc:spChg chg="add">
          <ac:chgData name="Kaare Erlend Jørgensen" userId="b3f6f962-a077-46b2-ad24-50394f11e875" providerId="ADAL" clId="{F6B0E491-D8BF-456A-AE8A-49073EC92500}" dt="2023-10-17T05:21:59.808" v="1624" actId="26606"/>
          <ac:spMkLst>
            <pc:docMk/>
            <pc:sldMk cId="3155966295" sldId="265"/>
            <ac:spMk id="12" creationId="{5D7F64A8-D625-4F61-A290-B499BB62ACFF}"/>
          </ac:spMkLst>
        </pc:spChg>
        <pc:graphicFrameChg chg="add del">
          <ac:chgData name="Kaare Erlend Jørgensen" userId="b3f6f962-a077-46b2-ad24-50394f11e875" providerId="ADAL" clId="{F6B0E491-D8BF-456A-AE8A-49073EC92500}" dt="2023-10-17T05:21:26.062" v="1621" actId="26606"/>
          <ac:graphicFrameMkLst>
            <pc:docMk/>
            <pc:sldMk cId="3155966295" sldId="265"/>
            <ac:graphicFrameMk id="11" creationId="{4CD091CE-20DA-F780-C977-65660F78AA7E}"/>
          </ac:graphicFrameMkLst>
        </pc:graphicFrameChg>
        <pc:picChg chg="add del">
          <ac:chgData name="Kaare Erlend Jørgensen" userId="b3f6f962-a077-46b2-ad24-50394f11e875" providerId="ADAL" clId="{F6B0E491-D8BF-456A-AE8A-49073EC92500}" dt="2023-10-17T05:20:23.902" v="1607" actId="26606"/>
          <ac:picMkLst>
            <pc:docMk/>
            <pc:sldMk cId="3155966295" sldId="265"/>
            <ac:picMk id="5" creationId="{9609896C-78B7-89C3-3DA7-2ECE53FDA409}"/>
          </ac:picMkLst>
        </pc:picChg>
        <pc:picChg chg="add del">
          <ac:chgData name="Kaare Erlend Jørgensen" userId="b3f6f962-a077-46b2-ad24-50394f11e875" providerId="ADAL" clId="{F6B0E491-D8BF-456A-AE8A-49073EC92500}" dt="2023-10-17T05:21:26.062" v="1621" actId="26606"/>
          <ac:picMkLst>
            <pc:docMk/>
            <pc:sldMk cId="3155966295" sldId="265"/>
            <ac:picMk id="6" creationId="{E417089C-CE90-D5E4-A6F4-B9D74DAA8721}"/>
          </ac:picMkLst>
        </pc:picChg>
        <pc:picChg chg="add">
          <ac:chgData name="Kaare Erlend Jørgensen" userId="b3f6f962-a077-46b2-ad24-50394f11e875" providerId="ADAL" clId="{F6B0E491-D8BF-456A-AE8A-49073EC92500}" dt="2023-10-17T05:21:59.808" v="1624" actId="26606"/>
          <ac:picMkLst>
            <pc:docMk/>
            <pc:sldMk cId="3155966295" sldId="265"/>
            <ac:picMk id="7" creationId="{563FD969-D498-49FD-E47F-EAF486BD6A63}"/>
          </ac:picMkLst>
        </pc:picChg>
        <pc:picChg chg="add">
          <ac:chgData name="Kaare Erlend Jørgensen" userId="b3f6f962-a077-46b2-ad24-50394f11e875" providerId="ADAL" clId="{F6B0E491-D8BF-456A-AE8A-49073EC92500}" dt="2023-10-17T05:21:59.808" v="1624" actId="26606"/>
          <ac:picMkLst>
            <pc:docMk/>
            <pc:sldMk cId="3155966295" sldId="265"/>
            <ac:picMk id="8" creationId="{7CFF71E7-EFE2-44F6-9D6D-E0700689036A}"/>
          </ac:picMkLst>
        </pc:picChg>
      </pc:sldChg>
      <pc:sldChg chg="addSp modSp new mod setBg">
        <pc:chgData name="Kaare Erlend Jørgensen" userId="b3f6f962-a077-46b2-ad24-50394f11e875" providerId="ADAL" clId="{F6B0E491-D8BF-456A-AE8A-49073EC92500}" dt="2023-10-17T05:42:01.424" v="1658" actId="26606"/>
        <pc:sldMkLst>
          <pc:docMk/>
          <pc:sldMk cId="1804199833" sldId="266"/>
        </pc:sldMkLst>
        <pc:spChg chg="mod">
          <ac:chgData name="Kaare Erlend Jørgensen" userId="b3f6f962-a077-46b2-ad24-50394f11e875" providerId="ADAL" clId="{F6B0E491-D8BF-456A-AE8A-49073EC92500}" dt="2023-10-17T05:42:01.424" v="1658" actId="26606"/>
          <ac:spMkLst>
            <pc:docMk/>
            <pc:sldMk cId="1804199833" sldId="266"/>
            <ac:spMk id="2" creationId="{73F5BCE1-0BDF-2637-51EE-FBB874A67882}"/>
          </ac:spMkLst>
        </pc:spChg>
        <pc:spChg chg="mod">
          <ac:chgData name="Kaare Erlend Jørgensen" userId="b3f6f962-a077-46b2-ad24-50394f11e875" providerId="ADAL" clId="{F6B0E491-D8BF-456A-AE8A-49073EC92500}" dt="2023-10-17T05:42:01.424" v="1658" actId="26606"/>
          <ac:spMkLst>
            <pc:docMk/>
            <pc:sldMk cId="1804199833" sldId="266"/>
            <ac:spMk id="3" creationId="{0199A7E4-BB1C-FF83-B1F5-BA189B078E38}"/>
          </ac:spMkLst>
        </pc:spChg>
        <pc:spChg chg="add">
          <ac:chgData name="Kaare Erlend Jørgensen" userId="b3f6f962-a077-46b2-ad24-50394f11e875" providerId="ADAL" clId="{F6B0E491-D8BF-456A-AE8A-49073EC92500}" dt="2023-10-17T05:42:01.424" v="1658" actId="26606"/>
          <ac:spMkLst>
            <pc:docMk/>
            <pc:sldMk cId="1804199833" sldId="266"/>
            <ac:spMk id="9" creationId="{D1D34770-47A8-402C-AF23-2B653F2D88C1}"/>
          </ac:spMkLst>
        </pc:spChg>
        <pc:picChg chg="add">
          <ac:chgData name="Kaare Erlend Jørgensen" userId="b3f6f962-a077-46b2-ad24-50394f11e875" providerId="ADAL" clId="{F6B0E491-D8BF-456A-AE8A-49073EC92500}" dt="2023-10-17T05:42:01.424" v="1658" actId="26606"/>
          <ac:picMkLst>
            <pc:docMk/>
            <pc:sldMk cId="1804199833" sldId="266"/>
            <ac:picMk id="5" creationId="{772B14F6-286D-7E03-B155-832AD70146EF}"/>
          </ac:picMkLst>
        </pc:picChg>
      </pc:sldChg>
      <pc:sldChg chg="modSp new mod">
        <pc:chgData name="Kaare Erlend Jørgensen" userId="b3f6f962-a077-46b2-ad24-50394f11e875" providerId="ADAL" clId="{F6B0E491-D8BF-456A-AE8A-49073EC92500}" dt="2023-10-17T07:37:24.367" v="2708" actId="20577"/>
        <pc:sldMkLst>
          <pc:docMk/>
          <pc:sldMk cId="126978713" sldId="267"/>
        </pc:sldMkLst>
        <pc:spChg chg="mod">
          <ac:chgData name="Kaare Erlend Jørgensen" userId="b3f6f962-a077-46b2-ad24-50394f11e875" providerId="ADAL" clId="{F6B0E491-D8BF-456A-AE8A-49073EC92500}" dt="2023-10-17T06:36:24.152" v="1716" actId="20577"/>
          <ac:spMkLst>
            <pc:docMk/>
            <pc:sldMk cId="126978713" sldId="267"/>
            <ac:spMk id="2" creationId="{034B4135-B4C9-F695-6438-83CD9175BA4D}"/>
          </ac:spMkLst>
        </pc:spChg>
        <pc:spChg chg="mod">
          <ac:chgData name="Kaare Erlend Jørgensen" userId="b3f6f962-a077-46b2-ad24-50394f11e875" providerId="ADAL" clId="{F6B0E491-D8BF-456A-AE8A-49073EC92500}" dt="2023-10-17T07:37:24.367" v="2708" actId="20577"/>
          <ac:spMkLst>
            <pc:docMk/>
            <pc:sldMk cId="126978713" sldId="267"/>
            <ac:spMk id="3" creationId="{1A8F0C3B-4D2E-9D1D-7E18-85F73BF2C6AC}"/>
          </ac:spMkLst>
        </pc:spChg>
      </pc:sldChg>
      <pc:sldChg chg="addSp modSp new mod setBg modAnim">
        <pc:chgData name="Kaare Erlend Jørgensen" userId="b3f6f962-a077-46b2-ad24-50394f11e875" providerId="ADAL" clId="{F6B0E491-D8BF-456A-AE8A-49073EC92500}" dt="2023-10-17T06:44:45.823" v="2397" actId="14100"/>
        <pc:sldMkLst>
          <pc:docMk/>
          <pc:sldMk cId="3111294825" sldId="268"/>
        </pc:sldMkLst>
        <pc:spChg chg="mod">
          <ac:chgData name="Kaare Erlend Jørgensen" userId="b3f6f962-a077-46b2-ad24-50394f11e875" providerId="ADAL" clId="{F6B0E491-D8BF-456A-AE8A-49073EC92500}" dt="2023-10-17T06:44:33.301" v="2391" actId="26606"/>
          <ac:spMkLst>
            <pc:docMk/>
            <pc:sldMk cId="3111294825" sldId="268"/>
            <ac:spMk id="2" creationId="{11B232D6-99B2-81A3-D116-A0BC7A7C8ED2}"/>
          </ac:spMkLst>
        </pc:spChg>
        <pc:spChg chg="mod">
          <ac:chgData name="Kaare Erlend Jørgensen" userId="b3f6f962-a077-46b2-ad24-50394f11e875" providerId="ADAL" clId="{F6B0E491-D8BF-456A-AE8A-49073EC92500}" dt="2023-10-17T06:44:45.823" v="2397" actId="14100"/>
          <ac:spMkLst>
            <pc:docMk/>
            <pc:sldMk cId="3111294825" sldId="268"/>
            <ac:spMk id="3" creationId="{EEB66C1E-0B2F-43AA-5E98-BCBDD6A9CC76}"/>
          </ac:spMkLst>
        </pc:spChg>
        <pc:spChg chg="add">
          <ac:chgData name="Kaare Erlend Jørgensen" userId="b3f6f962-a077-46b2-ad24-50394f11e875" providerId="ADAL" clId="{F6B0E491-D8BF-456A-AE8A-49073EC92500}" dt="2023-10-17T06:44:33.301" v="2391" actId="26606"/>
          <ac:spMkLst>
            <pc:docMk/>
            <pc:sldMk cId="3111294825" sldId="268"/>
            <ac:spMk id="10" creationId="{245A9F99-D9B1-4094-A2E2-B90AC1DB7B9C}"/>
          </ac:spMkLst>
        </pc:spChg>
        <pc:spChg chg="add">
          <ac:chgData name="Kaare Erlend Jørgensen" userId="b3f6f962-a077-46b2-ad24-50394f11e875" providerId="ADAL" clId="{F6B0E491-D8BF-456A-AE8A-49073EC92500}" dt="2023-10-17T06:44:33.301" v="2391" actId="26606"/>
          <ac:spMkLst>
            <pc:docMk/>
            <pc:sldMk cId="3111294825" sldId="268"/>
            <ac:spMk id="12" creationId="{B7FAF607-473A-4A43-A23D-BBFF5C4117BB}"/>
          </ac:spMkLst>
        </pc:spChg>
        <pc:grpChg chg="add">
          <ac:chgData name="Kaare Erlend Jørgensen" userId="b3f6f962-a077-46b2-ad24-50394f11e875" providerId="ADAL" clId="{F6B0E491-D8BF-456A-AE8A-49073EC92500}" dt="2023-10-17T06:44:33.301" v="2391" actId="26606"/>
          <ac:grpSpMkLst>
            <pc:docMk/>
            <pc:sldMk cId="3111294825" sldId="268"/>
            <ac:grpSpMk id="14" creationId="{C5F6476F-D303-44D3-B30F-1BA348F0F64A}"/>
          </ac:grpSpMkLst>
        </pc:grpChg>
        <pc:picChg chg="add">
          <ac:chgData name="Kaare Erlend Jørgensen" userId="b3f6f962-a077-46b2-ad24-50394f11e875" providerId="ADAL" clId="{F6B0E491-D8BF-456A-AE8A-49073EC92500}" dt="2023-10-17T06:44:33.301" v="2391" actId="26606"/>
          <ac:picMkLst>
            <pc:docMk/>
            <pc:sldMk cId="3111294825" sldId="268"/>
            <ac:picMk id="7" creationId="{2A137575-8B86-4828-B46C-ED23ECBB72E2}"/>
          </ac:picMkLst>
        </pc:picChg>
      </pc:sldChg>
      <pc:sldChg chg="modSp new mod">
        <pc:chgData name="Kaare Erlend Jørgensen" userId="b3f6f962-a077-46b2-ad24-50394f11e875" providerId="ADAL" clId="{F6B0E491-D8BF-456A-AE8A-49073EC92500}" dt="2023-10-17T07:09:57.970" v="2628" actId="20577"/>
        <pc:sldMkLst>
          <pc:docMk/>
          <pc:sldMk cId="3389523664" sldId="269"/>
        </pc:sldMkLst>
        <pc:spChg chg="mod">
          <ac:chgData name="Kaare Erlend Jørgensen" userId="b3f6f962-a077-46b2-ad24-50394f11e875" providerId="ADAL" clId="{F6B0E491-D8BF-456A-AE8A-49073EC92500}" dt="2023-10-17T06:38:46.761" v="1948" actId="20577"/>
          <ac:spMkLst>
            <pc:docMk/>
            <pc:sldMk cId="3389523664" sldId="269"/>
            <ac:spMk id="2" creationId="{6A6AA331-7559-0D0E-8665-7168A3DCFAC5}"/>
          </ac:spMkLst>
        </pc:spChg>
        <pc:spChg chg="mod">
          <ac:chgData name="Kaare Erlend Jørgensen" userId="b3f6f962-a077-46b2-ad24-50394f11e875" providerId="ADAL" clId="{F6B0E491-D8BF-456A-AE8A-49073EC92500}" dt="2023-10-17T07:09:57.970" v="2628" actId="20577"/>
          <ac:spMkLst>
            <pc:docMk/>
            <pc:sldMk cId="3389523664" sldId="269"/>
            <ac:spMk id="3" creationId="{E4CD322C-67AB-0ADA-0A86-C5ACA95631A6}"/>
          </ac:spMkLst>
        </pc:spChg>
      </pc:sldChg>
      <pc:sldChg chg="new del">
        <pc:chgData name="Kaare Erlend Jørgensen" userId="b3f6f962-a077-46b2-ad24-50394f11e875" providerId="ADAL" clId="{F6B0E491-D8BF-456A-AE8A-49073EC92500}" dt="2023-10-17T06:45:23.056" v="2399" actId="2696"/>
        <pc:sldMkLst>
          <pc:docMk/>
          <pc:sldMk cId="3557212964" sldId="270"/>
        </pc:sldMkLst>
      </pc:sldChg>
      <pc:sldChg chg="modSp new mod">
        <pc:chgData name="Kaare Erlend Jørgensen" userId="b3f6f962-a077-46b2-ad24-50394f11e875" providerId="ADAL" clId="{F6B0E491-D8BF-456A-AE8A-49073EC92500}" dt="2023-10-17T06:45:54.410" v="2428" actId="20577"/>
        <pc:sldMkLst>
          <pc:docMk/>
          <pc:sldMk cId="3872868909" sldId="270"/>
        </pc:sldMkLst>
        <pc:spChg chg="mod">
          <ac:chgData name="Kaare Erlend Jørgensen" userId="b3f6f962-a077-46b2-ad24-50394f11e875" providerId="ADAL" clId="{F6B0E491-D8BF-456A-AE8A-49073EC92500}" dt="2023-10-17T06:45:54.410" v="2428" actId="20577"/>
          <ac:spMkLst>
            <pc:docMk/>
            <pc:sldMk cId="3872868909" sldId="270"/>
            <ac:spMk id="2" creationId="{71AD0529-538F-B0FB-7516-19D80D793FFC}"/>
          </ac:spMkLst>
        </pc:spChg>
      </pc:sldChg>
      <pc:sldChg chg="modSp new mod">
        <pc:chgData name="Kaare Erlend Jørgensen" userId="b3f6f962-a077-46b2-ad24-50394f11e875" providerId="ADAL" clId="{F6B0E491-D8BF-456A-AE8A-49073EC92500}" dt="2023-10-17T06:46:04.417" v="2466" actId="20577"/>
        <pc:sldMkLst>
          <pc:docMk/>
          <pc:sldMk cId="3030328487" sldId="271"/>
        </pc:sldMkLst>
        <pc:spChg chg="mod">
          <ac:chgData name="Kaare Erlend Jørgensen" userId="b3f6f962-a077-46b2-ad24-50394f11e875" providerId="ADAL" clId="{F6B0E491-D8BF-456A-AE8A-49073EC92500}" dt="2023-10-17T06:46:04.417" v="2466" actId="20577"/>
          <ac:spMkLst>
            <pc:docMk/>
            <pc:sldMk cId="3030328487" sldId="271"/>
            <ac:spMk id="2" creationId="{DC05574E-BBCD-00CA-1EB3-84B4FA56A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3509B8-938F-303F-AF06-50EAC328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92C11E-9A61-D082-AACA-EE9C2F2A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B10CEC-BC92-61A0-6B6E-F66C364C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310F20-847B-6149-2A87-AE488879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558ED6-D227-1DC7-8873-627678B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3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72AD15-6F02-8C32-F7E4-7C95DDE8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9275DAA-55A7-6EBD-785D-F173F3A15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A87D44-B87B-893C-7056-CFB9716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B6E5FF-60FE-A02D-2A81-D5A1FFB7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181CB4D-DE82-74DB-81D7-C86B3440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54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1A40B56-4710-D83A-76E3-660A928DE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344FDBF-7B1B-9E47-8F6E-961E7EC3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BAA56C-80AC-6A96-F193-8A03F562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104143-534C-C118-3BF6-9310777A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8D51B1-0AF1-89B1-D1D0-9031BBC2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060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631F01-EF93-6CA9-0330-56647425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554C59-2732-0A8E-0119-4A7CC55F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57CC64-E77A-95D9-F63D-42D6FC85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2EB337-F138-A7E9-39B5-F3EB3DF3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922E94-324B-2A78-EB93-09797038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18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D0705B-F2D2-2AE9-9366-B3B2E8E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9FBC23-F583-C902-8CDE-3F808DE6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FA72F8-3873-9EB6-347C-F66380D2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D405B75-7FE7-7018-5933-F730787F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664D76-0F24-F512-E8E2-B0881E44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42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6FDAF3-EA6C-48D0-8F73-0ADCC83B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57A731-5FF8-71DD-9A4D-11B376DB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16DEE55-9FB8-8B10-D327-5C18BC33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87B3B6-EE9B-262E-5FD2-23D994D1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016FDA-D420-8AF5-AFA4-4CF6CF39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CA4D5F3-B330-C3A4-4961-41FEB170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4ABF66-9806-61F2-76EA-22AF22AC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0EE99-CF8B-D58F-1A97-ABB1AD30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4C68335-5EF4-DFDC-DC2E-5977A00AC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7D6605B-56D0-3101-7202-AA8542ABA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0B2B024-45F9-E729-0725-6A8E0A3B2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EF135DF-6841-D262-89AA-A26D586D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6E936F5-F98A-166B-FA22-7ED28311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BE16FF1-9DA6-E5BC-76E3-00ABC80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729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15224E-9F40-7542-BB0B-6D696BF1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F002FF8-3DEA-6313-F0C7-FDADE090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006D30-C3A7-DC0C-A930-47A2251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D71F11D-7B6F-AF72-1889-041D1ADA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9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D4D6898-E239-2A5B-17CC-E7881CC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140D6D2-206E-6AF7-0B0B-2A825E1E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FC8DE05-C4D0-0EFF-2DB7-DF2B4976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2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F99AD6-196D-64A8-D44B-3888F67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674D98-B6ED-6A31-948B-04FF4FC9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2F5EF2F-EBD8-3769-D312-6EA287885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7DB460F-3EA6-96EB-D465-9B3F7BC2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9CC72E-3091-3FC2-0C8D-94E84B1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3455FE-9B02-D195-9E3A-02807747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75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358C6C-A6B8-F887-9DC9-6CEC89C8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ABD7DFF-915E-52A0-C74B-288345677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60DAA2D-69F9-3EDB-CFAF-7F5FBA7E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EDE73E-8296-4057-B90D-EA408078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08890FF-A711-B11B-096D-093024D0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D793A45-AC96-8491-FD52-2E2A1369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E72F401-4504-2794-AC0E-71B505E3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75F1F90-BABE-3976-2441-1505CC6C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70678E-95E4-7C34-C679-3C1960AEB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09C3-2540-4A8B-9B14-B3D8D1227261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74730D9-FDD4-3C65-043A-A5837532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A589F-8336-5A57-E14B-4047A8A39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6230-34E1-46AA-83D8-2D6027243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64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1z0ULvg_pW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35E5B-CD95-1CB0-8923-B2EE54EF2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FA7C0E0-C442-73B7-86A8-7865B08B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Klasse-LAN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1A9ACF0-FBDF-2CB7-5723-1CE476E1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Intro nettverk</a:t>
            </a:r>
          </a:p>
        </p:txBody>
      </p:sp>
    </p:spTree>
    <p:extLst>
      <p:ext uri="{BB962C8B-B14F-4D97-AF65-F5344CB8AC3E}">
        <p14:creationId xmlns:p14="http://schemas.microsoft.com/office/powerpoint/2010/main" val="391505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6AA331-7559-0D0E-8665-7168A3DC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Aktivitet: Konsollen og nettverkskommandoer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CD322C-67AB-0ADA-0A86-C5ACA956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Åpne Windows </a:t>
            </a:r>
            <a:r>
              <a:rPr lang="nb-NO" dirty="0" err="1"/>
              <a:t>Powershell</a:t>
            </a:r>
            <a:endParaRPr lang="nb-NO" dirty="0"/>
          </a:p>
          <a:p>
            <a:r>
              <a:rPr lang="nb-NO" dirty="0"/>
              <a:t>Skriv </a:t>
            </a:r>
            <a:r>
              <a:rPr lang="nb-NO" dirty="0" err="1"/>
              <a:t>ipconfig</a:t>
            </a:r>
            <a:endParaRPr lang="nb-NO" dirty="0"/>
          </a:p>
          <a:p>
            <a:pPr lvl="1"/>
            <a:r>
              <a:rPr lang="nb-NO" dirty="0"/>
              <a:t>Finner du din </a:t>
            </a:r>
            <a:r>
              <a:rPr lang="nb-NO" dirty="0" err="1"/>
              <a:t>ip</a:t>
            </a:r>
            <a:r>
              <a:rPr lang="nb-NO" dirty="0"/>
              <a:t>-adresse?</a:t>
            </a:r>
          </a:p>
          <a:p>
            <a:r>
              <a:rPr lang="nb-NO" dirty="0"/>
              <a:t>Forsøk å </a:t>
            </a:r>
            <a:r>
              <a:rPr lang="nb-NO" dirty="0" err="1"/>
              <a:t>pinge</a:t>
            </a:r>
            <a:r>
              <a:rPr lang="nb-NO" dirty="0"/>
              <a:t> et domene, f.eks. «ping vg.no».</a:t>
            </a:r>
          </a:p>
        </p:txBody>
      </p:sp>
    </p:spTree>
    <p:extLst>
      <p:ext uri="{BB962C8B-B14F-4D97-AF65-F5344CB8AC3E}">
        <p14:creationId xmlns:p14="http://schemas.microsoft.com/office/powerpoint/2010/main" val="338952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0CB424D-0C74-4562-8499-1D45FEC2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nb-NO" sz="4000"/>
              <a:t>Hva er NAT?</a:t>
            </a:r>
          </a:p>
        </p:txBody>
      </p:sp>
      <p:pic>
        <p:nvPicPr>
          <p:cNvPr id="7" name="Graphic 6" descr="Datamaskin">
            <a:extLst>
              <a:ext uri="{FF2B5EF4-FFF2-40B4-BE49-F238E27FC236}">
                <a16:creationId xmlns:a16="http://schemas.microsoft.com/office/drawing/2014/main" id="{49C70D8C-1026-7FA3-850D-5B9B81FD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A80DC1-9E1D-EBC9-5091-C6A1CF2F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730249"/>
            <a:ext cx="7637205" cy="5384801"/>
          </a:xfrm>
        </p:spPr>
        <p:txBody>
          <a:bodyPr anchor="ctr">
            <a:noAutofit/>
          </a:bodyPr>
          <a:lstStyle/>
          <a:p>
            <a:r>
              <a:rPr lang="nb-NO" dirty="0"/>
              <a:t>NAT = </a:t>
            </a:r>
            <a:r>
              <a:rPr lang="nb-NO" b="1" i="0" dirty="0">
                <a:effectLst/>
                <a:latin typeface="Söhne"/>
              </a:rPr>
              <a:t>Network </a:t>
            </a:r>
            <a:r>
              <a:rPr lang="nb-NO" b="1" i="0" dirty="0" err="1">
                <a:effectLst/>
                <a:latin typeface="Söhne"/>
              </a:rPr>
              <a:t>Address</a:t>
            </a:r>
            <a:r>
              <a:rPr lang="nb-NO" b="1" i="0" dirty="0">
                <a:effectLst/>
                <a:latin typeface="Söhne"/>
              </a:rPr>
              <a:t> </a:t>
            </a:r>
            <a:r>
              <a:rPr lang="nb-NO" b="1" i="0" dirty="0" err="1">
                <a:effectLst/>
                <a:latin typeface="Söhne"/>
              </a:rPr>
              <a:t>Translation</a:t>
            </a:r>
            <a:endParaRPr lang="nb-NO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Privat/Lokal IP-adresse -&gt; Ruterens offentlige IP-adresse.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>
                <a:latin typeface="Söhne"/>
              </a:rPr>
              <a:t>Datamaskiner deler på samme LAN deler én </a:t>
            </a:r>
            <a:r>
              <a:rPr lang="nb-NO" b="0" i="0" dirty="0">
                <a:effectLst/>
                <a:latin typeface="Söhne"/>
              </a:rPr>
              <a:t>offentlig IP-adresse.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Eksempel: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PC1 – forespørsel vg.no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PC2 – forespørsel laste ned bilde fra finebilder.no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For vg.no og finebilder.no har begge PC-ene lik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b="0" i="0" dirty="0">
                <a:effectLst/>
                <a:latin typeface="Söhne"/>
              </a:rPr>
              <a:t>Data -&gt; ruteren (NAT) -&gt; vg.no til PC1 og bilde til PC2</a:t>
            </a:r>
          </a:p>
        </p:txBody>
      </p:sp>
    </p:spTree>
    <p:extLst>
      <p:ext uri="{BB962C8B-B14F-4D97-AF65-F5344CB8AC3E}">
        <p14:creationId xmlns:p14="http://schemas.microsoft.com/office/powerpoint/2010/main" val="9787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3F5BCE1-0BDF-2637-51EE-FBB874A6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nb-NO" sz="4000"/>
              <a:t>Hub, router og switch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99A7E4-BB1C-FF83-B1F5-BA189B0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nb-NO" sz="2000" dirty="0">
                <a:hlinkClick r:id="rId2"/>
              </a:rPr>
              <a:t>https://www.youtube.com/watch?v=1z0ULvg_pW8</a:t>
            </a:r>
            <a:endParaRPr lang="nb-NO" sz="2000" dirty="0"/>
          </a:p>
          <a:p>
            <a:endParaRPr lang="nb-NO" sz="2000" dirty="0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772B14F6-286D-7E03-B155-832AD7014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2" r="4294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0419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4B4135-B4C9-F695-6438-83CD9175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 et nettverksdiagram over ditt hjemmenettverk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8F0C3B-4D2E-9D1D-7E18-85F73BF2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Inkluder følgende:</a:t>
            </a:r>
          </a:p>
          <a:p>
            <a:r>
              <a:rPr lang="nb-NO" dirty="0"/>
              <a:t>ISP (</a:t>
            </a:r>
            <a:r>
              <a:rPr lang="nb-NO" dirty="0" err="1"/>
              <a:t>Internet</a:t>
            </a:r>
            <a:r>
              <a:rPr lang="nb-NO" dirty="0"/>
              <a:t> Service Provider: f.eks. Telenor, NextGenTel osv.)</a:t>
            </a:r>
          </a:p>
          <a:p>
            <a:r>
              <a:rPr lang="nb-NO" dirty="0"/>
              <a:t>WAN</a:t>
            </a:r>
          </a:p>
          <a:p>
            <a:r>
              <a:rPr lang="nb-NO" dirty="0"/>
              <a:t>Modem</a:t>
            </a:r>
          </a:p>
          <a:p>
            <a:r>
              <a:rPr lang="nb-NO" dirty="0" err="1"/>
              <a:t>Router</a:t>
            </a:r>
            <a:r>
              <a:rPr lang="nb-NO" dirty="0"/>
              <a:t> (evt. Switch hvis du har)</a:t>
            </a:r>
          </a:p>
          <a:p>
            <a:r>
              <a:rPr lang="nb-NO" dirty="0"/>
              <a:t>Enheter</a:t>
            </a:r>
          </a:p>
          <a:p>
            <a:r>
              <a:rPr lang="nb-NO" dirty="0"/>
              <a:t>Evt. Trådløst aksesspunkt (forsterker)</a:t>
            </a:r>
          </a:p>
          <a:p>
            <a:r>
              <a:rPr lang="nb-NO" dirty="0"/>
              <a:t>Marker kablet som ____  og trådløse tilkoblinger med ------</a:t>
            </a:r>
          </a:p>
        </p:txBody>
      </p:sp>
    </p:spTree>
    <p:extLst>
      <p:ext uri="{BB962C8B-B14F-4D97-AF65-F5344CB8AC3E}">
        <p14:creationId xmlns:p14="http://schemas.microsoft.com/office/powerpoint/2010/main" val="12697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B232D6-99B2-81A3-D116-A0BC7A7C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b-NO" sz="3600">
                <a:solidFill>
                  <a:schemeClr val="tx2"/>
                </a:solidFill>
              </a:rPr>
              <a:t>Flaskehals:</a:t>
            </a:r>
          </a:p>
        </p:txBody>
      </p:sp>
      <p:pic>
        <p:nvPicPr>
          <p:cNvPr id="7" name="Graphic 6" descr="Bygning">
            <a:extLst>
              <a:ext uri="{FF2B5EF4-FFF2-40B4-BE49-F238E27FC236}">
                <a16:creationId xmlns:a16="http://schemas.microsoft.com/office/drawing/2014/main" id="{2A137575-8B86-4828-B46C-ED23ECBB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B66C1E-0B2F-43AA-5E98-BCBDD6A9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86" y="2048057"/>
            <a:ext cx="7728155" cy="4293749"/>
          </a:xfrm>
        </p:spPr>
        <p:txBody>
          <a:bodyPr anchor="ctr">
            <a:noAutofit/>
          </a:bodyPr>
          <a:lstStyle/>
          <a:p>
            <a:r>
              <a:rPr lang="nb-NO" sz="2400" dirty="0">
                <a:solidFill>
                  <a:schemeClr val="tx2"/>
                </a:solidFill>
              </a:rPr>
              <a:t>Situasjon:</a:t>
            </a:r>
          </a:p>
          <a:p>
            <a:r>
              <a:rPr lang="nb-NO" sz="2400" dirty="0">
                <a:solidFill>
                  <a:schemeClr val="tx2"/>
                </a:solidFill>
              </a:rPr>
              <a:t>Kontor med 50 ansatte</a:t>
            </a:r>
          </a:p>
          <a:p>
            <a:r>
              <a:rPr lang="nb-NO" sz="2400" dirty="0">
                <a:solidFill>
                  <a:schemeClr val="tx2"/>
                </a:solidFill>
              </a:rPr>
              <a:t>Én internettforbindelse</a:t>
            </a:r>
          </a:p>
          <a:p>
            <a:r>
              <a:rPr lang="nb-NO" sz="2400" dirty="0">
                <a:solidFill>
                  <a:schemeClr val="tx2"/>
                </a:solidFill>
              </a:rPr>
              <a:t>Maks nedlastingshastighet på 100 </a:t>
            </a:r>
            <a:r>
              <a:rPr lang="nb-NO" sz="2400" dirty="0" err="1">
                <a:solidFill>
                  <a:schemeClr val="tx2"/>
                </a:solidFill>
              </a:rPr>
              <a:t>Mbps</a:t>
            </a:r>
            <a:r>
              <a:rPr lang="nb-NO" sz="2400" dirty="0">
                <a:solidFill>
                  <a:schemeClr val="tx2"/>
                </a:solidFill>
              </a:rPr>
              <a:t>.</a:t>
            </a:r>
          </a:p>
          <a:p>
            <a:r>
              <a:rPr lang="nb-NO" sz="2400" dirty="0">
                <a:solidFill>
                  <a:schemeClr val="tx2"/>
                </a:solidFill>
              </a:rPr>
              <a:t>Normalt bruk: sjekke epost, lagre dokumenter i </a:t>
            </a:r>
            <a:r>
              <a:rPr lang="nb-NO" sz="2400" dirty="0" err="1">
                <a:solidFill>
                  <a:schemeClr val="tx2"/>
                </a:solidFill>
              </a:rPr>
              <a:t>skyen,surfing</a:t>
            </a:r>
            <a:r>
              <a:rPr lang="nb-NO" sz="2400" dirty="0">
                <a:solidFill>
                  <a:schemeClr val="tx2"/>
                </a:solidFill>
              </a:rPr>
              <a:t>.</a:t>
            </a:r>
          </a:p>
          <a:p>
            <a:r>
              <a:rPr lang="nb-NO" sz="2400" dirty="0">
                <a:solidFill>
                  <a:schemeClr val="tx2"/>
                </a:solidFill>
              </a:rPr>
              <a:t>Høytrafikk-scenario som gir flaskehals: </a:t>
            </a:r>
            <a:br>
              <a:rPr lang="nb-NO" sz="2400" dirty="0">
                <a:solidFill>
                  <a:schemeClr val="tx2"/>
                </a:solidFill>
              </a:rPr>
            </a:br>
            <a:r>
              <a:rPr lang="nb-NO" sz="2400" dirty="0">
                <a:solidFill>
                  <a:schemeClr val="tx2"/>
                </a:solidFill>
              </a:rPr>
              <a:t>Alle 50 ansatte deltar på videokonferanse ( Teams )</a:t>
            </a:r>
          </a:p>
          <a:p>
            <a:r>
              <a:rPr lang="nb-NO" sz="2400" dirty="0" err="1">
                <a:solidFill>
                  <a:schemeClr val="tx2"/>
                </a:solidFill>
              </a:rPr>
              <a:t>Smooth</a:t>
            </a:r>
            <a:r>
              <a:rPr lang="nb-NO" sz="2400" dirty="0">
                <a:solidFill>
                  <a:schemeClr val="tx2"/>
                </a:solidFill>
              </a:rPr>
              <a:t> video-</a:t>
            </a:r>
            <a:r>
              <a:rPr lang="nb-NO" sz="2400" dirty="0" err="1">
                <a:solidFill>
                  <a:schemeClr val="tx2"/>
                </a:solidFill>
              </a:rPr>
              <a:t>stream</a:t>
            </a:r>
            <a:r>
              <a:rPr lang="nb-NO" sz="2400" dirty="0">
                <a:solidFill>
                  <a:schemeClr val="tx2"/>
                </a:solidFill>
              </a:rPr>
              <a:t> krever ca. 5 </a:t>
            </a:r>
            <a:r>
              <a:rPr lang="nb-NO" sz="2400" dirty="0" err="1">
                <a:solidFill>
                  <a:schemeClr val="tx2"/>
                </a:solidFill>
              </a:rPr>
              <a:t>Mbps</a:t>
            </a:r>
            <a:r>
              <a:rPr lang="nb-NO" sz="2400" dirty="0">
                <a:solidFill>
                  <a:schemeClr val="tx2"/>
                </a:solidFill>
              </a:rPr>
              <a:t>. (5*50=250)</a:t>
            </a:r>
          </a:p>
          <a:p>
            <a:r>
              <a:rPr lang="nb-NO" sz="2400" dirty="0">
                <a:solidFill>
                  <a:schemeClr val="tx2"/>
                </a:solidFill>
              </a:rPr>
              <a:t>Konsekvens: forsinkelse, hakking, avbrutt video osv.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12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AD0529-538F-B0FB-7516-19D80D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Opg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familienettverk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67EA7C-52D9-722C-7B43-3AC96230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86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5574E-BBCD-00CA-1EB3-84B4FA56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Dele filer over win11. Video </a:t>
            </a:r>
            <a:r>
              <a:rPr lang="nb-NO" dirty="0" err="1"/>
              <a:t>youtube</a:t>
            </a:r>
            <a:r>
              <a:rPr lang="nb-NO" dirty="0"/>
              <a:t>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9B83C5-4CE8-F930-8F8D-1281C69D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3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argerike nettverkskabler">
            <a:extLst>
              <a:ext uri="{FF2B5EF4-FFF2-40B4-BE49-F238E27FC236}">
                <a16:creationId xmlns:a16="http://schemas.microsoft.com/office/drawing/2014/main" id="{D340AAA5-C035-62F5-54C6-08B38661B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4493DC8-9D5F-F3E8-8EF5-8D2A892A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b-NO" sz="2800">
                <a:solidFill>
                  <a:schemeClr val="bg1"/>
                </a:solidFill>
              </a:rPr>
              <a:t>Hva er LAN?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DD3338-013E-DC0D-316E-602D59D6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842894" cy="3207258"/>
          </a:xfrm>
        </p:spPr>
        <p:txBody>
          <a:bodyPr anchor="t">
            <a:normAutofit/>
          </a:bodyPr>
          <a:lstStyle/>
          <a:p>
            <a:r>
              <a:rPr lang="nb-NO" sz="3200" dirty="0">
                <a:solidFill>
                  <a:schemeClr val="bg1"/>
                </a:solidFill>
              </a:rPr>
              <a:t>LAN = </a:t>
            </a:r>
            <a:r>
              <a:rPr lang="nb-NO" sz="3200" dirty="0" err="1">
                <a:solidFill>
                  <a:schemeClr val="bg1"/>
                </a:solidFill>
              </a:rPr>
              <a:t>Local</a:t>
            </a:r>
            <a:r>
              <a:rPr lang="nb-NO" sz="3200" dirty="0">
                <a:solidFill>
                  <a:schemeClr val="bg1"/>
                </a:solidFill>
              </a:rPr>
              <a:t> Area Network</a:t>
            </a:r>
          </a:p>
          <a:p>
            <a:r>
              <a:rPr lang="nb-NO" sz="3200" dirty="0">
                <a:solidFill>
                  <a:schemeClr val="bg1"/>
                </a:solidFill>
              </a:rPr>
              <a:t>Datamaskiner koblet sammen</a:t>
            </a:r>
          </a:p>
          <a:p>
            <a:r>
              <a:rPr lang="nb-NO" sz="3200" dirty="0">
                <a:solidFill>
                  <a:schemeClr val="bg1"/>
                </a:solidFill>
              </a:rPr>
              <a:t>Hvor? Hjemme eller på kontoret.</a:t>
            </a:r>
          </a:p>
        </p:txBody>
      </p:sp>
    </p:spTree>
    <p:extLst>
      <p:ext uri="{BB962C8B-B14F-4D97-AF65-F5344CB8AC3E}">
        <p14:creationId xmlns:p14="http://schemas.microsoft.com/office/powerpoint/2010/main" val="29333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0DF036D-688D-6B37-6936-24ADEBFB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nb-NO" sz="4000"/>
              <a:t>Hva er WAN?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CD1D9B-7B5A-D225-9C69-4D609395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93" y="2213408"/>
            <a:ext cx="5442352" cy="3613149"/>
          </a:xfrm>
        </p:spPr>
        <p:txBody>
          <a:bodyPr anchor="ctr">
            <a:normAutofit/>
          </a:bodyPr>
          <a:lstStyle/>
          <a:p>
            <a:r>
              <a:rPr lang="nb-NO" sz="3200" dirty="0"/>
              <a:t>WAN = </a:t>
            </a:r>
            <a:r>
              <a:rPr lang="nb-NO" sz="3200" dirty="0" err="1"/>
              <a:t>Wide</a:t>
            </a:r>
            <a:r>
              <a:rPr lang="nb-NO" sz="3200" dirty="0"/>
              <a:t> Area Network</a:t>
            </a:r>
          </a:p>
          <a:p>
            <a:r>
              <a:rPr lang="nb-NO" sz="3200" dirty="0"/>
              <a:t>Gir internettilgang!</a:t>
            </a:r>
          </a:p>
          <a:p>
            <a:r>
              <a:rPr lang="nb-NO" sz="3200" dirty="0"/>
              <a:t>Stort geografisk område</a:t>
            </a:r>
          </a:p>
          <a:p>
            <a:r>
              <a:rPr lang="nb-NO" sz="3200" dirty="0"/>
              <a:t>Kobler enorme nettverk sammen</a:t>
            </a:r>
          </a:p>
        </p:txBody>
      </p:sp>
      <p:pic>
        <p:nvPicPr>
          <p:cNvPr id="5" name="Picture 4" descr="En digital klode">
            <a:extLst>
              <a:ext uri="{FF2B5EF4-FFF2-40B4-BE49-F238E27FC236}">
                <a16:creationId xmlns:a16="http://schemas.microsoft.com/office/drawing/2014/main" id="{09218590-4CB8-F56C-73B3-B7BEA53C7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9" r="3528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09B9F8-2ADC-7768-5885-B3E5D1B3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 vs WAN: Hastighet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F3549B-4687-0008-5AD1-B74280EB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u="sng" dirty="0"/>
              <a:t>LAN</a:t>
            </a:r>
            <a:r>
              <a:rPr lang="en-US" sz="3200" dirty="0"/>
              <a:t>: </a:t>
            </a:r>
          </a:p>
          <a:p>
            <a:r>
              <a:rPr lang="en-US" sz="3200" dirty="0" err="1"/>
              <a:t>Kort</a:t>
            </a:r>
            <a:r>
              <a:rPr lang="en-US" sz="3200" dirty="0"/>
              <a:t> </a:t>
            </a:r>
            <a:r>
              <a:rPr lang="en-US" sz="3200" dirty="0" err="1"/>
              <a:t>avstand</a:t>
            </a:r>
            <a:r>
              <a:rPr lang="en-US" sz="3200" dirty="0"/>
              <a:t> </a:t>
            </a:r>
            <a:r>
              <a:rPr lang="en-US" sz="3200" dirty="0" err="1"/>
              <a:t>og</a:t>
            </a:r>
            <a:r>
              <a:rPr lang="en-US" sz="3200" dirty="0"/>
              <a:t> </a:t>
            </a:r>
            <a:r>
              <a:rPr lang="en-US" sz="3200" dirty="0" err="1"/>
              <a:t>direkte</a:t>
            </a:r>
            <a:r>
              <a:rPr lang="en-US" sz="3200" dirty="0"/>
              <a:t> </a:t>
            </a:r>
            <a:r>
              <a:rPr lang="en-US" sz="3200" dirty="0" err="1"/>
              <a:t>tilkobling</a:t>
            </a:r>
            <a:endParaRPr lang="en-US" sz="3200" dirty="0"/>
          </a:p>
          <a:p>
            <a:r>
              <a:rPr lang="en-US" sz="3200" dirty="0" err="1"/>
              <a:t>Høy</a:t>
            </a:r>
            <a:r>
              <a:rPr lang="en-US" sz="3200" dirty="0"/>
              <a:t> </a:t>
            </a:r>
            <a:r>
              <a:rPr lang="en-US" sz="3200" dirty="0" err="1"/>
              <a:t>hastighet</a:t>
            </a:r>
            <a:r>
              <a:rPr lang="en-US" sz="3200" dirty="0"/>
              <a:t> (</a:t>
            </a:r>
            <a:r>
              <a:rPr lang="en-US" sz="3200" dirty="0" err="1"/>
              <a:t>gbps</a:t>
            </a:r>
            <a:r>
              <a:rPr lang="en-US" sz="3200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711CF179-C085-232C-7F78-AF873916570F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WAN: </a:t>
            </a:r>
          </a:p>
          <a:p>
            <a:r>
              <a:rPr lang="en-US" sz="3200" dirty="0"/>
              <a:t>Store </a:t>
            </a:r>
            <a:r>
              <a:rPr lang="en-US" sz="3200" dirty="0" err="1"/>
              <a:t>avstander</a:t>
            </a:r>
            <a:endParaRPr lang="en-US" sz="3200" dirty="0"/>
          </a:p>
          <a:p>
            <a:r>
              <a:rPr lang="en-US" sz="3200" dirty="0" err="1"/>
              <a:t>Flaskehalser</a:t>
            </a:r>
            <a:endParaRPr lang="en-US" sz="3200" dirty="0"/>
          </a:p>
          <a:p>
            <a:r>
              <a:rPr lang="en-US" sz="3200" dirty="0" err="1"/>
              <a:t>Enormt</a:t>
            </a:r>
            <a:r>
              <a:rPr lang="en-US" sz="3200" dirty="0"/>
              <a:t> </a:t>
            </a:r>
            <a:r>
              <a:rPr lang="en-US" sz="3200" dirty="0" err="1"/>
              <a:t>volum</a:t>
            </a:r>
            <a:endParaRPr lang="en-US" sz="3200" dirty="0"/>
          </a:p>
          <a:p>
            <a:r>
              <a:rPr lang="en-US" sz="3200" dirty="0" err="1"/>
              <a:t>Lavere</a:t>
            </a:r>
            <a:r>
              <a:rPr lang="en-US" sz="3200" dirty="0"/>
              <a:t> </a:t>
            </a:r>
            <a:r>
              <a:rPr lang="en-US" sz="3200" dirty="0" err="1"/>
              <a:t>hastighet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6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259436C-BC65-9A41-0EC7-6EB3F2B9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 vs WAN: Sikkerhet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CA261B-EF51-7CF1-8145-293A4901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7" y="920876"/>
            <a:ext cx="3867149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LAN:</a:t>
            </a:r>
          </a:p>
          <a:p>
            <a:r>
              <a:rPr lang="en-US" sz="3600" dirty="0" err="1"/>
              <a:t>Lokalt</a:t>
            </a:r>
            <a:r>
              <a:rPr lang="en-US" sz="3600" dirty="0"/>
              <a:t> </a:t>
            </a:r>
            <a:r>
              <a:rPr lang="en-US" sz="3600" dirty="0" err="1"/>
              <a:t>og</a:t>
            </a:r>
            <a:r>
              <a:rPr lang="en-US" sz="3600" dirty="0"/>
              <a:t> </a:t>
            </a:r>
            <a:r>
              <a:rPr lang="en-US" sz="3600" dirty="0" err="1"/>
              <a:t>privat</a:t>
            </a:r>
            <a:endParaRPr lang="en-US" sz="3600" dirty="0"/>
          </a:p>
          <a:p>
            <a:r>
              <a:rPr lang="en-US" sz="3600" dirty="0" err="1"/>
              <a:t>Kablet</a:t>
            </a:r>
            <a:r>
              <a:rPr lang="en-US" sz="3600" dirty="0"/>
              <a:t> (</a:t>
            </a:r>
            <a:r>
              <a:rPr lang="en-US" sz="3600" dirty="0" err="1"/>
              <a:t>og</a:t>
            </a:r>
            <a:r>
              <a:rPr lang="en-US" sz="3600" dirty="0"/>
              <a:t> </a:t>
            </a:r>
            <a:r>
              <a:rPr lang="en-US" sz="3600" dirty="0" err="1"/>
              <a:t>trådløst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Sikrere</a:t>
            </a:r>
            <a:endParaRPr lang="en-US" sz="36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2E3A727-FAAC-4434-ED66-D7DC2F8BFBC3}"/>
              </a:ext>
            </a:extLst>
          </p:cNvPr>
          <p:cNvSpPr txBox="1">
            <a:spLocks/>
          </p:cNvSpPr>
          <p:nvPr/>
        </p:nvSpPr>
        <p:spPr>
          <a:xfrm>
            <a:off x="7897431" y="888023"/>
            <a:ext cx="416675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WAN:</a:t>
            </a:r>
          </a:p>
          <a:p>
            <a:r>
              <a:rPr lang="en-US" sz="3600" dirty="0" err="1"/>
              <a:t>Ofte</a:t>
            </a:r>
            <a:r>
              <a:rPr lang="en-US" sz="3600" dirty="0"/>
              <a:t> </a:t>
            </a:r>
            <a:r>
              <a:rPr lang="en-US" sz="3600" dirty="0" err="1"/>
              <a:t>offentlige</a:t>
            </a:r>
            <a:r>
              <a:rPr lang="en-US" sz="3600" dirty="0"/>
              <a:t> </a:t>
            </a:r>
            <a:r>
              <a:rPr lang="en-US" sz="3600" dirty="0" err="1"/>
              <a:t>nettverk</a:t>
            </a:r>
            <a:endParaRPr lang="en-US" sz="3600" dirty="0"/>
          </a:p>
          <a:p>
            <a:r>
              <a:rPr lang="en-US" sz="3600" dirty="0" err="1"/>
              <a:t>Enormt</a:t>
            </a:r>
            <a:r>
              <a:rPr lang="en-US" sz="3600" dirty="0"/>
              <a:t> mange </a:t>
            </a:r>
            <a:r>
              <a:rPr lang="en-US" sz="3600" dirty="0" err="1"/>
              <a:t>tilkoblinger</a:t>
            </a:r>
            <a:endParaRPr lang="en-US" sz="3600" dirty="0"/>
          </a:p>
          <a:p>
            <a:r>
              <a:rPr lang="en-US" sz="3600" dirty="0"/>
              <a:t>Mer </a:t>
            </a:r>
            <a:r>
              <a:rPr lang="en-US" sz="3600" dirty="0" err="1"/>
              <a:t>utsatt</a:t>
            </a:r>
            <a:r>
              <a:rPr lang="en-US" sz="3600" dirty="0"/>
              <a:t> for </a:t>
            </a:r>
            <a:r>
              <a:rPr lang="en-US" sz="3600" dirty="0" err="1"/>
              <a:t>sikkerhetstrusler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59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852EEA3-353D-CACA-4835-5147F977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WAN-IP og LAN-IP</a:t>
            </a:r>
          </a:p>
        </p:txBody>
      </p:sp>
      <p:pic>
        <p:nvPicPr>
          <p:cNvPr id="1028" name="Picture 4" descr="What is LAN? What is WAN? And What is NAT?">
            <a:extLst>
              <a:ext uri="{FF2B5EF4-FFF2-40B4-BE49-F238E27FC236}">
                <a16:creationId xmlns:a16="http://schemas.microsoft.com/office/drawing/2014/main" id="{126929F3-1B15-6542-440A-484A2BEE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43" y="212021"/>
            <a:ext cx="6730180" cy="643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6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9A74E-A658-C3BF-CAF3-47BFDE1DF6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8650" y="103266"/>
            <a:ext cx="7472451" cy="67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uter network diagram | Design Element: Network Layout for Network  Diagrams | Simple Diagram Of Lan Man Wan">
            <a:extLst>
              <a:ext uri="{FF2B5EF4-FFF2-40B4-BE49-F238E27FC236}">
                <a16:creationId xmlns:a16="http://schemas.microsoft.com/office/drawing/2014/main" id="{DA4CB48B-BED3-9C7F-768A-66F4C1A0AB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87" y="-153507"/>
            <a:ext cx="10196052" cy="721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4E5BAE6-6E1B-C4F5-7A2B-1703A052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550681"/>
            <a:ext cx="5801917" cy="796328"/>
          </a:xfrm>
        </p:spPr>
        <p:txBody>
          <a:bodyPr anchor="b">
            <a:normAutofit/>
          </a:bodyPr>
          <a:lstStyle/>
          <a:p>
            <a:r>
              <a:rPr lang="nb-NO" sz="4000" dirty="0"/>
              <a:t>Hva er IP-adresse?</a:t>
            </a:r>
          </a:p>
        </p:txBody>
      </p:sp>
      <p:pic>
        <p:nvPicPr>
          <p:cNvPr id="7" name="Graphic 6" descr="Konvolutt">
            <a:extLst>
              <a:ext uri="{FF2B5EF4-FFF2-40B4-BE49-F238E27FC236}">
                <a16:creationId xmlns:a16="http://schemas.microsoft.com/office/drawing/2014/main" id="{563FD969-D498-49FD-E47F-EAF486BD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077791-B94A-9A2D-0F2B-37712D9F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665495"/>
            <a:ext cx="8093423" cy="2057045"/>
          </a:xfrm>
        </p:spPr>
        <p:txBody>
          <a:bodyPr>
            <a:noAutofit/>
          </a:bodyPr>
          <a:lstStyle/>
          <a:p>
            <a:r>
              <a:rPr lang="nb-NO" sz="3600" dirty="0"/>
              <a:t>Vanlig postadresse</a:t>
            </a:r>
          </a:p>
          <a:p>
            <a:pPr lvl="1"/>
            <a:r>
              <a:rPr lang="nb-NO" sz="3600" dirty="0"/>
              <a:t>For at post og brev kommer til riktig husstand!</a:t>
            </a:r>
          </a:p>
          <a:p>
            <a:r>
              <a:rPr lang="nb-NO" sz="3600" dirty="0"/>
              <a:t>Digital postadresse: IP</a:t>
            </a:r>
          </a:p>
          <a:p>
            <a:pPr lvl="1"/>
            <a:r>
              <a:rPr lang="nb-NO" sz="3600" dirty="0"/>
              <a:t>IP – </a:t>
            </a:r>
            <a:r>
              <a:rPr lang="nb-NO" sz="3600" dirty="0" err="1"/>
              <a:t>Internet</a:t>
            </a:r>
            <a:r>
              <a:rPr lang="nb-NO" sz="3600" dirty="0"/>
              <a:t> </a:t>
            </a:r>
            <a:r>
              <a:rPr lang="nb-NO" sz="3600" dirty="0" err="1"/>
              <a:t>Protocol</a:t>
            </a:r>
            <a:endParaRPr lang="nb-NO" sz="3600" dirty="0"/>
          </a:p>
          <a:p>
            <a:pPr lvl="1"/>
            <a:r>
              <a:rPr lang="nb-NO" sz="3600" dirty="0"/>
              <a:t>Din digitale postadresse</a:t>
            </a:r>
          </a:p>
          <a:p>
            <a:pPr lvl="1"/>
            <a:r>
              <a:rPr lang="nb-NO" sz="3600" dirty="0"/>
              <a:t>Din identifikator på nett</a:t>
            </a:r>
          </a:p>
        </p:txBody>
      </p:sp>
      <p:pic>
        <p:nvPicPr>
          <p:cNvPr id="8" name="Graphic 8" descr="Konvolutt">
            <a:extLst>
              <a:ext uri="{FF2B5EF4-FFF2-40B4-BE49-F238E27FC236}">
                <a16:creationId xmlns:a16="http://schemas.microsoft.com/office/drawing/2014/main" id="{7CFF71E7-EFE2-44F6-9D6D-E0700689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384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Office-tema</vt:lpstr>
      <vt:lpstr>Klasse-LAN</vt:lpstr>
      <vt:lpstr>Hva er LAN?</vt:lpstr>
      <vt:lpstr>Hva er WAN?</vt:lpstr>
      <vt:lpstr>LAN vs WAN: Hastighet</vt:lpstr>
      <vt:lpstr>LAN vs WAN: Sikkerhet </vt:lpstr>
      <vt:lpstr>WAN-IP og LAN-IP</vt:lpstr>
      <vt:lpstr>PowerPoint-presentasjon</vt:lpstr>
      <vt:lpstr>PowerPoint-presentasjon</vt:lpstr>
      <vt:lpstr>Hva er IP-adresse?</vt:lpstr>
      <vt:lpstr>Aktivitet: Konsollen og nettverkskommandoer</vt:lpstr>
      <vt:lpstr>Hva er NAT?</vt:lpstr>
      <vt:lpstr>Hub, router og switch</vt:lpstr>
      <vt:lpstr>Tegn et nettverksdiagram over ditt hjemmenettverk</vt:lpstr>
      <vt:lpstr>Flaskehals:</vt:lpstr>
      <vt:lpstr>Opg github familienettverk</vt:lpstr>
      <vt:lpstr>Dele filer over win11. Video youtube.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Klasse-LAN</dc:title>
  <dc:creator>Kaare Erlend Jørgensen</dc:creator>
  <cp:lastModifiedBy>Kaare Erlend Jørgensen</cp:lastModifiedBy>
  <cp:revision>1</cp:revision>
  <dcterms:created xsi:type="dcterms:W3CDTF">2023-10-16T20:44:13Z</dcterms:created>
  <dcterms:modified xsi:type="dcterms:W3CDTF">2023-10-17T07:38:48Z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2023-10-16T20:44:23Z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b4402dde-ee3c-4fb5-af08-f158caa43393</vt:lpwstr>
  </property>
  <property fmtid="{D5CDD505-2E9C-101B-9397-08002B2CF9AE}" pid="8" name="MSIP_Label_06768ce0-ceaf-4778-8ab1-e65d26fe9939_ContentBits">
    <vt:lpwstr>0</vt:lpwstr>
  </property>
</Properties>
</file>