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3" r:id="rId5"/>
    <p:sldId id="269" r:id="rId6"/>
    <p:sldId id="259" r:id="rId7"/>
    <p:sldId id="260" r:id="rId8"/>
    <p:sldId id="262" r:id="rId9"/>
    <p:sldId id="261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29569-61B4-42BF-A8E0-41187303D439}" v="88" dt="2023-10-25T10:36:45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re Erlend Jørgensen" userId="b3f6f962-a077-46b2-ad24-50394f11e875" providerId="ADAL" clId="{86129569-61B4-42BF-A8E0-41187303D439}"/>
    <pc:docChg chg="undo custSel addSld delSld modSld">
      <pc:chgData name="Kaare Erlend Jørgensen" userId="b3f6f962-a077-46b2-ad24-50394f11e875" providerId="ADAL" clId="{86129569-61B4-42BF-A8E0-41187303D439}" dt="2023-10-25T10:36:45.502" v="558" actId="6549"/>
      <pc:docMkLst>
        <pc:docMk/>
      </pc:docMkLst>
      <pc:sldChg chg="addSp delSp delDesignElem">
        <pc:chgData name="Kaare Erlend Jørgensen" userId="b3f6f962-a077-46b2-ad24-50394f11e875" providerId="ADAL" clId="{86129569-61B4-42BF-A8E0-41187303D439}" dt="2023-10-25T10:35:37.037" v="536"/>
        <pc:sldMkLst>
          <pc:docMk/>
          <pc:sldMk cId="3319965375" sldId="256"/>
        </pc:sldMkLst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3319965375" sldId="256"/>
            <ac:spMk id="9" creationId="{7A18C9FB-EC4C-4DAE-8F7D-C6E5AF607958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3319965375" sldId="256"/>
            <ac:spMk id="11" creationId="{55F5D1E8-E605-4EFC-8912-6E191F84FE26}"/>
          </ac:spMkLst>
        </pc:spChg>
      </pc:sldChg>
      <pc:sldChg chg="addSp delSp delDesignElem">
        <pc:chgData name="Kaare Erlend Jørgensen" userId="b3f6f962-a077-46b2-ad24-50394f11e875" providerId="ADAL" clId="{86129569-61B4-42BF-A8E0-41187303D439}" dt="2023-10-25T10:35:37.037" v="536"/>
        <pc:sldMkLst>
          <pc:docMk/>
          <pc:sldMk cId="4092241389" sldId="257"/>
        </pc:sldMkLst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4092241389" sldId="257"/>
            <ac:spMk id="1031" creationId="{A6EF5A53-0A64-4CA5-B9C7-1CB97CB5CF1C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4092241389" sldId="257"/>
            <ac:spMk id="1033" creationId="{34ABFBEA-4EB0-4D02-A2C0-1733CD3D6F12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4092241389" sldId="257"/>
            <ac:spMk id="1035" creationId="{19E083F6-57F4-487B-A766-EA0462B1EED8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4092241389" sldId="257"/>
            <ac:spMk id="1037" creationId="{7A18C9FB-EC4C-4DAE-8F7D-C6E5AF607958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4092241389" sldId="257"/>
            <ac:spMk id="1042" creationId="{BFC5A2D8-56E8-47FB-975D-D777AFEA4F18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4092241389" sldId="257"/>
            <ac:spMk id="1044" creationId="{A9896C11-F8DF-437A-B349-8AFD602DC0CA}"/>
          </ac:spMkLst>
        </pc:spChg>
      </pc:sldChg>
      <pc:sldChg chg="addSp delSp modSp mod setBg delDesignElem">
        <pc:chgData name="Kaare Erlend Jørgensen" userId="b3f6f962-a077-46b2-ad24-50394f11e875" providerId="ADAL" clId="{86129569-61B4-42BF-A8E0-41187303D439}" dt="2023-10-25T10:35:37.037" v="536"/>
        <pc:sldMkLst>
          <pc:docMk/>
          <pc:sldMk cId="2466712819" sldId="259"/>
        </pc:sldMkLst>
        <pc:spChg chg="mod ord">
          <ac:chgData name="Kaare Erlend Jørgensen" userId="b3f6f962-a077-46b2-ad24-50394f11e875" providerId="ADAL" clId="{86129569-61B4-42BF-A8E0-41187303D439}" dt="2023-10-25T09:52:19.499" v="270" actId="1076"/>
          <ac:spMkLst>
            <pc:docMk/>
            <pc:sldMk cId="2466712819" sldId="259"/>
            <ac:spMk id="2" creationId="{7A2EA6F4-CDE6-98B7-5E55-7F152E0D0F03}"/>
          </ac:spMkLst>
        </pc:spChg>
        <pc:spChg chg="mod">
          <ac:chgData name="Kaare Erlend Jørgensen" userId="b3f6f962-a077-46b2-ad24-50394f11e875" providerId="ADAL" clId="{86129569-61B4-42BF-A8E0-41187303D439}" dt="2023-10-25T09:52:49.247" v="297" actId="20577"/>
          <ac:spMkLst>
            <pc:docMk/>
            <pc:sldMk cId="2466712819" sldId="259"/>
            <ac:spMk id="3" creationId="{F3C66FCE-B85A-D863-21AD-38503C27051A}"/>
          </ac:spMkLst>
        </pc:spChg>
        <pc:spChg chg="add del">
          <ac:chgData name="Kaare Erlend Jørgensen" userId="b3f6f962-a077-46b2-ad24-50394f11e875" providerId="ADAL" clId="{86129569-61B4-42BF-A8E0-41187303D439}" dt="2023-10-25T09:52:10.746" v="267" actId="26606"/>
          <ac:spMkLst>
            <pc:docMk/>
            <pc:sldMk cId="2466712819" sldId="259"/>
            <ac:spMk id="9" creationId="{987A0FBA-CC04-4256-A8EB-BB3C543E989C}"/>
          </ac:spMkLst>
        </pc:spChg>
        <pc:spChg chg="add del">
          <ac:chgData name="Kaare Erlend Jørgensen" userId="b3f6f962-a077-46b2-ad24-50394f11e875" providerId="ADAL" clId="{86129569-61B4-42BF-A8E0-41187303D439}" dt="2023-10-25T09:52:10.746" v="267" actId="26606"/>
          <ac:spMkLst>
            <pc:docMk/>
            <pc:sldMk cId="2466712819" sldId="259"/>
            <ac:spMk id="11" creationId="{3362A0EA-3E81-4464-94B8-70BE5870EDC0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2466712819" sldId="259"/>
            <ac:spMk id="13" creationId="{987A0FBA-CC04-4256-A8EB-BB3C543E989C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2466712819" sldId="259"/>
            <ac:spMk id="15" creationId="{E633B38B-B87A-4288-A20F-0223A6C27A5A}"/>
          </ac:spMkLst>
        </pc:spChg>
        <pc:picChg chg="add del">
          <ac:chgData name="Kaare Erlend Jørgensen" userId="b3f6f962-a077-46b2-ad24-50394f11e875" providerId="ADAL" clId="{86129569-61B4-42BF-A8E0-41187303D439}" dt="2023-10-25T09:52:10.746" v="267" actId="26606"/>
          <ac:picMkLst>
            <pc:docMk/>
            <pc:sldMk cId="2466712819" sldId="259"/>
            <ac:picMk id="5" creationId="{9B6ED322-83A9-2BCB-2BDA-9BBDEECF8CF8}"/>
          </ac:picMkLst>
        </pc:picChg>
        <pc:picChg chg="add">
          <ac:chgData name="Kaare Erlend Jørgensen" userId="b3f6f962-a077-46b2-ad24-50394f11e875" providerId="ADAL" clId="{86129569-61B4-42BF-A8E0-41187303D439}" dt="2023-10-25T09:52:10.746" v="268" actId="26606"/>
          <ac:picMkLst>
            <pc:docMk/>
            <pc:sldMk cId="2466712819" sldId="259"/>
            <ac:picMk id="14" creationId="{4D2081AC-9F31-8F32-EF52-D639433EA56E}"/>
          </ac:picMkLst>
        </pc:picChg>
      </pc:sldChg>
      <pc:sldChg chg="modSp">
        <pc:chgData name="Kaare Erlend Jørgensen" userId="b3f6f962-a077-46b2-ad24-50394f11e875" providerId="ADAL" clId="{86129569-61B4-42BF-A8E0-41187303D439}" dt="2023-10-25T10:35:37.037" v="536"/>
        <pc:sldMkLst>
          <pc:docMk/>
          <pc:sldMk cId="2118407466" sldId="260"/>
        </pc:sldMkLst>
        <pc:spChg chg="mod">
          <ac:chgData name="Kaare Erlend Jørgensen" userId="b3f6f962-a077-46b2-ad24-50394f11e875" providerId="ADAL" clId="{86129569-61B4-42BF-A8E0-41187303D439}" dt="2023-10-25T10:35:37.037" v="536"/>
          <ac:spMkLst>
            <pc:docMk/>
            <pc:sldMk cId="2118407466" sldId="260"/>
            <ac:spMk id="2" creationId="{70C949E7-45AB-6D85-6CA1-43CE22E16470}"/>
          </ac:spMkLst>
        </pc:spChg>
        <pc:spChg chg="mod">
          <ac:chgData name="Kaare Erlend Jørgensen" userId="b3f6f962-a077-46b2-ad24-50394f11e875" providerId="ADAL" clId="{86129569-61B4-42BF-A8E0-41187303D439}" dt="2023-10-25T10:35:37.037" v="536"/>
          <ac:spMkLst>
            <pc:docMk/>
            <pc:sldMk cId="2118407466" sldId="260"/>
            <ac:spMk id="3" creationId="{9096AF2C-B3A6-FD9D-831F-EC7B577B1D09}"/>
          </ac:spMkLst>
        </pc:spChg>
      </pc:sldChg>
      <pc:sldChg chg="modSp mod">
        <pc:chgData name="Kaare Erlend Jørgensen" userId="b3f6f962-a077-46b2-ad24-50394f11e875" providerId="ADAL" clId="{86129569-61B4-42BF-A8E0-41187303D439}" dt="2023-10-25T10:35:37.037" v="536"/>
        <pc:sldMkLst>
          <pc:docMk/>
          <pc:sldMk cId="2118581478" sldId="262"/>
        </pc:sldMkLst>
        <pc:spChg chg="mod">
          <ac:chgData name="Kaare Erlend Jørgensen" userId="b3f6f962-a077-46b2-ad24-50394f11e875" providerId="ADAL" clId="{86129569-61B4-42BF-A8E0-41187303D439}" dt="2023-10-25T10:35:37.037" v="536"/>
          <ac:spMkLst>
            <pc:docMk/>
            <pc:sldMk cId="2118581478" sldId="262"/>
            <ac:spMk id="3" creationId="{3ACB05F1-648E-72D2-9B81-EB4F629417D8}"/>
          </ac:spMkLst>
        </pc:spChg>
      </pc:sldChg>
      <pc:sldChg chg="addSp delSp modSp mod delDesignElem">
        <pc:chgData name="Kaare Erlend Jørgensen" userId="b3f6f962-a077-46b2-ad24-50394f11e875" providerId="ADAL" clId="{86129569-61B4-42BF-A8E0-41187303D439}" dt="2023-10-25T10:35:37.037" v="536"/>
        <pc:sldMkLst>
          <pc:docMk/>
          <pc:sldMk cId="3799841173" sldId="263"/>
        </pc:sldMkLst>
        <pc:spChg chg="mod">
          <ac:chgData name="Kaare Erlend Jørgensen" userId="b3f6f962-a077-46b2-ad24-50394f11e875" providerId="ADAL" clId="{86129569-61B4-42BF-A8E0-41187303D439}" dt="2023-10-25T10:35:37.037" v="536"/>
          <ac:spMkLst>
            <pc:docMk/>
            <pc:sldMk cId="3799841173" sldId="263"/>
            <ac:spMk id="2" creationId="{4E22236B-2A58-E330-BE9A-11C90C4D6CC7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3799841173" sldId="263"/>
            <ac:spMk id="2055" creationId="{A6EF5A53-0A64-4CA5-B9C7-1CB97CB5CF1C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3799841173" sldId="263"/>
            <ac:spMk id="2057" creationId="{34ABFBEA-4EB0-4D02-A2C0-1733CD3D6F12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3799841173" sldId="263"/>
            <ac:spMk id="2059" creationId="{19E083F6-57F4-487B-A766-EA0462B1EED8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3799841173" sldId="263"/>
            <ac:spMk id="2061" creationId="{7A18C9FB-EC4C-4DAE-8F7D-C6E5AF607958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3799841173" sldId="263"/>
            <ac:spMk id="2063" creationId="{5E698B96-C345-4CAB-9657-02BD17A19499}"/>
          </ac:spMkLst>
        </pc:spChg>
      </pc:sldChg>
      <pc:sldChg chg="modSp">
        <pc:chgData name="Kaare Erlend Jørgensen" userId="b3f6f962-a077-46b2-ad24-50394f11e875" providerId="ADAL" clId="{86129569-61B4-42BF-A8E0-41187303D439}" dt="2023-10-25T10:35:37.037" v="536"/>
        <pc:sldMkLst>
          <pc:docMk/>
          <pc:sldMk cId="1450332723" sldId="264"/>
        </pc:sldMkLst>
        <pc:spChg chg="mod">
          <ac:chgData name="Kaare Erlend Jørgensen" userId="b3f6f962-a077-46b2-ad24-50394f11e875" providerId="ADAL" clId="{86129569-61B4-42BF-A8E0-41187303D439}" dt="2023-10-25T10:35:37.037" v="536"/>
          <ac:spMkLst>
            <pc:docMk/>
            <pc:sldMk cId="1450332723" sldId="264"/>
            <ac:spMk id="2" creationId="{4994B85E-9E31-214E-A23B-6BD7CA04D081}"/>
          </ac:spMkLst>
        </pc:spChg>
        <pc:spChg chg="mod">
          <ac:chgData name="Kaare Erlend Jørgensen" userId="b3f6f962-a077-46b2-ad24-50394f11e875" providerId="ADAL" clId="{86129569-61B4-42BF-A8E0-41187303D439}" dt="2023-10-25T09:37:01.057" v="106" actId="13926"/>
          <ac:spMkLst>
            <pc:docMk/>
            <pc:sldMk cId="1450332723" sldId="264"/>
            <ac:spMk id="3" creationId="{EA9EEDC1-A69D-4CAD-3DA8-68517578AA4E}"/>
          </ac:spMkLst>
        </pc:spChg>
      </pc:sldChg>
      <pc:sldChg chg="modSp modAnim">
        <pc:chgData name="Kaare Erlend Jørgensen" userId="b3f6f962-a077-46b2-ad24-50394f11e875" providerId="ADAL" clId="{86129569-61B4-42BF-A8E0-41187303D439}" dt="2023-10-25T10:36:45.502" v="558" actId="6549"/>
        <pc:sldMkLst>
          <pc:docMk/>
          <pc:sldMk cId="2229988918" sldId="265"/>
        </pc:sldMkLst>
        <pc:spChg chg="mod">
          <ac:chgData name="Kaare Erlend Jørgensen" userId="b3f6f962-a077-46b2-ad24-50394f11e875" providerId="ADAL" clId="{86129569-61B4-42BF-A8E0-41187303D439}" dt="2023-10-25T10:36:45.502" v="558" actId="6549"/>
          <ac:spMkLst>
            <pc:docMk/>
            <pc:sldMk cId="2229988918" sldId="265"/>
            <ac:spMk id="3" creationId="{EA9EEDC1-A69D-4CAD-3DA8-68517578AA4E}"/>
          </ac:spMkLst>
        </pc:spChg>
      </pc:sldChg>
      <pc:sldChg chg="modSp">
        <pc:chgData name="Kaare Erlend Jørgensen" userId="b3f6f962-a077-46b2-ad24-50394f11e875" providerId="ADAL" clId="{86129569-61B4-42BF-A8E0-41187303D439}" dt="2023-10-25T10:35:37.037" v="536"/>
        <pc:sldMkLst>
          <pc:docMk/>
          <pc:sldMk cId="816352327" sldId="266"/>
        </pc:sldMkLst>
        <pc:spChg chg="mod">
          <ac:chgData name="Kaare Erlend Jørgensen" userId="b3f6f962-a077-46b2-ad24-50394f11e875" providerId="ADAL" clId="{86129569-61B4-42BF-A8E0-41187303D439}" dt="2023-10-25T10:35:37.037" v="536"/>
          <ac:spMkLst>
            <pc:docMk/>
            <pc:sldMk cId="816352327" sldId="266"/>
            <ac:spMk id="2" creationId="{FF575073-7EEF-D488-BFE5-AFB84BEC48B0}"/>
          </ac:spMkLst>
        </pc:spChg>
        <pc:spChg chg="mod">
          <ac:chgData name="Kaare Erlend Jørgensen" userId="b3f6f962-a077-46b2-ad24-50394f11e875" providerId="ADAL" clId="{86129569-61B4-42BF-A8E0-41187303D439}" dt="2023-10-25T10:35:37.037" v="536"/>
          <ac:spMkLst>
            <pc:docMk/>
            <pc:sldMk cId="816352327" sldId="266"/>
            <ac:spMk id="3" creationId="{52486E2B-54DF-8E10-6C75-4D615163269D}"/>
          </ac:spMkLst>
        </pc:spChg>
      </pc:sldChg>
      <pc:sldChg chg="modSp">
        <pc:chgData name="Kaare Erlend Jørgensen" userId="b3f6f962-a077-46b2-ad24-50394f11e875" providerId="ADAL" clId="{86129569-61B4-42BF-A8E0-41187303D439}" dt="2023-10-25T10:35:37.037" v="536"/>
        <pc:sldMkLst>
          <pc:docMk/>
          <pc:sldMk cId="2695394161" sldId="267"/>
        </pc:sldMkLst>
        <pc:spChg chg="mod">
          <ac:chgData name="Kaare Erlend Jørgensen" userId="b3f6f962-a077-46b2-ad24-50394f11e875" providerId="ADAL" clId="{86129569-61B4-42BF-A8E0-41187303D439}" dt="2023-10-25T10:35:37.037" v="536"/>
          <ac:spMkLst>
            <pc:docMk/>
            <pc:sldMk cId="2695394161" sldId="267"/>
            <ac:spMk id="2" creationId="{172BF5D7-7564-A4D1-9B70-0E16A9E40270}"/>
          </ac:spMkLst>
        </pc:spChg>
        <pc:spChg chg="mod">
          <ac:chgData name="Kaare Erlend Jørgensen" userId="b3f6f962-a077-46b2-ad24-50394f11e875" providerId="ADAL" clId="{86129569-61B4-42BF-A8E0-41187303D439}" dt="2023-10-25T09:36:19.509" v="104" actId="207"/>
          <ac:spMkLst>
            <pc:docMk/>
            <pc:sldMk cId="2695394161" sldId="267"/>
            <ac:spMk id="3" creationId="{4AF21AF9-7B06-D968-7456-4FA75F113C66}"/>
          </ac:spMkLst>
        </pc:spChg>
      </pc:sldChg>
      <pc:sldChg chg="modSp mod">
        <pc:chgData name="Kaare Erlend Jørgensen" userId="b3f6f962-a077-46b2-ad24-50394f11e875" providerId="ADAL" clId="{86129569-61B4-42BF-A8E0-41187303D439}" dt="2023-10-25T10:35:37.037" v="536"/>
        <pc:sldMkLst>
          <pc:docMk/>
          <pc:sldMk cId="2550666817" sldId="268"/>
        </pc:sldMkLst>
        <pc:spChg chg="mod">
          <ac:chgData name="Kaare Erlend Jørgensen" userId="b3f6f962-a077-46b2-ad24-50394f11e875" providerId="ADAL" clId="{86129569-61B4-42BF-A8E0-41187303D439}" dt="2023-10-25T10:35:37.037" v="536"/>
          <ac:spMkLst>
            <pc:docMk/>
            <pc:sldMk cId="2550666817" sldId="268"/>
            <ac:spMk id="2" creationId="{0B634594-42F7-5645-1D98-1B22DBA1135B}"/>
          </ac:spMkLst>
        </pc:spChg>
        <pc:spChg chg="mod">
          <ac:chgData name="Kaare Erlend Jørgensen" userId="b3f6f962-a077-46b2-ad24-50394f11e875" providerId="ADAL" clId="{86129569-61B4-42BF-A8E0-41187303D439}" dt="2023-10-25T10:35:37.037" v="536"/>
          <ac:spMkLst>
            <pc:docMk/>
            <pc:sldMk cId="2550666817" sldId="268"/>
            <ac:spMk id="3" creationId="{6F469EA1-30C9-9119-0F86-CBC7866D54AA}"/>
          </ac:spMkLst>
        </pc:spChg>
      </pc:sldChg>
      <pc:sldChg chg="modSp new del mod">
        <pc:chgData name="Kaare Erlend Jørgensen" userId="b3f6f962-a077-46b2-ad24-50394f11e875" providerId="ADAL" clId="{86129569-61B4-42BF-A8E0-41187303D439}" dt="2023-10-25T09:48:09.905" v="112" actId="2696"/>
        <pc:sldMkLst>
          <pc:docMk/>
          <pc:sldMk cId="2397462827" sldId="269"/>
        </pc:sldMkLst>
        <pc:spChg chg="mod">
          <ac:chgData name="Kaare Erlend Jørgensen" userId="b3f6f962-a077-46b2-ad24-50394f11e875" providerId="ADAL" clId="{86129569-61B4-42BF-A8E0-41187303D439}" dt="2023-10-25T09:48:06.639" v="111" actId="20577"/>
          <ac:spMkLst>
            <pc:docMk/>
            <pc:sldMk cId="2397462827" sldId="269"/>
            <ac:spMk id="2" creationId="{8FCE514F-F63F-2584-3E5E-FAD846DD8CDC}"/>
          </ac:spMkLst>
        </pc:spChg>
      </pc:sldChg>
      <pc:sldChg chg="addSp delSp modSp new mod setBg modAnim delDesignElem">
        <pc:chgData name="Kaare Erlend Jørgensen" userId="b3f6f962-a077-46b2-ad24-50394f11e875" providerId="ADAL" clId="{86129569-61B4-42BF-A8E0-41187303D439}" dt="2023-10-25T10:35:37.037" v="536"/>
        <pc:sldMkLst>
          <pc:docMk/>
          <pc:sldMk cId="3679233786" sldId="269"/>
        </pc:sldMkLst>
        <pc:spChg chg="mod ord">
          <ac:chgData name="Kaare Erlend Jørgensen" userId="b3f6f962-a077-46b2-ad24-50394f11e875" providerId="ADAL" clId="{86129569-61B4-42BF-A8E0-41187303D439}" dt="2023-10-25T09:50:23.059" v="252" actId="26606"/>
          <ac:spMkLst>
            <pc:docMk/>
            <pc:sldMk cId="3679233786" sldId="269"/>
            <ac:spMk id="2" creationId="{12CAE8EB-B285-5072-5E36-C21467751715}"/>
          </ac:spMkLst>
        </pc:spChg>
        <pc:spChg chg="mod">
          <ac:chgData name="Kaare Erlend Jørgensen" userId="b3f6f962-a077-46b2-ad24-50394f11e875" providerId="ADAL" clId="{86129569-61B4-42BF-A8E0-41187303D439}" dt="2023-10-25T09:50:23.059" v="252" actId="26606"/>
          <ac:spMkLst>
            <pc:docMk/>
            <pc:sldMk cId="3679233786" sldId="269"/>
            <ac:spMk id="3" creationId="{C628A008-49AE-B55E-D6BE-10BCF129D4C5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3679233786" sldId="269"/>
            <ac:spMk id="9" creationId="{987A0FBA-CC04-4256-A8EB-BB3C543E989C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3679233786" sldId="269"/>
            <ac:spMk id="11" creationId="{E633B38B-B87A-4288-A20F-0223A6C27A5A}"/>
          </ac:spMkLst>
        </pc:spChg>
        <pc:picChg chg="add">
          <ac:chgData name="Kaare Erlend Jørgensen" userId="b3f6f962-a077-46b2-ad24-50394f11e875" providerId="ADAL" clId="{86129569-61B4-42BF-A8E0-41187303D439}" dt="2023-10-25T09:50:23.059" v="252" actId="26606"/>
          <ac:picMkLst>
            <pc:docMk/>
            <pc:sldMk cId="3679233786" sldId="269"/>
            <ac:picMk id="5" creationId="{924B6069-2F80-ADD1-E44E-C55674655ADC}"/>
          </ac:picMkLst>
        </pc:picChg>
      </pc:sldChg>
      <pc:sldChg chg="addSp delSp modSp new mod setBg modAnim delDesignElem">
        <pc:chgData name="Kaare Erlend Jørgensen" userId="b3f6f962-a077-46b2-ad24-50394f11e875" providerId="ADAL" clId="{86129569-61B4-42BF-A8E0-41187303D439}" dt="2023-10-25T10:35:37.037" v="536"/>
        <pc:sldMkLst>
          <pc:docMk/>
          <pc:sldMk cId="4003811481" sldId="270"/>
        </pc:sldMkLst>
        <pc:spChg chg="mod ord">
          <ac:chgData name="Kaare Erlend Jørgensen" userId="b3f6f962-a077-46b2-ad24-50394f11e875" providerId="ADAL" clId="{86129569-61B4-42BF-A8E0-41187303D439}" dt="2023-10-25T09:56:16.931" v="496" actId="26606"/>
          <ac:spMkLst>
            <pc:docMk/>
            <pc:sldMk cId="4003811481" sldId="270"/>
            <ac:spMk id="2" creationId="{065C29F8-B065-53AD-1F14-BDFB07FA4E61}"/>
          </ac:spMkLst>
        </pc:spChg>
        <pc:spChg chg="mod">
          <ac:chgData name="Kaare Erlend Jørgensen" userId="b3f6f962-a077-46b2-ad24-50394f11e875" providerId="ADAL" clId="{86129569-61B4-42BF-A8E0-41187303D439}" dt="2023-10-25T09:56:16.931" v="496" actId="26606"/>
          <ac:spMkLst>
            <pc:docMk/>
            <pc:sldMk cId="4003811481" sldId="270"/>
            <ac:spMk id="3" creationId="{E92E2BCA-A8A8-9253-E1D4-09CBE884F25D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4003811481" sldId="270"/>
            <ac:spMk id="9" creationId="{987A0FBA-CC04-4256-A8EB-BB3C543E989C}"/>
          </ac:spMkLst>
        </pc:spChg>
        <pc:spChg chg="add del">
          <ac:chgData name="Kaare Erlend Jørgensen" userId="b3f6f962-a077-46b2-ad24-50394f11e875" providerId="ADAL" clId="{86129569-61B4-42BF-A8E0-41187303D439}" dt="2023-10-25T10:35:37.037" v="536"/>
          <ac:spMkLst>
            <pc:docMk/>
            <pc:sldMk cId="4003811481" sldId="270"/>
            <ac:spMk id="11" creationId="{E633B38B-B87A-4288-A20F-0223A6C27A5A}"/>
          </ac:spMkLst>
        </pc:spChg>
        <pc:picChg chg="add">
          <ac:chgData name="Kaare Erlend Jørgensen" userId="b3f6f962-a077-46b2-ad24-50394f11e875" providerId="ADAL" clId="{86129569-61B4-42BF-A8E0-41187303D439}" dt="2023-10-25T09:56:16.931" v="496" actId="26606"/>
          <ac:picMkLst>
            <pc:docMk/>
            <pc:sldMk cId="4003811481" sldId="270"/>
            <ac:picMk id="5" creationId="{8F2A1EDE-B244-83F0-F38A-897DE2FE23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08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dla.no/subject:1:81b3892a-78e7-4e43-bc31-fd5f8a5090e7/topic:1:35b4877b-4c94-479f-af07-98951659d5d2/resource:04e18a07-4a2c-4cfe-b45b-12575c101c9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dla.no/subject:1:81b3892a-78e7-4e43-bc31-fd5f8a5090e7/topic:1:35b4877b-4c94-479f-af07-98951659d5d2/resource:04e18a07-4a2c-4cfe-b45b-12575c101c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Grønne dialog bokser">
            <a:extLst>
              <a:ext uri="{FF2B5EF4-FFF2-40B4-BE49-F238E27FC236}">
                <a16:creationId xmlns:a16="http://schemas.microsoft.com/office/drawing/2014/main" id="{8523B21F-DB07-3EBB-8F92-D10843C79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6" r="1591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E6AE27D-8AAE-A2B9-EF8F-9A8A0D701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Linje- og pakkesvitsjing</a:t>
            </a:r>
            <a:br>
              <a:rPr lang="nb-NO" sz="4400" dirty="0"/>
            </a:br>
            <a:endParaRPr lang="nb-NO" sz="44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06DB790-50FB-E98A-C8C3-792DB7C78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Digital kommunikasjon</a:t>
            </a:r>
          </a:p>
        </p:txBody>
      </p:sp>
    </p:spTree>
    <p:extLst>
      <p:ext uri="{BB962C8B-B14F-4D97-AF65-F5344CB8AC3E}">
        <p14:creationId xmlns:p14="http://schemas.microsoft.com/office/powerpoint/2010/main" val="33199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ppesker">
            <a:extLst>
              <a:ext uri="{FF2B5EF4-FFF2-40B4-BE49-F238E27FC236}">
                <a16:creationId xmlns:a16="http://schemas.microsoft.com/office/drawing/2014/main" id="{8F2A1EDE-B244-83F0-F38A-897DE2FE2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1" r="16982" b="-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2E2BCA-A8A8-9253-E1D4-09CBE884F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nb-NO" sz="2400" dirty="0"/>
              <a:t>Data deles i små pakker</a:t>
            </a:r>
          </a:p>
          <a:p>
            <a:r>
              <a:rPr lang="nb-NO" sz="2400" dirty="0"/>
              <a:t>Pakkene sendes</a:t>
            </a:r>
          </a:p>
          <a:p>
            <a:r>
              <a:rPr lang="nb-NO" sz="2400" dirty="0"/>
              <a:t>IP-adresse fra og til</a:t>
            </a:r>
          </a:p>
          <a:p>
            <a:r>
              <a:rPr lang="nb-NO" sz="2400" dirty="0"/>
              <a:t>Pakkene blir rutet/dirigert av rutere</a:t>
            </a:r>
          </a:p>
          <a:p>
            <a:r>
              <a:rPr lang="nb-NO" sz="2400" dirty="0"/>
              <a:t>Når alle pakkene er fremme, settes de sammen.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5C29F8-B065-53AD-1F14-BDFB07FA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nb-NO" sz="3200"/>
              <a:t>Pakke-svitsjing: Dagens teknologi</a:t>
            </a:r>
          </a:p>
        </p:txBody>
      </p:sp>
    </p:spTree>
    <p:extLst>
      <p:ext uri="{BB962C8B-B14F-4D97-AF65-F5344CB8AC3E}">
        <p14:creationId xmlns:p14="http://schemas.microsoft.com/office/powerpoint/2010/main" val="40038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94B85E-9E31-214E-A23B-6BD7CA04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Analogi: Å sende en bok med linjesvitsjing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EEDC1-A69D-4CAD-3DA8-68517578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1209176" cy="3818083"/>
          </a:xfrm>
        </p:spPr>
        <p:txBody>
          <a:bodyPr>
            <a:noAutofit/>
          </a:bodyPr>
          <a:lstStyle/>
          <a:p>
            <a:r>
              <a:rPr lang="nb-NO" sz="3200" dirty="0"/>
              <a:t>Du bor i Lillestrøm.</a:t>
            </a:r>
          </a:p>
          <a:p>
            <a:r>
              <a:rPr lang="nb-NO" sz="3200" dirty="0"/>
              <a:t>Du skal sende en bok til vennen din i Oslo.</a:t>
            </a:r>
          </a:p>
          <a:p>
            <a:r>
              <a:rPr lang="nb-NO" sz="3200" dirty="0"/>
              <a:t>Med linjesvitsjing:</a:t>
            </a:r>
          </a:p>
          <a:p>
            <a:pPr lvl="1"/>
            <a:r>
              <a:rPr lang="nb-NO" sz="2800" dirty="0"/>
              <a:t>Ring sentralen og reserver motorveien.</a:t>
            </a:r>
          </a:p>
          <a:p>
            <a:pPr lvl="1"/>
            <a:r>
              <a:rPr lang="nb-NO" sz="2800" dirty="0"/>
              <a:t>Bare din eksklusive postbil kjører ruta fra Lillestrøm til Oslo.</a:t>
            </a:r>
          </a:p>
          <a:p>
            <a:pPr lvl="1"/>
            <a:r>
              <a:rPr lang="nb-NO" sz="2800" dirty="0"/>
              <a:t>Først når boka er framme, åpnes motorveien for trafikk igjen!</a:t>
            </a:r>
          </a:p>
        </p:txBody>
      </p:sp>
    </p:spTree>
    <p:extLst>
      <p:ext uri="{BB962C8B-B14F-4D97-AF65-F5344CB8AC3E}">
        <p14:creationId xmlns:p14="http://schemas.microsoft.com/office/powerpoint/2010/main" val="14503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94B85E-9E31-214E-A23B-6BD7CA04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nb-NO" dirty="0"/>
              <a:t>Å sende en bok med pakkesvitsjing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EEDC1-A69D-4CAD-3DA8-68517578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93" y="1202718"/>
            <a:ext cx="11573069" cy="4824858"/>
          </a:xfrm>
        </p:spPr>
        <p:txBody>
          <a:bodyPr>
            <a:noAutofit/>
          </a:bodyPr>
          <a:lstStyle/>
          <a:p>
            <a:r>
              <a:rPr lang="nb-NO" dirty="0"/>
              <a:t>Riv boken i flere deler og legg hver del i en egen konvolutt.</a:t>
            </a:r>
          </a:p>
          <a:p>
            <a:r>
              <a:rPr lang="nb-NO" dirty="0"/>
              <a:t>Send hver konvolutt med forskjellige postbiler som tar forskjellige ruter til Oslo. </a:t>
            </a:r>
          </a:p>
          <a:p>
            <a:r>
              <a:rPr lang="nb-NO" dirty="0"/>
              <a:t>Hver </a:t>
            </a:r>
            <a:r>
              <a:rPr lang="nb-NO"/>
              <a:t>konvolutt har </a:t>
            </a:r>
            <a:r>
              <a:rPr lang="nb-NO" dirty="0"/>
              <a:t>adressen til vennen din i Oslo og vil til slutt nå frem.</a:t>
            </a:r>
          </a:p>
          <a:p>
            <a:r>
              <a:rPr lang="nb-NO" dirty="0"/>
              <a:t>Når alle konvoluttene er framme hos vennen din i Oslo, setter han boken sammen igjen ved å organisere sidene i riktig rekkefølge!</a:t>
            </a:r>
          </a:p>
        </p:txBody>
      </p:sp>
    </p:spTree>
    <p:extLst>
      <p:ext uri="{BB962C8B-B14F-4D97-AF65-F5344CB8AC3E}">
        <p14:creationId xmlns:p14="http://schemas.microsoft.com/office/powerpoint/2010/main" val="222998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575073-7EEF-D488-BFE5-AFB84BEC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Kort video: pakkesvitsjing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2486E2B-54DF-8E10-6C75-4D61516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https://ndla.no/subject:1:81b3892a-78e7-4e43-bc31-fd5f8a5090e7/topic:1:35b4877b-4c94-479f-af07-98951659d5d2/resource:04e18a07-4a2c-4cfe-b45b-12575c101c97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1635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2BF5D7-7564-A4D1-9B70-0E16A9E4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Fordeler med pakkesvitsjing: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AF21AF9-7B06-D968-7456-4FA75F11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44" y="1968760"/>
            <a:ext cx="11199845" cy="4404048"/>
          </a:xfrm>
        </p:spPr>
        <p:txBody>
          <a:bodyPr>
            <a:noAutofit/>
          </a:bodyPr>
          <a:lstStyle/>
          <a:p>
            <a:r>
              <a:rPr lang="nb-NO" sz="3600" dirty="0"/>
              <a:t>Ressursutnyttelse: dele samme nettverksressurser</a:t>
            </a:r>
          </a:p>
          <a:p>
            <a:pPr lvl="1"/>
            <a:r>
              <a:rPr lang="nb-NO" sz="3200" dirty="0"/>
              <a:t>Flere kan sende og motta data over samme linje</a:t>
            </a:r>
          </a:p>
          <a:p>
            <a:r>
              <a:rPr lang="nb-NO" sz="3600" dirty="0"/>
              <a:t>Omdirigering av rute</a:t>
            </a:r>
          </a:p>
          <a:p>
            <a:pPr lvl="1"/>
            <a:r>
              <a:rPr lang="nb-NO" sz="3200" dirty="0"/>
              <a:t>Ved feil -&gt; ny rute</a:t>
            </a:r>
          </a:p>
          <a:p>
            <a:r>
              <a:rPr lang="nb-NO" sz="3600" dirty="0"/>
              <a:t>God skalerbarhet</a:t>
            </a:r>
          </a:p>
          <a:p>
            <a:pPr lvl="1"/>
            <a:r>
              <a:rPr lang="nb-NO" sz="3200" dirty="0"/>
              <a:t>Lettere å utvide</a:t>
            </a:r>
          </a:p>
          <a:p>
            <a:pPr lvl="1"/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6953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34594-42F7-5645-1D98-1B22DBA1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10 spørsmål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469EA1-30C9-9119-0F86-CBC7866D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Se </a:t>
            </a:r>
            <a:r>
              <a:rPr lang="nb-NO" sz="3200" dirty="0" err="1"/>
              <a:t>spm</a:t>
            </a:r>
            <a:r>
              <a:rPr lang="nb-NO" sz="3200" dirty="0"/>
              <a:t> på GitHub. </a:t>
            </a:r>
          </a:p>
          <a:p>
            <a:r>
              <a:rPr lang="nb-NO" sz="3200" dirty="0"/>
              <a:t>Svar ved å lage HTML-nettside!</a:t>
            </a:r>
          </a:p>
        </p:txBody>
      </p:sp>
    </p:spTree>
    <p:extLst>
      <p:ext uri="{BB962C8B-B14F-4D97-AF65-F5344CB8AC3E}">
        <p14:creationId xmlns:p14="http://schemas.microsoft.com/office/powerpoint/2010/main" val="25506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37" name="Rectangle 103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8CD5980-AD42-DEDE-675C-B14EFFF6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Å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ringe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bestemor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1925</a:t>
            </a:r>
          </a:p>
        </p:txBody>
      </p:sp>
      <p:pic>
        <p:nvPicPr>
          <p:cNvPr id="1029" name="Picture 5" descr="1915 Western Electric 20 AL American Tel &amp; Tel 337 Candlestick Phone Telephone - Picture 1 of 10">
            <a:extLst>
              <a:ext uri="{FF2B5EF4-FFF2-40B4-BE49-F238E27FC236}">
                <a16:creationId xmlns:a16="http://schemas.microsoft.com/office/drawing/2014/main" id="{A1264CE1-AB44-4A15-57DB-7F792688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7507" y="100770"/>
            <a:ext cx="3086917" cy="67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oup of telephone operators, c. 1915">
            <a:extLst>
              <a:ext uri="{FF2B5EF4-FFF2-40B4-BE49-F238E27FC236}">
                <a16:creationId xmlns:a16="http://schemas.microsoft.com/office/drawing/2014/main" id="{A4CBE1E1-1F97-C220-1BD5-17343E8FC4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1"/>
            <a:ext cx="8534400" cy="684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4E22236B-2A58-E330-BE9A-11C90C4D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0" y="647698"/>
            <a:ext cx="4743450" cy="4610101"/>
          </a:xfrm>
        </p:spPr>
        <p:txBody>
          <a:bodyPr/>
          <a:lstStyle/>
          <a:p>
            <a:r>
              <a:rPr lang="nb-NO" dirty="0"/>
              <a:t>Telefon-</a:t>
            </a:r>
            <a:br>
              <a:rPr lang="nb-NO" dirty="0"/>
            </a:br>
            <a:r>
              <a:rPr lang="nb-NO" dirty="0"/>
              <a:t>sentralen.</a:t>
            </a:r>
            <a:br>
              <a:rPr lang="nb-NO" dirty="0"/>
            </a:br>
            <a:br>
              <a:rPr lang="nb-NO" dirty="0"/>
            </a:br>
            <a:r>
              <a:rPr lang="nb-NO" dirty="0"/>
              <a:t>Studer bildet.</a:t>
            </a:r>
            <a:br>
              <a:rPr lang="nb-NO" dirty="0"/>
            </a:br>
            <a:r>
              <a:rPr lang="nb-NO" dirty="0"/>
              <a:t>Hva ser du? </a:t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65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50" name="Picture 2" descr="Group of telephone operators, c. 1915">
            <a:extLst>
              <a:ext uri="{FF2B5EF4-FFF2-40B4-BE49-F238E27FC236}">
                <a16:creationId xmlns:a16="http://schemas.microsoft.com/office/drawing/2014/main" id="{A4CBE1E1-1F97-C220-1BD5-17343E8FC4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2" b="21412"/>
          <a:stretch/>
        </p:blipFill>
        <p:spPr bwMode="auto">
          <a:xfrm>
            <a:off x="2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22236B-2A58-E330-BE9A-11C90C4D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54" y="333561"/>
            <a:ext cx="4173812" cy="212174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Snakk</a:t>
            </a:r>
            <a:r>
              <a:rPr lang="en-US" sz="2800" dirty="0"/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sammen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Hvorfor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bare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jenter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Gjett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84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ryssende veier">
            <a:extLst>
              <a:ext uri="{FF2B5EF4-FFF2-40B4-BE49-F238E27FC236}">
                <a16:creationId xmlns:a16="http://schemas.microsoft.com/office/drawing/2014/main" id="{924B6069-2F80-ADD1-E44E-C55674655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6" r="18301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28A008-49AE-B55E-D6BE-10BCF129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nb-NO" sz="2400" dirty="0"/>
              <a:t>Hvordan data sendes og dirigeres i et nettverk</a:t>
            </a:r>
          </a:p>
          <a:p>
            <a:r>
              <a:rPr lang="nb-NO" sz="2400" dirty="0"/>
              <a:t>Tenk trafikkdirigering</a:t>
            </a:r>
          </a:p>
          <a:p>
            <a:pPr lvl="1"/>
            <a:r>
              <a:rPr lang="nb-NO" dirty="0"/>
              <a:t>Enveiskjørt?</a:t>
            </a:r>
          </a:p>
          <a:p>
            <a:pPr lvl="1"/>
            <a:r>
              <a:rPr lang="nb-NO" dirty="0"/>
              <a:t>10-felters motorvei?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2CAE8EB-B285-5072-5E36-C214677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nb-NO" sz="3200" dirty="0"/>
              <a:t>Svitsjing</a:t>
            </a:r>
          </a:p>
        </p:txBody>
      </p:sp>
    </p:spTree>
    <p:extLst>
      <p:ext uri="{BB962C8B-B14F-4D97-AF65-F5344CB8AC3E}">
        <p14:creationId xmlns:p14="http://schemas.microsoft.com/office/powerpoint/2010/main" val="36792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Gult papirfly som flyr i motsatt retning av mange grå papirfly">
            <a:extLst>
              <a:ext uri="{FF2B5EF4-FFF2-40B4-BE49-F238E27FC236}">
                <a16:creationId xmlns:a16="http://schemas.microsoft.com/office/drawing/2014/main" id="{4D2081AC-9F31-8F32-EF52-D639433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4" r="30073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C66FCE-B85A-D863-21AD-38503C27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1885950"/>
            <a:ext cx="5334000" cy="3810001"/>
          </a:xfrm>
        </p:spPr>
        <p:txBody>
          <a:bodyPr>
            <a:normAutofit/>
          </a:bodyPr>
          <a:lstStyle/>
          <a:p>
            <a:r>
              <a:rPr lang="nb-NO" sz="2400" dirty="0"/>
              <a:t>Hver gruppe en sentral</a:t>
            </a:r>
          </a:p>
          <a:p>
            <a:r>
              <a:rPr lang="nb-NO" sz="2400" dirty="0"/>
              <a:t>Hver elev en linje til den lokale sentralen</a:t>
            </a:r>
          </a:p>
          <a:p>
            <a:r>
              <a:rPr lang="nb-NO" sz="2400" dirty="0"/>
              <a:t>En linje fra en sentral til den nærmeste neste sentralen</a:t>
            </a:r>
          </a:p>
          <a:p>
            <a:r>
              <a:rPr lang="nb-NO" sz="2400" dirty="0"/>
              <a:t>Tegn telefonisystemet på tavla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A2EA6F4-CDE6-98B7-5E55-7F152E0D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116" y="180975"/>
            <a:ext cx="5334000" cy="1524000"/>
          </a:xfrm>
        </p:spPr>
        <p:txBody>
          <a:bodyPr>
            <a:normAutofit/>
          </a:bodyPr>
          <a:lstStyle/>
          <a:p>
            <a:r>
              <a:rPr lang="nb-NO" sz="3200" dirty="0"/>
              <a:t>Linjesvitsjing</a:t>
            </a:r>
          </a:p>
        </p:txBody>
      </p:sp>
    </p:spTree>
    <p:extLst>
      <p:ext uri="{BB962C8B-B14F-4D97-AF65-F5344CB8AC3E}">
        <p14:creationId xmlns:p14="http://schemas.microsoft.com/office/powerpoint/2010/main" val="24667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C949E7-45AB-6D85-6CA1-43CE22E1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Linjesvitsjing vid: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96AF2C-B3A6-FD9D-831F-EC7B577B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https://ndla.no/subject:1:81b3892a-78e7-4e43-bc31-fd5f8a5090e7/topic:1:35b4877b-4c94-479f-af07-98951659d5d2/resource:04e18a07-4a2c-4cfe-b45b-12575c101c97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840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925230-7E3E-3225-E3E3-7732A9BA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0196"/>
            <a:ext cx="10668000" cy="1524000"/>
          </a:xfrm>
        </p:spPr>
        <p:txBody>
          <a:bodyPr/>
          <a:lstStyle/>
          <a:p>
            <a:r>
              <a:rPr lang="nb-NO" dirty="0"/>
              <a:t>Linjesvitsjing simulering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CB05F1-648E-72D2-9B81-EB4F6294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78294"/>
            <a:ext cx="10668000" cy="5215812"/>
          </a:xfrm>
        </p:spPr>
        <p:txBody>
          <a:bodyPr numCol="2">
            <a:normAutofit lnSpcReduction="10000"/>
          </a:bodyPr>
          <a:lstStyle/>
          <a:p>
            <a:r>
              <a:rPr lang="nb-NO" dirty="0"/>
              <a:t>Hvis utstyret er på plass:	</a:t>
            </a:r>
          </a:p>
          <a:p>
            <a:r>
              <a:rPr lang="nb-NO" dirty="0"/>
              <a:t>En sentral per gruppe:</a:t>
            </a:r>
          </a:p>
          <a:p>
            <a:pPr marL="0" indent="0">
              <a:buNone/>
            </a:pPr>
            <a:r>
              <a:rPr lang="nb-NO" dirty="0"/>
              <a:t>	</a:t>
            </a:r>
          </a:p>
          <a:p>
            <a:r>
              <a:rPr lang="nb-NO" dirty="0"/>
              <a:t>1. Petter ringer Webjørn!</a:t>
            </a:r>
          </a:p>
          <a:p>
            <a:r>
              <a:rPr lang="nb-NO" dirty="0"/>
              <a:t>2. Sarah ringer Glebs!</a:t>
            </a:r>
          </a:p>
          <a:p>
            <a:r>
              <a:rPr lang="nb-NO" dirty="0"/>
              <a:t>3. Mikael ringer </a:t>
            </a:r>
            <a:r>
              <a:rPr lang="nb-NO" dirty="0" err="1"/>
              <a:t>Maddison</a:t>
            </a:r>
            <a:r>
              <a:rPr lang="nb-NO" dirty="0"/>
              <a:t>!</a:t>
            </a:r>
          </a:p>
          <a:p>
            <a:r>
              <a:rPr lang="nb-NO" dirty="0"/>
              <a:t>4. Trym ringer Anas!</a:t>
            </a:r>
          </a:p>
          <a:p>
            <a:r>
              <a:rPr lang="nb-NO" dirty="0"/>
              <a:t>5. Oskar ringer Tobias!</a:t>
            </a:r>
          </a:p>
          <a:p>
            <a:r>
              <a:rPr lang="nb-NO" dirty="0"/>
              <a:t>6. Alexander ringer Erik!</a:t>
            </a:r>
          </a:p>
          <a:p>
            <a:r>
              <a:rPr lang="nb-NO" dirty="0"/>
              <a:t>7. Glebs legger på!</a:t>
            </a:r>
          </a:p>
          <a:p>
            <a:r>
              <a:rPr lang="nb-NO" dirty="0"/>
              <a:t>8. </a:t>
            </a:r>
            <a:r>
              <a:rPr lang="nb-NO" dirty="0" err="1"/>
              <a:t>Ateeq</a:t>
            </a:r>
            <a:r>
              <a:rPr lang="nb-NO" dirty="0"/>
              <a:t> ringer Glebs!</a:t>
            </a:r>
          </a:p>
          <a:p>
            <a:r>
              <a:rPr lang="nb-NO" dirty="0"/>
              <a:t>9. Anas ringer Sarah!</a:t>
            </a:r>
          </a:p>
          <a:p>
            <a:r>
              <a:rPr lang="nb-NO" dirty="0"/>
              <a:t>10. Petter legger på.</a:t>
            </a:r>
          </a:p>
          <a:p>
            <a:r>
              <a:rPr lang="nb-NO" dirty="0"/>
              <a:t>11. Tor ringer Petter.</a:t>
            </a:r>
          </a:p>
          <a:p>
            <a:r>
              <a:rPr lang="nb-NO" dirty="0"/>
              <a:t>12. Nicolai ringer Webjørn.</a:t>
            </a:r>
          </a:p>
        </p:txBody>
      </p:sp>
    </p:spTree>
    <p:extLst>
      <p:ext uri="{BB962C8B-B14F-4D97-AF65-F5344CB8AC3E}">
        <p14:creationId xmlns:p14="http://schemas.microsoft.com/office/powerpoint/2010/main" val="211858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A5901D-100A-B09F-CC8A-A10AE282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8817"/>
            <a:ext cx="10668000" cy="1524000"/>
          </a:xfrm>
        </p:spPr>
        <p:txBody>
          <a:bodyPr/>
          <a:lstStyle/>
          <a:p>
            <a:r>
              <a:rPr lang="nb-NO" dirty="0"/>
              <a:t>Konklusjon linjesvitsjing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23DBDE-67CC-29D5-5013-A6ED1E20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5534"/>
            <a:ext cx="10668000" cy="3818083"/>
          </a:xfrm>
        </p:spPr>
        <p:txBody>
          <a:bodyPr/>
          <a:lstStyle/>
          <a:p>
            <a:r>
              <a:rPr lang="nb-NO" dirty="0"/>
              <a:t>Oppdaget dere noen ulemper?</a:t>
            </a:r>
          </a:p>
          <a:p>
            <a:r>
              <a:rPr lang="nb-NO" dirty="0"/>
              <a:t>I hvilke tilfeller kan det </a:t>
            </a:r>
            <a:br>
              <a:rPr lang="nb-NO" dirty="0"/>
            </a:br>
            <a:r>
              <a:rPr lang="nb-NO" dirty="0"/>
              <a:t>fungere for telefoni?</a:t>
            </a:r>
          </a:p>
          <a:p>
            <a:endParaRPr lang="nb-NO" dirty="0"/>
          </a:p>
        </p:txBody>
      </p:sp>
      <p:pic>
        <p:nvPicPr>
          <p:cNvPr id="3074" name="Picture 2" descr="Amish Village">
            <a:extLst>
              <a:ext uri="{FF2B5EF4-FFF2-40B4-BE49-F238E27FC236}">
                <a16:creationId xmlns:a16="http://schemas.microsoft.com/office/drawing/2014/main" id="{6F6A1F4B-09DE-9ECC-F8F9-C001E60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33" y="2430624"/>
            <a:ext cx="5903167" cy="44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hoto by jackiesplainandfancy, caption reads: A very busy country road. &#10;&#10;•&#10;•&#10;•&#10;&#10;#lancaster #lancastergram #lancastercounty #discoverlancaster #onlyinlancaster #alwayslancaster #amishcountry #amish #amishlife #farm #farmlife #country #country_features #countryside #countrylife #everything_home_front #renegade_rural #rural #ruralphotography #rurallove #ruralamerica #raw_country #countryroads #countryroads #horseandcarriage #horseandbuggy #buggy #horse #horsesofinstagram #horses">
            <a:extLst>
              <a:ext uri="{FF2B5EF4-FFF2-40B4-BE49-F238E27FC236}">
                <a16:creationId xmlns:a16="http://schemas.microsoft.com/office/drawing/2014/main" id="{85AB185E-BD0C-0578-EF82-E809B09E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84" y="3429000"/>
            <a:ext cx="4235449" cy="342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6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A3A21"/>
      </a:dk2>
      <a:lt2>
        <a:srgbClr val="E8E3E2"/>
      </a:lt2>
      <a:accent1>
        <a:srgbClr val="3BB0C5"/>
      </a:accent1>
      <a:accent2>
        <a:srgbClr val="2BB692"/>
      </a:accent2>
      <a:accent3>
        <a:srgbClr val="37B761"/>
      </a:accent3>
      <a:accent4>
        <a:srgbClr val="39B92C"/>
      </a:accent4>
      <a:accent5>
        <a:srgbClr val="74B135"/>
      </a:accent5>
      <a:accent6>
        <a:srgbClr val="9FA928"/>
      </a:accent6>
      <a:hlink>
        <a:srgbClr val="51913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947</TotalTime>
  <Words>433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Sitka Subheading</vt:lpstr>
      <vt:lpstr>PebbleVTI</vt:lpstr>
      <vt:lpstr>Linje- og pakkesvitsjing </vt:lpstr>
      <vt:lpstr>Å ringe bestemor i 1925</vt:lpstr>
      <vt:lpstr>Telefon- sentralen.  Studer bildet. Hva ser du?  </vt:lpstr>
      <vt:lpstr>Snakk sammen.  Hvorfor bare jenter? Gjett! </vt:lpstr>
      <vt:lpstr>Svitsjing</vt:lpstr>
      <vt:lpstr>Linjesvitsjing</vt:lpstr>
      <vt:lpstr>Linjesvitsjing vid:</vt:lpstr>
      <vt:lpstr>Linjesvitsjing simulering </vt:lpstr>
      <vt:lpstr>Konklusjon linjesvitsjing</vt:lpstr>
      <vt:lpstr>Pakke-svitsjing: Dagens teknologi</vt:lpstr>
      <vt:lpstr>Analogi: Å sende en bok med linjesvitsjing</vt:lpstr>
      <vt:lpstr>Å sende en bok med pakkesvitsjing</vt:lpstr>
      <vt:lpstr>Kort video: pakkesvitsjing</vt:lpstr>
      <vt:lpstr>Fordeler med pakkesvitsjing:</vt:lpstr>
      <vt:lpstr>10 spørsmål</vt:lpstr>
    </vt:vector>
  </TitlesOfParts>
  <Company>Viken fylkeskommune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kommunikasjon 2</dc:title>
  <dc:creator>Kaare Erlend Jørgensen</dc:creator>
  <cp:lastModifiedBy>Kaare Erlend Jørgensen</cp:lastModifiedBy>
  <cp:revision>2</cp:revision>
  <dcterms:created xsi:type="dcterms:W3CDTF">2023-10-24T18:41:31Z</dcterms:created>
  <dcterms:modified xsi:type="dcterms:W3CDTF">2023-10-25T10:36:49Z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768ce0-ceaf-4778-8ab1-e65d26fe9939_Enabled">
    <vt:lpwstr>true</vt:lpwstr>
  </property>
  <property fmtid="{D5CDD505-2E9C-101B-9397-08002B2CF9AE}" pid="3" name="MSIP_Label_06768ce0-ceaf-4778-8ab1-e65d26fe9939_SetDate">
    <vt:lpwstr>2023-10-24T18:49:21Z</vt:lpwstr>
  </property>
  <property fmtid="{D5CDD505-2E9C-101B-9397-08002B2CF9AE}" pid="4" name="MSIP_Label_06768ce0-ceaf-4778-8ab1-e65d26fe9939_Method">
    <vt:lpwstr>Standard</vt:lpwstr>
  </property>
  <property fmtid="{D5CDD505-2E9C-101B-9397-08002B2CF9AE}" pid="5" name="MSIP_Label_06768ce0-ceaf-4778-8ab1-e65d26fe9939_Name">
    <vt:lpwstr>Begrenset - PROD</vt:lpwstr>
  </property>
  <property fmtid="{D5CDD505-2E9C-101B-9397-08002B2CF9AE}" pid="6" name="MSIP_Label_06768ce0-ceaf-4778-8ab1-e65d26fe9939_SiteId">
    <vt:lpwstr>3d50ddd4-00a1-4ab7-9788-decf14a8728f</vt:lpwstr>
  </property>
  <property fmtid="{D5CDD505-2E9C-101B-9397-08002B2CF9AE}" pid="7" name="MSIP_Label_06768ce0-ceaf-4778-8ab1-e65d26fe9939_ActionId">
    <vt:lpwstr>74eeda43-d7c9-44a1-96eb-c1488e2ff51f</vt:lpwstr>
  </property>
  <property fmtid="{D5CDD505-2E9C-101B-9397-08002B2CF9AE}" pid="8" name="MSIP_Label_06768ce0-ceaf-4778-8ab1-e65d26fe9939_ContentBits">
    <vt:lpwstr>0</vt:lpwstr>
  </property>
</Properties>
</file>