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4" r:id="rId8"/>
    <p:sldId id="268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5CCCE-73AE-4004-9CBE-4BC087465C6C}" v="168" dt="2023-11-14T07:45:1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2F15CCCE-73AE-4004-9CBE-4BC087465C6C}"/>
    <pc:docChg chg="undo custSel addSld modSld addMainMaster delMainMaster">
      <pc:chgData name="Kaare Erlend Jørgensen" userId="b3f6f962-a077-46b2-ad24-50394f11e875" providerId="ADAL" clId="{2F15CCCE-73AE-4004-9CBE-4BC087465C6C}" dt="2023-11-14T07:45:14.939" v="1595"/>
      <pc:docMkLst>
        <pc:docMk/>
      </pc:docMkLst>
      <pc:sldChg chg="addSp delSp modSp mod setBg modClrScheme addAnim chgLayout">
        <pc:chgData name="Kaare Erlend Jørgensen" userId="b3f6f962-a077-46b2-ad24-50394f11e875" providerId="ADAL" clId="{2F15CCCE-73AE-4004-9CBE-4BC087465C6C}" dt="2023-11-14T05:59:49.729" v="40" actId="403"/>
        <pc:sldMkLst>
          <pc:docMk/>
          <pc:sldMk cId="3844041636" sldId="256"/>
        </pc:sldMkLst>
        <pc:spChg chg="mod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2" creationId="{DFA5B5F2-084E-CA7A-1153-83D0CA6FE18D}"/>
          </ac:spMkLst>
        </pc:spChg>
        <pc:spChg chg="mod">
          <ac:chgData name="Kaare Erlend Jørgensen" userId="b3f6f962-a077-46b2-ad24-50394f11e875" providerId="ADAL" clId="{2F15CCCE-73AE-4004-9CBE-4BC087465C6C}" dt="2023-11-14T05:59:49.729" v="40" actId="403"/>
          <ac:spMkLst>
            <pc:docMk/>
            <pc:sldMk cId="3844041636" sldId="256"/>
            <ac:spMk id="3" creationId="{A4801666-D7F8-6B1C-F46E-9D5AA4D1C4F0}"/>
          </ac:spMkLst>
        </pc:spChg>
        <pc:spChg chg="add del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9" creationId="{D3F794D0-2982-490E-88DA-93D48975085F}"/>
          </ac:spMkLst>
        </pc:spChg>
        <pc:spChg chg="add del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11" creationId="{AFD24A3D-F07A-44A9-BE55-5576292E152D}"/>
          </ac:spMkLst>
        </pc:spChg>
        <pc:spChg chg="add del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13" creationId="{204441C9-FD2D-4031-B5C5-67478196CCCF}"/>
          </ac:spMkLst>
        </pc:spChg>
        <pc:spChg chg="add del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15" creationId="{EBF09AEC-6E6E-418F-9974-8730F1B2B6EF}"/>
          </ac:spMkLst>
        </pc:spChg>
        <pc:spChg chg="add del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17" creationId="{3D9D3989-3E00-4727-914E-959DFE8FACE9}"/>
          </ac:spMkLst>
        </pc:spChg>
        <pc:spChg chg="add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22" creationId="{F1174801-1395-44C5-9B00-CCAC45C056E7}"/>
          </ac:spMkLst>
        </pc:spChg>
        <pc:spChg chg="add">
          <ac:chgData name="Kaare Erlend Jørgensen" userId="b3f6f962-a077-46b2-ad24-50394f11e875" providerId="ADAL" clId="{2F15CCCE-73AE-4004-9CBE-4BC087465C6C}" dt="2023-11-14T05:59:41.702" v="37" actId="26606"/>
          <ac:spMkLst>
            <pc:docMk/>
            <pc:sldMk cId="3844041636" sldId="256"/>
            <ac:spMk id="24" creationId="{996DFAFB-BCE1-4BEC-82FB-D574234DEF0A}"/>
          </ac:spMkLst>
        </pc:spChg>
        <pc:grpChg chg="add">
          <ac:chgData name="Kaare Erlend Jørgensen" userId="b3f6f962-a077-46b2-ad24-50394f11e875" providerId="ADAL" clId="{2F15CCCE-73AE-4004-9CBE-4BC087465C6C}" dt="2023-11-14T05:59:41.702" v="37" actId="26606"/>
          <ac:grpSpMkLst>
            <pc:docMk/>
            <pc:sldMk cId="3844041636" sldId="256"/>
            <ac:grpSpMk id="26" creationId="{7092E392-4FB7-4E2D-928D-EFC63D148E1E}"/>
          </ac:grpSpMkLst>
        </pc:grpChg>
        <pc:grpChg chg="add">
          <ac:chgData name="Kaare Erlend Jørgensen" userId="b3f6f962-a077-46b2-ad24-50394f11e875" providerId="ADAL" clId="{2F15CCCE-73AE-4004-9CBE-4BC087465C6C}" dt="2023-11-14T05:59:41.702" v="37" actId="26606"/>
          <ac:grpSpMkLst>
            <pc:docMk/>
            <pc:sldMk cId="3844041636" sldId="256"/>
            <ac:grpSpMk id="36" creationId="{A7C60A7A-4212-46AC-80A2-DE231DD3D19F}"/>
          </ac:grpSpMkLst>
        </pc:grpChg>
        <pc:grpChg chg="add">
          <ac:chgData name="Kaare Erlend Jørgensen" userId="b3f6f962-a077-46b2-ad24-50394f11e875" providerId="ADAL" clId="{2F15CCCE-73AE-4004-9CBE-4BC087465C6C}" dt="2023-11-14T05:59:41.702" v="37" actId="26606"/>
          <ac:grpSpMkLst>
            <pc:docMk/>
            <pc:sldMk cId="3844041636" sldId="256"/>
            <ac:grpSpMk id="48" creationId="{5C0E6139-8A19-4905-87E2-E547D7B7F1AF}"/>
          </ac:grpSpMkLst>
        </pc:grpChg>
        <pc:picChg chg="add mod ord">
          <ac:chgData name="Kaare Erlend Jørgensen" userId="b3f6f962-a077-46b2-ad24-50394f11e875" providerId="ADAL" clId="{2F15CCCE-73AE-4004-9CBE-4BC087465C6C}" dt="2023-11-14T05:59:41.702" v="37" actId="26606"/>
          <ac:picMkLst>
            <pc:docMk/>
            <pc:sldMk cId="3844041636" sldId="256"/>
            <ac:picMk id="4" creationId="{C7A52B7D-A6C6-7851-6256-2B59EF95F72D}"/>
          </ac:picMkLst>
        </pc:picChg>
      </pc:sldChg>
      <pc:sldChg chg="addSp modSp new mod setBg modAnim">
        <pc:chgData name="Kaare Erlend Jørgensen" userId="b3f6f962-a077-46b2-ad24-50394f11e875" providerId="ADAL" clId="{2F15CCCE-73AE-4004-9CBE-4BC087465C6C}" dt="2023-11-14T06:11:39.415" v="181" actId="14100"/>
        <pc:sldMkLst>
          <pc:docMk/>
          <pc:sldMk cId="2728178490" sldId="257"/>
        </pc:sldMkLst>
        <pc:spChg chg="mod">
          <ac:chgData name="Kaare Erlend Jørgensen" userId="b3f6f962-a077-46b2-ad24-50394f11e875" providerId="ADAL" clId="{2F15CCCE-73AE-4004-9CBE-4BC087465C6C}" dt="2023-11-14T06:11:31.159" v="176" actId="26606"/>
          <ac:spMkLst>
            <pc:docMk/>
            <pc:sldMk cId="2728178490" sldId="257"/>
            <ac:spMk id="2" creationId="{4C809A09-AD87-51A6-AE3D-28CD4BFCC8A4}"/>
          </ac:spMkLst>
        </pc:spChg>
        <pc:spChg chg="mod">
          <ac:chgData name="Kaare Erlend Jørgensen" userId="b3f6f962-a077-46b2-ad24-50394f11e875" providerId="ADAL" clId="{2F15CCCE-73AE-4004-9CBE-4BC087465C6C}" dt="2023-11-14T06:11:39.415" v="181" actId="14100"/>
          <ac:spMkLst>
            <pc:docMk/>
            <pc:sldMk cId="2728178490" sldId="257"/>
            <ac:spMk id="3" creationId="{3328F100-020C-A5BD-2D3B-A81B3B54CA1D}"/>
          </ac:spMkLst>
        </pc:spChg>
        <pc:spChg chg="add">
          <ac:chgData name="Kaare Erlend Jørgensen" userId="b3f6f962-a077-46b2-ad24-50394f11e875" providerId="ADAL" clId="{2F15CCCE-73AE-4004-9CBE-4BC087465C6C}" dt="2023-11-14T06:11:31.159" v="176" actId="26606"/>
          <ac:spMkLst>
            <pc:docMk/>
            <pc:sldMk cId="2728178490" sldId="257"/>
            <ac:spMk id="9" creationId="{8651CFA9-6065-4243-AC48-858E359780B1}"/>
          </ac:spMkLst>
        </pc:spChg>
        <pc:spChg chg="add">
          <ac:chgData name="Kaare Erlend Jørgensen" userId="b3f6f962-a077-46b2-ad24-50394f11e875" providerId="ADAL" clId="{2F15CCCE-73AE-4004-9CBE-4BC087465C6C}" dt="2023-11-14T06:11:31.159" v="176" actId="26606"/>
          <ac:spMkLst>
            <pc:docMk/>
            <pc:sldMk cId="2728178490" sldId="257"/>
            <ac:spMk id="11" creationId="{37962AE0-6A1C-4B76-9D52-10E5E6D7D3BB}"/>
          </ac:spMkLst>
        </pc:spChg>
        <pc:spChg chg="add">
          <ac:chgData name="Kaare Erlend Jørgensen" userId="b3f6f962-a077-46b2-ad24-50394f11e875" providerId="ADAL" clId="{2F15CCCE-73AE-4004-9CBE-4BC087465C6C}" dt="2023-11-14T06:11:31.159" v="176" actId="26606"/>
          <ac:spMkLst>
            <pc:docMk/>
            <pc:sldMk cId="2728178490" sldId="257"/>
            <ac:spMk id="13" creationId="{16E12301-1C96-4D15-9838-D5B894B22365}"/>
          </ac:spMkLst>
        </pc:spChg>
        <pc:grpChg chg="add">
          <ac:chgData name="Kaare Erlend Jørgensen" userId="b3f6f962-a077-46b2-ad24-50394f11e875" providerId="ADAL" clId="{2F15CCCE-73AE-4004-9CBE-4BC087465C6C}" dt="2023-11-14T06:11:31.159" v="176" actId="26606"/>
          <ac:grpSpMkLst>
            <pc:docMk/>
            <pc:sldMk cId="2728178490" sldId="257"/>
            <ac:grpSpMk id="15" creationId="{D7A5FD75-4B35-4162-9304-569491255811}"/>
          </ac:grpSpMkLst>
        </pc:grpChg>
        <pc:grpChg chg="add">
          <ac:chgData name="Kaare Erlend Jørgensen" userId="b3f6f962-a077-46b2-ad24-50394f11e875" providerId="ADAL" clId="{2F15CCCE-73AE-4004-9CBE-4BC087465C6C}" dt="2023-11-14T06:11:31.159" v="176" actId="26606"/>
          <ac:grpSpMkLst>
            <pc:docMk/>
            <pc:sldMk cId="2728178490" sldId="257"/>
            <ac:grpSpMk id="24" creationId="{34676384-D846-461C-B8F3-BDB849B4A408}"/>
          </ac:grpSpMkLst>
        </pc:grpChg>
        <pc:picChg chg="add">
          <ac:chgData name="Kaare Erlend Jørgensen" userId="b3f6f962-a077-46b2-ad24-50394f11e875" providerId="ADAL" clId="{2F15CCCE-73AE-4004-9CBE-4BC087465C6C}" dt="2023-11-14T06:11:31.159" v="176" actId="26606"/>
          <ac:picMkLst>
            <pc:docMk/>
            <pc:sldMk cId="2728178490" sldId="257"/>
            <ac:picMk id="5" creationId="{93CC632F-B5B2-6A3C-41FF-A74525ADF4AB}"/>
          </ac:picMkLst>
        </pc:picChg>
      </pc:sldChg>
      <pc:sldChg chg="addSp modSp new mod setBg modAnim">
        <pc:chgData name="Kaare Erlend Jørgensen" userId="b3f6f962-a077-46b2-ad24-50394f11e875" providerId="ADAL" clId="{2F15CCCE-73AE-4004-9CBE-4BC087465C6C}" dt="2023-11-14T06:18:38.756" v="322"/>
        <pc:sldMkLst>
          <pc:docMk/>
          <pc:sldMk cId="3324585565" sldId="258"/>
        </pc:sldMkLst>
        <pc:spChg chg="mod">
          <ac:chgData name="Kaare Erlend Jørgensen" userId="b3f6f962-a077-46b2-ad24-50394f11e875" providerId="ADAL" clId="{2F15CCCE-73AE-4004-9CBE-4BC087465C6C}" dt="2023-11-14T06:18:30.096" v="320" actId="1076"/>
          <ac:spMkLst>
            <pc:docMk/>
            <pc:sldMk cId="3324585565" sldId="258"/>
            <ac:spMk id="2" creationId="{D939D8A8-9D90-8B1D-FE91-6F065874E182}"/>
          </ac:spMkLst>
        </pc:spChg>
        <pc:spChg chg="mod">
          <ac:chgData name="Kaare Erlend Jørgensen" userId="b3f6f962-a077-46b2-ad24-50394f11e875" providerId="ADAL" clId="{2F15CCCE-73AE-4004-9CBE-4BC087465C6C}" dt="2023-11-14T06:18:26.334" v="319" actId="1076"/>
          <ac:spMkLst>
            <pc:docMk/>
            <pc:sldMk cId="3324585565" sldId="258"/>
            <ac:spMk id="3" creationId="{F81D4020-017A-8158-8C68-76F487FF8D21}"/>
          </ac:spMkLst>
        </pc:spChg>
        <pc:spChg chg="add">
          <ac:chgData name="Kaare Erlend Jørgensen" userId="b3f6f962-a077-46b2-ad24-50394f11e875" providerId="ADAL" clId="{2F15CCCE-73AE-4004-9CBE-4BC087465C6C}" dt="2023-11-14T06:18:02.712" v="307" actId="26606"/>
          <ac:spMkLst>
            <pc:docMk/>
            <pc:sldMk cId="3324585565" sldId="258"/>
            <ac:spMk id="9" creationId="{8651CFA9-6065-4243-AC48-858E359780B1}"/>
          </ac:spMkLst>
        </pc:spChg>
        <pc:spChg chg="add">
          <ac:chgData name="Kaare Erlend Jørgensen" userId="b3f6f962-a077-46b2-ad24-50394f11e875" providerId="ADAL" clId="{2F15CCCE-73AE-4004-9CBE-4BC087465C6C}" dt="2023-11-14T06:18:02.712" v="307" actId="26606"/>
          <ac:spMkLst>
            <pc:docMk/>
            <pc:sldMk cId="3324585565" sldId="258"/>
            <ac:spMk id="11" creationId="{FBFC6891-CBA5-427E-98AC-BF56BB033089}"/>
          </ac:spMkLst>
        </pc:spChg>
        <pc:grpChg chg="add">
          <ac:chgData name="Kaare Erlend Jørgensen" userId="b3f6f962-a077-46b2-ad24-50394f11e875" providerId="ADAL" clId="{2F15CCCE-73AE-4004-9CBE-4BC087465C6C}" dt="2023-11-14T06:18:02.712" v="307" actId="26606"/>
          <ac:grpSpMkLst>
            <pc:docMk/>
            <pc:sldMk cId="3324585565" sldId="258"/>
            <ac:grpSpMk id="13" creationId="{F4436A75-A020-494B-B70E-85CBD21EA361}"/>
          </ac:grpSpMkLst>
        </pc:grpChg>
        <pc:grpChg chg="add">
          <ac:chgData name="Kaare Erlend Jørgensen" userId="b3f6f962-a077-46b2-ad24-50394f11e875" providerId="ADAL" clId="{2F15CCCE-73AE-4004-9CBE-4BC087465C6C}" dt="2023-11-14T06:18:02.712" v="307" actId="26606"/>
          <ac:grpSpMkLst>
            <pc:docMk/>
            <pc:sldMk cId="3324585565" sldId="258"/>
            <ac:grpSpMk id="25" creationId="{DB8ED0A1-FF45-4EE6-ADE8-2F2ED0D394EF}"/>
          </ac:grpSpMkLst>
        </pc:grpChg>
        <pc:picChg chg="add">
          <ac:chgData name="Kaare Erlend Jørgensen" userId="b3f6f962-a077-46b2-ad24-50394f11e875" providerId="ADAL" clId="{2F15CCCE-73AE-4004-9CBE-4BC087465C6C}" dt="2023-11-14T06:18:02.712" v="307" actId="26606"/>
          <ac:picMkLst>
            <pc:docMk/>
            <pc:sldMk cId="3324585565" sldId="258"/>
            <ac:picMk id="5" creationId="{7A02CA23-FCD2-BF25-8A37-369E9174AF76}"/>
          </ac:picMkLst>
        </pc:picChg>
      </pc:sldChg>
      <pc:sldChg chg="addSp modSp new mod setBg">
        <pc:chgData name="Kaare Erlend Jørgensen" userId="b3f6f962-a077-46b2-ad24-50394f11e875" providerId="ADAL" clId="{2F15CCCE-73AE-4004-9CBE-4BC087465C6C}" dt="2023-11-14T06:35:26.055" v="781" actId="403"/>
        <pc:sldMkLst>
          <pc:docMk/>
          <pc:sldMk cId="102927245" sldId="259"/>
        </pc:sldMkLst>
        <pc:spChg chg="mod">
          <ac:chgData name="Kaare Erlend Jørgensen" userId="b3f6f962-a077-46b2-ad24-50394f11e875" providerId="ADAL" clId="{2F15CCCE-73AE-4004-9CBE-4BC087465C6C}" dt="2023-11-14T06:35:19.853" v="777" actId="26606"/>
          <ac:spMkLst>
            <pc:docMk/>
            <pc:sldMk cId="102927245" sldId="259"/>
            <ac:spMk id="2" creationId="{0935C22C-AE11-8FD7-613B-B8866F893ADD}"/>
          </ac:spMkLst>
        </pc:spChg>
        <pc:spChg chg="mod">
          <ac:chgData name="Kaare Erlend Jørgensen" userId="b3f6f962-a077-46b2-ad24-50394f11e875" providerId="ADAL" clId="{2F15CCCE-73AE-4004-9CBE-4BC087465C6C}" dt="2023-11-14T06:35:26.055" v="781" actId="403"/>
          <ac:spMkLst>
            <pc:docMk/>
            <pc:sldMk cId="102927245" sldId="259"/>
            <ac:spMk id="3" creationId="{EB684629-20BF-6F94-6829-547119A0DD51}"/>
          </ac:spMkLst>
        </pc:spChg>
        <pc:spChg chg="add">
          <ac:chgData name="Kaare Erlend Jørgensen" userId="b3f6f962-a077-46b2-ad24-50394f11e875" providerId="ADAL" clId="{2F15CCCE-73AE-4004-9CBE-4BC087465C6C}" dt="2023-11-14T06:35:19.853" v="777" actId="26606"/>
          <ac:spMkLst>
            <pc:docMk/>
            <pc:sldMk cId="102927245" sldId="259"/>
            <ac:spMk id="9" creationId="{8651CFA9-6065-4243-AC48-858E359780B1}"/>
          </ac:spMkLst>
        </pc:spChg>
        <pc:spChg chg="add">
          <ac:chgData name="Kaare Erlend Jørgensen" userId="b3f6f962-a077-46b2-ad24-50394f11e875" providerId="ADAL" clId="{2F15CCCE-73AE-4004-9CBE-4BC087465C6C}" dt="2023-11-14T06:35:19.853" v="777" actId="26606"/>
          <ac:spMkLst>
            <pc:docMk/>
            <pc:sldMk cId="102927245" sldId="259"/>
            <ac:spMk id="11" creationId="{37962AE0-6A1C-4B76-9D52-10E5E6D7D3BB}"/>
          </ac:spMkLst>
        </pc:spChg>
        <pc:grpChg chg="add">
          <ac:chgData name="Kaare Erlend Jørgensen" userId="b3f6f962-a077-46b2-ad24-50394f11e875" providerId="ADAL" clId="{2F15CCCE-73AE-4004-9CBE-4BC087465C6C}" dt="2023-11-14T06:35:19.853" v="777" actId="26606"/>
          <ac:grpSpMkLst>
            <pc:docMk/>
            <pc:sldMk cId="102927245" sldId="259"/>
            <ac:grpSpMk id="13" creationId="{FADD1535-ED83-48B3-8EB1-671A080F0918}"/>
          </ac:grpSpMkLst>
        </pc:grpChg>
        <pc:grpChg chg="add">
          <ac:chgData name="Kaare Erlend Jørgensen" userId="b3f6f962-a077-46b2-ad24-50394f11e875" providerId="ADAL" clId="{2F15CCCE-73AE-4004-9CBE-4BC087465C6C}" dt="2023-11-14T06:35:19.853" v="777" actId="26606"/>
          <ac:grpSpMkLst>
            <pc:docMk/>
            <pc:sldMk cId="102927245" sldId="259"/>
            <ac:grpSpMk id="23" creationId="{01081332-6CA1-49C2-A979-7709509AD165}"/>
          </ac:grpSpMkLst>
        </pc:grpChg>
        <pc:picChg chg="add">
          <ac:chgData name="Kaare Erlend Jørgensen" userId="b3f6f962-a077-46b2-ad24-50394f11e875" providerId="ADAL" clId="{2F15CCCE-73AE-4004-9CBE-4BC087465C6C}" dt="2023-11-14T06:35:19.853" v="777" actId="26606"/>
          <ac:picMkLst>
            <pc:docMk/>
            <pc:sldMk cId="102927245" sldId="259"/>
            <ac:picMk id="5" creationId="{F17E1221-8515-3AB0-5873-E97034F09657}"/>
          </ac:picMkLst>
        </pc:picChg>
      </pc:sldChg>
      <pc:sldChg chg="addSp modSp new mod setBg modAnim">
        <pc:chgData name="Kaare Erlend Jørgensen" userId="b3f6f962-a077-46b2-ad24-50394f11e875" providerId="ADAL" clId="{2F15CCCE-73AE-4004-9CBE-4BC087465C6C}" dt="2023-11-14T06:22:15.523" v="450" actId="403"/>
        <pc:sldMkLst>
          <pc:docMk/>
          <pc:sldMk cId="3283553299" sldId="260"/>
        </pc:sldMkLst>
        <pc:spChg chg="mod">
          <ac:chgData name="Kaare Erlend Jørgensen" userId="b3f6f962-a077-46b2-ad24-50394f11e875" providerId="ADAL" clId="{2F15CCCE-73AE-4004-9CBE-4BC087465C6C}" dt="2023-11-14T06:22:08.471" v="446" actId="26606"/>
          <ac:spMkLst>
            <pc:docMk/>
            <pc:sldMk cId="3283553299" sldId="260"/>
            <ac:spMk id="2" creationId="{CE05FD36-CE60-FFE1-A1EA-E3EA32737272}"/>
          </ac:spMkLst>
        </pc:spChg>
        <pc:spChg chg="mod">
          <ac:chgData name="Kaare Erlend Jørgensen" userId="b3f6f962-a077-46b2-ad24-50394f11e875" providerId="ADAL" clId="{2F15CCCE-73AE-4004-9CBE-4BC087465C6C}" dt="2023-11-14T06:22:15.523" v="450" actId="403"/>
          <ac:spMkLst>
            <pc:docMk/>
            <pc:sldMk cId="3283553299" sldId="260"/>
            <ac:spMk id="3" creationId="{E0E5D85F-3FD9-360C-5FD7-659707DCB75E}"/>
          </ac:spMkLst>
        </pc:spChg>
        <pc:spChg chg="add">
          <ac:chgData name="Kaare Erlend Jørgensen" userId="b3f6f962-a077-46b2-ad24-50394f11e875" providerId="ADAL" clId="{2F15CCCE-73AE-4004-9CBE-4BC087465C6C}" dt="2023-11-14T06:22:08.471" v="446" actId="26606"/>
          <ac:spMkLst>
            <pc:docMk/>
            <pc:sldMk cId="3283553299" sldId="260"/>
            <ac:spMk id="10" creationId="{8651CFA9-6065-4243-AC48-858E359780B1}"/>
          </ac:spMkLst>
        </pc:spChg>
        <pc:spChg chg="add">
          <ac:chgData name="Kaare Erlend Jørgensen" userId="b3f6f962-a077-46b2-ad24-50394f11e875" providerId="ADAL" clId="{2F15CCCE-73AE-4004-9CBE-4BC087465C6C}" dt="2023-11-14T06:22:08.471" v="446" actId="26606"/>
          <ac:spMkLst>
            <pc:docMk/>
            <pc:sldMk cId="3283553299" sldId="260"/>
            <ac:spMk id="12" creationId="{37962AE0-6A1C-4B76-9D52-10E5E6D7D3BB}"/>
          </ac:spMkLst>
        </pc:spChg>
        <pc:grpChg chg="add">
          <ac:chgData name="Kaare Erlend Jørgensen" userId="b3f6f962-a077-46b2-ad24-50394f11e875" providerId="ADAL" clId="{2F15CCCE-73AE-4004-9CBE-4BC087465C6C}" dt="2023-11-14T06:22:08.471" v="446" actId="26606"/>
          <ac:grpSpMkLst>
            <pc:docMk/>
            <pc:sldMk cId="3283553299" sldId="260"/>
            <ac:grpSpMk id="14" creationId="{34B438D8-EF7C-445C-8B7F-953BEB1BC133}"/>
          </ac:grpSpMkLst>
        </pc:grpChg>
        <pc:grpChg chg="add">
          <ac:chgData name="Kaare Erlend Jørgensen" userId="b3f6f962-a077-46b2-ad24-50394f11e875" providerId="ADAL" clId="{2F15CCCE-73AE-4004-9CBE-4BC087465C6C}" dt="2023-11-14T06:22:08.471" v="446" actId="26606"/>
          <ac:grpSpMkLst>
            <pc:docMk/>
            <pc:sldMk cId="3283553299" sldId="260"/>
            <ac:grpSpMk id="24" creationId="{284021E3-6F46-410C-BF43-B2DED736558E}"/>
          </ac:grpSpMkLst>
        </pc:grpChg>
        <pc:picChg chg="add">
          <ac:chgData name="Kaare Erlend Jørgensen" userId="b3f6f962-a077-46b2-ad24-50394f11e875" providerId="ADAL" clId="{2F15CCCE-73AE-4004-9CBE-4BC087465C6C}" dt="2023-11-14T06:22:08.471" v="446" actId="26606"/>
          <ac:picMkLst>
            <pc:docMk/>
            <pc:sldMk cId="3283553299" sldId="260"/>
            <ac:picMk id="7" creationId="{C824D509-51AE-EADE-D9F9-FDD953E4BB1B}"/>
          </ac:picMkLst>
        </pc:picChg>
      </pc:sldChg>
      <pc:sldChg chg="addSp modSp new mod setBg modAnim">
        <pc:chgData name="Kaare Erlend Jørgensen" userId="b3f6f962-a077-46b2-ad24-50394f11e875" providerId="ADAL" clId="{2F15CCCE-73AE-4004-9CBE-4BC087465C6C}" dt="2023-11-14T06:35:10.373" v="776" actId="403"/>
        <pc:sldMkLst>
          <pc:docMk/>
          <pc:sldMk cId="1202983320" sldId="261"/>
        </pc:sldMkLst>
        <pc:spChg chg="mod">
          <ac:chgData name="Kaare Erlend Jørgensen" userId="b3f6f962-a077-46b2-ad24-50394f11e875" providerId="ADAL" clId="{2F15CCCE-73AE-4004-9CBE-4BC087465C6C}" dt="2023-11-14T06:35:01.896" v="771" actId="26606"/>
          <ac:spMkLst>
            <pc:docMk/>
            <pc:sldMk cId="1202983320" sldId="261"/>
            <ac:spMk id="2" creationId="{1D778C96-31B0-0EAA-C7C8-478697EDA06E}"/>
          </ac:spMkLst>
        </pc:spChg>
        <pc:spChg chg="mod">
          <ac:chgData name="Kaare Erlend Jørgensen" userId="b3f6f962-a077-46b2-ad24-50394f11e875" providerId="ADAL" clId="{2F15CCCE-73AE-4004-9CBE-4BC087465C6C}" dt="2023-11-14T06:35:10.373" v="776" actId="403"/>
          <ac:spMkLst>
            <pc:docMk/>
            <pc:sldMk cId="1202983320" sldId="261"/>
            <ac:spMk id="3" creationId="{C7DFAE39-12AD-5AE5-E541-4DBEA4146498}"/>
          </ac:spMkLst>
        </pc:spChg>
        <pc:spChg chg="add">
          <ac:chgData name="Kaare Erlend Jørgensen" userId="b3f6f962-a077-46b2-ad24-50394f11e875" providerId="ADAL" clId="{2F15CCCE-73AE-4004-9CBE-4BC087465C6C}" dt="2023-11-14T06:35:01.896" v="771" actId="26606"/>
          <ac:spMkLst>
            <pc:docMk/>
            <pc:sldMk cId="1202983320" sldId="261"/>
            <ac:spMk id="9" creationId="{8651CFA9-6065-4243-AC48-858E359780B1}"/>
          </ac:spMkLst>
        </pc:spChg>
        <pc:spChg chg="add">
          <ac:chgData name="Kaare Erlend Jørgensen" userId="b3f6f962-a077-46b2-ad24-50394f11e875" providerId="ADAL" clId="{2F15CCCE-73AE-4004-9CBE-4BC087465C6C}" dt="2023-11-14T06:35:01.896" v="771" actId="26606"/>
          <ac:spMkLst>
            <pc:docMk/>
            <pc:sldMk cId="1202983320" sldId="261"/>
            <ac:spMk id="11" creationId="{37962AE0-6A1C-4B76-9D52-10E5E6D7D3BB}"/>
          </ac:spMkLst>
        </pc:spChg>
        <pc:grpChg chg="add">
          <ac:chgData name="Kaare Erlend Jørgensen" userId="b3f6f962-a077-46b2-ad24-50394f11e875" providerId="ADAL" clId="{2F15CCCE-73AE-4004-9CBE-4BC087465C6C}" dt="2023-11-14T06:35:01.896" v="771" actId="26606"/>
          <ac:grpSpMkLst>
            <pc:docMk/>
            <pc:sldMk cId="1202983320" sldId="261"/>
            <ac:grpSpMk id="13" creationId="{FADD1535-ED83-48B3-8EB1-671A080F0918}"/>
          </ac:grpSpMkLst>
        </pc:grpChg>
        <pc:grpChg chg="add">
          <ac:chgData name="Kaare Erlend Jørgensen" userId="b3f6f962-a077-46b2-ad24-50394f11e875" providerId="ADAL" clId="{2F15CCCE-73AE-4004-9CBE-4BC087465C6C}" dt="2023-11-14T06:35:01.896" v="771" actId="26606"/>
          <ac:grpSpMkLst>
            <pc:docMk/>
            <pc:sldMk cId="1202983320" sldId="261"/>
            <ac:grpSpMk id="23" creationId="{01081332-6CA1-49C2-A979-7709509AD165}"/>
          </ac:grpSpMkLst>
        </pc:grpChg>
        <pc:picChg chg="add">
          <ac:chgData name="Kaare Erlend Jørgensen" userId="b3f6f962-a077-46b2-ad24-50394f11e875" providerId="ADAL" clId="{2F15CCCE-73AE-4004-9CBE-4BC087465C6C}" dt="2023-11-14T06:35:01.896" v="771" actId="26606"/>
          <ac:picMkLst>
            <pc:docMk/>
            <pc:sldMk cId="1202983320" sldId="261"/>
            <ac:picMk id="5" creationId="{B9333C48-3820-A7DF-40F0-359A413DC4F6}"/>
          </ac:picMkLst>
        </pc:picChg>
      </pc:sldChg>
      <pc:sldChg chg="modSp new mod modAnim">
        <pc:chgData name="Kaare Erlend Jørgensen" userId="b3f6f962-a077-46b2-ad24-50394f11e875" providerId="ADAL" clId="{2F15CCCE-73AE-4004-9CBE-4BC087465C6C}" dt="2023-11-14T06:55:09.433" v="1287"/>
        <pc:sldMkLst>
          <pc:docMk/>
          <pc:sldMk cId="437658092" sldId="262"/>
        </pc:sldMkLst>
        <pc:spChg chg="mod">
          <ac:chgData name="Kaare Erlend Jørgensen" userId="b3f6f962-a077-46b2-ad24-50394f11e875" providerId="ADAL" clId="{2F15CCCE-73AE-4004-9CBE-4BC087465C6C}" dt="2023-11-14T06:35:50.212" v="811" actId="20577"/>
          <ac:spMkLst>
            <pc:docMk/>
            <pc:sldMk cId="437658092" sldId="262"/>
            <ac:spMk id="2" creationId="{7F97605B-030F-21F1-8FF5-A894C82F5A4D}"/>
          </ac:spMkLst>
        </pc:spChg>
        <pc:spChg chg="mod">
          <ac:chgData name="Kaare Erlend Jørgensen" userId="b3f6f962-a077-46b2-ad24-50394f11e875" providerId="ADAL" clId="{2F15CCCE-73AE-4004-9CBE-4BC087465C6C}" dt="2023-11-14T06:42:31.091" v="1007" actId="20577"/>
          <ac:spMkLst>
            <pc:docMk/>
            <pc:sldMk cId="437658092" sldId="262"/>
            <ac:spMk id="3" creationId="{1F65F192-7EE5-7241-B045-FA4D5D17FD6C}"/>
          </ac:spMkLst>
        </pc:spChg>
      </pc:sldChg>
      <pc:sldChg chg="modSp new mod modAnim">
        <pc:chgData name="Kaare Erlend Jørgensen" userId="b3f6f962-a077-46b2-ad24-50394f11e875" providerId="ADAL" clId="{2F15CCCE-73AE-4004-9CBE-4BC087465C6C}" dt="2023-11-14T06:55:04.597" v="1286"/>
        <pc:sldMkLst>
          <pc:docMk/>
          <pc:sldMk cId="4095942976" sldId="263"/>
        </pc:sldMkLst>
        <pc:spChg chg="mod">
          <ac:chgData name="Kaare Erlend Jørgensen" userId="b3f6f962-a077-46b2-ad24-50394f11e875" providerId="ADAL" clId="{2F15CCCE-73AE-4004-9CBE-4BC087465C6C}" dt="2023-11-14T06:53:21.912" v="1037" actId="20577"/>
          <ac:spMkLst>
            <pc:docMk/>
            <pc:sldMk cId="4095942976" sldId="263"/>
            <ac:spMk id="2" creationId="{2333FC0A-7490-4748-5FFE-7419FC15DA04}"/>
          </ac:spMkLst>
        </pc:spChg>
        <pc:spChg chg="mod">
          <ac:chgData name="Kaare Erlend Jørgensen" userId="b3f6f962-a077-46b2-ad24-50394f11e875" providerId="ADAL" clId="{2F15CCCE-73AE-4004-9CBE-4BC087465C6C}" dt="2023-11-14T06:54:54.473" v="1284" actId="20577"/>
          <ac:spMkLst>
            <pc:docMk/>
            <pc:sldMk cId="4095942976" sldId="263"/>
            <ac:spMk id="3" creationId="{8FA53A06-FE18-021F-3A7F-E431904117C3}"/>
          </ac:spMkLst>
        </pc:spChg>
      </pc:sldChg>
      <pc:sldChg chg="modSp new mod modAnim">
        <pc:chgData name="Kaare Erlend Jørgensen" userId="b3f6f962-a077-46b2-ad24-50394f11e875" providerId="ADAL" clId="{2F15CCCE-73AE-4004-9CBE-4BC087465C6C}" dt="2023-11-14T07:06:04.526" v="1407"/>
        <pc:sldMkLst>
          <pc:docMk/>
          <pc:sldMk cId="3576731078" sldId="264"/>
        </pc:sldMkLst>
        <pc:spChg chg="mod">
          <ac:chgData name="Kaare Erlend Jørgensen" userId="b3f6f962-a077-46b2-ad24-50394f11e875" providerId="ADAL" clId="{2F15CCCE-73AE-4004-9CBE-4BC087465C6C}" dt="2023-11-14T07:05:27.370" v="1335" actId="20577"/>
          <ac:spMkLst>
            <pc:docMk/>
            <pc:sldMk cId="3576731078" sldId="264"/>
            <ac:spMk id="2" creationId="{C95FA047-91A8-4162-3FFE-4D5E61ABBCF1}"/>
          </ac:spMkLst>
        </pc:spChg>
        <pc:spChg chg="mod">
          <ac:chgData name="Kaare Erlend Jørgensen" userId="b3f6f962-a077-46b2-ad24-50394f11e875" providerId="ADAL" clId="{2F15CCCE-73AE-4004-9CBE-4BC087465C6C}" dt="2023-11-14T07:05:54.435" v="1405" actId="20577"/>
          <ac:spMkLst>
            <pc:docMk/>
            <pc:sldMk cId="3576731078" sldId="264"/>
            <ac:spMk id="3" creationId="{782A5E69-B23E-505F-655F-CF133B3A577A}"/>
          </ac:spMkLst>
        </pc:spChg>
      </pc:sldChg>
      <pc:sldChg chg="modSp new mod">
        <pc:chgData name="Kaare Erlend Jørgensen" userId="b3f6f962-a077-46b2-ad24-50394f11e875" providerId="ADAL" clId="{2F15CCCE-73AE-4004-9CBE-4BC087465C6C}" dt="2023-11-14T07:39:42.277" v="1437" actId="20577"/>
        <pc:sldMkLst>
          <pc:docMk/>
          <pc:sldMk cId="1903603166" sldId="265"/>
        </pc:sldMkLst>
        <pc:spChg chg="mod">
          <ac:chgData name="Kaare Erlend Jørgensen" userId="b3f6f962-a077-46b2-ad24-50394f11e875" providerId="ADAL" clId="{2F15CCCE-73AE-4004-9CBE-4BC087465C6C}" dt="2023-11-14T07:39:28.424" v="1435" actId="20577"/>
          <ac:spMkLst>
            <pc:docMk/>
            <pc:sldMk cId="1903603166" sldId="265"/>
            <ac:spMk id="2" creationId="{9D074648-B9C3-D9A9-157D-38DEA56D61F8}"/>
          </ac:spMkLst>
        </pc:spChg>
        <pc:spChg chg="mod">
          <ac:chgData name="Kaare Erlend Jørgensen" userId="b3f6f962-a077-46b2-ad24-50394f11e875" providerId="ADAL" clId="{2F15CCCE-73AE-4004-9CBE-4BC087465C6C}" dt="2023-11-14T07:39:42.277" v="1437" actId="20577"/>
          <ac:spMkLst>
            <pc:docMk/>
            <pc:sldMk cId="1903603166" sldId="265"/>
            <ac:spMk id="3" creationId="{31B6CA4F-A25D-C72A-1C92-927E7BF6998E}"/>
          </ac:spMkLst>
        </pc:spChg>
      </pc:sldChg>
      <pc:sldChg chg="modSp new mod">
        <pc:chgData name="Kaare Erlend Jørgensen" userId="b3f6f962-a077-46b2-ad24-50394f11e875" providerId="ADAL" clId="{2F15CCCE-73AE-4004-9CBE-4BC087465C6C}" dt="2023-11-14T07:40:09.177" v="1490" actId="20577"/>
        <pc:sldMkLst>
          <pc:docMk/>
          <pc:sldMk cId="1899671420" sldId="266"/>
        </pc:sldMkLst>
        <pc:spChg chg="mod">
          <ac:chgData name="Kaare Erlend Jørgensen" userId="b3f6f962-a077-46b2-ad24-50394f11e875" providerId="ADAL" clId="{2F15CCCE-73AE-4004-9CBE-4BC087465C6C}" dt="2023-11-14T07:40:01.611" v="1478" actId="20577"/>
          <ac:spMkLst>
            <pc:docMk/>
            <pc:sldMk cId="1899671420" sldId="266"/>
            <ac:spMk id="2" creationId="{B6A73D92-AD16-CDF8-5AA9-895F8D7CB60C}"/>
          </ac:spMkLst>
        </pc:spChg>
        <pc:spChg chg="mod">
          <ac:chgData name="Kaare Erlend Jørgensen" userId="b3f6f962-a077-46b2-ad24-50394f11e875" providerId="ADAL" clId="{2F15CCCE-73AE-4004-9CBE-4BC087465C6C}" dt="2023-11-14T07:40:09.177" v="1490" actId="20577"/>
          <ac:spMkLst>
            <pc:docMk/>
            <pc:sldMk cId="1899671420" sldId="266"/>
            <ac:spMk id="3" creationId="{F8D46D4F-FD72-E467-6FFF-CBF4C2005761}"/>
          </ac:spMkLst>
        </pc:spChg>
      </pc:sldChg>
      <pc:sldChg chg="modSp new mod">
        <pc:chgData name="Kaare Erlend Jørgensen" userId="b3f6f962-a077-46b2-ad24-50394f11e875" providerId="ADAL" clId="{2F15CCCE-73AE-4004-9CBE-4BC087465C6C}" dt="2023-11-14T07:40:35.005" v="1549" actId="20577"/>
        <pc:sldMkLst>
          <pc:docMk/>
          <pc:sldMk cId="1504572524" sldId="267"/>
        </pc:sldMkLst>
        <pc:spChg chg="mod">
          <ac:chgData name="Kaare Erlend Jørgensen" userId="b3f6f962-a077-46b2-ad24-50394f11e875" providerId="ADAL" clId="{2F15CCCE-73AE-4004-9CBE-4BC087465C6C}" dt="2023-11-14T07:40:25.982" v="1522" actId="20577"/>
          <ac:spMkLst>
            <pc:docMk/>
            <pc:sldMk cId="1504572524" sldId="267"/>
            <ac:spMk id="2" creationId="{AEC27D16-353D-3EC6-F118-4361BD2C47AA}"/>
          </ac:spMkLst>
        </pc:spChg>
        <pc:spChg chg="mod">
          <ac:chgData name="Kaare Erlend Jørgensen" userId="b3f6f962-a077-46b2-ad24-50394f11e875" providerId="ADAL" clId="{2F15CCCE-73AE-4004-9CBE-4BC087465C6C}" dt="2023-11-14T07:40:35.005" v="1549" actId="20577"/>
          <ac:spMkLst>
            <pc:docMk/>
            <pc:sldMk cId="1504572524" sldId="267"/>
            <ac:spMk id="3" creationId="{48A9C7C1-159C-8A09-AAF7-84B993CB6A0A}"/>
          </ac:spMkLst>
        </pc:spChg>
      </pc:sldChg>
      <pc:sldChg chg="modSp new mod modAnim">
        <pc:chgData name="Kaare Erlend Jørgensen" userId="b3f6f962-a077-46b2-ad24-50394f11e875" providerId="ADAL" clId="{2F15CCCE-73AE-4004-9CBE-4BC087465C6C}" dt="2023-11-14T07:45:14.939" v="1595"/>
        <pc:sldMkLst>
          <pc:docMk/>
          <pc:sldMk cId="1849022709" sldId="268"/>
        </pc:sldMkLst>
        <pc:spChg chg="mod">
          <ac:chgData name="Kaare Erlend Jørgensen" userId="b3f6f962-a077-46b2-ad24-50394f11e875" providerId="ADAL" clId="{2F15CCCE-73AE-4004-9CBE-4BC087465C6C}" dt="2023-11-14T07:45:02.276" v="1582" actId="20577"/>
          <ac:spMkLst>
            <pc:docMk/>
            <pc:sldMk cId="1849022709" sldId="268"/>
            <ac:spMk id="2" creationId="{C7EABC6A-4A58-6298-BC3B-4D5F535AC6C5}"/>
          </ac:spMkLst>
        </pc:spChg>
        <pc:spChg chg="mod">
          <ac:chgData name="Kaare Erlend Jørgensen" userId="b3f6f962-a077-46b2-ad24-50394f11e875" providerId="ADAL" clId="{2F15CCCE-73AE-4004-9CBE-4BC087465C6C}" dt="2023-11-14T07:45:09.111" v="1594" actId="20577"/>
          <ac:spMkLst>
            <pc:docMk/>
            <pc:sldMk cId="1849022709" sldId="268"/>
            <ac:spMk id="3" creationId="{9CC18718-2C14-F28A-020C-D51D3FD15916}"/>
          </ac:spMkLst>
        </pc:spChg>
      </pc:sldChg>
      <pc:sldMasterChg chg="del delSldLayout">
        <pc:chgData name="Kaare Erlend Jørgensen" userId="b3f6f962-a077-46b2-ad24-50394f11e875" providerId="ADAL" clId="{2F15CCCE-73AE-4004-9CBE-4BC087465C6C}" dt="2023-11-14T05:59:04.658" v="0" actId="26606"/>
        <pc:sldMasterMkLst>
          <pc:docMk/>
          <pc:sldMasterMk cId="175488170" sldId="2147483648"/>
        </pc:sldMasterMkLst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3375502442" sldId="2147483649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2070901752" sldId="2147483650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3477472" sldId="2147483651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1929564138" sldId="2147483652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377886016" sldId="2147483653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3320024776" sldId="2147483654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2790498326" sldId="2147483655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2151266958" sldId="2147483656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99681264" sldId="2147483657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4152827160" sldId="2147483658"/>
          </pc:sldLayoutMkLst>
        </pc:sldLayoutChg>
        <pc:sldLayoutChg chg="del">
          <pc:chgData name="Kaare Erlend Jørgensen" userId="b3f6f962-a077-46b2-ad24-50394f11e875" providerId="ADAL" clId="{2F15CCCE-73AE-4004-9CBE-4BC087465C6C}" dt="2023-11-14T05:59:04.658" v="0" actId="26606"/>
          <pc:sldLayoutMkLst>
            <pc:docMk/>
            <pc:sldMasterMk cId="175488170" sldId="2147483648"/>
            <pc:sldLayoutMk cId="913302176" sldId="2147483659"/>
          </pc:sldLayoutMkLst>
        </pc:sldLayoutChg>
      </pc:sldMasterChg>
      <pc:sldMasterChg chg="add del addSldLayout delSldLayout">
        <pc:chgData name="Kaare Erlend Jørgensen" userId="b3f6f962-a077-46b2-ad24-50394f11e875" providerId="ADAL" clId="{2F15CCCE-73AE-4004-9CBE-4BC087465C6C}" dt="2023-11-14T05:59:41.702" v="37" actId="26606"/>
        <pc:sldMasterMkLst>
          <pc:docMk/>
          <pc:sldMasterMk cId="392121227" sldId="2147483673"/>
        </pc:sldMasterMkLst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3393878896" sldId="2147483662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3883692133" sldId="2147483663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1356904880" sldId="2147483664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1160069088" sldId="2147483665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1438213589" sldId="2147483666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3399617968" sldId="2147483667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832660166" sldId="2147483668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2827598739" sldId="2147483669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2854169606" sldId="2147483670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694092177" sldId="2147483671"/>
          </pc:sldLayoutMkLst>
        </pc:sldLayoutChg>
        <pc:sldLayoutChg chg="add del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92121227" sldId="2147483673"/>
            <pc:sldLayoutMk cId="1780861392" sldId="2147483672"/>
          </pc:sldLayoutMkLst>
        </pc:sldLayoutChg>
      </pc:sldMasterChg>
      <pc:sldMasterChg chg="add addSldLayout">
        <pc:chgData name="Kaare Erlend Jørgensen" userId="b3f6f962-a077-46b2-ad24-50394f11e875" providerId="ADAL" clId="{2F15CCCE-73AE-4004-9CBE-4BC087465C6C}" dt="2023-11-14T05:59:41.702" v="37" actId="26606"/>
        <pc:sldMasterMkLst>
          <pc:docMk/>
          <pc:sldMasterMk cId="3228902893" sldId="2147483697"/>
        </pc:sldMasterMkLst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1991058357" sldId="2147483686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2032723752" sldId="2147483687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2856282025" sldId="2147483688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3521919112" sldId="2147483689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4093387824" sldId="2147483690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138441666" sldId="2147483691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423278301" sldId="2147483692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1886212253" sldId="2147483693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3871715750" sldId="2147483694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2345954447" sldId="2147483695"/>
          </pc:sldLayoutMkLst>
        </pc:sldLayoutChg>
        <pc:sldLayoutChg chg="add">
          <pc:chgData name="Kaare Erlend Jørgensen" userId="b3f6f962-a077-46b2-ad24-50394f11e875" providerId="ADAL" clId="{2F15CCCE-73AE-4004-9CBE-4BC087465C6C}" dt="2023-11-14T05:59:41.702" v="37" actId="26606"/>
          <pc:sldLayoutMkLst>
            <pc:docMk/>
            <pc:sldMasterMk cId="3228902893" sldId="2147483697"/>
            <pc:sldLayoutMk cId="3514493147" sldId="214748369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6us8kaq0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DFA5B5F2-084E-CA7A-1153-83D0CA6F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nb-NO" sz="5400"/>
              <a:t>Skylagring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4801666-D7F8-6B1C-F46E-9D5AA4D1C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nb-NO" dirty="0"/>
              <a:t>Hva, hvordan og hvorfor?</a:t>
            </a:r>
          </a:p>
        </p:txBody>
      </p:sp>
      <p:pic>
        <p:nvPicPr>
          <p:cNvPr id="4" name="Picture 3" descr="Graderte pastell farger på øverste visning">
            <a:extLst>
              <a:ext uri="{FF2B5EF4-FFF2-40B4-BE49-F238E27FC236}">
                <a16:creationId xmlns:a16="http://schemas.microsoft.com/office/drawing/2014/main" id="{C7A52B7D-A6C6-7851-6256-2B59EF95F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1" r="5168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6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8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0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33FC0A-7490-4748-5FFE-7419FC15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Synkroniseringsfeil? 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A53A06-FE18-021F-3A7F-E4319041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PC1 og PC2 i samme sky.</a:t>
            </a:r>
          </a:p>
          <a:p>
            <a:r>
              <a:rPr lang="nb-NO" dirty="0"/>
              <a:t>Begge redigerer filen «stil.docx» samtidig.</a:t>
            </a:r>
          </a:p>
          <a:p>
            <a:r>
              <a:rPr lang="nb-NO" dirty="0"/>
              <a:t>De gjør forskjellige endringer.</a:t>
            </a:r>
          </a:p>
          <a:p>
            <a:r>
              <a:rPr lang="nb-NO" dirty="0"/>
              <a:t>Begge lagrer.</a:t>
            </a:r>
          </a:p>
          <a:p>
            <a:r>
              <a:rPr lang="nb-NO" dirty="0"/>
              <a:t>Synkroniseringsfeil -&gt; Hvilken versjon er den nyeste/oppdaterte?</a:t>
            </a:r>
          </a:p>
          <a:p>
            <a:r>
              <a:rPr lang="nb-NO" dirty="0"/>
              <a:t>Feilen må løses manuelt.</a:t>
            </a:r>
          </a:p>
        </p:txBody>
      </p:sp>
    </p:spTree>
    <p:extLst>
      <p:ext uri="{BB962C8B-B14F-4D97-AF65-F5344CB8AC3E}">
        <p14:creationId xmlns:p14="http://schemas.microsoft.com/office/powerpoint/2010/main" val="40959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074648-B9C3-D9A9-157D-38DEA56D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Video: skytjenester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B6CA4F-A25D-C72A-1C92-927E7BF6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https://www.youtube.com/watch?v=_a6us8kaq0g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360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A73D92-AD16-CDF8-5AA9-895F8D7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Felles: Teste ut en ny skytjeneste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D46D4F-FD72-E467-6FFF-CBF4C200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Proton Drive</a:t>
            </a:r>
          </a:p>
        </p:txBody>
      </p:sp>
    </p:spTree>
    <p:extLst>
      <p:ext uri="{BB962C8B-B14F-4D97-AF65-F5344CB8AC3E}">
        <p14:creationId xmlns:p14="http://schemas.microsoft.com/office/powerpoint/2010/main" val="189967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27D16-353D-3EC6-F118-4361BD2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Opg</a:t>
            </a:r>
            <a:r>
              <a:rPr lang="nb-NO" dirty="0"/>
              <a:t>: Vurdere ulike skytjenester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A9C7C1-159C-8A09-AAF7-84B993CB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 oppgave på GitHub.</a:t>
            </a:r>
          </a:p>
        </p:txBody>
      </p:sp>
    </p:spTree>
    <p:extLst>
      <p:ext uri="{BB962C8B-B14F-4D97-AF65-F5344CB8AC3E}">
        <p14:creationId xmlns:p14="http://schemas.microsoft.com/office/powerpoint/2010/main" val="150457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som holder muse">
            <a:extLst>
              <a:ext uri="{FF2B5EF4-FFF2-40B4-BE49-F238E27FC236}">
                <a16:creationId xmlns:a16="http://schemas.microsoft.com/office/drawing/2014/main" id="{93CC632F-B5B2-6A3C-41FF-A74525ADF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353" r="-1" b="337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4C809A09-AD87-51A6-AE3D-28CD4BFC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Hva er skylagring?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28F100-020C-A5BD-2D3B-A81B3B54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726538"/>
            <a:ext cx="6144077" cy="5017076"/>
          </a:xfrm>
        </p:spPr>
        <p:txBody>
          <a:bodyPr anchor="ctr">
            <a:normAutofit/>
          </a:bodyPr>
          <a:lstStyle/>
          <a:p>
            <a:r>
              <a:rPr lang="nb-NO" sz="3200" dirty="0">
                <a:solidFill>
                  <a:srgbClr val="FFFFFF"/>
                </a:solidFill>
              </a:rPr>
              <a:t>Lagring av data på internett</a:t>
            </a:r>
          </a:p>
          <a:p>
            <a:r>
              <a:rPr lang="nb-NO" sz="3200" dirty="0">
                <a:solidFill>
                  <a:srgbClr val="FFFFFF"/>
                </a:solidFill>
              </a:rPr>
              <a:t>Analogi: Sette penger i bank</a:t>
            </a:r>
          </a:p>
        </p:txBody>
      </p:sp>
    </p:spTree>
    <p:extLst>
      <p:ext uri="{BB962C8B-B14F-4D97-AF65-F5344CB8AC3E}">
        <p14:creationId xmlns:p14="http://schemas.microsoft.com/office/powerpoint/2010/main" val="27281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CE05FD36-CE60-FFE1-A1EA-E3EA3273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nb-NO" dirty="0"/>
              <a:t>Bank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E5D85F-3FD9-360C-5FD7-659707DC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34" y="2217825"/>
            <a:ext cx="3988112" cy="3157686"/>
          </a:xfrm>
        </p:spPr>
        <p:txBody>
          <a:bodyPr>
            <a:noAutofit/>
          </a:bodyPr>
          <a:lstStyle/>
          <a:p>
            <a:r>
              <a:rPr lang="nb-NO" dirty="0"/>
              <a:t>Uten bank:</a:t>
            </a:r>
          </a:p>
          <a:p>
            <a:pPr lvl="1"/>
            <a:r>
              <a:rPr lang="nb-NO" sz="2800" dirty="0"/>
              <a:t>Kontanter</a:t>
            </a:r>
          </a:p>
          <a:p>
            <a:pPr lvl="1"/>
            <a:r>
              <a:rPr lang="nb-NO" sz="2800" dirty="0"/>
              <a:t>I lomma!</a:t>
            </a:r>
          </a:p>
          <a:p>
            <a:pPr lvl="1"/>
            <a:r>
              <a:rPr lang="nb-NO" sz="2800" dirty="0"/>
              <a:t>Ran?</a:t>
            </a:r>
          </a:p>
          <a:p>
            <a:r>
              <a:rPr lang="nb-NO" dirty="0"/>
              <a:t>Med bank:</a:t>
            </a:r>
          </a:p>
          <a:p>
            <a:pPr lvl="1"/>
            <a:r>
              <a:rPr lang="nb-NO" sz="2800" dirty="0"/>
              <a:t>Kort</a:t>
            </a:r>
          </a:p>
          <a:p>
            <a:pPr lvl="1"/>
            <a:r>
              <a:rPr lang="nb-NO" sz="2800" dirty="0"/>
              <a:t>Tilgjengelighet</a:t>
            </a:r>
          </a:p>
          <a:p>
            <a:pPr lvl="1"/>
            <a:r>
              <a:rPr lang="nb-NO" sz="2800" dirty="0"/>
              <a:t>Sikkerhet</a:t>
            </a:r>
          </a:p>
        </p:txBody>
      </p:sp>
      <p:pic>
        <p:nvPicPr>
          <p:cNvPr id="7" name="Graphic 6" descr="Tyv">
            <a:extLst>
              <a:ext uri="{FF2B5EF4-FFF2-40B4-BE49-F238E27FC236}">
                <a16:creationId xmlns:a16="http://schemas.microsoft.com/office/drawing/2014/main" id="{C824D509-51AE-EADE-D9F9-FDD953E4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5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1D778C96-31B0-0EAA-C7C8-478697ED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nb-NO" dirty="0"/>
              <a:t>Lagring uten sky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DFAE39-12AD-5AE5-E541-4DBEA414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nb-NO" sz="3600" dirty="0"/>
              <a:t>Thomas</a:t>
            </a:r>
          </a:p>
          <a:p>
            <a:r>
              <a:rPr lang="nb-NO" sz="3600" dirty="0"/>
              <a:t>Selger</a:t>
            </a:r>
          </a:p>
          <a:p>
            <a:r>
              <a:rPr lang="nb-NO" sz="3600" dirty="0"/>
              <a:t>Presentasjon</a:t>
            </a:r>
          </a:p>
          <a:p>
            <a:r>
              <a:rPr lang="nb-NO" sz="3600" dirty="0"/>
              <a:t>Datakrasj!</a:t>
            </a:r>
          </a:p>
          <a:p>
            <a:r>
              <a:rPr lang="nb-NO" sz="3600" dirty="0"/>
              <a:t>Ingen skylagring</a:t>
            </a:r>
          </a:p>
        </p:txBody>
      </p:sp>
      <p:pic>
        <p:nvPicPr>
          <p:cNvPr id="5" name="Picture 4" descr="Tomt steintak mot skyfull himmel">
            <a:extLst>
              <a:ext uri="{FF2B5EF4-FFF2-40B4-BE49-F238E27FC236}">
                <a16:creationId xmlns:a16="http://schemas.microsoft.com/office/drawing/2014/main" id="{B9333C48-3820-A7DF-40F0-359A413D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4" r="20148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9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939D8A8-9D90-8B1D-FE91-6F06587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9" y="3637746"/>
            <a:ext cx="4795282" cy="2031941"/>
          </a:xfrm>
        </p:spPr>
        <p:txBody>
          <a:bodyPr anchor="ctr">
            <a:normAutofit/>
          </a:bodyPr>
          <a:lstStyle/>
          <a:p>
            <a:r>
              <a:rPr lang="nb-NO" dirty="0"/>
              <a:t>Hvorfor bruke skylagring?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4436A75-A020-494B-B70E-85CBD21EA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9AC34A-4733-4246-B384-5BBE066AB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C84724B9-1248-4CA6-931C-9B9E6300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9DE4C6-CB01-4D68-93A6-8607C5D23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59DA521-D2B0-460E-983D-FAE00EFB20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9CECFA9-7A18-4264-BC92-C7C99477A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1834A6-ABDA-4C9E-A44A-7D52EEDBE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B3C39CA-57CB-43E8-89BC-497ECBAFB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B05384B-92F3-4CC1-8748-7BFCD27B7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E4B4AC-919A-46C3-A98F-B36F103A2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61039B-1FD3-401E-83AC-C05C971D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Blå og oransje gradering med piler">
            <a:extLst>
              <a:ext uri="{FF2B5EF4-FFF2-40B4-BE49-F238E27FC236}">
                <a16:creationId xmlns:a16="http://schemas.microsoft.com/office/drawing/2014/main" id="{7A02CA23-FCD2-BF25-8A37-369E9174A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5" r="-2" b="26073"/>
          <a:stretch/>
        </p:blipFill>
        <p:spPr>
          <a:xfrm>
            <a:off x="619840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6" y="105743"/>
                </a:lnTo>
                <a:cubicBezTo>
                  <a:pt x="10536187" y="2244886"/>
                  <a:pt x="8264669" y="3854030"/>
                  <a:pt x="5542096" y="3854030"/>
                </a:cubicBezTo>
                <a:cubicBezTo>
                  <a:pt x="2819521" y="3854030"/>
                  <a:pt x="548003" y="2244886"/>
                  <a:pt x="22664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DB8ED0A1-FF45-4EE6-ADE8-2F2ED0D3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A8A514-3FF4-4ADA-AF55-B44C969B5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DA4578-CC87-43DF-B783-3B5D770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4F1C15-5B2E-483A-AA12-C47B50007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F72001-4788-44E6-8592-7099340CA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8C8919-696C-4290-B3EE-DDC5EDA43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37F8271-7580-41CA-B352-6393A3EA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1B97F8-5B65-43A1-9BC3-FEF0AD7C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1D4020-017A-8158-8C68-76F487FF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186" y="4275800"/>
            <a:ext cx="4977905" cy="2462527"/>
          </a:xfrm>
        </p:spPr>
        <p:txBody>
          <a:bodyPr anchor="ctr">
            <a:normAutofit/>
          </a:bodyPr>
          <a:lstStyle/>
          <a:p>
            <a:r>
              <a:rPr lang="nb-NO" sz="4000" dirty="0" err="1"/>
              <a:t>Backup</a:t>
            </a:r>
            <a:endParaRPr lang="nb-NO" sz="4000" dirty="0"/>
          </a:p>
          <a:p>
            <a:r>
              <a:rPr lang="nb-NO" sz="4000" dirty="0"/>
              <a:t>Sikkerhet</a:t>
            </a:r>
          </a:p>
          <a:p>
            <a:r>
              <a:rPr lang="nb-NO" sz="4000" dirty="0"/>
              <a:t>Tilgjengelighet</a:t>
            </a:r>
          </a:p>
          <a:p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3245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935C22C-AE11-8FD7-613B-B8866F89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nb-NO" sz="4100"/>
              <a:t>Hvordan foregår skylagring?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684629-20BF-6F94-6829-547119A0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nb-NO" sz="3200" dirty="0"/>
              <a:t>Sender data</a:t>
            </a:r>
          </a:p>
          <a:p>
            <a:r>
              <a:rPr lang="nb-NO" sz="3200" dirty="0"/>
              <a:t>Lagring på servere</a:t>
            </a:r>
          </a:p>
          <a:p>
            <a:r>
              <a:rPr lang="nb-NO" sz="3200" dirty="0"/>
              <a:t>Ekstrem kapasitet</a:t>
            </a:r>
          </a:p>
        </p:txBody>
      </p:sp>
      <p:pic>
        <p:nvPicPr>
          <p:cNvPr id="5" name="Picture 4" descr="Belyst serverrompanel">
            <a:extLst>
              <a:ext uri="{FF2B5EF4-FFF2-40B4-BE49-F238E27FC236}">
                <a16:creationId xmlns:a16="http://schemas.microsoft.com/office/drawing/2014/main" id="{F17E1221-8515-3AB0-5873-E97034F0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4" r="23215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5FA047-91A8-4162-3FFE-4D5E61AB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Kjente skylagringstjenester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2A5E69-B23E-505F-655F-CF133B3A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Google Drive</a:t>
            </a:r>
          </a:p>
          <a:p>
            <a:r>
              <a:rPr lang="nb-NO" dirty="0"/>
              <a:t>Microsoft </a:t>
            </a:r>
            <a:r>
              <a:rPr lang="nb-NO" dirty="0" err="1"/>
              <a:t>Onedrive</a:t>
            </a:r>
            <a:endParaRPr lang="nb-NO" dirty="0"/>
          </a:p>
          <a:p>
            <a:r>
              <a:rPr lang="nb-NO" dirty="0" err="1"/>
              <a:t>DropBox</a:t>
            </a:r>
            <a:endParaRPr lang="nb-NO" dirty="0"/>
          </a:p>
          <a:p>
            <a:r>
              <a:rPr lang="nb-NO" dirty="0"/>
              <a:t>Proton Drive</a:t>
            </a:r>
          </a:p>
        </p:txBody>
      </p:sp>
    </p:spTree>
    <p:extLst>
      <p:ext uri="{BB962C8B-B14F-4D97-AF65-F5344CB8AC3E}">
        <p14:creationId xmlns:p14="http://schemas.microsoft.com/office/powerpoint/2010/main" val="35767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EABC6A-4A58-6298-BC3B-4D5F535A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Protest mot skylagring? 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C18718-2C14-F28A-020C-D51D3FD1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Personvern</a:t>
            </a:r>
          </a:p>
        </p:txBody>
      </p:sp>
    </p:spTree>
    <p:extLst>
      <p:ext uri="{BB962C8B-B14F-4D97-AF65-F5344CB8AC3E}">
        <p14:creationId xmlns:p14="http://schemas.microsoft.com/office/powerpoint/2010/main" val="184902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97605B-030F-21F1-8FF5-A894C82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Synkronisering – hva er det?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65F192-7EE5-7241-B045-FA4D5D17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Anta 3 enheter koblet til skyen: </a:t>
            </a:r>
            <a:br>
              <a:rPr lang="nb-NO" dirty="0"/>
            </a:br>
            <a:r>
              <a:rPr lang="nb-NO" dirty="0"/>
              <a:t>PC1, PC2 og mobil.</a:t>
            </a:r>
          </a:p>
          <a:p>
            <a:r>
              <a:rPr lang="nb-NO" dirty="0"/>
              <a:t>Lager dok.txt på PC1.</a:t>
            </a:r>
          </a:p>
          <a:p>
            <a:r>
              <a:rPr lang="nb-NO" dirty="0"/>
              <a:t>dok.txt lagres på skyen.</a:t>
            </a:r>
          </a:p>
          <a:p>
            <a:r>
              <a:rPr lang="nb-NO" dirty="0"/>
              <a:t>PC2 og mobil synkroniserer:</a:t>
            </a:r>
          </a:p>
          <a:p>
            <a:pPr lvl="1"/>
            <a:r>
              <a:rPr lang="nb-NO" dirty="0"/>
              <a:t>dok.txt er tilgjengelig</a:t>
            </a:r>
          </a:p>
        </p:txBody>
      </p:sp>
    </p:spTree>
    <p:extLst>
      <p:ext uri="{BB962C8B-B14F-4D97-AF65-F5344CB8AC3E}">
        <p14:creationId xmlns:p14="http://schemas.microsoft.com/office/powerpoint/2010/main" val="4376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Rockwell</vt:lpstr>
      <vt:lpstr>Segoe UI</vt:lpstr>
      <vt:lpstr>ExploreVTI</vt:lpstr>
      <vt:lpstr>Skylagring</vt:lpstr>
      <vt:lpstr>Hva er skylagring?</vt:lpstr>
      <vt:lpstr>Bank</vt:lpstr>
      <vt:lpstr>Lagring uten sky</vt:lpstr>
      <vt:lpstr>Hvorfor bruke skylagring?</vt:lpstr>
      <vt:lpstr>Hvordan foregår skylagring? </vt:lpstr>
      <vt:lpstr>Kjente skylagringstjenester</vt:lpstr>
      <vt:lpstr>Protest mot skylagring? Hvorfor?</vt:lpstr>
      <vt:lpstr>Synkronisering – hva er det?</vt:lpstr>
      <vt:lpstr>Synkroniseringsfeil? Hvordan?</vt:lpstr>
      <vt:lpstr>Video: skytjenester</vt:lpstr>
      <vt:lpstr>Felles: Teste ut en ny skytjeneste</vt:lpstr>
      <vt:lpstr>Opg: Vurdere ulike skytjenester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Kaare Erlend Jørgensen</dc:creator>
  <cp:lastModifiedBy>Kaare Erlend Jørgensen</cp:lastModifiedBy>
  <cp:revision>1</cp:revision>
  <dcterms:created xsi:type="dcterms:W3CDTF">2023-11-14T05:58:16Z</dcterms:created>
  <dcterms:modified xsi:type="dcterms:W3CDTF">2023-11-14T07:45:17Z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2023-11-14T05:58:58Z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cf1c80a3-eec0-447b-90f8-f2b1e7368b4d</vt:lpwstr>
  </property>
  <property fmtid="{D5CDD505-2E9C-101B-9397-08002B2CF9AE}" pid="8" name="MSIP_Label_06768ce0-ceaf-4778-8ab1-e65d26fe9939_ContentBits">
    <vt:lpwstr>0</vt:lpwstr>
  </property>
</Properties>
</file>