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1F5D5-E3FD-4A32-B156-DFE7D6CD51EF}" v="1252" dt="2023-10-10T05:37:27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re Erlend Jørgensen" userId="b3f6f962-a077-46b2-ad24-50394f11e875" providerId="ADAL" clId="{A5C1F5D5-E3FD-4A32-B156-DFE7D6CD51EF}"/>
    <pc:docChg chg="undo redo custSel addSld modSld">
      <pc:chgData name="Kaare Erlend Jørgensen" userId="b3f6f962-a077-46b2-ad24-50394f11e875" providerId="ADAL" clId="{A5C1F5D5-E3FD-4A32-B156-DFE7D6CD51EF}" dt="2023-10-10T05:53:45.695" v="2297" actId="26606"/>
      <pc:docMkLst>
        <pc:docMk/>
      </pc:docMkLst>
      <pc:sldChg chg="addSp modSp new mod setBg modAnim">
        <pc:chgData name="Kaare Erlend Jørgensen" userId="b3f6f962-a077-46b2-ad24-50394f11e875" providerId="ADAL" clId="{A5C1F5D5-E3FD-4A32-B156-DFE7D6CD51EF}" dt="2023-10-10T04:46:03.942" v="440" actId="20577"/>
        <pc:sldMkLst>
          <pc:docMk/>
          <pc:sldMk cId="4289410700" sldId="257"/>
        </pc:sldMkLst>
        <pc:spChg chg="mod">
          <ac:chgData name="Kaare Erlend Jørgensen" userId="b3f6f962-a077-46b2-ad24-50394f11e875" providerId="ADAL" clId="{A5C1F5D5-E3FD-4A32-B156-DFE7D6CD51EF}" dt="2023-10-10T04:46:03.942" v="440" actId="20577"/>
          <ac:spMkLst>
            <pc:docMk/>
            <pc:sldMk cId="4289410700" sldId="257"/>
            <ac:spMk id="2" creationId="{4ED030D2-C49D-5A80-65EB-7EC4926A074A}"/>
          </ac:spMkLst>
        </pc:spChg>
        <pc:spChg chg="mod">
          <ac:chgData name="Kaare Erlend Jørgensen" userId="b3f6f962-a077-46b2-ad24-50394f11e875" providerId="ADAL" clId="{A5C1F5D5-E3FD-4A32-B156-DFE7D6CD51EF}" dt="2023-10-10T04:42:14.005" v="215" actId="12"/>
          <ac:spMkLst>
            <pc:docMk/>
            <pc:sldMk cId="4289410700" sldId="257"/>
            <ac:spMk id="3" creationId="{98FD4789-A008-8912-53D6-A1EFE24B60C8}"/>
          </ac:spMkLst>
        </pc:spChg>
        <pc:spChg chg="add">
          <ac:chgData name="Kaare Erlend Jørgensen" userId="b3f6f962-a077-46b2-ad24-50394f11e875" providerId="ADAL" clId="{A5C1F5D5-E3FD-4A32-B156-DFE7D6CD51EF}" dt="2023-10-10T04:41:13.557" v="204" actId="26606"/>
          <ac:spMkLst>
            <pc:docMk/>
            <pc:sldMk cId="4289410700" sldId="257"/>
            <ac:spMk id="9" creationId="{BF02845A-8571-40C5-9F56-8F9B3F7C4E4C}"/>
          </ac:spMkLst>
        </pc:spChg>
        <pc:picChg chg="add">
          <ac:chgData name="Kaare Erlend Jørgensen" userId="b3f6f962-a077-46b2-ad24-50394f11e875" providerId="ADAL" clId="{A5C1F5D5-E3FD-4A32-B156-DFE7D6CD51EF}" dt="2023-10-10T04:41:13.557" v="204" actId="26606"/>
          <ac:picMkLst>
            <pc:docMk/>
            <pc:sldMk cId="4289410700" sldId="257"/>
            <ac:picMk id="5" creationId="{70933B6D-F553-897E-F2C7-EB6170C9C5F0}"/>
          </ac:picMkLst>
        </pc:picChg>
        <pc:cxnChg chg="add">
          <ac:chgData name="Kaare Erlend Jørgensen" userId="b3f6f962-a077-46b2-ad24-50394f11e875" providerId="ADAL" clId="{A5C1F5D5-E3FD-4A32-B156-DFE7D6CD51EF}" dt="2023-10-10T04:41:13.557" v="204" actId="26606"/>
          <ac:cxnSpMkLst>
            <pc:docMk/>
            <pc:sldMk cId="4289410700" sldId="257"/>
            <ac:cxnSpMk id="11" creationId="{F30BB598-81B4-41BB-BC44-CD9C29AE2EAB}"/>
          </ac:cxnSpMkLst>
        </pc:cxnChg>
      </pc:sldChg>
      <pc:sldChg chg="addSp delSp modSp new mod setBg modAnim">
        <pc:chgData name="Kaare Erlend Jørgensen" userId="b3f6f962-a077-46b2-ad24-50394f11e875" providerId="ADAL" clId="{A5C1F5D5-E3FD-4A32-B156-DFE7D6CD51EF}" dt="2023-10-10T05:11:08.196" v="1682"/>
        <pc:sldMkLst>
          <pc:docMk/>
          <pc:sldMk cId="843543044" sldId="258"/>
        </pc:sldMkLst>
        <pc:spChg chg="mod">
          <ac:chgData name="Kaare Erlend Jørgensen" userId="b3f6f962-a077-46b2-ad24-50394f11e875" providerId="ADAL" clId="{A5C1F5D5-E3FD-4A32-B156-DFE7D6CD51EF}" dt="2023-10-10T05:00:05.860" v="1175" actId="26606"/>
          <ac:spMkLst>
            <pc:docMk/>
            <pc:sldMk cId="843543044" sldId="258"/>
            <ac:spMk id="2" creationId="{FC642635-BF7D-0E9C-EEAB-44568CCFA19E}"/>
          </ac:spMkLst>
        </pc:spChg>
        <pc:spChg chg="del">
          <ac:chgData name="Kaare Erlend Jørgensen" userId="b3f6f962-a077-46b2-ad24-50394f11e875" providerId="ADAL" clId="{A5C1F5D5-E3FD-4A32-B156-DFE7D6CD51EF}" dt="2023-10-10T04:59:50.276" v="1173" actId="22"/>
          <ac:spMkLst>
            <pc:docMk/>
            <pc:sldMk cId="843543044" sldId="258"/>
            <ac:spMk id="3" creationId="{B16664B0-779F-121C-406E-4C0232D30019}"/>
          </ac:spMkLst>
        </pc:spChg>
        <pc:spChg chg="add mod">
          <ac:chgData name="Kaare Erlend Jørgensen" userId="b3f6f962-a077-46b2-ad24-50394f11e875" providerId="ADAL" clId="{A5C1F5D5-E3FD-4A32-B156-DFE7D6CD51EF}" dt="2023-10-10T05:04:26.192" v="1382" actId="14100"/>
          <ac:spMkLst>
            <pc:docMk/>
            <pc:sldMk cId="843543044" sldId="258"/>
            <ac:spMk id="9" creationId="{8F79A517-1A74-4417-7F63-8D0047CA1A7B}"/>
          </ac:spMkLst>
        </pc:spChg>
        <pc:spChg chg="add">
          <ac:chgData name="Kaare Erlend Jørgensen" userId="b3f6f962-a077-46b2-ad24-50394f11e875" providerId="ADAL" clId="{A5C1F5D5-E3FD-4A32-B156-DFE7D6CD51EF}" dt="2023-10-10T05:00:05.860" v="1175" actId="26606"/>
          <ac:spMkLst>
            <pc:docMk/>
            <pc:sldMk cId="843543044" sldId="258"/>
            <ac:spMk id="12" creationId="{EACE703B-177A-4A03-827E-692635A353CF}"/>
          </ac:spMkLst>
        </pc:spChg>
        <pc:picChg chg="add del mod ord">
          <ac:chgData name="Kaare Erlend Jørgensen" userId="b3f6f962-a077-46b2-ad24-50394f11e875" providerId="ADAL" clId="{A5C1F5D5-E3FD-4A32-B156-DFE7D6CD51EF}" dt="2023-10-10T05:01:02.725" v="1177" actId="478"/>
          <ac:picMkLst>
            <pc:docMk/>
            <pc:sldMk cId="843543044" sldId="258"/>
            <ac:picMk id="5" creationId="{07FC25E5-E081-0606-D1AB-84971F0E2D29}"/>
          </ac:picMkLst>
        </pc:picChg>
        <pc:picChg chg="add mod">
          <ac:chgData name="Kaare Erlend Jørgensen" userId="b3f6f962-a077-46b2-ad24-50394f11e875" providerId="ADAL" clId="{A5C1F5D5-E3FD-4A32-B156-DFE7D6CD51EF}" dt="2023-10-10T05:04:15.441" v="1380" actId="1076"/>
          <ac:picMkLst>
            <pc:docMk/>
            <pc:sldMk cId="843543044" sldId="258"/>
            <ac:picMk id="7" creationId="{9D9626AE-0F14-9BA3-460D-8FAF05FAE3ED}"/>
          </ac:picMkLst>
        </pc:picChg>
        <pc:cxnChg chg="add">
          <ac:chgData name="Kaare Erlend Jørgensen" userId="b3f6f962-a077-46b2-ad24-50394f11e875" providerId="ADAL" clId="{A5C1F5D5-E3FD-4A32-B156-DFE7D6CD51EF}" dt="2023-10-10T05:00:05.860" v="1175" actId="26606"/>
          <ac:cxnSpMkLst>
            <pc:docMk/>
            <pc:sldMk cId="843543044" sldId="258"/>
            <ac:cxnSpMk id="14" creationId="{D8C0D56F-4A65-48B9-843D-F9D262C354FF}"/>
          </ac:cxnSpMkLst>
        </pc:cxnChg>
      </pc:sldChg>
      <pc:sldChg chg="addSp delSp modSp add mod modAnim">
        <pc:chgData name="Kaare Erlend Jørgensen" userId="b3f6f962-a077-46b2-ad24-50394f11e875" providerId="ADAL" clId="{A5C1F5D5-E3FD-4A32-B156-DFE7D6CD51EF}" dt="2023-10-10T04:45:55.820" v="434" actId="14100"/>
        <pc:sldMkLst>
          <pc:docMk/>
          <pc:sldMk cId="2874089929" sldId="259"/>
        </pc:sldMkLst>
        <pc:spChg chg="mod">
          <ac:chgData name="Kaare Erlend Jørgensen" userId="b3f6f962-a077-46b2-ad24-50394f11e875" providerId="ADAL" clId="{A5C1F5D5-E3FD-4A32-B156-DFE7D6CD51EF}" dt="2023-10-10T04:45:55.820" v="434" actId="14100"/>
          <ac:spMkLst>
            <pc:docMk/>
            <pc:sldMk cId="2874089929" sldId="259"/>
            <ac:spMk id="2" creationId="{4ED030D2-C49D-5A80-65EB-7EC4926A074A}"/>
          </ac:spMkLst>
        </pc:spChg>
        <pc:spChg chg="mod ord">
          <ac:chgData name="Kaare Erlend Jørgensen" userId="b3f6f962-a077-46b2-ad24-50394f11e875" providerId="ADAL" clId="{A5C1F5D5-E3FD-4A32-B156-DFE7D6CD51EF}" dt="2023-10-10T04:45:43.659" v="428" actId="1076"/>
          <ac:spMkLst>
            <pc:docMk/>
            <pc:sldMk cId="2874089929" sldId="259"/>
            <ac:spMk id="3" creationId="{98FD4789-A008-8912-53D6-A1EFE24B60C8}"/>
          </ac:spMkLst>
        </pc:spChg>
        <pc:spChg chg="del">
          <ac:chgData name="Kaare Erlend Jørgensen" userId="b3f6f962-a077-46b2-ad24-50394f11e875" providerId="ADAL" clId="{A5C1F5D5-E3FD-4A32-B156-DFE7D6CD51EF}" dt="2023-10-10T04:45:21.317" v="425" actId="26606"/>
          <ac:spMkLst>
            <pc:docMk/>
            <pc:sldMk cId="2874089929" sldId="259"/>
            <ac:spMk id="9" creationId="{BF02845A-8571-40C5-9F56-8F9B3F7C4E4C}"/>
          </ac:spMkLst>
        </pc:spChg>
        <pc:spChg chg="add">
          <ac:chgData name="Kaare Erlend Jørgensen" userId="b3f6f962-a077-46b2-ad24-50394f11e875" providerId="ADAL" clId="{A5C1F5D5-E3FD-4A32-B156-DFE7D6CD51EF}" dt="2023-10-10T04:45:21.317" v="425" actId="26606"/>
          <ac:spMkLst>
            <pc:docMk/>
            <pc:sldMk cId="2874089929" sldId="259"/>
            <ac:spMk id="16" creationId="{BF02845A-8571-40C5-9F56-8F9B3F7C4E4C}"/>
          </ac:spMkLst>
        </pc:spChg>
        <pc:picChg chg="mod">
          <ac:chgData name="Kaare Erlend Jørgensen" userId="b3f6f962-a077-46b2-ad24-50394f11e875" providerId="ADAL" clId="{A5C1F5D5-E3FD-4A32-B156-DFE7D6CD51EF}" dt="2023-10-10T04:45:21.317" v="425" actId="26606"/>
          <ac:picMkLst>
            <pc:docMk/>
            <pc:sldMk cId="2874089929" sldId="259"/>
            <ac:picMk id="5" creationId="{70933B6D-F553-897E-F2C7-EB6170C9C5F0}"/>
          </ac:picMkLst>
        </pc:picChg>
        <pc:cxnChg chg="del">
          <ac:chgData name="Kaare Erlend Jørgensen" userId="b3f6f962-a077-46b2-ad24-50394f11e875" providerId="ADAL" clId="{A5C1F5D5-E3FD-4A32-B156-DFE7D6CD51EF}" dt="2023-10-10T04:45:21.317" v="425" actId="26606"/>
          <ac:cxnSpMkLst>
            <pc:docMk/>
            <pc:sldMk cId="2874089929" sldId="259"/>
            <ac:cxnSpMk id="11" creationId="{F30BB598-81B4-41BB-BC44-CD9C29AE2EAB}"/>
          </ac:cxnSpMkLst>
        </pc:cxnChg>
        <pc:cxnChg chg="add">
          <ac:chgData name="Kaare Erlend Jørgensen" userId="b3f6f962-a077-46b2-ad24-50394f11e875" providerId="ADAL" clId="{A5C1F5D5-E3FD-4A32-B156-DFE7D6CD51EF}" dt="2023-10-10T04:45:21.317" v="425" actId="26606"/>
          <ac:cxnSpMkLst>
            <pc:docMk/>
            <pc:sldMk cId="2874089929" sldId="259"/>
            <ac:cxnSpMk id="18" creationId="{62375961-B15F-47AE-9A79-5883D42CF885}"/>
          </ac:cxnSpMkLst>
        </pc:cxnChg>
      </pc:sldChg>
      <pc:sldChg chg="addSp delSp modSp add mod modAnim">
        <pc:chgData name="Kaare Erlend Jørgensen" userId="b3f6f962-a077-46b2-ad24-50394f11e875" providerId="ADAL" clId="{A5C1F5D5-E3FD-4A32-B156-DFE7D6CD51EF}" dt="2023-10-10T04:54:56.504" v="830" actId="14100"/>
        <pc:sldMkLst>
          <pc:docMk/>
          <pc:sldMk cId="2648086405" sldId="260"/>
        </pc:sldMkLst>
        <pc:spChg chg="mod">
          <ac:chgData name="Kaare Erlend Jørgensen" userId="b3f6f962-a077-46b2-ad24-50394f11e875" providerId="ADAL" clId="{A5C1F5D5-E3FD-4A32-B156-DFE7D6CD51EF}" dt="2023-10-10T04:54:56.504" v="830" actId="14100"/>
          <ac:spMkLst>
            <pc:docMk/>
            <pc:sldMk cId="2648086405" sldId="260"/>
            <ac:spMk id="2" creationId="{4ED030D2-C49D-5A80-65EB-7EC4926A074A}"/>
          </ac:spMkLst>
        </pc:spChg>
        <pc:spChg chg="mod">
          <ac:chgData name="Kaare Erlend Jørgensen" userId="b3f6f962-a077-46b2-ad24-50394f11e875" providerId="ADAL" clId="{A5C1F5D5-E3FD-4A32-B156-DFE7D6CD51EF}" dt="2023-10-10T04:54:43.269" v="828" actId="14100"/>
          <ac:spMkLst>
            <pc:docMk/>
            <pc:sldMk cId="2648086405" sldId="260"/>
            <ac:spMk id="3" creationId="{98FD4789-A008-8912-53D6-A1EFE24B60C8}"/>
          </ac:spMkLst>
        </pc:spChg>
        <pc:spChg chg="del">
          <ac:chgData name="Kaare Erlend Jørgensen" userId="b3f6f962-a077-46b2-ad24-50394f11e875" providerId="ADAL" clId="{A5C1F5D5-E3FD-4A32-B156-DFE7D6CD51EF}" dt="2023-10-10T04:53:32.802" v="816" actId="26606"/>
          <ac:spMkLst>
            <pc:docMk/>
            <pc:sldMk cId="2648086405" sldId="260"/>
            <ac:spMk id="16" creationId="{BF02845A-8571-40C5-9F56-8F9B3F7C4E4C}"/>
          </ac:spMkLst>
        </pc:spChg>
        <pc:spChg chg="add del">
          <ac:chgData name="Kaare Erlend Jørgensen" userId="b3f6f962-a077-46b2-ad24-50394f11e875" providerId="ADAL" clId="{A5C1F5D5-E3FD-4A32-B156-DFE7D6CD51EF}" dt="2023-10-10T04:54:14.299" v="823" actId="26606"/>
          <ac:spMkLst>
            <pc:docMk/>
            <pc:sldMk cId="2648086405" sldId="260"/>
            <ac:spMk id="23" creationId="{ABE3B514-83FE-45D4-988C-78925DD13254}"/>
          </ac:spMkLst>
        </pc:spChg>
        <pc:spChg chg="add">
          <ac:chgData name="Kaare Erlend Jørgensen" userId="b3f6f962-a077-46b2-ad24-50394f11e875" providerId="ADAL" clId="{A5C1F5D5-E3FD-4A32-B156-DFE7D6CD51EF}" dt="2023-10-10T04:54:14.299" v="823" actId="26606"/>
          <ac:spMkLst>
            <pc:docMk/>
            <pc:sldMk cId="2648086405" sldId="260"/>
            <ac:spMk id="30" creationId="{BF02845A-8571-40C5-9F56-8F9B3F7C4E4C}"/>
          </ac:spMkLst>
        </pc:spChg>
        <pc:picChg chg="mod ord">
          <ac:chgData name="Kaare Erlend Jørgensen" userId="b3f6f962-a077-46b2-ad24-50394f11e875" providerId="ADAL" clId="{A5C1F5D5-E3FD-4A32-B156-DFE7D6CD51EF}" dt="2023-10-10T04:54:14.299" v="823" actId="26606"/>
          <ac:picMkLst>
            <pc:docMk/>
            <pc:sldMk cId="2648086405" sldId="260"/>
            <ac:picMk id="5" creationId="{70933B6D-F553-897E-F2C7-EB6170C9C5F0}"/>
          </ac:picMkLst>
        </pc:picChg>
        <pc:cxnChg chg="del">
          <ac:chgData name="Kaare Erlend Jørgensen" userId="b3f6f962-a077-46b2-ad24-50394f11e875" providerId="ADAL" clId="{A5C1F5D5-E3FD-4A32-B156-DFE7D6CD51EF}" dt="2023-10-10T04:53:32.802" v="816" actId="26606"/>
          <ac:cxnSpMkLst>
            <pc:docMk/>
            <pc:sldMk cId="2648086405" sldId="260"/>
            <ac:cxnSpMk id="18" creationId="{62375961-B15F-47AE-9A79-5883D42CF885}"/>
          </ac:cxnSpMkLst>
        </pc:cxnChg>
        <pc:cxnChg chg="add del">
          <ac:chgData name="Kaare Erlend Jørgensen" userId="b3f6f962-a077-46b2-ad24-50394f11e875" providerId="ADAL" clId="{A5C1F5D5-E3FD-4A32-B156-DFE7D6CD51EF}" dt="2023-10-10T04:54:14.299" v="823" actId="26606"/>
          <ac:cxnSpMkLst>
            <pc:docMk/>
            <pc:sldMk cId="2648086405" sldId="260"/>
            <ac:cxnSpMk id="25" creationId="{787CBF7F-92AD-42B8-AA3E-C4AF7A2AD3E8}"/>
          </ac:cxnSpMkLst>
        </pc:cxnChg>
        <pc:cxnChg chg="add">
          <ac:chgData name="Kaare Erlend Jørgensen" userId="b3f6f962-a077-46b2-ad24-50394f11e875" providerId="ADAL" clId="{A5C1F5D5-E3FD-4A32-B156-DFE7D6CD51EF}" dt="2023-10-10T04:54:14.299" v="823" actId="26606"/>
          <ac:cxnSpMkLst>
            <pc:docMk/>
            <pc:sldMk cId="2648086405" sldId="260"/>
            <ac:cxnSpMk id="32" creationId="{F30BB598-81B4-41BB-BC44-CD9C29AE2EAB}"/>
          </ac:cxnSpMkLst>
        </pc:cxnChg>
      </pc:sldChg>
      <pc:sldChg chg="modSp add mod modAnim">
        <pc:chgData name="Kaare Erlend Jørgensen" userId="b3f6f962-a077-46b2-ad24-50394f11e875" providerId="ADAL" clId="{A5C1F5D5-E3FD-4A32-B156-DFE7D6CD51EF}" dt="2023-10-10T04:58:20.320" v="1144" actId="14100"/>
        <pc:sldMkLst>
          <pc:docMk/>
          <pc:sldMk cId="830190298" sldId="261"/>
        </pc:sldMkLst>
        <pc:spChg chg="mod">
          <ac:chgData name="Kaare Erlend Jørgensen" userId="b3f6f962-a077-46b2-ad24-50394f11e875" providerId="ADAL" clId="{A5C1F5D5-E3FD-4A32-B156-DFE7D6CD51EF}" dt="2023-10-10T04:55:07.705" v="833" actId="20577"/>
          <ac:spMkLst>
            <pc:docMk/>
            <pc:sldMk cId="830190298" sldId="261"/>
            <ac:spMk id="2" creationId="{4ED030D2-C49D-5A80-65EB-7EC4926A074A}"/>
          </ac:spMkLst>
        </pc:spChg>
        <pc:spChg chg="mod">
          <ac:chgData name="Kaare Erlend Jørgensen" userId="b3f6f962-a077-46b2-ad24-50394f11e875" providerId="ADAL" clId="{A5C1F5D5-E3FD-4A32-B156-DFE7D6CD51EF}" dt="2023-10-10T04:58:20.320" v="1144" actId="14100"/>
          <ac:spMkLst>
            <pc:docMk/>
            <pc:sldMk cId="830190298" sldId="261"/>
            <ac:spMk id="3" creationId="{98FD4789-A008-8912-53D6-A1EFE24B60C8}"/>
          </ac:spMkLst>
        </pc:spChg>
      </pc:sldChg>
      <pc:sldChg chg="addSp delSp modSp new mod setBg">
        <pc:chgData name="Kaare Erlend Jørgensen" userId="b3f6f962-a077-46b2-ad24-50394f11e875" providerId="ADAL" clId="{A5C1F5D5-E3FD-4A32-B156-DFE7D6CD51EF}" dt="2023-10-10T05:08:32.796" v="1533" actId="14100"/>
        <pc:sldMkLst>
          <pc:docMk/>
          <pc:sldMk cId="1024304948" sldId="262"/>
        </pc:sldMkLst>
        <pc:spChg chg="mod">
          <ac:chgData name="Kaare Erlend Jørgensen" userId="b3f6f962-a077-46b2-ad24-50394f11e875" providerId="ADAL" clId="{A5C1F5D5-E3FD-4A32-B156-DFE7D6CD51EF}" dt="2023-10-10T05:07:01.198" v="1416" actId="26606"/>
          <ac:spMkLst>
            <pc:docMk/>
            <pc:sldMk cId="1024304948" sldId="262"/>
            <ac:spMk id="2" creationId="{A25C63F9-8865-2D03-25D3-A56CA78000FA}"/>
          </ac:spMkLst>
        </pc:spChg>
        <pc:spChg chg="del">
          <ac:chgData name="Kaare Erlend Jørgensen" userId="b3f6f962-a077-46b2-ad24-50394f11e875" providerId="ADAL" clId="{A5C1F5D5-E3FD-4A32-B156-DFE7D6CD51EF}" dt="2023-10-10T05:05:47.949" v="1384" actId="22"/>
          <ac:spMkLst>
            <pc:docMk/>
            <pc:sldMk cId="1024304948" sldId="262"/>
            <ac:spMk id="3" creationId="{0FF9EDAB-EE3A-4A57-FAC6-F974A79808DD}"/>
          </ac:spMkLst>
        </pc:spChg>
        <pc:spChg chg="add mod">
          <ac:chgData name="Kaare Erlend Jørgensen" userId="b3f6f962-a077-46b2-ad24-50394f11e875" providerId="ADAL" clId="{A5C1F5D5-E3FD-4A32-B156-DFE7D6CD51EF}" dt="2023-10-10T05:08:32.796" v="1533" actId="14100"/>
          <ac:spMkLst>
            <pc:docMk/>
            <pc:sldMk cId="1024304948" sldId="262"/>
            <ac:spMk id="11" creationId="{9FF0DEB4-291E-C333-0918-86E106C637B4}"/>
          </ac:spMkLst>
        </pc:spChg>
        <pc:spChg chg="add">
          <ac:chgData name="Kaare Erlend Jørgensen" userId="b3f6f962-a077-46b2-ad24-50394f11e875" providerId="ADAL" clId="{A5C1F5D5-E3FD-4A32-B156-DFE7D6CD51EF}" dt="2023-10-10T05:07:01.198" v="1416" actId="26606"/>
          <ac:spMkLst>
            <pc:docMk/>
            <pc:sldMk cId="1024304948" sldId="262"/>
            <ac:spMk id="14" creationId="{BF02845A-8571-40C5-9F56-8F9B3F7C4E4C}"/>
          </ac:spMkLst>
        </pc:spChg>
        <pc:picChg chg="add mod ord">
          <ac:chgData name="Kaare Erlend Jørgensen" userId="b3f6f962-a077-46b2-ad24-50394f11e875" providerId="ADAL" clId="{A5C1F5D5-E3FD-4A32-B156-DFE7D6CD51EF}" dt="2023-10-10T05:07:08.274" v="1419" actId="14100"/>
          <ac:picMkLst>
            <pc:docMk/>
            <pc:sldMk cId="1024304948" sldId="262"/>
            <ac:picMk id="5" creationId="{70304A67-DE77-497D-7203-741BDD507FBA}"/>
          </ac:picMkLst>
        </pc:picChg>
        <pc:picChg chg="add mod">
          <ac:chgData name="Kaare Erlend Jørgensen" userId="b3f6f962-a077-46b2-ad24-50394f11e875" providerId="ADAL" clId="{A5C1F5D5-E3FD-4A32-B156-DFE7D6CD51EF}" dt="2023-10-10T05:07:05.939" v="1418" actId="1076"/>
          <ac:picMkLst>
            <pc:docMk/>
            <pc:sldMk cId="1024304948" sldId="262"/>
            <ac:picMk id="7" creationId="{612DE890-D1A9-1ED8-A64A-787FC30CCA8E}"/>
          </ac:picMkLst>
        </pc:picChg>
        <pc:cxnChg chg="add">
          <ac:chgData name="Kaare Erlend Jørgensen" userId="b3f6f962-a077-46b2-ad24-50394f11e875" providerId="ADAL" clId="{A5C1F5D5-E3FD-4A32-B156-DFE7D6CD51EF}" dt="2023-10-10T05:07:01.198" v="1416" actId="26606"/>
          <ac:cxnSpMkLst>
            <pc:docMk/>
            <pc:sldMk cId="1024304948" sldId="262"/>
            <ac:cxnSpMk id="16" creationId="{3EFD4934-7000-4E15-9E5A-54C765A37104}"/>
          </ac:cxnSpMkLst>
        </pc:cxnChg>
      </pc:sldChg>
      <pc:sldChg chg="addSp delSp modSp new mod setBg modAnim">
        <pc:chgData name="Kaare Erlend Jørgensen" userId="b3f6f962-a077-46b2-ad24-50394f11e875" providerId="ADAL" clId="{A5C1F5D5-E3FD-4A32-B156-DFE7D6CD51EF}" dt="2023-10-10T05:11:17.723" v="1683"/>
        <pc:sldMkLst>
          <pc:docMk/>
          <pc:sldMk cId="1874413239" sldId="263"/>
        </pc:sldMkLst>
        <pc:spChg chg="mod">
          <ac:chgData name="Kaare Erlend Jørgensen" userId="b3f6f962-a077-46b2-ad24-50394f11e875" providerId="ADAL" clId="{A5C1F5D5-E3FD-4A32-B156-DFE7D6CD51EF}" dt="2023-10-10T05:09:45.309" v="1558" actId="26606"/>
          <ac:spMkLst>
            <pc:docMk/>
            <pc:sldMk cId="1874413239" sldId="263"/>
            <ac:spMk id="2" creationId="{35804BA2-A553-18BA-9B7B-2A88F28933D6}"/>
          </ac:spMkLst>
        </pc:spChg>
        <pc:spChg chg="del">
          <ac:chgData name="Kaare Erlend Jørgensen" userId="b3f6f962-a077-46b2-ad24-50394f11e875" providerId="ADAL" clId="{A5C1F5D5-E3FD-4A32-B156-DFE7D6CD51EF}" dt="2023-10-10T05:09:30.930" v="1555" actId="22"/>
          <ac:spMkLst>
            <pc:docMk/>
            <pc:sldMk cId="1874413239" sldId="263"/>
            <ac:spMk id="3" creationId="{14173355-6711-F5E4-D6AB-386299A31942}"/>
          </ac:spMkLst>
        </pc:spChg>
        <pc:spChg chg="add mod">
          <ac:chgData name="Kaare Erlend Jørgensen" userId="b3f6f962-a077-46b2-ad24-50394f11e875" providerId="ADAL" clId="{A5C1F5D5-E3FD-4A32-B156-DFE7D6CD51EF}" dt="2023-10-10T05:10:42.737" v="1679" actId="5793"/>
          <ac:spMkLst>
            <pc:docMk/>
            <pc:sldMk cId="1874413239" sldId="263"/>
            <ac:spMk id="9" creationId="{184DA4CD-500B-342E-0929-0037D480E24E}"/>
          </ac:spMkLst>
        </pc:spChg>
        <pc:spChg chg="add">
          <ac:chgData name="Kaare Erlend Jørgensen" userId="b3f6f962-a077-46b2-ad24-50394f11e875" providerId="ADAL" clId="{A5C1F5D5-E3FD-4A32-B156-DFE7D6CD51EF}" dt="2023-10-10T05:09:45.309" v="1558" actId="26606"/>
          <ac:spMkLst>
            <pc:docMk/>
            <pc:sldMk cId="1874413239" sldId="263"/>
            <ac:spMk id="12" creationId="{BF02845A-8571-40C5-9F56-8F9B3F7C4E4C}"/>
          </ac:spMkLst>
        </pc:spChg>
        <pc:picChg chg="add mod ord">
          <ac:chgData name="Kaare Erlend Jørgensen" userId="b3f6f962-a077-46b2-ad24-50394f11e875" providerId="ADAL" clId="{A5C1F5D5-E3FD-4A32-B156-DFE7D6CD51EF}" dt="2023-10-10T05:09:45.309" v="1558" actId="26606"/>
          <ac:picMkLst>
            <pc:docMk/>
            <pc:sldMk cId="1874413239" sldId="263"/>
            <ac:picMk id="5" creationId="{BC7B04C4-1B9B-47D5-363B-5AB1052D545C}"/>
          </ac:picMkLst>
        </pc:picChg>
        <pc:cxnChg chg="add">
          <ac:chgData name="Kaare Erlend Jørgensen" userId="b3f6f962-a077-46b2-ad24-50394f11e875" providerId="ADAL" clId="{A5C1F5D5-E3FD-4A32-B156-DFE7D6CD51EF}" dt="2023-10-10T05:09:45.309" v="1558" actId="26606"/>
          <ac:cxnSpMkLst>
            <pc:docMk/>
            <pc:sldMk cId="1874413239" sldId="263"/>
            <ac:cxnSpMk id="14" creationId="{F30BB598-81B4-41BB-BC44-CD9C29AE2EAB}"/>
          </ac:cxnSpMkLst>
        </pc:cxnChg>
      </pc:sldChg>
      <pc:sldChg chg="addSp delSp modSp new mod setBg modAnim">
        <pc:chgData name="Kaare Erlend Jørgensen" userId="b3f6f962-a077-46b2-ad24-50394f11e875" providerId="ADAL" clId="{A5C1F5D5-E3FD-4A32-B156-DFE7D6CD51EF}" dt="2023-10-10T05:14:07.544" v="1811"/>
        <pc:sldMkLst>
          <pc:docMk/>
          <pc:sldMk cId="4148875248" sldId="264"/>
        </pc:sldMkLst>
        <pc:spChg chg="mod">
          <ac:chgData name="Kaare Erlend Jørgensen" userId="b3f6f962-a077-46b2-ad24-50394f11e875" providerId="ADAL" clId="{A5C1F5D5-E3FD-4A32-B156-DFE7D6CD51EF}" dt="2023-10-10T05:13:13.226" v="1729" actId="26606"/>
          <ac:spMkLst>
            <pc:docMk/>
            <pc:sldMk cId="4148875248" sldId="264"/>
            <ac:spMk id="2" creationId="{3A3C534A-5CC1-450C-79CA-C057D67F32DD}"/>
          </ac:spMkLst>
        </pc:spChg>
        <pc:spChg chg="del">
          <ac:chgData name="Kaare Erlend Jørgensen" userId="b3f6f962-a077-46b2-ad24-50394f11e875" providerId="ADAL" clId="{A5C1F5D5-E3FD-4A32-B156-DFE7D6CD51EF}" dt="2023-10-10T05:13:03.163" v="1728" actId="22"/>
          <ac:spMkLst>
            <pc:docMk/>
            <pc:sldMk cId="4148875248" sldId="264"/>
            <ac:spMk id="3" creationId="{D9777B58-D580-8D74-721A-42D42964A6BF}"/>
          </ac:spMkLst>
        </pc:spChg>
        <pc:spChg chg="add mod">
          <ac:chgData name="Kaare Erlend Jørgensen" userId="b3f6f962-a077-46b2-ad24-50394f11e875" providerId="ADAL" clId="{A5C1F5D5-E3FD-4A32-B156-DFE7D6CD51EF}" dt="2023-10-10T05:13:54.692" v="1809" actId="20577"/>
          <ac:spMkLst>
            <pc:docMk/>
            <pc:sldMk cId="4148875248" sldId="264"/>
            <ac:spMk id="9" creationId="{74946855-E1EC-97A6-EBF9-A932465CC46F}"/>
          </ac:spMkLst>
        </pc:spChg>
        <pc:spChg chg="add">
          <ac:chgData name="Kaare Erlend Jørgensen" userId="b3f6f962-a077-46b2-ad24-50394f11e875" providerId="ADAL" clId="{A5C1F5D5-E3FD-4A32-B156-DFE7D6CD51EF}" dt="2023-10-10T05:13:13.226" v="1729" actId="26606"/>
          <ac:spMkLst>
            <pc:docMk/>
            <pc:sldMk cId="4148875248" sldId="264"/>
            <ac:spMk id="12" creationId="{BF02845A-8571-40C5-9F56-8F9B3F7C4E4C}"/>
          </ac:spMkLst>
        </pc:spChg>
        <pc:picChg chg="add mod ord">
          <ac:chgData name="Kaare Erlend Jørgensen" userId="b3f6f962-a077-46b2-ad24-50394f11e875" providerId="ADAL" clId="{A5C1F5D5-E3FD-4A32-B156-DFE7D6CD51EF}" dt="2023-10-10T05:13:13.226" v="1729" actId="26606"/>
          <ac:picMkLst>
            <pc:docMk/>
            <pc:sldMk cId="4148875248" sldId="264"/>
            <ac:picMk id="5" creationId="{46DF528E-4780-E129-C318-10C0DE815982}"/>
          </ac:picMkLst>
        </pc:picChg>
        <pc:cxnChg chg="add">
          <ac:chgData name="Kaare Erlend Jørgensen" userId="b3f6f962-a077-46b2-ad24-50394f11e875" providerId="ADAL" clId="{A5C1F5D5-E3FD-4A32-B156-DFE7D6CD51EF}" dt="2023-10-10T05:13:13.226" v="1729" actId="26606"/>
          <ac:cxnSpMkLst>
            <pc:docMk/>
            <pc:sldMk cId="4148875248" sldId="264"/>
            <ac:cxnSpMk id="14" creationId="{F30BB598-81B4-41BB-BC44-CD9C29AE2EAB}"/>
          </ac:cxnSpMkLst>
        </pc:cxnChg>
      </pc:sldChg>
      <pc:sldChg chg="addSp modSp new mod setBg modAnim">
        <pc:chgData name="Kaare Erlend Jørgensen" userId="b3f6f962-a077-46b2-ad24-50394f11e875" providerId="ADAL" clId="{A5C1F5D5-E3FD-4A32-B156-DFE7D6CD51EF}" dt="2023-10-10T05:37:27.701" v="2169" actId="20577"/>
        <pc:sldMkLst>
          <pc:docMk/>
          <pc:sldMk cId="3289459912" sldId="265"/>
        </pc:sldMkLst>
        <pc:spChg chg="mod">
          <ac:chgData name="Kaare Erlend Jørgensen" userId="b3f6f962-a077-46b2-ad24-50394f11e875" providerId="ADAL" clId="{A5C1F5D5-E3FD-4A32-B156-DFE7D6CD51EF}" dt="2023-10-10T05:37:27.701" v="2169" actId="20577"/>
          <ac:spMkLst>
            <pc:docMk/>
            <pc:sldMk cId="3289459912" sldId="265"/>
            <ac:spMk id="2" creationId="{D616D4CE-839E-BF07-B506-EBADB4B09B69}"/>
          </ac:spMkLst>
        </pc:spChg>
        <pc:spChg chg="mod">
          <ac:chgData name="Kaare Erlend Jørgensen" userId="b3f6f962-a077-46b2-ad24-50394f11e875" providerId="ADAL" clId="{A5C1F5D5-E3FD-4A32-B156-DFE7D6CD51EF}" dt="2023-10-10T05:19:52.834" v="2166" actId="14100"/>
          <ac:spMkLst>
            <pc:docMk/>
            <pc:sldMk cId="3289459912" sldId="265"/>
            <ac:spMk id="3" creationId="{B8EF83F3-B0C3-F747-6289-020FADC9130B}"/>
          </ac:spMkLst>
        </pc:spChg>
        <pc:spChg chg="add">
          <ac:chgData name="Kaare Erlend Jørgensen" userId="b3f6f962-a077-46b2-ad24-50394f11e875" providerId="ADAL" clId="{A5C1F5D5-E3FD-4A32-B156-DFE7D6CD51EF}" dt="2023-10-10T05:19:10.550" v="2153" actId="26606"/>
          <ac:spMkLst>
            <pc:docMk/>
            <pc:sldMk cId="3289459912" sldId="265"/>
            <ac:spMk id="9" creationId="{BF02845A-8571-40C5-9F56-8F9B3F7C4E4C}"/>
          </ac:spMkLst>
        </pc:spChg>
        <pc:picChg chg="add mod">
          <ac:chgData name="Kaare Erlend Jørgensen" userId="b3f6f962-a077-46b2-ad24-50394f11e875" providerId="ADAL" clId="{A5C1F5D5-E3FD-4A32-B156-DFE7D6CD51EF}" dt="2023-10-10T05:19:48.679" v="2165" actId="14100"/>
          <ac:picMkLst>
            <pc:docMk/>
            <pc:sldMk cId="3289459912" sldId="265"/>
            <ac:picMk id="5" creationId="{8BF96F03-C033-90A4-4DBC-C0180872ACCE}"/>
          </ac:picMkLst>
        </pc:picChg>
        <pc:cxnChg chg="add">
          <ac:chgData name="Kaare Erlend Jørgensen" userId="b3f6f962-a077-46b2-ad24-50394f11e875" providerId="ADAL" clId="{A5C1F5D5-E3FD-4A32-B156-DFE7D6CD51EF}" dt="2023-10-10T05:19:10.550" v="2153" actId="26606"/>
          <ac:cxnSpMkLst>
            <pc:docMk/>
            <pc:sldMk cId="3289459912" sldId="265"/>
            <ac:cxnSpMk id="11" creationId="{F30BB598-81B4-41BB-BC44-CD9C29AE2EAB}"/>
          </ac:cxnSpMkLst>
        </pc:cxnChg>
      </pc:sldChg>
      <pc:sldChg chg="addSp delSp modSp new mod setBg">
        <pc:chgData name="Kaare Erlend Jørgensen" userId="b3f6f962-a077-46b2-ad24-50394f11e875" providerId="ADAL" clId="{A5C1F5D5-E3FD-4A32-B156-DFE7D6CD51EF}" dt="2023-10-10T05:53:45.695" v="2297" actId="26606"/>
        <pc:sldMkLst>
          <pc:docMk/>
          <pc:sldMk cId="2803778898" sldId="266"/>
        </pc:sldMkLst>
        <pc:spChg chg="mod">
          <ac:chgData name="Kaare Erlend Jørgensen" userId="b3f6f962-a077-46b2-ad24-50394f11e875" providerId="ADAL" clId="{A5C1F5D5-E3FD-4A32-B156-DFE7D6CD51EF}" dt="2023-10-10T05:53:45.695" v="2297" actId="26606"/>
          <ac:spMkLst>
            <pc:docMk/>
            <pc:sldMk cId="2803778898" sldId="266"/>
            <ac:spMk id="2" creationId="{BC67E3E9-A2F4-7587-296D-CCC672733440}"/>
          </ac:spMkLst>
        </pc:spChg>
        <pc:spChg chg="del mod">
          <ac:chgData name="Kaare Erlend Jørgensen" userId="b3f6f962-a077-46b2-ad24-50394f11e875" providerId="ADAL" clId="{A5C1F5D5-E3FD-4A32-B156-DFE7D6CD51EF}" dt="2023-10-10T05:53:45.695" v="2297" actId="26606"/>
          <ac:spMkLst>
            <pc:docMk/>
            <pc:sldMk cId="2803778898" sldId="266"/>
            <ac:spMk id="3" creationId="{CDCDFDF2-4500-5A65-1B21-7A97903BD37B}"/>
          </ac:spMkLst>
        </pc:spChg>
        <pc:spChg chg="add">
          <ac:chgData name="Kaare Erlend Jørgensen" userId="b3f6f962-a077-46b2-ad24-50394f11e875" providerId="ADAL" clId="{A5C1F5D5-E3FD-4A32-B156-DFE7D6CD51EF}" dt="2023-10-10T05:53:45.695" v="2297" actId="26606"/>
          <ac:spMkLst>
            <pc:docMk/>
            <pc:sldMk cId="2803778898" sldId="266"/>
            <ac:spMk id="9" creationId="{ABE3B514-83FE-45D4-988C-78925DD13254}"/>
          </ac:spMkLst>
        </pc:spChg>
        <pc:graphicFrameChg chg="add">
          <ac:chgData name="Kaare Erlend Jørgensen" userId="b3f6f962-a077-46b2-ad24-50394f11e875" providerId="ADAL" clId="{A5C1F5D5-E3FD-4A32-B156-DFE7D6CD51EF}" dt="2023-10-10T05:53:45.695" v="2297" actId="26606"/>
          <ac:graphicFrameMkLst>
            <pc:docMk/>
            <pc:sldMk cId="2803778898" sldId="266"/>
            <ac:graphicFrameMk id="5" creationId="{C6F8E566-B10D-ED83-107B-2AD5E0F3CFAD}"/>
          </ac:graphicFrameMkLst>
        </pc:graphicFrameChg>
        <pc:cxnChg chg="add">
          <ac:chgData name="Kaare Erlend Jørgensen" userId="b3f6f962-a077-46b2-ad24-50394f11e875" providerId="ADAL" clId="{A5C1F5D5-E3FD-4A32-B156-DFE7D6CD51EF}" dt="2023-10-10T05:53:45.695" v="2297" actId="26606"/>
          <ac:cxnSpMkLst>
            <pc:docMk/>
            <pc:sldMk cId="2803778898" sldId="266"/>
            <ac:cxnSpMk id="11" creationId="{787CBF7F-92AD-42B8-AA3E-C4AF7A2AD3E8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DBBB0-4930-4F43-ABF9-9D13EED9967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D02928-A01B-4771-98AD-FD4B79541D22}">
      <dgm:prSet/>
      <dgm:spPr/>
      <dgm:t>
        <a:bodyPr/>
        <a:lstStyle/>
        <a:p>
          <a:pPr>
            <a:defRPr cap="all"/>
          </a:pPr>
          <a:r>
            <a:rPr lang="nb-NO"/>
            <a:t>Har du din VM oppe og går? </a:t>
          </a:r>
          <a:endParaRPr lang="en-US"/>
        </a:p>
      </dgm:t>
    </dgm:pt>
    <dgm:pt modelId="{AF5F8ED6-D722-4119-A311-0290BC59E205}" type="parTrans" cxnId="{AAA77B86-4056-41A8-8FC8-D6B3003DAD4B}">
      <dgm:prSet/>
      <dgm:spPr/>
      <dgm:t>
        <a:bodyPr/>
        <a:lstStyle/>
        <a:p>
          <a:endParaRPr lang="en-US"/>
        </a:p>
      </dgm:t>
    </dgm:pt>
    <dgm:pt modelId="{06953D31-1810-4855-94AF-F54DC7B52857}" type="sibTrans" cxnId="{AAA77B86-4056-41A8-8FC8-D6B3003DAD4B}">
      <dgm:prSet/>
      <dgm:spPr/>
      <dgm:t>
        <a:bodyPr/>
        <a:lstStyle/>
        <a:p>
          <a:endParaRPr lang="en-US"/>
        </a:p>
      </dgm:t>
    </dgm:pt>
    <dgm:pt modelId="{6442B107-23F7-4EFC-BC95-0790A95E698B}">
      <dgm:prSet/>
      <dgm:spPr/>
      <dgm:t>
        <a:bodyPr/>
        <a:lstStyle/>
        <a:p>
          <a:pPr>
            <a:defRPr cap="all"/>
          </a:pPr>
          <a:r>
            <a:rPr lang="nb-NO"/>
            <a:t>Se aktiviteter for VM i Teams.</a:t>
          </a:r>
          <a:endParaRPr lang="en-US"/>
        </a:p>
      </dgm:t>
    </dgm:pt>
    <dgm:pt modelId="{DF472FE7-25E4-43A8-926D-FD1CA6DF3216}" type="parTrans" cxnId="{4AFA19EF-D467-4A34-81BE-7CB4FF7BC359}">
      <dgm:prSet/>
      <dgm:spPr/>
      <dgm:t>
        <a:bodyPr/>
        <a:lstStyle/>
        <a:p>
          <a:endParaRPr lang="en-US"/>
        </a:p>
      </dgm:t>
    </dgm:pt>
    <dgm:pt modelId="{1666FCE6-1CDA-448A-BB1F-36FE071356A7}" type="sibTrans" cxnId="{4AFA19EF-D467-4A34-81BE-7CB4FF7BC359}">
      <dgm:prSet/>
      <dgm:spPr/>
      <dgm:t>
        <a:bodyPr/>
        <a:lstStyle/>
        <a:p>
          <a:endParaRPr lang="en-US"/>
        </a:p>
      </dgm:t>
    </dgm:pt>
    <dgm:pt modelId="{F46A212D-6189-4FE5-9AAB-167F5185764F}" type="pres">
      <dgm:prSet presAssocID="{6F9DBBB0-4930-4F43-ABF9-9D13EED9967C}" presName="root" presStyleCnt="0">
        <dgm:presLayoutVars>
          <dgm:dir/>
          <dgm:resizeHandles val="exact"/>
        </dgm:presLayoutVars>
      </dgm:prSet>
      <dgm:spPr/>
    </dgm:pt>
    <dgm:pt modelId="{F2EBA273-42B6-4B9B-AC18-CBBE1D9C4ABA}" type="pres">
      <dgm:prSet presAssocID="{2FD02928-A01B-4771-98AD-FD4B79541D22}" presName="compNode" presStyleCnt="0"/>
      <dgm:spPr/>
    </dgm:pt>
    <dgm:pt modelId="{4F4FC235-B041-4A9E-9741-CDDB976EBA4A}" type="pres">
      <dgm:prSet presAssocID="{2FD02928-A01B-4771-98AD-FD4B79541D2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8C5F519-31F1-47E4-9B68-B74E147D64D9}" type="pres">
      <dgm:prSet presAssocID="{2FD02928-A01B-4771-98AD-FD4B79541D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å"/>
        </a:ext>
      </dgm:extLst>
    </dgm:pt>
    <dgm:pt modelId="{07004A36-A9F0-4A17-86A0-EE4123A8C01C}" type="pres">
      <dgm:prSet presAssocID="{2FD02928-A01B-4771-98AD-FD4B79541D22}" presName="spaceRect" presStyleCnt="0"/>
      <dgm:spPr/>
    </dgm:pt>
    <dgm:pt modelId="{86B3B221-CBBB-4D9B-AB19-913897266767}" type="pres">
      <dgm:prSet presAssocID="{2FD02928-A01B-4771-98AD-FD4B79541D22}" presName="textRect" presStyleLbl="revTx" presStyleIdx="0" presStyleCnt="2">
        <dgm:presLayoutVars>
          <dgm:chMax val="1"/>
          <dgm:chPref val="1"/>
        </dgm:presLayoutVars>
      </dgm:prSet>
      <dgm:spPr/>
    </dgm:pt>
    <dgm:pt modelId="{CBD06688-D48B-4B47-9EA3-C93DF7BA1B28}" type="pres">
      <dgm:prSet presAssocID="{06953D31-1810-4855-94AF-F54DC7B52857}" presName="sibTrans" presStyleCnt="0"/>
      <dgm:spPr/>
    </dgm:pt>
    <dgm:pt modelId="{337C5B8E-AE09-4C5E-9AF1-A2C1F0D9A9D5}" type="pres">
      <dgm:prSet presAssocID="{6442B107-23F7-4EFC-BC95-0790A95E698B}" presName="compNode" presStyleCnt="0"/>
      <dgm:spPr/>
    </dgm:pt>
    <dgm:pt modelId="{8F5683D5-32A2-4E5C-A8EC-F5BF473B70F0}" type="pres">
      <dgm:prSet presAssocID="{6442B107-23F7-4EFC-BC95-0790A95E698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D7B772F-F921-44E3-AE86-9CC90A31DAFA}" type="pres">
      <dgm:prSet presAssocID="{6442B107-23F7-4EFC-BC95-0790A95E69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ukere"/>
        </a:ext>
      </dgm:extLst>
    </dgm:pt>
    <dgm:pt modelId="{7EC1B101-4501-40B6-836C-1A21E376B0CA}" type="pres">
      <dgm:prSet presAssocID="{6442B107-23F7-4EFC-BC95-0790A95E698B}" presName="spaceRect" presStyleCnt="0"/>
      <dgm:spPr/>
    </dgm:pt>
    <dgm:pt modelId="{EC320615-A5D8-40B0-AA76-1E3735E538D5}" type="pres">
      <dgm:prSet presAssocID="{6442B107-23F7-4EFC-BC95-0790A95E698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25AAA13-47EB-4E5C-97AD-3A050B64FEFA}" type="presOf" srcId="{6442B107-23F7-4EFC-BC95-0790A95E698B}" destId="{EC320615-A5D8-40B0-AA76-1E3735E538D5}" srcOrd="0" destOrd="0" presId="urn:microsoft.com/office/officeart/2018/5/layout/IconLeafLabelList"/>
    <dgm:cxn modelId="{AAA77B86-4056-41A8-8FC8-D6B3003DAD4B}" srcId="{6F9DBBB0-4930-4F43-ABF9-9D13EED9967C}" destId="{2FD02928-A01B-4771-98AD-FD4B79541D22}" srcOrd="0" destOrd="0" parTransId="{AF5F8ED6-D722-4119-A311-0290BC59E205}" sibTransId="{06953D31-1810-4855-94AF-F54DC7B52857}"/>
    <dgm:cxn modelId="{8D50698A-5085-4885-9BBB-391AD67E1346}" type="presOf" srcId="{6F9DBBB0-4930-4F43-ABF9-9D13EED9967C}" destId="{F46A212D-6189-4FE5-9AAB-167F5185764F}" srcOrd="0" destOrd="0" presId="urn:microsoft.com/office/officeart/2018/5/layout/IconLeafLabelList"/>
    <dgm:cxn modelId="{6BFCC8C6-1A63-41F4-8F43-9C760796E944}" type="presOf" srcId="{2FD02928-A01B-4771-98AD-FD4B79541D22}" destId="{86B3B221-CBBB-4D9B-AB19-913897266767}" srcOrd="0" destOrd="0" presId="urn:microsoft.com/office/officeart/2018/5/layout/IconLeafLabelList"/>
    <dgm:cxn modelId="{4AFA19EF-D467-4A34-81BE-7CB4FF7BC359}" srcId="{6F9DBBB0-4930-4F43-ABF9-9D13EED9967C}" destId="{6442B107-23F7-4EFC-BC95-0790A95E698B}" srcOrd="1" destOrd="0" parTransId="{DF472FE7-25E4-43A8-926D-FD1CA6DF3216}" sibTransId="{1666FCE6-1CDA-448A-BB1F-36FE071356A7}"/>
    <dgm:cxn modelId="{4C5E0B52-16AD-418F-B3CF-888B1B22B296}" type="presParOf" srcId="{F46A212D-6189-4FE5-9AAB-167F5185764F}" destId="{F2EBA273-42B6-4B9B-AC18-CBBE1D9C4ABA}" srcOrd="0" destOrd="0" presId="urn:microsoft.com/office/officeart/2018/5/layout/IconLeafLabelList"/>
    <dgm:cxn modelId="{02E45FAE-F6AB-4C50-A066-C03E8C18FE4B}" type="presParOf" srcId="{F2EBA273-42B6-4B9B-AC18-CBBE1D9C4ABA}" destId="{4F4FC235-B041-4A9E-9741-CDDB976EBA4A}" srcOrd="0" destOrd="0" presId="urn:microsoft.com/office/officeart/2018/5/layout/IconLeafLabelList"/>
    <dgm:cxn modelId="{ECB37893-E351-45F8-BBDD-71865DEFCA86}" type="presParOf" srcId="{F2EBA273-42B6-4B9B-AC18-CBBE1D9C4ABA}" destId="{B8C5F519-31F1-47E4-9B68-B74E147D64D9}" srcOrd="1" destOrd="0" presId="urn:microsoft.com/office/officeart/2018/5/layout/IconLeafLabelList"/>
    <dgm:cxn modelId="{09C09668-DAB1-4B37-808A-5084A559275C}" type="presParOf" srcId="{F2EBA273-42B6-4B9B-AC18-CBBE1D9C4ABA}" destId="{07004A36-A9F0-4A17-86A0-EE4123A8C01C}" srcOrd="2" destOrd="0" presId="urn:microsoft.com/office/officeart/2018/5/layout/IconLeafLabelList"/>
    <dgm:cxn modelId="{051B9005-DB4A-4F08-965D-9A2F4A1AD1CC}" type="presParOf" srcId="{F2EBA273-42B6-4B9B-AC18-CBBE1D9C4ABA}" destId="{86B3B221-CBBB-4D9B-AB19-913897266767}" srcOrd="3" destOrd="0" presId="urn:microsoft.com/office/officeart/2018/5/layout/IconLeafLabelList"/>
    <dgm:cxn modelId="{EF66A53F-6827-4854-B5C7-5CCF05BACEA7}" type="presParOf" srcId="{F46A212D-6189-4FE5-9AAB-167F5185764F}" destId="{CBD06688-D48B-4B47-9EA3-C93DF7BA1B28}" srcOrd="1" destOrd="0" presId="urn:microsoft.com/office/officeart/2018/5/layout/IconLeafLabelList"/>
    <dgm:cxn modelId="{6F0A4D44-2DA2-447C-8E0F-55303FD773D0}" type="presParOf" srcId="{F46A212D-6189-4FE5-9AAB-167F5185764F}" destId="{337C5B8E-AE09-4C5E-9AF1-A2C1F0D9A9D5}" srcOrd="2" destOrd="0" presId="urn:microsoft.com/office/officeart/2018/5/layout/IconLeafLabelList"/>
    <dgm:cxn modelId="{47375C29-2E22-4E34-8358-F04160D9F7C9}" type="presParOf" srcId="{337C5B8E-AE09-4C5E-9AF1-A2C1F0D9A9D5}" destId="{8F5683D5-32A2-4E5C-A8EC-F5BF473B70F0}" srcOrd="0" destOrd="0" presId="urn:microsoft.com/office/officeart/2018/5/layout/IconLeafLabelList"/>
    <dgm:cxn modelId="{4C47554A-CC6C-40CD-9F84-0FEA7DA250B0}" type="presParOf" srcId="{337C5B8E-AE09-4C5E-9AF1-A2C1F0D9A9D5}" destId="{8D7B772F-F921-44E3-AE86-9CC90A31DAFA}" srcOrd="1" destOrd="0" presId="urn:microsoft.com/office/officeart/2018/5/layout/IconLeafLabelList"/>
    <dgm:cxn modelId="{B7CAF0AB-70AF-423F-A1ED-978CA61BE43B}" type="presParOf" srcId="{337C5B8E-AE09-4C5E-9AF1-A2C1F0D9A9D5}" destId="{7EC1B101-4501-40B6-836C-1A21E376B0CA}" srcOrd="2" destOrd="0" presId="urn:microsoft.com/office/officeart/2018/5/layout/IconLeafLabelList"/>
    <dgm:cxn modelId="{FB2BB002-72A6-4BF3-983C-6B50D66B41C5}" type="presParOf" srcId="{337C5B8E-AE09-4C5E-9AF1-A2C1F0D9A9D5}" destId="{EC320615-A5D8-40B0-AA76-1E3735E538D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FC235-B041-4A9E-9741-CDDB976EBA4A}">
      <dsp:nvSpPr>
        <dsp:cNvPr id="0" name=""/>
        <dsp:cNvSpPr/>
      </dsp:nvSpPr>
      <dsp:spPr>
        <a:xfrm>
          <a:off x="1396397" y="1541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5F519-31F1-47E4-9B68-B74E147D64D9}">
      <dsp:nvSpPr>
        <dsp:cNvPr id="0" name=""/>
        <dsp:cNvSpPr/>
      </dsp:nvSpPr>
      <dsp:spPr>
        <a:xfrm>
          <a:off x="1842459" y="447604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3B221-CBBB-4D9B-AB19-913897266767}">
      <dsp:nvSpPr>
        <dsp:cNvPr id="0" name=""/>
        <dsp:cNvSpPr/>
      </dsp:nvSpPr>
      <dsp:spPr>
        <a:xfrm>
          <a:off x="727303" y="2746542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3200" kern="1200"/>
            <a:t>Har du din VM oppe og går? </a:t>
          </a:r>
          <a:endParaRPr lang="en-US" sz="3200" kern="1200"/>
        </a:p>
      </dsp:txBody>
      <dsp:txXfrm>
        <a:off x="727303" y="2746542"/>
        <a:ext cx="3431250" cy="720000"/>
      </dsp:txXfrm>
    </dsp:sp>
    <dsp:sp modelId="{8F5683D5-32A2-4E5C-A8EC-F5BF473B70F0}">
      <dsp:nvSpPr>
        <dsp:cNvPr id="0" name=""/>
        <dsp:cNvSpPr/>
      </dsp:nvSpPr>
      <dsp:spPr>
        <a:xfrm>
          <a:off x="5428116" y="1541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B772F-F921-44E3-AE86-9CC90A31DAFA}">
      <dsp:nvSpPr>
        <dsp:cNvPr id="0" name=""/>
        <dsp:cNvSpPr/>
      </dsp:nvSpPr>
      <dsp:spPr>
        <a:xfrm>
          <a:off x="5874178" y="447604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20615-A5D8-40B0-AA76-1E3735E538D5}">
      <dsp:nvSpPr>
        <dsp:cNvPr id="0" name=""/>
        <dsp:cNvSpPr/>
      </dsp:nvSpPr>
      <dsp:spPr>
        <a:xfrm>
          <a:off x="4759022" y="2746542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3200" kern="1200"/>
            <a:t>Se aktiviteter for VM i Teams.</a:t>
          </a:r>
          <a:endParaRPr lang="en-US" sz="3200" kern="1200"/>
        </a:p>
      </dsp:txBody>
      <dsp:txXfrm>
        <a:off x="4759022" y="2746542"/>
        <a:ext cx="343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7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2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91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20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859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ys justert til skjema en trekant">
            <a:extLst>
              <a:ext uri="{FF2B5EF4-FFF2-40B4-BE49-F238E27FC236}">
                <a16:creationId xmlns:a16="http://schemas.microsoft.com/office/drawing/2014/main" id="{348C21F1-526E-7AEE-C82D-57310158D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5" b="10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D48DC44-8B8B-6D87-AC74-B2BC2976A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Virtuelle maskiner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AD128F9-9074-F336-FEE1-902EB6A41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3" y="4993240"/>
            <a:ext cx="4306835" cy="1137107"/>
          </a:xfrm>
        </p:spPr>
        <p:txBody>
          <a:bodyPr anchor="b"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Hva er det, og hvilke fordeler gir det?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96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616D4CE-839E-BF07-B506-EBADB4B0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3" y="489639"/>
            <a:ext cx="5417132" cy="729562"/>
          </a:xfrm>
        </p:spPr>
        <p:txBody>
          <a:bodyPr>
            <a:normAutofit fontScale="90000"/>
          </a:bodyPr>
          <a:lstStyle/>
          <a:p>
            <a:r>
              <a:rPr lang="nb-NO" dirty="0"/>
              <a:t>Fordeler med VM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EF83F3-B0C3-F747-6289-020FADC9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46" y="1384071"/>
            <a:ext cx="5753603" cy="446427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</a:pPr>
            <a:r>
              <a:rPr lang="nb-NO" sz="2400" dirty="0"/>
              <a:t>Lær og eksperimenter med et nytt OS: </a:t>
            </a:r>
            <a:r>
              <a:rPr lang="nb-NO" sz="2400" dirty="0" err="1"/>
              <a:t>linux</a:t>
            </a:r>
            <a:r>
              <a:rPr lang="nb-NO" sz="2400" dirty="0"/>
              <a:t>, </a:t>
            </a:r>
            <a:r>
              <a:rPr lang="nb-NO" sz="2400" dirty="0" err="1"/>
              <a:t>mac</a:t>
            </a:r>
            <a:r>
              <a:rPr lang="nb-NO" sz="2400" dirty="0"/>
              <a:t> os </a:t>
            </a:r>
            <a:r>
              <a:rPr lang="nb-NO" sz="2400" dirty="0" err="1"/>
              <a:t>ox</a:t>
            </a:r>
            <a:r>
              <a:rPr lang="nb-NO" sz="2400" dirty="0"/>
              <a:t> eller eldre </a:t>
            </a:r>
            <a:r>
              <a:rPr lang="nb-NO" sz="2400" dirty="0" err="1"/>
              <a:t>windows</a:t>
            </a:r>
            <a:r>
              <a:rPr lang="nb-NO" sz="2400" dirty="0"/>
              <a:t>-versjon!</a:t>
            </a:r>
          </a:p>
          <a:p>
            <a:pPr>
              <a:lnSpc>
                <a:spcPct val="110000"/>
              </a:lnSpc>
            </a:pPr>
            <a:r>
              <a:rPr lang="nb-NO" sz="2400" dirty="0"/>
              <a:t>Uten fare for ditt hoved-OS.</a:t>
            </a:r>
          </a:p>
          <a:p>
            <a:pPr>
              <a:lnSpc>
                <a:spcPct val="110000"/>
              </a:lnSpc>
            </a:pPr>
            <a:r>
              <a:rPr lang="nb-NO" sz="2400" dirty="0"/>
              <a:t>Trenger ikke kjøpe ny PC.</a:t>
            </a:r>
          </a:p>
          <a:p>
            <a:pPr>
              <a:lnSpc>
                <a:spcPct val="110000"/>
              </a:lnSpc>
            </a:pPr>
            <a:r>
              <a:rPr lang="nb-NO" sz="2400" dirty="0"/>
              <a:t>Test app på flere OS.</a:t>
            </a:r>
          </a:p>
          <a:p>
            <a:pPr>
              <a:lnSpc>
                <a:spcPct val="110000"/>
              </a:lnSpc>
            </a:pPr>
            <a:r>
              <a:rPr lang="nb-NO" sz="2400" dirty="0"/>
              <a:t>Bestemor har </a:t>
            </a:r>
            <a:r>
              <a:rPr lang="nb-NO" sz="2400" dirty="0" err="1"/>
              <a:t>mac</a:t>
            </a:r>
            <a:r>
              <a:rPr lang="nb-NO" sz="2400" dirty="0"/>
              <a:t> os x og trenger hjelp:</a:t>
            </a:r>
          </a:p>
          <a:p>
            <a:pPr lvl="1">
              <a:lnSpc>
                <a:spcPct val="110000"/>
              </a:lnSpc>
            </a:pPr>
            <a:r>
              <a:rPr lang="nb-NO" sz="2400" dirty="0"/>
              <a:t>Installer samme </a:t>
            </a:r>
            <a:r>
              <a:rPr lang="nb-NO" sz="2400" dirty="0" err="1"/>
              <a:t>mac</a:t>
            </a:r>
            <a:r>
              <a:rPr lang="nb-NO" sz="2400" dirty="0"/>
              <a:t> os x versjon på VM hos deg, og hjelp henne!</a:t>
            </a:r>
          </a:p>
        </p:txBody>
      </p:sp>
      <p:pic>
        <p:nvPicPr>
          <p:cNvPr id="5" name="Picture 4" descr="Skrivebord med stetoskop og datatastatur">
            <a:extLst>
              <a:ext uri="{FF2B5EF4-FFF2-40B4-BE49-F238E27FC236}">
                <a16:creationId xmlns:a16="http://schemas.microsoft.com/office/drawing/2014/main" id="{8BF96F03-C033-90A4-4DBC-C0180872A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02" r="2" b="2"/>
          <a:stretch/>
        </p:blipFill>
        <p:spPr>
          <a:xfrm>
            <a:off x="6991352" y="-16591"/>
            <a:ext cx="5211721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C67E3E9-A2F4-7587-296D-CCC67273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nb-NO" dirty="0"/>
              <a:t>Gjennomgang installering av VM</a:t>
            </a:r>
            <a:endParaRPr lang="nb-NO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C6F8E566-B10D-ED83-107B-2AD5E0F3C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493792"/>
              </p:ext>
            </p:extLst>
          </p:nvPr>
        </p:nvGraphicFramePr>
        <p:xfrm>
          <a:off x="2220687" y="2589816"/>
          <a:ext cx="8917576" cy="3468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77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ED030D2-C49D-5A80-65EB-7EC4926A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79" y="341445"/>
            <a:ext cx="4569407" cy="1560083"/>
          </a:xfrm>
        </p:spPr>
        <p:txBody>
          <a:bodyPr>
            <a:normAutofit/>
          </a:bodyPr>
          <a:lstStyle/>
          <a:p>
            <a:r>
              <a:rPr lang="nb-NO" dirty="0"/>
              <a:t>En fortelling om IT-Martin #1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FD4789-A008-8912-53D6-A1EFE24B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958" y="2222128"/>
            <a:ext cx="3746928" cy="3402555"/>
          </a:xfrm>
        </p:spPr>
        <p:txBody>
          <a:bodyPr anchor="t">
            <a:noAutofit/>
          </a:bodyPr>
          <a:lstStyle/>
          <a:p>
            <a:r>
              <a:rPr lang="nb-NO" sz="2400" dirty="0"/>
              <a:t>Martin IT-sjef i reklamebyrå. </a:t>
            </a:r>
          </a:p>
          <a:p>
            <a:r>
              <a:rPr lang="nb-NO" sz="2400" dirty="0"/>
              <a:t>Bra vekst!</a:t>
            </a:r>
          </a:p>
          <a:p>
            <a:r>
              <a:rPr lang="nb-NO" sz="2400" dirty="0"/>
              <a:t>En fysisk server gjør alt: epostserver, databaser, webserver, filserver.</a:t>
            </a:r>
          </a:p>
          <a:p>
            <a:r>
              <a:rPr lang="nb-NO" sz="2400" dirty="0"/>
              <a:t>Overbelastning -&gt; krasj!</a:t>
            </a:r>
          </a:p>
          <a:p>
            <a:r>
              <a:rPr lang="nb-NO" sz="2400" dirty="0"/>
              <a:t>Ingenting fungerer!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33B6D-F553-897E-F2C7-EB6170C9C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30" b="1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ED030D2-C49D-5A80-65EB-7EC4926A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676" y="485747"/>
            <a:ext cx="7381874" cy="1511714"/>
          </a:xfrm>
        </p:spPr>
        <p:txBody>
          <a:bodyPr>
            <a:normAutofit/>
          </a:bodyPr>
          <a:lstStyle/>
          <a:p>
            <a:r>
              <a:rPr lang="nb-NO" dirty="0"/>
              <a:t>En fortelling om IT-Martin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33B6D-F553-897E-F2C7-EB6170C9C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2" r="59608" b="-2"/>
          <a:stretch/>
        </p:blipFill>
        <p:spPr>
          <a:xfrm>
            <a:off x="952500" y="802534"/>
            <a:ext cx="2973279" cy="5252932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375961-B15F-47AE-9A79-5883D42CF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FD4789-A008-8912-53D6-A1EFE24B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851" y="2478934"/>
            <a:ext cx="6070077" cy="3509530"/>
          </a:xfrm>
        </p:spPr>
        <p:txBody>
          <a:bodyPr anchor="b">
            <a:noAutofit/>
          </a:bodyPr>
          <a:lstStyle/>
          <a:p>
            <a:r>
              <a:rPr lang="nb-NO" sz="2400" dirty="0"/>
              <a:t>Hastemøte med ledelsen!</a:t>
            </a:r>
          </a:p>
          <a:p>
            <a:r>
              <a:rPr lang="nb-NO" sz="2400" dirty="0"/>
              <a:t>Hvordan forhindre hendelsen?</a:t>
            </a:r>
          </a:p>
          <a:p>
            <a:r>
              <a:rPr lang="nb-NO" sz="2400" dirty="0"/>
              <a:t>Martin: «Flere fysiske servere!»</a:t>
            </a:r>
          </a:p>
          <a:p>
            <a:r>
              <a:rPr lang="nb-NO" sz="2400" dirty="0"/>
              <a:t>Ledelsen: «Tja, dyrt…, krever plass, mer vedlikehold …»</a:t>
            </a:r>
          </a:p>
          <a:p>
            <a:r>
              <a:rPr lang="nb-NO" sz="2400" dirty="0"/>
              <a:t>Kollega Sofia: «Hva med virtuelle maskiner?»</a:t>
            </a:r>
          </a:p>
        </p:txBody>
      </p:sp>
    </p:spTree>
    <p:extLst>
      <p:ext uri="{BB962C8B-B14F-4D97-AF65-F5344CB8AC3E}">
        <p14:creationId xmlns:p14="http://schemas.microsoft.com/office/powerpoint/2010/main" val="287408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ED030D2-C49D-5A80-65EB-7EC4926A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48" y="257265"/>
            <a:ext cx="7556311" cy="1518349"/>
          </a:xfrm>
        </p:spPr>
        <p:txBody>
          <a:bodyPr>
            <a:normAutofit/>
          </a:bodyPr>
          <a:lstStyle/>
          <a:p>
            <a:r>
              <a:rPr lang="nb-NO" dirty="0"/>
              <a:t>En fortelling om IT-Martin #3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FD4789-A008-8912-53D6-A1EFE24B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7" y="1775614"/>
            <a:ext cx="6796983" cy="4363526"/>
          </a:xfrm>
        </p:spPr>
        <p:txBody>
          <a:bodyPr anchor="b">
            <a:noAutofit/>
          </a:bodyPr>
          <a:lstStyle/>
          <a:p>
            <a:r>
              <a:rPr lang="nb-NO" sz="2400" dirty="0"/>
              <a:t>Sofia forklarer fordelene med virtuelle maskiner (VM):</a:t>
            </a:r>
            <a:endParaRPr lang="nb-NO" sz="1800" dirty="0"/>
          </a:p>
          <a:p>
            <a:r>
              <a:rPr lang="nb-NO" sz="2400" u="sng" dirty="0"/>
              <a:t>Isolering</a:t>
            </a:r>
            <a:r>
              <a:rPr lang="nb-NO" sz="2400" dirty="0"/>
              <a:t>: Hver applikasjon i hver sin VM. Krasj i f.eks. epost påvirker ikke de andre.</a:t>
            </a:r>
            <a:endParaRPr lang="nb-NO" sz="1800" dirty="0"/>
          </a:p>
          <a:p>
            <a:r>
              <a:rPr lang="nb-NO" sz="2400" u="sng" dirty="0"/>
              <a:t>Optimal ressursbruk: </a:t>
            </a:r>
            <a:r>
              <a:rPr lang="nb-NO" sz="2400" dirty="0"/>
              <a:t>Lett å tildele nøyaktig det man trenger av ressurser (</a:t>
            </a:r>
            <a:r>
              <a:rPr lang="nb-NO" sz="1800" dirty="0" err="1"/>
              <a:t>cpu</a:t>
            </a:r>
            <a:r>
              <a:rPr lang="nb-NO" sz="2400" dirty="0"/>
              <a:t>, minne, lagring).</a:t>
            </a:r>
            <a:endParaRPr lang="nb-NO" sz="1800" u="sng" dirty="0"/>
          </a:p>
          <a:p>
            <a:r>
              <a:rPr lang="nb-NO" sz="2400" u="sng" dirty="0"/>
              <a:t>Kostnadseffektivt</a:t>
            </a:r>
            <a:r>
              <a:rPr lang="nb-NO" sz="2400" dirty="0"/>
              <a:t>: Kjøp en server, i stedet for 4-5 servere!</a:t>
            </a:r>
            <a:endParaRPr lang="nb-NO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33B6D-F553-897E-F2C7-EB6170C9C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2" r="59608" b="-2"/>
          <a:stretch/>
        </p:blipFill>
        <p:spPr>
          <a:xfrm>
            <a:off x="8305060" y="802534"/>
            <a:ext cx="2973279" cy="5252932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808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ED030D2-C49D-5A80-65EB-7EC4926A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48" y="257265"/>
            <a:ext cx="7556311" cy="1518349"/>
          </a:xfrm>
        </p:spPr>
        <p:txBody>
          <a:bodyPr>
            <a:normAutofit/>
          </a:bodyPr>
          <a:lstStyle/>
          <a:p>
            <a:r>
              <a:rPr lang="nb-NO" dirty="0"/>
              <a:t>En fortelling om IT-Martin #4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FD4789-A008-8912-53D6-A1EFE24B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3" y="1775614"/>
            <a:ext cx="6997008" cy="4363526"/>
          </a:xfrm>
        </p:spPr>
        <p:txBody>
          <a:bodyPr anchor="b">
            <a:noAutofit/>
          </a:bodyPr>
          <a:lstStyle/>
          <a:p>
            <a:r>
              <a:rPr lang="nb-NO" sz="2400" dirty="0"/>
              <a:t>Ledelsen: «Hurra!»</a:t>
            </a:r>
          </a:p>
          <a:p>
            <a:r>
              <a:rPr lang="nb-NO" sz="2400" dirty="0"/>
              <a:t>Webserver, epost, database hver </a:t>
            </a:r>
            <a:r>
              <a:rPr lang="nb-NO" sz="2400" dirty="0" err="1"/>
              <a:t>sn</a:t>
            </a:r>
            <a:r>
              <a:rPr lang="nb-NO" sz="2400" dirty="0"/>
              <a:t> VM.</a:t>
            </a:r>
          </a:p>
          <a:p>
            <a:r>
              <a:rPr lang="nb-NO" sz="2400" dirty="0"/>
              <a:t>En uke senere: webserver krasjer!</a:t>
            </a:r>
          </a:p>
          <a:p>
            <a:r>
              <a:rPr lang="nb-NO" sz="2400" dirty="0"/>
              <a:t>Påvirker heldigvis ikke epost, database og andre tjenere!</a:t>
            </a:r>
          </a:p>
          <a:p>
            <a:r>
              <a:rPr lang="nb-NO" sz="2400" dirty="0"/>
              <a:t>Happy ending: </a:t>
            </a:r>
            <a:br>
              <a:rPr lang="nb-NO" sz="2400" dirty="0"/>
            </a:br>
            <a:r>
              <a:rPr lang="nb-NO" sz="2400" dirty="0"/>
              <a:t>IT-Martin ble så imponert at Sofia at han gikk ned på kne og spurte om hun ville gifte seg med ham!</a:t>
            </a:r>
            <a:endParaRPr lang="nb-NO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33B6D-F553-897E-F2C7-EB6170C9C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2" r="59608" b="-2"/>
          <a:stretch/>
        </p:blipFill>
        <p:spPr>
          <a:xfrm>
            <a:off x="8305060" y="802534"/>
            <a:ext cx="2973279" cy="5252932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019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C642635-BF7D-0E9C-EEAB-44568CCF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58297"/>
            <a:ext cx="4085665" cy="2195027"/>
          </a:xfrm>
        </p:spPr>
        <p:txBody>
          <a:bodyPr anchor="ctr">
            <a:normAutofit/>
          </a:bodyPr>
          <a:lstStyle/>
          <a:p>
            <a:r>
              <a:rPr lang="nb-NO" dirty="0"/>
              <a:t>Flere operativsystem uten VM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79A517-1A74-4417-7F63-8D0047CA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436" y="3552212"/>
            <a:ext cx="6495488" cy="3077188"/>
          </a:xfrm>
        </p:spPr>
        <p:txBody>
          <a:bodyPr anchor="ctr">
            <a:normAutofit/>
          </a:bodyPr>
          <a:lstStyle/>
          <a:p>
            <a:r>
              <a:rPr lang="en-US" dirty="0"/>
              <a:t>Hardware: </a:t>
            </a:r>
            <a:r>
              <a:rPr lang="en-US" dirty="0" err="1"/>
              <a:t>Maskinvare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, </a:t>
            </a:r>
            <a:r>
              <a:rPr lang="en-US" dirty="0" err="1"/>
              <a:t>harddisk</a:t>
            </a:r>
            <a:r>
              <a:rPr lang="en-US" dirty="0"/>
              <a:t>, </a:t>
            </a:r>
            <a:r>
              <a:rPr lang="en-US" dirty="0" err="1"/>
              <a:t>minnebrikker</a:t>
            </a:r>
            <a:r>
              <a:rPr lang="en-US" dirty="0"/>
              <a:t>, </a:t>
            </a:r>
            <a:r>
              <a:rPr lang="en-US" dirty="0" err="1"/>
              <a:t>hovedkort</a:t>
            </a:r>
            <a:r>
              <a:rPr lang="en-US" dirty="0"/>
              <a:t>.</a:t>
            </a:r>
          </a:p>
          <a:p>
            <a:r>
              <a:rPr lang="en-US" dirty="0"/>
              <a:t>OS: Operating System</a:t>
            </a:r>
          </a:p>
          <a:p>
            <a:r>
              <a:rPr lang="en-US" dirty="0" err="1"/>
              <a:t>Vil</a:t>
            </a:r>
            <a:r>
              <a:rPr lang="en-US" dirty="0"/>
              <a:t> du teste Linux? </a:t>
            </a:r>
            <a:r>
              <a:rPr lang="en-US" dirty="0" err="1"/>
              <a:t>Kjøp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PC!</a:t>
            </a:r>
          </a:p>
          <a:p>
            <a:r>
              <a:rPr lang="en-US" dirty="0"/>
              <a:t>Eller: Lag </a:t>
            </a:r>
            <a:r>
              <a:rPr lang="en-US" dirty="0" err="1"/>
              <a:t>diskpartisjon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din </a:t>
            </a:r>
            <a:r>
              <a:rPr lang="en-US" dirty="0" err="1"/>
              <a:t>egen</a:t>
            </a:r>
            <a:r>
              <a:rPr lang="en-US" dirty="0"/>
              <a:t> PC </a:t>
            </a:r>
            <a:r>
              <a:rPr lang="en-US" dirty="0" err="1"/>
              <a:t>og</a:t>
            </a:r>
            <a:r>
              <a:rPr lang="en-US" dirty="0"/>
              <a:t> installer der. </a:t>
            </a:r>
            <a:r>
              <a:rPr lang="en-US" dirty="0" err="1"/>
              <a:t>Risiko</a:t>
            </a:r>
            <a:r>
              <a:rPr lang="en-US" dirty="0"/>
              <a:t>!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9D9626AE-0F14-9BA3-460D-8FAF05FA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564"/>
            <a:ext cx="8083024" cy="328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4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25C63F9-8865-2D03-25D3-A56CA780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1" y="895442"/>
            <a:ext cx="4549847" cy="1560082"/>
          </a:xfrm>
        </p:spPr>
        <p:txBody>
          <a:bodyPr>
            <a:normAutofit/>
          </a:bodyPr>
          <a:lstStyle/>
          <a:p>
            <a:pPr algn="r"/>
            <a:r>
              <a:rPr lang="nb-NO" dirty="0" err="1"/>
              <a:t>Virtualisering</a:t>
            </a:r>
            <a:r>
              <a:rPr lang="nb-NO" dirty="0"/>
              <a:t> (lage VM)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612DE890-D1A9-1ED8-A64A-787FC30CC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025" y="420879"/>
            <a:ext cx="4759403" cy="2034645"/>
          </a:xfrm>
          <a:prstGeom prst="rect">
            <a:avLst/>
          </a:prstGeom>
        </p:spPr>
      </p:pic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0304A67-DE77-497D-7203-741BDD50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6" y="2837263"/>
            <a:ext cx="3370170" cy="325315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FD4934-7000-4E15-9E5A-54C765A37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F0DEB4-291E-C333-0918-86E106C6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82" y="3429000"/>
            <a:ext cx="5219698" cy="1162050"/>
          </a:xfrm>
        </p:spPr>
        <p:txBody>
          <a:bodyPr anchor="b">
            <a:normAutofit/>
          </a:bodyPr>
          <a:lstStyle/>
          <a:p>
            <a:r>
              <a:rPr lang="en-US" dirty="0"/>
              <a:t>Windows </a:t>
            </a:r>
            <a:r>
              <a:rPr lang="en-US" dirty="0" err="1"/>
              <a:t>som</a:t>
            </a:r>
            <a:r>
              <a:rPr lang="en-US" dirty="0"/>
              <a:t> OS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fysisk</a:t>
            </a:r>
            <a:r>
              <a:rPr lang="en-US" dirty="0"/>
              <a:t> </a:t>
            </a:r>
            <a:r>
              <a:rPr lang="en-US" dirty="0" err="1"/>
              <a:t>datamaskin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Linux OS </a:t>
            </a:r>
            <a:r>
              <a:rPr lang="en-US" dirty="0" err="1"/>
              <a:t>på</a:t>
            </a:r>
            <a:r>
              <a:rPr lang="en-US" dirty="0"/>
              <a:t> den </a:t>
            </a:r>
            <a:r>
              <a:rPr lang="en-US" dirty="0" err="1"/>
              <a:t>virtuelle</a:t>
            </a:r>
            <a:r>
              <a:rPr lang="en-US" dirty="0"/>
              <a:t> </a:t>
            </a:r>
            <a:r>
              <a:rPr lang="en-US" dirty="0" err="1"/>
              <a:t>datamaskinen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30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5804BA2-A553-18BA-9B7B-2A88F28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nb-NO" dirty="0" err="1"/>
              <a:t>Hypervisor</a:t>
            </a:r>
            <a:r>
              <a:rPr lang="nb-NO" dirty="0"/>
              <a:t> (</a:t>
            </a:r>
            <a:r>
              <a:rPr lang="nb-NO" dirty="0" err="1"/>
              <a:t>hyper</a:t>
            </a:r>
            <a:r>
              <a:rPr lang="nb-NO" dirty="0"/>
              <a:t>-v)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4DA4CD-500B-342E-0929-0037D480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6" y="2753546"/>
            <a:ext cx="4638673" cy="3402555"/>
          </a:xfrm>
        </p:spPr>
        <p:txBody>
          <a:bodyPr anchor="t">
            <a:normAutofit/>
          </a:bodyPr>
          <a:lstStyle/>
          <a:p>
            <a:r>
              <a:rPr lang="en-US" dirty="0" err="1"/>
              <a:t>Programtypen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administrerer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oppretter</a:t>
            </a:r>
            <a:r>
              <a:rPr lang="en-US" dirty="0"/>
              <a:t> VM, </a:t>
            </a:r>
            <a:r>
              <a:rPr lang="en-US" dirty="0" err="1"/>
              <a:t>kalles</a:t>
            </a:r>
            <a:r>
              <a:rPr lang="en-US" dirty="0"/>
              <a:t> Hypervisor.</a:t>
            </a:r>
          </a:p>
          <a:p>
            <a:r>
              <a:rPr lang="en-US" dirty="0"/>
              <a:t>Kan </a:t>
            </a:r>
            <a:r>
              <a:rPr lang="en-US" dirty="0" err="1"/>
              <a:t>opprette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VM.</a:t>
            </a:r>
          </a:p>
          <a:p>
            <a:r>
              <a:rPr lang="en-US" dirty="0" err="1"/>
              <a:t>Tildele</a:t>
            </a:r>
            <a:r>
              <a:rPr lang="en-US" dirty="0"/>
              <a:t> </a:t>
            </a:r>
            <a:r>
              <a:rPr lang="en-US" dirty="0" err="1"/>
              <a:t>ressurser</a:t>
            </a:r>
            <a:endParaRPr lang="en-US" dirty="0"/>
          </a:p>
          <a:p>
            <a:r>
              <a:rPr lang="en-US" dirty="0" err="1"/>
              <a:t>Osv</a:t>
            </a:r>
            <a:r>
              <a:rPr lang="en-US" dirty="0"/>
              <a:t>.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BC7B04C4-1B9B-47D5-363B-5AB1052D5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6" r="14618" b="-1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A3C534A-5CC1-450C-79CA-C057D67F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nb-NO" dirty="0"/>
              <a:t>Vertsmaskinen er trygg når VM krasjer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46DF528E-4780-E129-C318-10C0DE815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0" b="-3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946855-E1EC-97A6-EBF9-A932465CC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anchor="t">
            <a:normAutofit/>
          </a:bodyPr>
          <a:lstStyle/>
          <a:p>
            <a:r>
              <a:rPr lang="en-US" dirty="0"/>
              <a:t>En VM er </a:t>
            </a:r>
            <a:r>
              <a:rPr lang="en-US" dirty="0" err="1"/>
              <a:t>isolert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vertsmaskinen</a:t>
            </a:r>
            <a:r>
              <a:rPr lang="en-US" dirty="0"/>
              <a:t>.</a:t>
            </a:r>
          </a:p>
          <a:p>
            <a:r>
              <a:rPr lang="en-US" dirty="0" err="1"/>
              <a:t>Krasj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VM -&gt; ok for </a:t>
            </a:r>
            <a:r>
              <a:rPr lang="en-US" dirty="0" err="1"/>
              <a:t>vertsmaskinen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87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408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4" baseType="lpstr">
      <vt:lpstr>Arial</vt:lpstr>
      <vt:lpstr>Georgia Pro Light</vt:lpstr>
      <vt:lpstr>VaultVTI</vt:lpstr>
      <vt:lpstr>Virtuelle maskiner</vt:lpstr>
      <vt:lpstr>En fortelling om IT-Martin #1</vt:lpstr>
      <vt:lpstr>En fortelling om IT-Martin #2</vt:lpstr>
      <vt:lpstr>En fortelling om IT-Martin #3</vt:lpstr>
      <vt:lpstr>En fortelling om IT-Martin #4</vt:lpstr>
      <vt:lpstr>Flere operativsystem uten VM</vt:lpstr>
      <vt:lpstr>Virtualisering (lage VM)</vt:lpstr>
      <vt:lpstr>Hypervisor (hyper-v)</vt:lpstr>
      <vt:lpstr>Vertsmaskinen er trygg når VM krasjer</vt:lpstr>
      <vt:lpstr>Fordeler med VM</vt:lpstr>
      <vt:lpstr>Gjennomgang installering av VM</vt:lpstr>
    </vt:vector>
  </TitlesOfParts>
  <Company>Viken fylkeskommune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Virtuelle maskiner</dc:title>
  <dc:creator>Kaare Erlend Jørgensen</dc:creator>
  <cp:lastModifiedBy>Kaare Erlend Jørgensen</cp:lastModifiedBy>
  <cp:revision>1</cp:revision>
  <dcterms:created xsi:type="dcterms:W3CDTF">2023-10-10T04:25:33Z</dcterms:created>
  <dcterms:modified xsi:type="dcterms:W3CDTF">2023-10-10T05:53:48Z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768ce0-ceaf-4778-8ab1-e65d26fe9939_Enabled">
    <vt:lpwstr>true</vt:lpwstr>
  </property>
  <property fmtid="{D5CDD505-2E9C-101B-9397-08002B2CF9AE}" pid="3" name="MSIP_Label_06768ce0-ceaf-4778-8ab1-e65d26fe9939_SetDate">
    <vt:lpwstr>2023-10-10T04:37:55Z</vt:lpwstr>
  </property>
  <property fmtid="{D5CDD505-2E9C-101B-9397-08002B2CF9AE}" pid="4" name="MSIP_Label_06768ce0-ceaf-4778-8ab1-e65d26fe9939_Method">
    <vt:lpwstr>Standard</vt:lpwstr>
  </property>
  <property fmtid="{D5CDD505-2E9C-101B-9397-08002B2CF9AE}" pid="5" name="MSIP_Label_06768ce0-ceaf-4778-8ab1-e65d26fe9939_Name">
    <vt:lpwstr>Begrenset - PROD</vt:lpwstr>
  </property>
  <property fmtid="{D5CDD505-2E9C-101B-9397-08002B2CF9AE}" pid="6" name="MSIP_Label_06768ce0-ceaf-4778-8ab1-e65d26fe9939_SiteId">
    <vt:lpwstr>3d50ddd4-00a1-4ab7-9788-decf14a8728f</vt:lpwstr>
  </property>
  <property fmtid="{D5CDD505-2E9C-101B-9397-08002B2CF9AE}" pid="7" name="MSIP_Label_06768ce0-ceaf-4778-8ab1-e65d26fe9939_ActionId">
    <vt:lpwstr>73649bfc-1bf5-4153-835c-126bec8ebec0</vt:lpwstr>
  </property>
  <property fmtid="{D5CDD505-2E9C-101B-9397-08002B2CF9AE}" pid="8" name="MSIP_Label_06768ce0-ceaf-4778-8ab1-e65d26fe9939_ContentBits">
    <vt:lpwstr>0</vt:lpwstr>
  </property>
</Properties>
</file>