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59" r:id="rId12"/>
  </p:sldIdLst>
  <p:sldSz cx="12192000" cy="6858000"/>
  <p:notesSz cx="6858000" cy="9144000"/>
  <p:defaultTextStyle>
    <a:defPPr rtl="0"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75E03-4F9A-45FF-A0DF-649106C8C76D}" v="72" dt="2024-02-27T07:45:47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FA075E03-4F9A-45FF-A0DF-649106C8C76D}"/>
    <pc:docChg chg="undo redo custSel addSld delSld modSld">
      <pc:chgData name="Kaare Erlend Jørgensen" userId="b3f6f962-a077-46b2-ad24-50394f11e875" providerId="ADAL" clId="{FA075E03-4F9A-45FF-A0DF-649106C8C76D}" dt="2024-02-27T07:45:47.157" v="1516" actId="20577"/>
      <pc:docMkLst>
        <pc:docMk/>
      </pc:docMkLst>
      <pc:sldChg chg="addSp modSp mod">
        <pc:chgData name="Kaare Erlend Jørgensen" userId="b3f6f962-a077-46b2-ad24-50394f11e875" providerId="ADAL" clId="{FA075E03-4F9A-45FF-A0DF-649106C8C76D}" dt="2024-02-26T20:24:51.073" v="28" actId="207"/>
        <pc:sldMkLst>
          <pc:docMk/>
          <pc:sldMk cId="1487700712" sldId="256"/>
        </pc:sldMkLst>
        <pc:spChg chg="add mod">
          <ac:chgData name="Kaare Erlend Jørgensen" userId="b3f6f962-a077-46b2-ad24-50394f11e875" providerId="ADAL" clId="{FA075E03-4F9A-45FF-A0DF-649106C8C76D}" dt="2024-02-26T20:24:51.073" v="28" actId="207"/>
          <ac:spMkLst>
            <pc:docMk/>
            <pc:sldMk cId="1487700712" sldId="256"/>
            <ac:spMk id="4" creationId="{8CF3D360-02BE-5C03-609A-FA8732C88D4A}"/>
          </ac:spMkLst>
        </pc:spChg>
      </pc:sldChg>
      <pc:sldChg chg="del">
        <pc:chgData name="Kaare Erlend Jørgensen" userId="b3f6f962-a077-46b2-ad24-50394f11e875" providerId="ADAL" clId="{FA075E03-4F9A-45FF-A0DF-649106C8C76D}" dt="2024-02-26T20:25:18.590" v="29" actId="2696"/>
        <pc:sldMkLst>
          <pc:docMk/>
          <pc:sldMk cId="497607547" sldId="258"/>
        </pc:sldMkLst>
      </pc:sldChg>
      <pc:sldChg chg="del">
        <pc:chgData name="Kaare Erlend Jørgensen" userId="b3f6f962-a077-46b2-ad24-50394f11e875" providerId="ADAL" clId="{FA075E03-4F9A-45FF-A0DF-649106C8C76D}" dt="2024-02-27T07:40:32.778" v="1503" actId="2696"/>
        <pc:sldMkLst>
          <pc:docMk/>
          <pc:sldMk cId="3501347425" sldId="260"/>
        </pc:sldMkLst>
      </pc:sldChg>
      <pc:sldChg chg="modSp new mod modAnim">
        <pc:chgData name="Kaare Erlend Jørgensen" userId="b3f6f962-a077-46b2-ad24-50394f11e875" providerId="ADAL" clId="{FA075E03-4F9A-45FF-A0DF-649106C8C76D}" dt="2024-02-26T20:45:35.627" v="554" actId="113"/>
        <pc:sldMkLst>
          <pc:docMk/>
          <pc:sldMk cId="1460718189" sldId="263"/>
        </pc:sldMkLst>
        <pc:spChg chg="mod">
          <ac:chgData name="Kaare Erlend Jørgensen" userId="b3f6f962-a077-46b2-ad24-50394f11e875" providerId="ADAL" clId="{FA075E03-4F9A-45FF-A0DF-649106C8C76D}" dt="2024-02-26T20:34:54.150" v="48" actId="20577"/>
          <ac:spMkLst>
            <pc:docMk/>
            <pc:sldMk cId="1460718189" sldId="263"/>
            <ac:spMk id="2" creationId="{DD12EB0E-4B83-BEDB-3CF2-3090404679D7}"/>
          </ac:spMkLst>
        </pc:spChg>
        <pc:spChg chg="mod">
          <ac:chgData name="Kaare Erlend Jørgensen" userId="b3f6f962-a077-46b2-ad24-50394f11e875" providerId="ADAL" clId="{FA075E03-4F9A-45FF-A0DF-649106C8C76D}" dt="2024-02-26T20:45:35.627" v="554" actId="113"/>
          <ac:spMkLst>
            <pc:docMk/>
            <pc:sldMk cId="1460718189" sldId="263"/>
            <ac:spMk id="3" creationId="{0D909B1C-96C4-6891-B28A-C3E820CB6C77}"/>
          </ac:spMkLst>
        </pc:spChg>
      </pc:sldChg>
      <pc:sldChg chg="modSp new mod">
        <pc:chgData name="Kaare Erlend Jørgensen" userId="b3f6f962-a077-46b2-ad24-50394f11e875" providerId="ADAL" clId="{FA075E03-4F9A-45FF-A0DF-649106C8C76D}" dt="2024-02-26T20:41:37.670" v="342" actId="14100"/>
        <pc:sldMkLst>
          <pc:docMk/>
          <pc:sldMk cId="3331006349" sldId="264"/>
        </pc:sldMkLst>
        <pc:spChg chg="mod">
          <ac:chgData name="Kaare Erlend Jørgensen" userId="b3f6f962-a077-46b2-ad24-50394f11e875" providerId="ADAL" clId="{FA075E03-4F9A-45FF-A0DF-649106C8C76D}" dt="2024-02-26T20:37:47.521" v="81" actId="20577"/>
          <ac:spMkLst>
            <pc:docMk/>
            <pc:sldMk cId="3331006349" sldId="264"/>
            <ac:spMk id="2" creationId="{536A08D0-DAC9-7DB9-B672-CCCD900AD087}"/>
          </ac:spMkLst>
        </pc:spChg>
        <pc:spChg chg="mod">
          <ac:chgData name="Kaare Erlend Jørgensen" userId="b3f6f962-a077-46b2-ad24-50394f11e875" providerId="ADAL" clId="{FA075E03-4F9A-45FF-A0DF-649106C8C76D}" dt="2024-02-26T20:41:37.670" v="342" actId="14100"/>
          <ac:spMkLst>
            <pc:docMk/>
            <pc:sldMk cId="3331006349" sldId="264"/>
            <ac:spMk id="3" creationId="{6F166F64-7B7A-4E53-5B28-24A6E7F8CC4D}"/>
          </ac:spMkLst>
        </pc:spChg>
      </pc:sldChg>
      <pc:sldChg chg="modSp new mod modAnim">
        <pc:chgData name="Kaare Erlend Jørgensen" userId="b3f6f962-a077-46b2-ad24-50394f11e875" providerId="ADAL" clId="{FA075E03-4F9A-45FF-A0DF-649106C8C76D}" dt="2024-02-26T21:05:17.998" v="780" actId="20577"/>
        <pc:sldMkLst>
          <pc:docMk/>
          <pc:sldMk cId="3582963911" sldId="265"/>
        </pc:sldMkLst>
        <pc:spChg chg="mod">
          <ac:chgData name="Kaare Erlend Jørgensen" userId="b3f6f962-a077-46b2-ad24-50394f11e875" providerId="ADAL" clId="{FA075E03-4F9A-45FF-A0DF-649106C8C76D}" dt="2024-02-26T20:45:57.737" v="584" actId="20577"/>
          <ac:spMkLst>
            <pc:docMk/>
            <pc:sldMk cId="3582963911" sldId="265"/>
            <ac:spMk id="2" creationId="{86A6B588-0DE1-C65D-0BB5-D525E6FD1A80}"/>
          </ac:spMkLst>
        </pc:spChg>
        <pc:spChg chg="mod">
          <ac:chgData name="Kaare Erlend Jørgensen" userId="b3f6f962-a077-46b2-ad24-50394f11e875" providerId="ADAL" clId="{FA075E03-4F9A-45FF-A0DF-649106C8C76D}" dt="2024-02-26T21:05:17.998" v="780" actId="20577"/>
          <ac:spMkLst>
            <pc:docMk/>
            <pc:sldMk cId="3582963911" sldId="265"/>
            <ac:spMk id="3" creationId="{43135E8E-BA21-FB36-9F57-BDFE2D9989D6}"/>
          </ac:spMkLst>
        </pc:spChg>
      </pc:sldChg>
      <pc:sldChg chg="modSp new mod">
        <pc:chgData name="Kaare Erlend Jørgensen" userId="b3f6f962-a077-46b2-ad24-50394f11e875" providerId="ADAL" clId="{FA075E03-4F9A-45FF-A0DF-649106C8C76D}" dt="2024-02-26T22:22:33.175" v="954" actId="403"/>
        <pc:sldMkLst>
          <pc:docMk/>
          <pc:sldMk cId="452541043" sldId="266"/>
        </pc:sldMkLst>
        <pc:spChg chg="mod">
          <ac:chgData name="Kaare Erlend Jørgensen" userId="b3f6f962-a077-46b2-ad24-50394f11e875" providerId="ADAL" clId="{FA075E03-4F9A-45FF-A0DF-649106C8C76D}" dt="2024-02-26T21:05:43.902" v="811" actId="20577"/>
          <ac:spMkLst>
            <pc:docMk/>
            <pc:sldMk cId="452541043" sldId="266"/>
            <ac:spMk id="2" creationId="{794D8B33-592A-FB0A-EC10-5F7DDBBEAC00}"/>
          </ac:spMkLst>
        </pc:spChg>
        <pc:spChg chg="mod">
          <ac:chgData name="Kaare Erlend Jørgensen" userId="b3f6f962-a077-46b2-ad24-50394f11e875" providerId="ADAL" clId="{FA075E03-4F9A-45FF-A0DF-649106C8C76D}" dt="2024-02-26T22:22:33.175" v="954" actId="403"/>
          <ac:spMkLst>
            <pc:docMk/>
            <pc:sldMk cId="452541043" sldId="266"/>
            <ac:spMk id="3" creationId="{D2A5E123-97AB-5E62-BAF6-FB02424514B9}"/>
          </ac:spMkLst>
        </pc:spChg>
      </pc:sldChg>
      <pc:sldChg chg="modSp new mod modAnim">
        <pc:chgData name="Kaare Erlend Jørgensen" userId="b3f6f962-a077-46b2-ad24-50394f11e875" providerId="ADAL" clId="{FA075E03-4F9A-45FF-A0DF-649106C8C76D}" dt="2024-02-27T01:37:39.923" v="1446" actId="403"/>
        <pc:sldMkLst>
          <pc:docMk/>
          <pc:sldMk cId="252653853" sldId="267"/>
        </pc:sldMkLst>
        <pc:spChg chg="mod">
          <ac:chgData name="Kaare Erlend Jørgensen" userId="b3f6f962-a077-46b2-ad24-50394f11e875" providerId="ADAL" clId="{FA075E03-4F9A-45FF-A0DF-649106C8C76D}" dt="2024-02-26T22:27:43.816" v="971" actId="20577"/>
          <ac:spMkLst>
            <pc:docMk/>
            <pc:sldMk cId="252653853" sldId="267"/>
            <ac:spMk id="2" creationId="{5925A1FC-B720-E8C4-4441-06B0F85F9018}"/>
          </ac:spMkLst>
        </pc:spChg>
        <pc:spChg chg="mod">
          <ac:chgData name="Kaare Erlend Jørgensen" userId="b3f6f962-a077-46b2-ad24-50394f11e875" providerId="ADAL" clId="{FA075E03-4F9A-45FF-A0DF-649106C8C76D}" dt="2024-02-27T01:37:39.923" v="1446" actId="403"/>
          <ac:spMkLst>
            <pc:docMk/>
            <pc:sldMk cId="252653853" sldId="267"/>
            <ac:spMk id="3" creationId="{1CBC54D2-417F-A1C9-1FB5-9341D80F6E5E}"/>
          </ac:spMkLst>
        </pc:spChg>
      </pc:sldChg>
      <pc:sldChg chg="modSp new mod modAnim">
        <pc:chgData name="Kaare Erlend Jørgensen" userId="b3f6f962-a077-46b2-ad24-50394f11e875" providerId="ADAL" clId="{FA075E03-4F9A-45FF-A0DF-649106C8C76D}" dt="2024-02-27T07:40:18.797" v="1502"/>
        <pc:sldMkLst>
          <pc:docMk/>
          <pc:sldMk cId="3736034847" sldId="268"/>
        </pc:sldMkLst>
        <pc:spChg chg="mod">
          <ac:chgData name="Kaare Erlend Jørgensen" userId="b3f6f962-a077-46b2-ad24-50394f11e875" providerId="ADAL" clId="{FA075E03-4F9A-45FF-A0DF-649106C8C76D}" dt="2024-02-26T22:38:44.241" v="1160" actId="20577"/>
          <ac:spMkLst>
            <pc:docMk/>
            <pc:sldMk cId="3736034847" sldId="268"/>
            <ac:spMk id="2" creationId="{206CBCD5-33FC-F39C-B081-75699E278051}"/>
          </ac:spMkLst>
        </pc:spChg>
        <pc:spChg chg="mod">
          <ac:chgData name="Kaare Erlend Jørgensen" userId="b3f6f962-a077-46b2-ad24-50394f11e875" providerId="ADAL" clId="{FA075E03-4F9A-45FF-A0DF-649106C8C76D}" dt="2024-02-27T07:40:06.560" v="1500" actId="115"/>
          <ac:spMkLst>
            <pc:docMk/>
            <pc:sldMk cId="3736034847" sldId="268"/>
            <ac:spMk id="3" creationId="{958BC3AD-9ED9-C7DB-9757-2E8FC919E727}"/>
          </ac:spMkLst>
        </pc:spChg>
      </pc:sldChg>
      <pc:sldChg chg="modSp new mod">
        <pc:chgData name="Kaare Erlend Jørgensen" userId="b3f6f962-a077-46b2-ad24-50394f11e875" providerId="ADAL" clId="{FA075E03-4F9A-45FF-A0DF-649106C8C76D}" dt="2024-02-26T23:09:35.998" v="1444" actId="20577"/>
        <pc:sldMkLst>
          <pc:docMk/>
          <pc:sldMk cId="1265105438" sldId="269"/>
        </pc:sldMkLst>
        <pc:spChg chg="mod">
          <ac:chgData name="Kaare Erlend Jørgensen" userId="b3f6f962-a077-46b2-ad24-50394f11e875" providerId="ADAL" clId="{FA075E03-4F9A-45FF-A0DF-649106C8C76D}" dt="2024-02-26T23:00:14.380" v="1317"/>
          <ac:spMkLst>
            <pc:docMk/>
            <pc:sldMk cId="1265105438" sldId="269"/>
            <ac:spMk id="2" creationId="{65465338-51C0-51E4-182D-81AD9ACE7590}"/>
          </ac:spMkLst>
        </pc:spChg>
        <pc:spChg chg="mod">
          <ac:chgData name="Kaare Erlend Jørgensen" userId="b3f6f962-a077-46b2-ad24-50394f11e875" providerId="ADAL" clId="{FA075E03-4F9A-45FF-A0DF-649106C8C76D}" dt="2024-02-26T23:09:35.998" v="1444" actId="20577"/>
          <ac:spMkLst>
            <pc:docMk/>
            <pc:sldMk cId="1265105438" sldId="269"/>
            <ac:spMk id="3" creationId="{7FD446B6-43BA-27F3-813F-2554CEB019B3}"/>
          </ac:spMkLst>
        </pc:spChg>
      </pc:sldChg>
      <pc:sldChg chg="modSp new mod">
        <pc:chgData name="Kaare Erlend Jørgensen" userId="b3f6f962-a077-46b2-ad24-50394f11e875" providerId="ADAL" clId="{FA075E03-4F9A-45FF-A0DF-649106C8C76D}" dt="2024-02-27T07:45:47.157" v="1516" actId="20577"/>
        <pc:sldMkLst>
          <pc:docMk/>
          <pc:sldMk cId="445802985" sldId="270"/>
        </pc:sldMkLst>
        <pc:spChg chg="mod">
          <ac:chgData name="Kaare Erlend Jørgensen" userId="b3f6f962-a077-46b2-ad24-50394f11e875" providerId="ADAL" clId="{FA075E03-4F9A-45FF-A0DF-649106C8C76D}" dt="2024-02-27T07:45:44.840" v="1514" actId="20577"/>
          <ac:spMkLst>
            <pc:docMk/>
            <pc:sldMk cId="445802985" sldId="270"/>
            <ac:spMk id="2" creationId="{5DF67E97-8996-AF72-EAE4-D62F570B9598}"/>
          </ac:spMkLst>
        </pc:spChg>
        <pc:spChg chg="mod">
          <ac:chgData name="Kaare Erlend Jørgensen" userId="b3f6f962-a077-46b2-ad24-50394f11e875" providerId="ADAL" clId="{FA075E03-4F9A-45FF-A0DF-649106C8C76D}" dt="2024-02-27T07:45:47.157" v="1516" actId="20577"/>
          <ac:spMkLst>
            <pc:docMk/>
            <pc:sldMk cId="445802985" sldId="270"/>
            <ac:spMk id="3" creationId="{28ECBC34-EFEF-E726-F68A-33C7E591BA5E}"/>
          </ac:spMkLst>
        </pc:spChg>
      </pc:sldChg>
      <pc:sldChg chg="new del">
        <pc:chgData name="Kaare Erlend Jørgensen" userId="b3f6f962-a077-46b2-ad24-50394f11e875" providerId="ADAL" clId="{FA075E03-4F9A-45FF-A0DF-649106C8C76D}" dt="2024-02-27T07:40:49.528" v="1505" actId="2696"/>
        <pc:sldMkLst>
          <pc:docMk/>
          <pc:sldMk cId="670507177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nb-NO" noProof="0" dirty="0"/>
            <a:t>Sky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nb-N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nb-NO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nb-NO" noProof="0" dirty="0"/>
            <a:t>Lokal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nb-N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nb-N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nb-NO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nb-N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nb-NO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500" kern="1200" noProof="0" dirty="0"/>
            <a:t>Sky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500" kern="1200" noProof="0" dirty="0"/>
            <a:t>Lokal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C6580F-EB69-45DD-B4F5-672204BBB17D}" type="datetime1">
              <a:rPr lang="nb-NO" smtClean="0"/>
              <a:t>27.02.2024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E04B3E-1979-4F39-A6EF-22B2BA9FF4BE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b-NO" noProof="0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9A5D619-C1BB-489E-9E9C-C713F825652F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83E01C-919B-4DFE-A1A0-F0BB80D7FE35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Loddrett tit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CE883BA-079D-46D0-8447-4627D6F64D47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25F2-2F3A-432B-8CB1-0B46E6AE6898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E815797-FB07-458C-8FCF-46A2462FD47C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BBC0B-907B-4736-AE67-F052B58C71C7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C01AF-ED7D-47F9-AFF8-CACA6F516523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4A9DB-E3B1-4A43-9BEF-AE91A5570F95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7" name="Rektangel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A89484-253E-4360-B4FF-72AA8ABF9166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8D1C943-5A0D-486F-832B-201AF078F305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bild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b-NO" noProof="0"/>
              <a:t>Klikk ikonet for å legge til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E7FEF-165C-44DD-9F7B-12055DA4BF81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882AA4B-077F-4A91-8F77-B6A0B370E823}" type="datetime1">
              <a:rPr lang="nb-NO" noProof="0" smtClean="0"/>
              <a:t>27.02.2024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9" name="Rektangel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ktangel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ktangel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cHSD3fWJi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ktangel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Bilde 6" descr="Digitale forbindelse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nb-NO" sz="5400" dirty="0">
                <a:solidFill>
                  <a:schemeClr val="bg1"/>
                </a:solidFill>
                <a:latin typeface="+mn-lt"/>
              </a:rPr>
              <a:t>Personvern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nb-NO" dirty="0">
                <a:solidFill>
                  <a:srgbClr val="7CEBFF"/>
                </a:solidFill>
              </a:rPr>
              <a:t>personopplysningsloven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CF3D360-02BE-5C03-609A-FA8732C88D4A}"/>
              </a:ext>
            </a:extLst>
          </p:cNvPr>
          <p:cNvSpPr/>
          <p:nvPr/>
        </p:nvSpPr>
        <p:spPr>
          <a:xfrm>
            <a:off x="581191" y="2014434"/>
            <a:ext cx="8230935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nb-NO" sz="2400" b="0" i="0" dirty="0">
                <a:solidFill>
                  <a:schemeClr val="bg1"/>
                </a:solidFill>
                <a:effectLst/>
                <a:latin typeface="-apple-system"/>
              </a:rPr>
              <a:t>gjøre rede for hvordan man behandler informasjon og </a:t>
            </a:r>
            <a:br>
              <a:rPr lang="nb-NO" sz="2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nb-NO" sz="2400" b="0" i="0" dirty="0">
                <a:solidFill>
                  <a:schemeClr val="bg1"/>
                </a:solidFill>
                <a:effectLst/>
                <a:latin typeface="-apple-system"/>
              </a:rPr>
              <a:t>personopplysninger i tråd med gjeldende regelverk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F67E97-8996-AF72-EAE4-D62F570B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GDPR vid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ECBC34-EFEF-E726-F68A-33C7E591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https://www.youtube.com/watch?v=NcHSD3fWJiQ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580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ktangel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Plassholder for innhold 4" descr="Digitale tall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nb-NO" dirty="0"/>
              <a:t>Digital kommunikasjon</a:t>
            </a:r>
          </a:p>
        </p:txBody>
      </p:sp>
      <p:graphicFrame>
        <p:nvGraphicFramePr>
          <p:cNvPr id="6" name="Plassholder for innhold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74943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D2BE97-C331-200D-11E4-B82F8280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skole uten </a:t>
            </a:r>
            <a:br>
              <a:rPr lang="nb-NO" dirty="0"/>
            </a:br>
            <a:r>
              <a:rPr lang="nb-NO" dirty="0"/>
              <a:t>personvern #1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AE972C-8243-F0D7-77EC-1030CE0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Massiv kameraovervåkning </a:t>
            </a:r>
            <a:br>
              <a:rPr lang="nb-NO" sz="2800" dirty="0"/>
            </a:br>
            <a:r>
              <a:rPr lang="nb-NO" sz="2800" dirty="0"/>
              <a:t>installeres:</a:t>
            </a:r>
          </a:p>
          <a:p>
            <a:pPr lvl="1"/>
            <a:r>
              <a:rPr lang="nb-NO" sz="2400" dirty="0"/>
              <a:t>Fellesområder</a:t>
            </a:r>
          </a:p>
          <a:p>
            <a:pPr lvl="1"/>
            <a:r>
              <a:rPr lang="nb-NO" sz="2400" dirty="0"/>
              <a:t>Klasserom</a:t>
            </a:r>
          </a:p>
          <a:p>
            <a:pPr lvl="1"/>
            <a:r>
              <a:rPr lang="nb-NO" sz="2400" dirty="0"/>
              <a:t>Garderober</a:t>
            </a:r>
          </a:p>
          <a:p>
            <a:pPr lvl="1"/>
            <a:r>
              <a:rPr lang="nb-NO" sz="2400" dirty="0"/>
              <a:t>Og…</a:t>
            </a:r>
          </a:p>
          <a:p>
            <a:pPr lvl="1"/>
            <a:r>
              <a:rPr lang="nb-NO" sz="2400" dirty="0"/>
              <a:t>Toaletter!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C206267-2C97-8342-65E4-D5DCA71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A08D0-DAC9-7DB9-B672-CCCD900A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diskuter i grupper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166F64-7B7A-4E53-5B28-24A6E7F8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02" y="2049867"/>
            <a:ext cx="11029615" cy="4248296"/>
          </a:xfrm>
        </p:spPr>
        <p:txBody>
          <a:bodyPr>
            <a:normAutofit/>
          </a:bodyPr>
          <a:lstStyle/>
          <a:p>
            <a:r>
              <a:rPr lang="nb-NO" sz="2400" dirty="0"/>
              <a:t>Bør vi ha kameraovervåkning på Nannestad </a:t>
            </a:r>
            <a:r>
              <a:rPr lang="nb-NO" sz="2400" dirty="0" err="1"/>
              <a:t>vgs</a:t>
            </a:r>
            <a:r>
              <a:rPr lang="nb-NO" sz="2400" dirty="0"/>
              <a:t>?</a:t>
            </a:r>
          </a:p>
          <a:p>
            <a:r>
              <a:rPr lang="nb-NO" sz="2400" dirty="0"/>
              <a:t>Diskuter! Finn fordeler og ulemper.</a:t>
            </a:r>
          </a:p>
          <a:p>
            <a:r>
              <a:rPr lang="nb-NO" sz="2400" dirty="0"/>
              <a:t>Stikkord: </a:t>
            </a:r>
          </a:p>
          <a:p>
            <a:pPr lvl="1"/>
            <a:r>
              <a:rPr lang="nb-NO" sz="2000" dirty="0"/>
              <a:t>Tillit</a:t>
            </a:r>
          </a:p>
          <a:p>
            <a:pPr lvl="1"/>
            <a:r>
              <a:rPr lang="nb-NO" sz="2000" dirty="0"/>
              <a:t>psykologi</a:t>
            </a:r>
          </a:p>
          <a:p>
            <a:pPr lvl="1"/>
            <a:r>
              <a:rPr lang="nb-NO" sz="2000" dirty="0"/>
              <a:t>Sikkerhet</a:t>
            </a:r>
          </a:p>
          <a:p>
            <a:pPr lvl="1"/>
            <a:r>
              <a:rPr lang="nb-NO" sz="2000" dirty="0"/>
              <a:t>Personvern</a:t>
            </a:r>
          </a:p>
          <a:p>
            <a:pPr lvl="1"/>
            <a:r>
              <a:rPr lang="nb-NO" sz="2000" dirty="0"/>
              <a:t>Kriminalitet</a:t>
            </a:r>
          </a:p>
          <a:p>
            <a:pPr lvl="1"/>
            <a:r>
              <a:rPr lang="nb-NO" sz="2000" dirty="0"/>
              <a:t>bruk/misbruk av informasjon</a:t>
            </a:r>
          </a:p>
        </p:txBody>
      </p:sp>
    </p:spTree>
    <p:extLst>
      <p:ext uri="{BB962C8B-B14F-4D97-AF65-F5344CB8AC3E}">
        <p14:creationId xmlns:p14="http://schemas.microsoft.com/office/powerpoint/2010/main" val="333100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12EB0E-4B83-BEDB-3CF2-30904046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Personopplysninger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909B1C-96C4-6891-B28A-C3E820CB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396"/>
            <a:ext cx="11029615" cy="4572000"/>
          </a:xfrm>
        </p:spPr>
        <p:txBody>
          <a:bodyPr>
            <a:normAutofit/>
          </a:bodyPr>
          <a:lstStyle/>
          <a:p>
            <a:r>
              <a:rPr lang="nb-NO" sz="2000" dirty="0"/>
              <a:t>Hva er personopplysninger?</a:t>
            </a:r>
          </a:p>
          <a:p>
            <a:r>
              <a:rPr lang="nb-NO" sz="2000" dirty="0"/>
              <a:t>Navn</a:t>
            </a:r>
          </a:p>
          <a:p>
            <a:r>
              <a:rPr lang="nb-NO" sz="2000" dirty="0"/>
              <a:t>Adresse</a:t>
            </a:r>
          </a:p>
          <a:p>
            <a:r>
              <a:rPr lang="nb-NO" sz="2000" dirty="0" err="1"/>
              <a:t>Fødselsnr</a:t>
            </a:r>
            <a:endParaRPr lang="nb-NO" sz="2000" dirty="0"/>
          </a:p>
          <a:p>
            <a:r>
              <a:rPr lang="nb-NO" sz="2000" dirty="0"/>
              <a:t>E-postadresse</a:t>
            </a:r>
          </a:p>
          <a:p>
            <a:r>
              <a:rPr lang="nb-NO" sz="2000" dirty="0"/>
              <a:t>Arbeidsplass</a:t>
            </a:r>
          </a:p>
          <a:p>
            <a:r>
              <a:rPr lang="nb-NO" sz="2000" dirty="0"/>
              <a:t>Bilde</a:t>
            </a:r>
          </a:p>
          <a:p>
            <a:r>
              <a:rPr lang="nb-NO" sz="2000" dirty="0"/>
              <a:t>IP-adresse</a:t>
            </a:r>
          </a:p>
          <a:p>
            <a:endParaRPr lang="nb-NO" sz="2000" dirty="0"/>
          </a:p>
          <a:p>
            <a:r>
              <a:rPr lang="nb-NO" sz="2000" b="1" dirty="0"/>
              <a:t>ALL informasjon som kan kobles til personen!</a:t>
            </a:r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4607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A6B588-0DE1-C65D-0BB5-D525E6F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Sensitive personopplysninger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135E8E-BA21-FB36-9F57-BDFE2D99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43022"/>
          </a:xfrm>
        </p:spPr>
        <p:txBody>
          <a:bodyPr>
            <a:normAutofit lnSpcReduction="10000"/>
          </a:bodyPr>
          <a:lstStyle/>
          <a:p>
            <a:r>
              <a:rPr lang="nb-NO" dirty="0"/>
              <a:t>Hva er sensitive personopplysninger?</a:t>
            </a:r>
          </a:p>
          <a:p>
            <a:r>
              <a:rPr lang="nb-NO" dirty="0"/>
              <a:t>Mer private</a:t>
            </a:r>
          </a:p>
          <a:p>
            <a:r>
              <a:rPr lang="nb-NO" dirty="0"/>
              <a:t>Rase/etnisk opprinnelse</a:t>
            </a:r>
          </a:p>
          <a:p>
            <a:r>
              <a:rPr lang="nb-NO" dirty="0"/>
              <a:t>Seksualliv og seksuell orientering</a:t>
            </a:r>
          </a:p>
          <a:p>
            <a:r>
              <a:rPr lang="nb-NO" dirty="0"/>
              <a:t>Politisk overbevisning</a:t>
            </a:r>
          </a:p>
          <a:p>
            <a:r>
              <a:rPr lang="nb-NO" dirty="0"/>
              <a:t>Religion</a:t>
            </a:r>
          </a:p>
          <a:p>
            <a:r>
              <a:rPr lang="nb-NO" dirty="0"/>
              <a:t>Helseinformasjon</a:t>
            </a:r>
          </a:p>
          <a:p>
            <a:r>
              <a:rPr lang="nb-NO" dirty="0"/>
              <a:t>Biometriske data</a:t>
            </a:r>
          </a:p>
          <a:p>
            <a:r>
              <a:rPr lang="nb-NO" dirty="0"/>
              <a:t>Genetiske data</a:t>
            </a:r>
          </a:p>
          <a:p>
            <a:r>
              <a:rPr lang="nb-NO" dirty="0"/>
              <a:t>Straffedommer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829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D8B33-592A-FB0A-EC10-5F7DDBBE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Avgjør type personopplysning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A5E123-97AB-5E62-BAF6-FB024245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Les teksten, og finn ut hvilke personopplysninger som er sensitive.</a:t>
            </a:r>
          </a:p>
          <a:p>
            <a:r>
              <a:rPr lang="nb-NO" sz="2400" dirty="0"/>
              <a:t>Lag sortert liste basert på grad av sensitivitet (hva er mest privat).</a:t>
            </a:r>
          </a:p>
        </p:txBody>
      </p:sp>
    </p:spTree>
    <p:extLst>
      <p:ext uri="{BB962C8B-B14F-4D97-AF65-F5344CB8AC3E}">
        <p14:creationId xmlns:p14="http://schemas.microsoft.com/office/powerpoint/2010/main" val="45254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25A1FC-B720-E8C4-4441-06B0F85F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GDPR (General Data </a:t>
            </a:r>
            <a:r>
              <a:rPr lang="nb-NO" dirty="0" err="1"/>
              <a:t>Protection</a:t>
            </a:r>
            <a:r>
              <a:rPr lang="nb-NO" dirty="0"/>
              <a:t> </a:t>
            </a:r>
            <a:r>
              <a:rPr lang="nb-NO" dirty="0" err="1"/>
              <a:t>Regulation</a:t>
            </a:r>
            <a:r>
              <a:rPr lang="nb-NO" dirty="0"/>
              <a:t>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BC54D2-417F-A1C9-1FB5-9341D80F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/>
              <a:t>GDPR innført i EU 2018</a:t>
            </a:r>
          </a:p>
          <a:p>
            <a:r>
              <a:rPr lang="nb-NO" sz="2400" dirty="0"/>
              <a:t>Regelverk for vern av personopplysninger</a:t>
            </a:r>
          </a:p>
          <a:p>
            <a:r>
              <a:rPr lang="nb-NO" sz="2400" dirty="0"/>
              <a:t>Norges personopplysningsloven ble tilpasset GDPR</a:t>
            </a:r>
          </a:p>
          <a:p>
            <a:r>
              <a:rPr lang="nb-NO" sz="2400" dirty="0"/>
              <a:t>Gjelder selskaper utenfor EU, dersom brukeren er i EU.</a:t>
            </a:r>
          </a:p>
          <a:p>
            <a:r>
              <a:rPr lang="nb-NO" sz="2400" dirty="0" err="1"/>
              <a:t>Cookies</a:t>
            </a:r>
            <a:r>
              <a:rPr lang="nb-NO" sz="2400" dirty="0"/>
              <a:t>?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6CBCD5-33FC-F39C-B081-75699E27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Personvernprinsipp #1: </a:t>
            </a:r>
            <a:br>
              <a:rPr lang="nb-NO" dirty="0"/>
            </a:br>
            <a:r>
              <a:rPr lang="nb-NO" dirty="0"/>
              <a:t>Lovlig, rettferdig og gjennomsiktig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8BC3AD-9ED9-C7DB-9757-2E8FC919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1894114"/>
            <a:ext cx="11849877" cy="4683968"/>
          </a:xfrm>
        </p:spPr>
        <p:txBody>
          <a:bodyPr>
            <a:normAutofit/>
          </a:bodyPr>
          <a:lstStyle/>
          <a:p>
            <a:r>
              <a:rPr lang="nb-NO" sz="2400" dirty="0"/>
              <a:t>Behandling av personopplysning er </a:t>
            </a:r>
            <a:r>
              <a:rPr lang="nb-NO" sz="2400" b="1" u="sng" dirty="0"/>
              <a:t>LOVLIG</a:t>
            </a:r>
            <a:r>
              <a:rPr lang="nb-NO" sz="2400" dirty="0"/>
              <a:t> dersom minst en av disse er oppfylt:</a:t>
            </a:r>
          </a:p>
          <a:p>
            <a:pPr lvl="1"/>
            <a:r>
              <a:rPr lang="nb-NO" sz="2000" b="1" dirty="0"/>
              <a:t>Samtykke</a:t>
            </a:r>
            <a:r>
              <a:rPr lang="nb-NO" sz="2000" dirty="0"/>
              <a:t> fra personen opplysningene gjelder (den registrerte). Samtykke kan når som helst trekkes tilbake, og opplysningene skal da slettes, med mindre ett av de andre vilkårene gjelder.</a:t>
            </a:r>
          </a:p>
          <a:p>
            <a:pPr lvl="1"/>
            <a:r>
              <a:rPr lang="nb-NO" sz="2000" dirty="0"/>
              <a:t>Opplysningene er </a:t>
            </a:r>
            <a:r>
              <a:rPr lang="nb-NO" sz="2000" b="1" dirty="0"/>
              <a:t>nødvendige</a:t>
            </a:r>
            <a:r>
              <a:rPr lang="nb-NO" sz="2000" dirty="0"/>
              <a:t> for å inngå eller oppfylle en </a:t>
            </a:r>
            <a:r>
              <a:rPr lang="nb-NO" sz="2000" b="1" dirty="0"/>
              <a:t>avtale</a:t>
            </a:r>
            <a:r>
              <a:rPr lang="nb-NO" sz="2000" dirty="0"/>
              <a:t> den registrerte personen er part i.</a:t>
            </a:r>
          </a:p>
          <a:p>
            <a:pPr lvl="1"/>
            <a:r>
              <a:rPr lang="nb-NO" sz="2000" dirty="0"/>
              <a:t>Opplysningene er nødvendige for å </a:t>
            </a:r>
            <a:r>
              <a:rPr lang="nb-NO" sz="2000" b="1" dirty="0"/>
              <a:t>oppfylle rettslige plikter </a:t>
            </a:r>
            <a:r>
              <a:rPr lang="nb-NO" sz="2000" dirty="0"/>
              <a:t>hos den som skal behandle opplysningene.</a:t>
            </a:r>
          </a:p>
          <a:p>
            <a:pPr lvl="1"/>
            <a:r>
              <a:rPr lang="nb-NO" sz="2000" dirty="0"/>
              <a:t>Behandlingen er nødvendig for </a:t>
            </a:r>
            <a:r>
              <a:rPr lang="nb-NO" sz="2000" b="1" dirty="0"/>
              <a:t>å verne den registrertes</a:t>
            </a:r>
            <a:r>
              <a:rPr lang="nb-NO" sz="2000" dirty="0"/>
              <a:t>, eller en annen fysisk persons, vitale interesser.</a:t>
            </a:r>
          </a:p>
          <a:p>
            <a:pPr lvl="1"/>
            <a:r>
              <a:rPr lang="nb-NO" sz="2000" dirty="0"/>
              <a:t>Opplysningene er nødvendige for at </a:t>
            </a:r>
            <a:r>
              <a:rPr lang="nb-NO" sz="2000" b="1" dirty="0"/>
              <a:t>offentlige interesser </a:t>
            </a:r>
            <a:r>
              <a:rPr lang="nb-NO" sz="2000" dirty="0"/>
              <a:t>eller myndighet skal kunne gjøre sine oppgaver.</a:t>
            </a:r>
          </a:p>
          <a:p>
            <a:pPr lvl="1"/>
            <a:endParaRPr lang="nb-NO" sz="1800" dirty="0"/>
          </a:p>
          <a:p>
            <a:r>
              <a:rPr lang="nb-NO" sz="2000" dirty="0"/>
              <a:t>Øv dere på 7 caser.  Avgjør om behandlingen av personopplysninger er lovlig.</a:t>
            </a:r>
          </a:p>
        </p:txBody>
      </p:sp>
    </p:spTree>
    <p:extLst>
      <p:ext uri="{BB962C8B-B14F-4D97-AF65-F5344CB8AC3E}">
        <p14:creationId xmlns:p14="http://schemas.microsoft.com/office/powerpoint/2010/main" val="37360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465338-51C0-51E4-182D-81AD9ACE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Personvernprinsipp #1: </a:t>
            </a:r>
            <a:br>
              <a:rPr lang="nb-NO" dirty="0"/>
            </a:br>
            <a:r>
              <a:rPr lang="nb-NO" dirty="0"/>
              <a:t>Lovlig, rettferdig og gjennomsiktig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D446B6-43BA-27F3-813F-2554CEB0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b="1" u="sng" dirty="0"/>
              <a:t>Lovlighet behandling av sensitive opplysninger:</a:t>
            </a:r>
            <a:br>
              <a:rPr lang="nb-NO" sz="3200" b="1" u="sng" dirty="0"/>
            </a:br>
            <a:endParaRPr lang="nb-NO" sz="3200" b="1" u="sng" dirty="0"/>
          </a:p>
          <a:p>
            <a:pPr lvl="1"/>
            <a:r>
              <a:rPr lang="nb-NO" sz="2400" b="0" i="0" dirty="0">
                <a:solidFill>
                  <a:srgbClr val="444444"/>
                </a:solidFill>
                <a:effectLst/>
                <a:latin typeface="Source Serif Pro" panose="02040603050405020204" pitchFamily="18" charset="0"/>
              </a:rPr>
              <a:t>Behandling av særskilte kategorier av personopplysninger (tidligere kalt sensitive personopplysninger) er i utgangspunktet </a:t>
            </a:r>
            <a:r>
              <a:rPr lang="nb-NO" sz="2400" b="1" i="0" dirty="0">
                <a:solidFill>
                  <a:srgbClr val="444444"/>
                </a:solidFill>
                <a:effectLst/>
                <a:latin typeface="Source Serif Pro" panose="02040603050405020204" pitchFamily="18" charset="0"/>
              </a:rPr>
              <a:t>ulovlig</a:t>
            </a:r>
            <a:r>
              <a:rPr lang="nb-NO" sz="2400" b="0" i="0" dirty="0">
                <a:solidFill>
                  <a:srgbClr val="444444"/>
                </a:solidFill>
                <a:effectLst/>
                <a:latin typeface="Source Serif Pro" panose="02040603050405020204" pitchFamily="18" charset="0"/>
              </a:rPr>
              <a:t>. </a:t>
            </a:r>
          </a:p>
          <a:p>
            <a:pPr lvl="1"/>
            <a:r>
              <a:rPr lang="nb-NO" sz="2400" dirty="0">
                <a:solidFill>
                  <a:srgbClr val="444444"/>
                </a:solidFill>
                <a:latin typeface="Source Serif Pro" panose="02040603050405020204" pitchFamily="18" charset="0"/>
              </a:rPr>
              <a:t>Unntak finnes.</a:t>
            </a:r>
            <a:endParaRPr lang="nb-NO" sz="2400" b="0" i="0" dirty="0">
              <a:solidFill>
                <a:srgbClr val="4444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05438"/>
      </p:ext>
    </p:extLst>
  </p:cSld>
  <p:clrMapOvr>
    <a:masterClrMapping/>
  </p:clrMapOvr>
</p:sld>
</file>

<file path=ppt/theme/theme1.xml><?xml version="1.0" encoding="utf-8"?>
<a:theme xmlns:a="http://schemas.openxmlformats.org/drawingml/2006/main" name="Utbytt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8_TF56390039_Win32" id="{BB956EA4-EA7A-4E68-AD41-671B1EF77E1C}" vid="{FDCA671B-34B7-415F-AE58-85D633BF029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{227FAEAE-10BC-48E2-964E-00E6AA14302B}tf56390039_win32</Template>
  <TotalTime>323</TotalTime>
  <Words>370</Words>
  <Application>Microsoft Office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-apple-system</vt:lpstr>
      <vt:lpstr>Calibri</vt:lpstr>
      <vt:lpstr>Gill Sans MT</vt:lpstr>
      <vt:lpstr>Source Serif Pro</vt:lpstr>
      <vt:lpstr>Wingdings 2</vt:lpstr>
      <vt:lpstr>Utbytte</vt:lpstr>
      <vt:lpstr>Personvern</vt:lpstr>
      <vt:lpstr>En skole uten  personvern #1</vt:lpstr>
      <vt:lpstr>diskuter i grupper</vt:lpstr>
      <vt:lpstr>Personopplysninger</vt:lpstr>
      <vt:lpstr>Sensitive personopplysninger</vt:lpstr>
      <vt:lpstr>Avgjør type personopplysning</vt:lpstr>
      <vt:lpstr>GDPR (General Data Protection Regulation)</vt:lpstr>
      <vt:lpstr>Personvernprinsipp #1:  Lovlig, rettferdig og gjennomsiktig</vt:lpstr>
      <vt:lpstr>Personvernprinsipp #1:  Lovlig, rettferdig og gjennomsiktig</vt:lpstr>
      <vt:lpstr>GDPR vid</vt:lpstr>
      <vt:lpstr>Digital kommunikasjon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Personvern</dc:title>
  <dc:creator>Kaare Erlend Jørgensen</dc:creator>
  <cp:lastModifiedBy>Kaare Erlend Jørgensen</cp:lastModifiedBy>
  <cp:revision>1</cp:revision>
  <dcterms:created xsi:type="dcterms:W3CDTF">2024-02-26T19:47:00Z</dcterms:created>
  <dcterms:modified xsi:type="dcterms:W3CDTF">2024-02-27T07:45:50Z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2024-02-26T20:21:39Z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d3277ad9-eb18-445d-badd-180bf3e8f08f</vt:lpwstr>
  </property>
  <property fmtid="{D5CDD505-2E9C-101B-9397-08002B2CF9AE}" pid="8" name="MSIP_Label_06768ce0-ceaf-4778-8ab1-e65d26fe9939_ContentBits">
    <vt:lpwstr>0</vt:lpwstr>
  </property>
</Properties>
</file>