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a.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 id="265" r:id="Rel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 Type="http://schemas.openxmlformats.org/officeDocument/2006/relationships/slide" Target="/ppt/slides/slidea.xml" Id="RelId8"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IPL team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wicket taker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Highest run scorer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Maiden Bowler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Greatest Win margin (by runs)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Greatest Win margin (by wickets)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sixes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fours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Highest dot balls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Highest individual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player by total runs scored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players by batting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Players by Strike Rate , SR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Players by highest Boundary%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Bowler by wickets taken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bowlers by bowling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bowlers by economy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bowlers by dot balls given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teams win by chasing targets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4 teams by winning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Openers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Anchors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Finishers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All rounders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Specialist Fast bowlers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Bowler by wickets taken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9.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4 qualifying teams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3 Allrounders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e2394ce-839e-42bd-b282-a97fe512257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27613ced7a940b9" /><Relationship Type="http://schemas.openxmlformats.org/officeDocument/2006/relationships/slideLayout" Target="/ppt/slideLayouts/slideLayout8.xml" Id="R4273dcbb5d13481b" /><Relationship Type="http://schemas.openxmlformats.org/officeDocument/2006/relationships/hyperlink" Target="https://app.powerbi.com/groups/me/reports/ae2394ce-839e-42bd-b282-a97fe512257a/?pbi_source=PowerPoint" TargetMode="External" Id="RelId0" /><Relationship Type="http://schemas.openxmlformats.org/officeDocument/2006/relationships/image" Target="/ppt/media/image4.png" Id="imgId4622436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04cb5b268314fb1" /><Relationship Type="http://schemas.openxmlformats.org/officeDocument/2006/relationships/slideLayout" Target="/ppt/slideLayouts/slideLayout8.xml" Id="R3d1af68ff7984428" /><Relationship Type="http://schemas.openxmlformats.org/officeDocument/2006/relationships/hyperlink" Target="https://app.powerbi.com/groups/me/reports/ae2394ce-839e-42bd-b282-a97fe512257a/?pbi_source=PowerPoint" TargetMode="External" Id="RelId1" /><Relationship Type="http://schemas.openxmlformats.org/officeDocument/2006/relationships/image" Target="/ppt/media/image5.png" Id="imgId4622437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588188f1fcfe4b8d" /><Relationship Type="http://schemas.openxmlformats.org/officeDocument/2006/relationships/slideLayout" Target="/ppt/slideLayouts/slideLayout8.xml" Id="Rf3063bf2fae84c57" /><Relationship Type="http://schemas.openxmlformats.org/officeDocument/2006/relationships/hyperlink" Target="https://app.powerbi.com/groups/me/reports/ae2394ce-839e-42bd-b282-a97fe512257a/?pbi_source=PowerPoint" TargetMode="External" Id="RelId2" /><Relationship Type="http://schemas.openxmlformats.org/officeDocument/2006/relationships/image" Target="/ppt/media/image6.png" Id="imgId4622437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329fe821de64be6" /><Relationship Type="http://schemas.openxmlformats.org/officeDocument/2006/relationships/slideLayout" Target="/ppt/slideLayouts/slideLayout8.xml" Id="R60dcf46ed0bb4fc1" /><Relationship Type="http://schemas.openxmlformats.org/officeDocument/2006/relationships/hyperlink" Target="https://app.powerbi.com/groups/me/reports/ae2394ce-839e-42bd-b282-a97fe512257a/?pbi_source=PowerPoint" TargetMode="External" Id="RelId3" /><Relationship Type="http://schemas.openxmlformats.org/officeDocument/2006/relationships/image" Target="/ppt/media/image7.png" Id="imgId46224372"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167c228838b84160" /><Relationship Type="http://schemas.openxmlformats.org/officeDocument/2006/relationships/slideLayout" Target="/ppt/slideLayouts/slideLayout8.xml" Id="R5bebe5fcaa1c4187" /><Relationship Type="http://schemas.openxmlformats.org/officeDocument/2006/relationships/hyperlink" Target="https://app.powerbi.com/groups/me/reports/ae2394ce-839e-42bd-b282-a97fe512257a/?pbi_source=PowerPoint" TargetMode="External" Id="RelId4" /><Relationship Type="http://schemas.openxmlformats.org/officeDocument/2006/relationships/image" Target="/ppt/media/image8.png" Id="imgId46224373"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280312e8ff6c45e5" /><Relationship Type="http://schemas.openxmlformats.org/officeDocument/2006/relationships/slideLayout" Target="/ppt/slideLayouts/slideLayout8.xml" Id="Rd41856258fff4bb2" /><Relationship Type="http://schemas.openxmlformats.org/officeDocument/2006/relationships/hyperlink" Target="https://app.powerbi.com/groups/me/reports/ae2394ce-839e-42bd-b282-a97fe512257a/?pbi_source=PowerPoint" TargetMode="External" Id="RelId5" /><Relationship Type="http://schemas.openxmlformats.org/officeDocument/2006/relationships/image" Target="/ppt/media/image9.png" Id="imgId46224374"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b675703d4d584c79" /><Relationship Type="http://schemas.openxmlformats.org/officeDocument/2006/relationships/slideLayout" Target="/ppt/slideLayouts/slideLayout8.xml" Id="R32c4730997d94019" /><Relationship Type="http://schemas.openxmlformats.org/officeDocument/2006/relationships/hyperlink" Target="https://app.powerbi.com/groups/me/reports/ae2394ce-839e-42bd-b282-a97fe512257a/?pbi_source=PowerPoint" TargetMode="External" Id="RelId6" /><Relationship Type="http://schemas.openxmlformats.org/officeDocument/2006/relationships/image" Target="/ppt/media/imagea.png" Id="imgId46224375"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1befaddd5c0d42c2" /><Relationship Type="http://schemas.openxmlformats.org/officeDocument/2006/relationships/slideLayout" Target="/ppt/slideLayouts/slideLayout8.xml" Id="R61421a16fee844b7" /><Relationship Type="http://schemas.openxmlformats.org/officeDocument/2006/relationships/hyperlink" Target="https://app.powerbi.com/groups/me/reports/ae2394ce-839e-42bd-b282-a97fe512257a/?pbi_source=PowerPoint" TargetMode="External" Id="RelId7" /><Relationship Type="http://schemas.openxmlformats.org/officeDocument/2006/relationships/image" Target="/ppt/media/imageb.png" Id="imgId46224376" /></Relationships>
</file>

<file path=ppt/slides/_rels/slidea.xml.rels>&#65279;<?xml version="1.0" encoding="utf-8"?><Relationships xmlns="http://schemas.openxmlformats.org/package/2006/relationships"><Relationship Type="http://schemas.openxmlformats.org/officeDocument/2006/relationships/notesSlide" Target="/ppt/notesSlides/notesSlide9.xml" Id="Rc3bc6f5254af4107" /><Relationship Type="http://schemas.openxmlformats.org/officeDocument/2006/relationships/slideLayout" Target="/ppt/slideLayouts/slideLayout8.xml" Id="Rb6edbed690884f25" /><Relationship Type="http://schemas.openxmlformats.org/officeDocument/2006/relationships/hyperlink" Target="https://app.powerbi.com/groups/me/reports/ae2394ce-839e-42bd-b282-a97fe512257a/?pbi_source=PowerPoint" TargetMode="External" Id="RelId8" /><Relationship Type="http://schemas.openxmlformats.org/officeDocument/2006/relationships/image" Target="/ppt/media/imagec.png" Id="imgId4622437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IPL Analysis Power BI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4/4/2024 5:00:38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4/2/2024 5:14:32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PL team ,shape ,textbox ,pageNavigator ,textbox ,Most wicket taker ,Highest run scorer ,Top Maiden Bowler ,Greatest Win margin (by runs) ,Greatest Win margin (by wickets) ,Most sixes  ,Most fours ,shape ,textbox ,slicer ,card ,Highest dot balls ,Highest individual score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622436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Highlights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textbox ,pageNavigator ,textbox ,Top 10  player by total runs scored ,Top 10 players by batting average ,Top Players by Strike Rate , SR ,Top Players by highest Boundary% ,slic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622437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Batsman</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textbox ,pageNavigator ,textbox ,Top Bowler by wickets taken ,Top bowlers by bowling avg ,Top bowlers by economy rate ,Top bowlers by dot balls given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62243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Bowlers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columnChart ,lineChart ,Top teams win by chasing targets ,Top 4 teams by winning % ,textbox ,pageNavigator ,textbox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62243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TEAM</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textbox ,pageNavigator ,Openers ,Anchors ,slicer.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462243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openers and Anchors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hape ,textbox ,pageNavigator ,Finishers ,All rounders ,slic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4622437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Finishers and All rounders</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shape ,textbox ,pageNavigator ,slicer ,Specialist Fast bowlers.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462243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Specialist fast bowler and Spinner</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shape ,textbox ,pageNavigator ,textbox ,Top Bowler by wickets taken ,slicer.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462243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11</a:t>
            </a:r>
          </a:p>
        </p:txBody>
      </p:sp>
    </p:spTree>
    <p:clrMapOvr>
      <a:masterClrMapping xmlns:a="http://schemas.openxmlformats.org/drawingml/2006/main"/>
    </p:clrMapOvr>
  </p:cSld>
</p:sld>
</file>

<file path=ppt/slides/slidea.xml><?xml version="1.0" encoding="utf-8"?>
<p:sld xmlns:p="http://schemas.openxmlformats.org/presentationml/2006/main">
  <p:cSld>
    <p:spTree>
      <p:nvGrpSpPr>
        <p:cNvPr id="1" name=""/>
        <p:cNvGrpSpPr/>
        <p:nvPr/>
      </p:nvGrpSpPr>
      <p:grpSpPr/>
      <p:pic>
        <p:nvPicPr>
          <p:cNvPr id="3" name="Picture" title="This slide contains the following visuals: TOP 4 qualifying teams ,shape ,textbox ,pageNavigator ,textbox ,shape ,textbox ,textbox ,shape ,shape ,textbox ,slicer ,Top 3 Allrounders ,textbox ,textbox. Please refer to the notes on this slide for details">
            <a:hlinkClick xmlns:r="http://schemas.openxmlformats.org/officeDocument/2006/relationships" xmlns:a="http://schemas.openxmlformats.org/drawingml/2006/main" r:id="RelId8"/>
          </p:cNvPr>
          <p:cNvPicPr>
            <a:picLocks xmlns:a="http://schemas.openxmlformats.org/drawingml/2006/main" noChangeAspect="1"/>
          </p:cNvPicPr>
          <p:nvPr/>
        </p:nvPicPr>
        <p:blipFill>
          <a:blip xmlns:r="http://schemas.openxmlformats.org/officeDocument/2006/relationships" xmlns:a="http://schemas.openxmlformats.org/drawingml/2006/main" r:embed="imgId4622437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Secondary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