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7" r:id="rId2"/>
    <p:sldId id="257" r:id="rId3"/>
    <p:sldId id="263" r:id="rId4"/>
    <p:sldId id="259" r:id="rId5"/>
    <p:sldId id="256" r:id="rId6"/>
    <p:sldId id="260" r:id="rId7"/>
    <p:sldId id="261" r:id="rId8"/>
    <p:sldId id="262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453DB55-4916-43B5-843E-CA9F03DB3045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3B6D31B-45BC-4FC1-8D04-77E77403B05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B55-4916-43B5-843E-CA9F03DB3045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31B-45BC-4FC1-8D04-77E77403B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41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B55-4916-43B5-843E-CA9F03DB3045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31B-45BC-4FC1-8D04-77E77403B05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656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B55-4916-43B5-843E-CA9F03DB3045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31B-45BC-4FC1-8D04-77E77403B05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887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B55-4916-43B5-843E-CA9F03DB3045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31B-45BC-4FC1-8D04-77E77403B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135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B55-4916-43B5-843E-CA9F03DB3045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31B-45BC-4FC1-8D04-77E77403B05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83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B55-4916-43B5-843E-CA9F03DB3045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31B-45BC-4FC1-8D04-77E77403B05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595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B55-4916-43B5-843E-CA9F03DB3045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31B-45BC-4FC1-8D04-77E77403B05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477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B55-4916-43B5-843E-CA9F03DB3045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31B-45BC-4FC1-8D04-77E77403B05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6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B55-4916-43B5-843E-CA9F03DB3045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31B-45BC-4FC1-8D04-77E77403B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33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B55-4916-43B5-843E-CA9F03DB3045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31B-45BC-4FC1-8D04-77E77403B05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29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B55-4916-43B5-843E-CA9F03DB3045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31B-45BC-4FC1-8D04-77E77403B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86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B55-4916-43B5-843E-CA9F03DB3045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31B-45BC-4FC1-8D04-77E77403B05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74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B55-4916-43B5-843E-CA9F03DB3045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31B-45BC-4FC1-8D04-77E77403B05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B55-4916-43B5-843E-CA9F03DB3045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31B-45BC-4FC1-8D04-77E77403B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45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B55-4916-43B5-843E-CA9F03DB3045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31B-45BC-4FC1-8D04-77E77403B05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3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B55-4916-43B5-843E-CA9F03DB3045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D31B-45BC-4FC1-8D04-77E77403B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16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53DB55-4916-43B5-843E-CA9F03DB3045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B6D31B-45BC-4FC1-8D04-77E77403B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44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30214E-49E5-4C7F-874A-9FFF66F86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580" y="1602607"/>
            <a:ext cx="2143125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3BA1FD-AF42-447B-9E78-7A27311A71CD}"/>
              </a:ext>
            </a:extLst>
          </p:cNvPr>
          <p:cNvSpPr txBox="1"/>
          <p:nvPr/>
        </p:nvSpPr>
        <p:spPr>
          <a:xfrm>
            <a:off x="1492898" y="2351003"/>
            <a:ext cx="6356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en-IN" sz="3600" dirty="0">
                <a:solidFill>
                  <a:srgbClr val="202122"/>
                </a:solidFill>
                <a:latin typeface="Arial" panose="020B0604020202020204" pitchFamily="34" charset="0"/>
              </a:rPr>
              <a:t>X</a:t>
            </a:r>
            <a:r>
              <a:rPr lang="en-IN" sz="36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tensible Markup Language</a:t>
            </a:r>
            <a:endParaRPr lang="en-IN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C3692-315B-44C2-AC5C-E4D6EE0CA96E}"/>
              </a:ext>
            </a:extLst>
          </p:cNvPr>
          <p:cNvSpPr txBox="1"/>
          <p:nvPr/>
        </p:nvSpPr>
        <p:spPr>
          <a:xfrm>
            <a:off x="8154955" y="5365102"/>
            <a:ext cx="273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KAARTHIK S KUMAR</a:t>
            </a:r>
          </a:p>
        </p:txBody>
      </p:sp>
    </p:spTree>
    <p:extLst>
      <p:ext uri="{BB962C8B-B14F-4D97-AF65-F5344CB8AC3E}">
        <p14:creationId xmlns:p14="http://schemas.microsoft.com/office/powerpoint/2010/main" val="1794068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42BDC7-BDA9-4AB3-B63B-E266439E1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35" y="2426717"/>
            <a:ext cx="7586371" cy="35574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629CF1-FB59-4A6F-A751-FE68217505FF}"/>
              </a:ext>
            </a:extLst>
          </p:cNvPr>
          <p:cNvSpPr txBox="1"/>
          <p:nvPr/>
        </p:nvSpPr>
        <p:spPr>
          <a:xfrm>
            <a:off x="1193735" y="942392"/>
            <a:ext cx="796192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xml vs json</a:t>
            </a:r>
          </a:p>
          <a:p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 JSON and XML can be used to receive data from a web server.</a:t>
            </a:r>
          </a:p>
          <a:p>
            <a:br>
              <a:rPr lang="en-US" sz="2400" dirty="0"/>
            </a:b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3170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388B92-6C13-47AA-A778-6F2BA022BD54}"/>
              </a:ext>
            </a:extLst>
          </p:cNvPr>
          <p:cNvSpPr txBox="1"/>
          <p:nvPr/>
        </p:nvSpPr>
        <p:spPr>
          <a:xfrm>
            <a:off x="911290" y="1007706"/>
            <a:ext cx="472440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XML 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employees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John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/employee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Anna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Smith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/employee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Peter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Jones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/employee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/employees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0C5CB-2067-4911-B22D-00BD021F80ED}"/>
              </a:ext>
            </a:extLst>
          </p:cNvPr>
          <p:cNvSpPr txBox="1"/>
          <p:nvPr/>
        </p:nvSpPr>
        <p:spPr>
          <a:xfrm>
            <a:off x="5374433" y="1007706"/>
            <a:ext cx="5906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 :</a:t>
            </a:r>
          </a:p>
          <a:p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"employees"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},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"Anna"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"Smith"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},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"Peter"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"Jones"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38985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4228C4-48A3-49C7-9810-AB9D0A38E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283" y="1673387"/>
            <a:ext cx="7268546" cy="351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5331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6666BB-1EF8-4203-9079-A6B57F3A36DD}"/>
              </a:ext>
            </a:extLst>
          </p:cNvPr>
          <p:cNvSpPr txBox="1"/>
          <p:nvPr/>
        </p:nvSpPr>
        <p:spPr>
          <a:xfrm>
            <a:off x="914400" y="1035699"/>
            <a:ext cx="804298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XML was designed to store and transport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XML was designed to be both human- and machine-readable.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XML stores data in plain text format. This provides a software- and hardware-independent way of storing, transporting, and sharing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XML, the data can be stored in separate XML files.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Xml file Icon of Flat style - Available in SVG, PNG, EPS, AI ...">
            <a:extLst>
              <a:ext uri="{FF2B5EF4-FFF2-40B4-BE49-F238E27FC236}">
                <a16:creationId xmlns:a16="http://schemas.microsoft.com/office/drawing/2014/main" id="{E53C015C-2214-46A8-A123-21F41DB1F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439" y="1165968"/>
            <a:ext cx="2202024" cy="220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8CD05C-87D3-4964-B89F-C3AF662E6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666931"/>
            <a:ext cx="685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17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D8B239-CF19-437E-8BCB-D692505786BC}"/>
              </a:ext>
            </a:extLst>
          </p:cNvPr>
          <p:cNvSpPr txBox="1"/>
          <p:nvPr/>
        </p:nvSpPr>
        <p:spPr>
          <a:xfrm>
            <a:off x="1222310" y="877078"/>
            <a:ext cx="10105053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XML AND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XML is a markup language much like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XML was designed to carry data - with focus on what data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HTML was designed to display data - with focus on how data looks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81E4D-D10A-43CD-9BFE-981C32B37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84" y="2416629"/>
            <a:ext cx="9349631" cy="320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1454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337143-C089-44F3-8A0F-3C60B043A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5069" y="933061"/>
            <a:ext cx="9713168" cy="4982547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XML Syntax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XML documents are formed as element trees.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 XML tree starts at a root element and branches from the root to child elements.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elements 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have a opening and closing tag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XML tags are case sensitive. The tag &lt;Letter&gt; is different from the tag &lt;letter&gt;.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All elements can have sub elements (child elements):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&lt;root&gt;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&lt;child&gt;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subchild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&gt;.....&lt;/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subchild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&lt;/child&gt;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&lt;/root&gt;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D02248-865D-4B84-89BC-DEFCC47C083B}"/>
              </a:ext>
            </a:extLst>
          </p:cNvPr>
          <p:cNvSpPr txBox="1"/>
          <p:nvPr/>
        </p:nvSpPr>
        <p:spPr>
          <a:xfrm>
            <a:off x="5761653" y="3839546"/>
            <a:ext cx="46093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syntax for writing comments in XML is similar to that of HTML: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&lt;!-- This is a comment --&gt;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0043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902ED2-CB33-41AA-BB76-9856ABBDE17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79715" y="877078"/>
            <a:ext cx="5477070" cy="2274923"/>
          </a:xfrm>
        </p:spPr>
        <p:txBody>
          <a:bodyPr/>
          <a:lstStyle/>
          <a:p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marL="457200" lvl="1" indent="0"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Tove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/to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Jani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/from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heading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Reminder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/heading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Don't forget me this weekend!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/body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/note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C9308-7F31-4635-A341-71D2CEF93A11}"/>
              </a:ext>
            </a:extLst>
          </p:cNvPr>
          <p:cNvSpPr txBox="1"/>
          <p:nvPr/>
        </p:nvSpPr>
        <p:spPr>
          <a:xfrm>
            <a:off x="6514876" y="3259269"/>
            <a:ext cx="49172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XML is quite self-descriptive: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has sender information.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has receiver information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has a heading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has a message body.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CFD58A-9B24-44F8-9B28-686893284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50" y="3259269"/>
            <a:ext cx="3513124" cy="2591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AFCD5F-AF92-4AE4-AA18-A0E70CFCEFE2}"/>
              </a:ext>
            </a:extLst>
          </p:cNvPr>
          <p:cNvSpPr txBox="1"/>
          <p:nvPr/>
        </p:nvSpPr>
        <p:spPr>
          <a:xfrm>
            <a:off x="6456785" y="1120676"/>
            <a:ext cx="45906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XML language has no predefined tags.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tags in the example (like &lt;to&gt; and &lt;from&gt;) are not defined in any XML standard.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tags are "invented" by the author of the XML document.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92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69B68D-28BF-437D-ACE4-61EF848965D1}"/>
              </a:ext>
            </a:extLst>
          </p:cNvPr>
          <p:cNvSpPr txBox="1"/>
          <p:nvPr/>
        </p:nvSpPr>
        <p:spPr>
          <a:xfrm>
            <a:off x="1017038" y="1492898"/>
            <a:ext cx="54584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XML Elements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element can contain: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other elements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 a mix of the above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	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female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/gender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XML Attributes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XML elements can have attributes, just like HTML.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Attributes are designed to contain data related to a specific element.</a:t>
            </a:r>
            <a:br>
              <a:rPr lang="en-US" dirty="0"/>
            </a:br>
            <a:r>
              <a:rPr lang="en-US" dirty="0"/>
              <a:t>	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gender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="female"&gt;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1373B-918F-48F9-BACB-2AD21E5682B5}"/>
              </a:ext>
            </a:extLst>
          </p:cNvPr>
          <p:cNvSpPr txBox="1"/>
          <p:nvPr/>
        </p:nvSpPr>
        <p:spPr>
          <a:xfrm>
            <a:off x="6690049" y="1492898"/>
            <a:ext cx="486124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female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/gender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Anna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Smith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/person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/>
            <a:endParaRPr lang="en-IN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algn="l"/>
            <a:endParaRPr lang="en-IN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IN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gender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="female"&gt;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Anna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Smith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/person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201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CF9A29-6ABA-4F29-BEC4-AC9B413AF0DC}"/>
              </a:ext>
            </a:extLst>
          </p:cNvPr>
          <p:cNvSpPr txBox="1"/>
          <p:nvPr/>
        </p:nvSpPr>
        <p:spPr>
          <a:xfrm>
            <a:off x="1063689" y="1054359"/>
            <a:ext cx="995576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XML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HttpRequest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object can be used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 a web page without reloading the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 data from a server - after the page has loaded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Receive data from a server  - after the page has loaded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 data to a server - in the background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085FF-B067-4F3D-B7C2-7BAF76EAE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350" y="2945725"/>
            <a:ext cx="7890440" cy="32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44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943CDE-E973-4CB0-AF79-A77F1F5D3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865" y="1959028"/>
            <a:ext cx="8705461" cy="41261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1BADF1-79DD-4689-A52D-F61BFEAE0E08}"/>
              </a:ext>
            </a:extLst>
          </p:cNvPr>
          <p:cNvSpPr txBox="1"/>
          <p:nvPr/>
        </p:nvSpPr>
        <p:spPr>
          <a:xfrm>
            <a:off x="798336" y="1035698"/>
            <a:ext cx="103517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XML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XML DOM (Document Object Model) defines the properties and methods for accessing and editing XML. It presents an XML document as a tree-structure.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36781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D4CC7E-8AD8-46FB-95D2-DE8B49CE383B}"/>
              </a:ext>
            </a:extLst>
          </p:cNvPr>
          <p:cNvSpPr txBox="1"/>
          <p:nvPr/>
        </p:nvSpPr>
        <p:spPr>
          <a:xfrm>
            <a:off x="1073020" y="1101012"/>
            <a:ext cx="8082643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Xml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an XML document can be accessed, it must be loaded into an XML DOM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modern browsers have a built-in XML parser that can convert text into an XML DOM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XMLHttpRequest</a:t>
            </a:r>
            <a:r>
              <a:rPr lang="en-US" dirty="0"/>
              <a:t> Object has a built in XML Parser.</a:t>
            </a:r>
            <a:endParaRPr lang="en-IN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72DA2-7BEA-43CE-915E-5DEEFD346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3031962"/>
            <a:ext cx="78771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3758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400</TotalTime>
  <Words>757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Consolas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Kaarthik S Kumar</dc:creator>
  <cp:lastModifiedBy>Kaarthik S Kumar</cp:lastModifiedBy>
  <cp:revision>19</cp:revision>
  <dcterms:created xsi:type="dcterms:W3CDTF">2020-08-17T06:55:34Z</dcterms:created>
  <dcterms:modified xsi:type="dcterms:W3CDTF">2020-08-20T06:39:13Z</dcterms:modified>
</cp:coreProperties>
</file>