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5" r:id="rId3"/>
    <p:sldId id="257" r:id="rId4"/>
    <p:sldId id="258" r:id="rId5"/>
    <p:sldId id="259" r:id="rId6"/>
    <p:sldId id="270" r:id="rId7"/>
    <p:sldId id="261" r:id="rId8"/>
    <p:sldId id="271" r:id="rId9"/>
    <p:sldId id="262" r:id="rId10"/>
    <p:sldId id="263" r:id="rId11"/>
    <p:sldId id="268" r:id="rId12"/>
    <p:sldId id="269" r:id="rId13"/>
    <p:sldId id="26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ata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ata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4.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C495DE-6156-4547-B3D4-062DFAC0975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D16985B1-1957-4648-BDDD-260601AD45EB}">
      <dgm:prSet/>
      <dgm:spPr/>
      <dgm:t>
        <a:bodyPr/>
        <a:lstStyle/>
        <a:p>
          <a:r>
            <a:rPr lang="en-US" b="1" dirty="0">
              <a:latin typeface="Times New Roman" panose="02020603050405020304" pitchFamily="18" charset="0"/>
              <a:cs typeface="Times New Roman" panose="02020603050405020304" pitchFamily="18" charset="0"/>
            </a:rPr>
            <a:t>Project Title</a:t>
          </a:r>
          <a:r>
            <a:rPr lang="en-US" dirty="0">
              <a:latin typeface="Times New Roman" panose="02020603050405020304" pitchFamily="18" charset="0"/>
              <a:cs typeface="Times New Roman" panose="02020603050405020304" pitchFamily="18" charset="0"/>
            </a:rPr>
            <a:t>: Emotion Prediction System</a:t>
          </a:r>
        </a:p>
      </dgm:t>
    </dgm:pt>
    <dgm:pt modelId="{AE996E91-E508-428B-B092-D8D387D36176}" type="parTrans" cxnId="{EAD7AD43-61E4-4E58-9A30-E8A51DE74862}">
      <dgm:prSet/>
      <dgm:spPr/>
      <dgm:t>
        <a:bodyPr/>
        <a:lstStyle/>
        <a:p>
          <a:endParaRPr lang="en-US"/>
        </a:p>
      </dgm:t>
    </dgm:pt>
    <dgm:pt modelId="{3C730D32-72B9-4D1F-9A02-CCF99A0C2DF7}" type="sibTrans" cxnId="{EAD7AD43-61E4-4E58-9A30-E8A51DE74862}">
      <dgm:prSet/>
      <dgm:spPr/>
      <dgm:t>
        <a:bodyPr/>
        <a:lstStyle/>
        <a:p>
          <a:endParaRPr lang="en-US"/>
        </a:p>
      </dgm:t>
    </dgm:pt>
    <dgm:pt modelId="{569D234B-06ED-439B-A0AC-4C38D3444F52}">
      <dgm:prSet/>
      <dgm:spPr/>
      <dgm:t>
        <a:bodyPr/>
        <a:lstStyle/>
        <a:p>
          <a:r>
            <a:rPr lang="en-US" b="1" dirty="0">
              <a:latin typeface="Times New Roman" panose="02020603050405020304" pitchFamily="18" charset="0"/>
              <a:cs typeface="Times New Roman" panose="02020603050405020304" pitchFamily="18" charset="0"/>
            </a:rPr>
            <a:t>Course</a:t>
          </a:r>
          <a:r>
            <a:rPr lang="en-US" dirty="0">
              <a:latin typeface="Times New Roman" panose="02020603050405020304" pitchFamily="18" charset="0"/>
              <a:cs typeface="Times New Roman" panose="02020603050405020304" pitchFamily="18" charset="0"/>
            </a:rPr>
            <a:t>: AD23402 – Computer Vision</a:t>
          </a:r>
        </a:p>
      </dgm:t>
    </dgm:pt>
    <dgm:pt modelId="{FE1F757A-2CAA-4E36-B3FC-C364992C0DF8}" type="parTrans" cxnId="{DB125947-B0FD-48C8-AAAB-389EE941F26D}">
      <dgm:prSet/>
      <dgm:spPr/>
      <dgm:t>
        <a:bodyPr/>
        <a:lstStyle/>
        <a:p>
          <a:endParaRPr lang="en-US"/>
        </a:p>
      </dgm:t>
    </dgm:pt>
    <dgm:pt modelId="{6C9EF426-2F47-4B3C-BBAB-A89E92CE154C}" type="sibTrans" cxnId="{DB125947-B0FD-48C8-AAAB-389EE941F26D}">
      <dgm:prSet/>
      <dgm:spPr/>
      <dgm:t>
        <a:bodyPr/>
        <a:lstStyle/>
        <a:p>
          <a:endParaRPr lang="en-US"/>
        </a:p>
      </dgm:t>
    </dgm:pt>
    <dgm:pt modelId="{64CB796E-903D-407A-9F9A-F6F1AA43F5BE}" type="pres">
      <dgm:prSet presAssocID="{18C495DE-6156-4547-B3D4-062DFAC09756}" presName="root" presStyleCnt="0">
        <dgm:presLayoutVars>
          <dgm:dir/>
          <dgm:resizeHandles val="exact"/>
        </dgm:presLayoutVars>
      </dgm:prSet>
      <dgm:spPr/>
    </dgm:pt>
    <dgm:pt modelId="{2AFAF848-D6CB-4BDC-B336-7F4503D22E0F}" type="pres">
      <dgm:prSet presAssocID="{D16985B1-1957-4648-BDDD-260601AD45EB}" presName="compNode" presStyleCnt="0"/>
      <dgm:spPr/>
    </dgm:pt>
    <dgm:pt modelId="{2ECF7CE2-9986-49FB-898C-C7A3866DB899}" type="pres">
      <dgm:prSet presAssocID="{D16985B1-1957-4648-BDDD-260601AD45E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rprised Face with No Fill"/>
        </a:ext>
      </dgm:extLst>
    </dgm:pt>
    <dgm:pt modelId="{121F1D2F-CEAC-4C5C-A3CC-3D3D1A083299}" type="pres">
      <dgm:prSet presAssocID="{D16985B1-1957-4648-BDDD-260601AD45EB}" presName="spaceRect" presStyleCnt="0"/>
      <dgm:spPr/>
    </dgm:pt>
    <dgm:pt modelId="{2F492951-359A-4C17-A8C6-B0FA13526B49}" type="pres">
      <dgm:prSet presAssocID="{D16985B1-1957-4648-BDDD-260601AD45EB}" presName="textRect" presStyleLbl="revTx" presStyleIdx="0" presStyleCnt="2">
        <dgm:presLayoutVars>
          <dgm:chMax val="1"/>
          <dgm:chPref val="1"/>
        </dgm:presLayoutVars>
      </dgm:prSet>
      <dgm:spPr/>
    </dgm:pt>
    <dgm:pt modelId="{2AAA1E4A-A925-4DB5-A019-413B03B93032}" type="pres">
      <dgm:prSet presAssocID="{3C730D32-72B9-4D1F-9A02-CCF99A0C2DF7}" presName="sibTrans" presStyleCnt="0"/>
      <dgm:spPr/>
    </dgm:pt>
    <dgm:pt modelId="{A074532F-3F6B-4303-A477-6D21826AEC13}" type="pres">
      <dgm:prSet presAssocID="{569D234B-06ED-439B-A0AC-4C38D3444F52}" presName="compNode" presStyleCnt="0"/>
      <dgm:spPr/>
    </dgm:pt>
    <dgm:pt modelId="{452A2EEB-CEF3-44DA-94C3-7363692066E3}" type="pres">
      <dgm:prSet presAssocID="{569D234B-06ED-439B-A0AC-4C38D3444F5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F026AB29-458C-4E56-9993-6A58C7407C65}" type="pres">
      <dgm:prSet presAssocID="{569D234B-06ED-439B-A0AC-4C38D3444F52}" presName="spaceRect" presStyleCnt="0"/>
      <dgm:spPr/>
    </dgm:pt>
    <dgm:pt modelId="{02039CD8-9991-49BB-B7B1-F2AF87AFA6E4}" type="pres">
      <dgm:prSet presAssocID="{569D234B-06ED-439B-A0AC-4C38D3444F52}" presName="textRect" presStyleLbl="revTx" presStyleIdx="1" presStyleCnt="2">
        <dgm:presLayoutVars>
          <dgm:chMax val="1"/>
          <dgm:chPref val="1"/>
        </dgm:presLayoutVars>
      </dgm:prSet>
      <dgm:spPr/>
    </dgm:pt>
  </dgm:ptLst>
  <dgm:cxnLst>
    <dgm:cxn modelId="{A2077D33-991C-4B04-AA3D-2207B3234260}" type="presOf" srcId="{569D234B-06ED-439B-A0AC-4C38D3444F52}" destId="{02039CD8-9991-49BB-B7B1-F2AF87AFA6E4}" srcOrd="0" destOrd="0" presId="urn:microsoft.com/office/officeart/2018/2/layout/IconLabelList"/>
    <dgm:cxn modelId="{EAD7AD43-61E4-4E58-9A30-E8A51DE74862}" srcId="{18C495DE-6156-4547-B3D4-062DFAC09756}" destId="{D16985B1-1957-4648-BDDD-260601AD45EB}" srcOrd="0" destOrd="0" parTransId="{AE996E91-E508-428B-B092-D8D387D36176}" sibTransId="{3C730D32-72B9-4D1F-9A02-CCF99A0C2DF7}"/>
    <dgm:cxn modelId="{DB125947-B0FD-48C8-AAAB-389EE941F26D}" srcId="{18C495DE-6156-4547-B3D4-062DFAC09756}" destId="{569D234B-06ED-439B-A0AC-4C38D3444F52}" srcOrd="1" destOrd="0" parTransId="{FE1F757A-2CAA-4E36-B3FC-C364992C0DF8}" sibTransId="{6C9EF426-2F47-4B3C-BBAB-A89E92CE154C}"/>
    <dgm:cxn modelId="{448BBC56-4DA7-4132-8AD2-15194BE0FD53}" type="presOf" srcId="{18C495DE-6156-4547-B3D4-062DFAC09756}" destId="{64CB796E-903D-407A-9F9A-F6F1AA43F5BE}" srcOrd="0" destOrd="0" presId="urn:microsoft.com/office/officeart/2018/2/layout/IconLabelList"/>
    <dgm:cxn modelId="{B12A3487-EDDA-493E-93B5-24BECA2FE83C}" type="presOf" srcId="{D16985B1-1957-4648-BDDD-260601AD45EB}" destId="{2F492951-359A-4C17-A8C6-B0FA13526B49}" srcOrd="0" destOrd="0" presId="urn:microsoft.com/office/officeart/2018/2/layout/IconLabelList"/>
    <dgm:cxn modelId="{2F7B3B59-7FD3-4B34-A332-56CCB5F80092}" type="presParOf" srcId="{64CB796E-903D-407A-9F9A-F6F1AA43F5BE}" destId="{2AFAF848-D6CB-4BDC-B336-7F4503D22E0F}" srcOrd="0" destOrd="0" presId="urn:microsoft.com/office/officeart/2018/2/layout/IconLabelList"/>
    <dgm:cxn modelId="{4B4A87A6-27A4-4B5A-8AB4-CEE8F4C433EF}" type="presParOf" srcId="{2AFAF848-D6CB-4BDC-B336-7F4503D22E0F}" destId="{2ECF7CE2-9986-49FB-898C-C7A3866DB899}" srcOrd="0" destOrd="0" presId="urn:microsoft.com/office/officeart/2018/2/layout/IconLabelList"/>
    <dgm:cxn modelId="{0268A478-FABB-4BBB-9D9E-C03C4FED219F}" type="presParOf" srcId="{2AFAF848-D6CB-4BDC-B336-7F4503D22E0F}" destId="{121F1D2F-CEAC-4C5C-A3CC-3D3D1A083299}" srcOrd="1" destOrd="0" presId="urn:microsoft.com/office/officeart/2018/2/layout/IconLabelList"/>
    <dgm:cxn modelId="{C26E58A2-E3F9-460C-AB9C-C4A5889C41DD}" type="presParOf" srcId="{2AFAF848-D6CB-4BDC-B336-7F4503D22E0F}" destId="{2F492951-359A-4C17-A8C6-B0FA13526B49}" srcOrd="2" destOrd="0" presId="urn:microsoft.com/office/officeart/2018/2/layout/IconLabelList"/>
    <dgm:cxn modelId="{9160930D-43EB-412A-BE12-F3D61C582B5D}" type="presParOf" srcId="{64CB796E-903D-407A-9F9A-F6F1AA43F5BE}" destId="{2AAA1E4A-A925-4DB5-A019-413B03B93032}" srcOrd="1" destOrd="0" presId="urn:microsoft.com/office/officeart/2018/2/layout/IconLabelList"/>
    <dgm:cxn modelId="{8B2F88C4-BA01-4AD6-8DB0-A6625B98F20E}" type="presParOf" srcId="{64CB796E-903D-407A-9F9A-F6F1AA43F5BE}" destId="{A074532F-3F6B-4303-A477-6D21826AEC13}" srcOrd="2" destOrd="0" presId="urn:microsoft.com/office/officeart/2018/2/layout/IconLabelList"/>
    <dgm:cxn modelId="{2C604FB0-0F8C-436E-BDCF-0D4F9553FF26}" type="presParOf" srcId="{A074532F-3F6B-4303-A477-6D21826AEC13}" destId="{452A2EEB-CEF3-44DA-94C3-7363692066E3}" srcOrd="0" destOrd="0" presId="urn:microsoft.com/office/officeart/2018/2/layout/IconLabelList"/>
    <dgm:cxn modelId="{D4FBF7FF-5595-461D-BE7F-A7026D7124CA}" type="presParOf" srcId="{A074532F-3F6B-4303-A477-6D21826AEC13}" destId="{F026AB29-458C-4E56-9993-6A58C7407C65}" srcOrd="1" destOrd="0" presId="urn:microsoft.com/office/officeart/2018/2/layout/IconLabelList"/>
    <dgm:cxn modelId="{05A99AE9-AFBD-408C-85FB-5477C3C39A3D}" type="presParOf" srcId="{A074532F-3F6B-4303-A477-6D21826AEC13}" destId="{02039CD8-9991-49BB-B7B1-F2AF87AFA6E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E9DFC5-DBE5-4CEE-A92E-A0D0A108071C}"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6D4EFC81-63A4-4E89-B66B-52FF9E961C53}">
      <dgm:prSet/>
      <dgm:spPr/>
      <dgm:t>
        <a:bodyPr/>
        <a:lstStyle/>
        <a:p>
          <a:r>
            <a:rPr lang="en-US" dirty="0">
              <a:latin typeface="Times New Roman" panose="02020603050405020304" pitchFamily="18" charset="0"/>
              <a:cs typeface="Times New Roman" panose="02020603050405020304" pitchFamily="18" charset="0"/>
            </a:rPr>
            <a:t>Mental Health Monitoring: Early distress detection</a:t>
          </a:r>
          <a:r>
            <a:rPr lang="en-US" dirty="0"/>
            <a:t>.</a:t>
          </a:r>
        </a:p>
      </dgm:t>
    </dgm:pt>
    <dgm:pt modelId="{631EB29A-9D69-4685-8284-79AFC588EB49}" type="parTrans" cxnId="{002382EE-D63A-489B-857B-FD529D20EACD}">
      <dgm:prSet/>
      <dgm:spPr/>
      <dgm:t>
        <a:bodyPr/>
        <a:lstStyle/>
        <a:p>
          <a:endParaRPr lang="en-US"/>
        </a:p>
      </dgm:t>
    </dgm:pt>
    <dgm:pt modelId="{8D972939-40FA-409A-AA4B-A4B7704D3CBF}" type="sibTrans" cxnId="{002382EE-D63A-489B-857B-FD529D20EACD}">
      <dgm:prSet/>
      <dgm:spPr/>
      <dgm:t>
        <a:bodyPr/>
        <a:lstStyle/>
        <a:p>
          <a:endParaRPr lang="en-US"/>
        </a:p>
      </dgm:t>
    </dgm:pt>
    <dgm:pt modelId="{0791A246-2416-441B-A2B6-3AF7781F4C63}">
      <dgm:prSet/>
      <dgm:spPr/>
      <dgm:t>
        <a:bodyPr/>
        <a:lstStyle/>
        <a:p>
          <a:r>
            <a:rPr lang="en-US" dirty="0">
              <a:latin typeface="Times New Roman" panose="02020603050405020304" pitchFamily="18" charset="0"/>
              <a:cs typeface="Times New Roman" panose="02020603050405020304" pitchFamily="18" charset="0"/>
            </a:rPr>
            <a:t>Smart Education: Adaptive learning based on engagement.</a:t>
          </a:r>
        </a:p>
      </dgm:t>
    </dgm:pt>
    <dgm:pt modelId="{A99C6601-CAFE-41A2-A83E-A8B3BE32C84C}" type="parTrans" cxnId="{9D5DDB23-1951-4882-BF7B-3A8C9D1A3C7C}">
      <dgm:prSet/>
      <dgm:spPr/>
      <dgm:t>
        <a:bodyPr/>
        <a:lstStyle/>
        <a:p>
          <a:endParaRPr lang="en-US"/>
        </a:p>
      </dgm:t>
    </dgm:pt>
    <dgm:pt modelId="{D6CACD5A-7AFA-4F35-936F-F35A129C76C4}" type="sibTrans" cxnId="{9D5DDB23-1951-4882-BF7B-3A8C9D1A3C7C}">
      <dgm:prSet/>
      <dgm:spPr/>
      <dgm:t>
        <a:bodyPr/>
        <a:lstStyle/>
        <a:p>
          <a:endParaRPr lang="en-US"/>
        </a:p>
      </dgm:t>
    </dgm:pt>
    <dgm:pt modelId="{EEB1B226-F08E-4C4B-99FE-307E20DFFECE}">
      <dgm:prSet/>
      <dgm:spPr/>
      <dgm:t>
        <a:bodyPr/>
        <a:lstStyle/>
        <a:p>
          <a:r>
            <a:rPr lang="en-US" dirty="0">
              <a:latin typeface="Times New Roman" panose="02020603050405020304" pitchFamily="18" charset="0"/>
              <a:cs typeface="Times New Roman" panose="02020603050405020304" pitchFamily="18" charset="0"/>
            </a:rPr>
            <a:t>Customer Sentiment: Real-time feedback analysis.</a:t>
          </a:r>
        </a:p>
      </dgm:t>
    </dgm:pt>
    <dgm:pt modelId="{21ABB886-7735-43D6-B7EF-BEC96B53B8D6}" type="parTrans" cxnId="{D1504651-D176-47F3-932D-BB992295297A}">
      <dgm:prSet/>
      <dgm:spPr/>
      <dgm:t>
        <a:bodyPr/>
        <a:lstStyle/>
        <a:p>
          <a:endParaRPr lang="en-US"/>
        </a:p>
      </dgm:t>
    </dgm:pt>
    <dgm:pt modelId="{2403312F-1FE1-4527-84B1-52D2EF8729A9}" type="sibTrans" cxnId="{D1504651-D176-47F3-932D-BB992295297A}">
      <dgm:prSet/>
      <dgm:spPr/>
      <dgm:t>
        <a:bodyPr/>
        <a:lstStyle/>
        <a:p>
          <a:endParaRPr lang="en-US"/>
        </a:p>
      </dgm:t>
    </dgm:pt>
    <dgm:pt modelId="{09A84904-1381-4D07-BF60-C9586A664040}">
      <dgm:prSet/>
      <dgm:spPr/>
      <dgm:t>
        <a:bodyPr/>
        <a:lstStyle/>
        <a:p>
          <a:r>
            <a:rPr lang="en-US" dirty="0">
              <a:latin typeface="Times New Roman" panose="02020603050405020304" pitchFamily="18" charset="0"/>
              <a:cs typeface="Times New Roman" panose="02020603050405020304" pitchFamily="18" charset="0"/>
            </a:rPr>
            <a:t>Human-Computer Interaction: Emotion-aware responses.</a:t>
          </a:r>
        </a:p>
      </dgm:t>
    </dgm:pt>
    <dgm:pt modelId="{2A6D141A-C78F-42FD-A871-F4115E75AF20}" type="parTrans" cxnId="{7EE9CCF2-9583-4AFF-BE9F-E664417AB31B}">
      <dgm:prSet/>
      <dgm:spPr/>
      <dgm:t>
        <a:bodyPr/>
        <a:lstStyle/>
        <a:p>
          <a:endParaRPr lang="en-US"/>
        </a:p>
      </dgm:t>
    </dgm:pt>
    <dgm:pt modelId="{5F3394C9-8636-4FCB-88B0-23E262F4C024}" type="sibTrans" cxnId="{7EE9CCF2-9583-4AFF-BE9F-E664417AB31B}">
      <dgm:prSet/>
      <dgm:spPr/>
      <dgm:t>
        <a:bodyPr/>
        <a:lstStyle/>
        <a:p>
          <a:endParaRPr lang="en-US"/>
        </a:p>
      </dgm:t>
    </dgm:pt>
    <dgm:pt modelId="{66366507-7F60-4AAA-BCCB-F05E0382A782}" type="pres">
      <dgm:prSet presAssocID="{5EE9DFC5-DBE5-4CEE-A92E-A0D0A108071C}" presName="vert0" presStyleCnt="0">
        <dgm:presLayoutVars>
          <dgm:dir/>
          <dgm:animOne val="branch"/>
          <dgm:animLvl val="lvl"/>
        </dgm:presLayoutVars>
      </dgm:prSet>
      <dgm:spPr/>
    </dgm:pt>
    <dgm:pt modelId="{F8BE188A-C309-4076-8D5A-46DCD07C1C07}" type="pres">
      <dgm:prSet presAssocID="{6D4EFC81-63A4-4E89-B66B-52FF9E961C53}" presName="thickLine" presStyleLbl="alignNode1" presStyleIdx="0" presStyleCnt="4"/>
      <dgm:spPr/>
    </dgm:pt>
    <dgm:pt modelId="{C6C83AA1-8D2E-433F-B775-A705046E4675}" type="pres">
      <dgm:prSet presAssocID="{6D4EFC81-63A4-4E89-B66B-52FF9E961C53}" presName="horz1" presStyleCnt="0"/>
      <dgm:spPr/>
    </dgm:pt>
    <dgm:pt modelId="{3154B6C1-612F-4E0A-911E-BEE6E7CAF3B8}" type="pres">
      <dgm:prSet presAssocID="{6D4EFC81-63A4-4E89-B66B-52FF9E961C53}" presName="tx1" presStyleLbl="revTx" presStyleIdx="0" presStyleCnt="4"/>
      <dgm:spPr/>
    </dgm:pt>
    <dgm:pt modelId="{2F2B3C84-F396-4EC8-BD59-4DA639571ED1}" type="pres">
      <dgm:prSet presAssocID="{6D4EFC81-63A4-4E89-B66B-52FF9E961C53}" presName="vert1" presStyleCnt="0"/>
      <dgm:spPr/>
    </dgm:pt>
    <dgm:pt modelId="{2A266807-4C53-4EBE-84CF-21EF75318743}" type="pres">
      <dgm:prSet presAssocID="{0791A246-2416-441B-A2B6-3AF7781F4C63}" presName="thickLine" presStyleLbl="alignNode1" presStyleIdx="1" presStyleCnt="4"/>
      <dgm:spPr/>
    </dgm:pt>
    <dgm:pt modelId="{B3F1843B-C806-4A30-B2FA-BDF117C0AA67}" type="pres">
      <dgm:prSet presAssocID="{0791A246-2416-441B-A2B6-3AF7781F4C63}" presName="horz1" presStyleCnt="0"/>
      <dgm:spPr/>
    </dgm:pt>
    <dgm:pt modelId="{6E7CBCEB-7D50-491A-A15C-7330CAB8678D}" type="pres">
      <dgm:prSet presAssocID="{0791A246-2416-441B-A2B6-3AF7781F4C63}" presName="tx1" presStyleLbl="revTx" presStyleIdx="1" presStyleCnt="4"/>
      <dgm:spPr/>
    </dgm:pt>
    <dgm:pt modelId="{2A91DE55-081A-42A5-ACC1-356C9FDA4771}" type="pres">
      <dgm:prSet presAssocID="{0791A246-2416-441B-A2B6-3AF7781F4C63}" presName="vert1" presStyleCnt="0"/>
      <dgm:spPr/>
    </dgm:pt>
    <dgm:pt modelId="{5099F345-BBA0-4415-A9F4-EF5E0DCCD59F}" type="pres">
      <dgm:prSet presAssocID="{EEB1B226-F08E-4C4B-99FE-307E20DFFECE}" presName="thickLine" presStyleLbl="alignNode1" presStyleIdx="2" presStyleCnt="4"/>
      <dgm:spPr/>
    </dgm:pt>
    <dgm:pt modelId="{B1BB9DD1-8257-4F8D-A949-FF0A3AFF82BD}" type="pres">
      <dgm:prSet presAssocID="{EEB1B226-F08E-4C4B-99FE-307E20DFFECE}" presName="horz1" presStyleCnt="0"/>
      <dgm:spPr/>
    </dgm:pt>
    <dgm:pt modelId="{019AF626-8700-4DD9-BD16-9A6DFC4D7EFB}" type="pres">
      <dgm:prSet presAssocID="{EEB1B226-F08E-4C4B-99FE-307E20DFFECE}" presName="tx1" presStyleLbl="revTx" presStyleIdx="2" presStyleCnt="4"/>
      <dgm:spPr/>
    </dgm:pt>
    <dgm:pt modelId="{99F23BA4-1269-421C-825A-B3D801F12E35}" type="pres">
      <dgm:prSet presAssocID="{EEB1B226-F08E-4C4B-99FE-307E20DFFECE}" presName="vert1" presStyleCnt="0"/>
      <dgm:spPr/>
    </dgm:pt>
    <dgm:pt modelId="{5ACE4F21-C11E-48A3-98E3-DD7A7B855DD5}" type="pres">
      <dgm:prSet presAssocID="{09A84904-1381-4D07-BF60-C9586A664040}" presName="thickLine" presStyleLbl="alignNode1" presStyleIdx="3" presStyleCnt="4"/>
      <dgm:spPr/>
    </dgm:pt>
    <dgm:pt modelId="{85FAAB43-BAE4-4F42-94E0-33E5AD21662A}" type="pres">
      <dgm:prSet presAssocID="{09A84904-1381-4D07-BF60-C9586A664040}" presName="horz1" presStyleCnt="0"/>
      <dgm:spPr/>
    </dgm:pt>
    <dgm:pt modelId="{98AB581C-42A6-459A-AC2B-62099DE13D8C}" type="pres">
      <dgm:prSet presAssocID="{09A84904-1381-4D07-BF60-C9586A664040}" presName="tx1" presStyleLbl="revTx" presStyleIdx="3" presStyleCnt="4"/>
      <dgm:spPr/>
    </dgm:pt>
    <dgm:pt modelId="{7A316D1D-A8EE-41A2-A670-FEECAA434800}" type="pres">
      <dgm:prSet presAssocID="{09A84904-1381-4D07-BF60-C9586A664040}" presName="vert1" presStyleCnt="0"/>
      <dgm:spPr/>
    </dgm:pt>
  </dgm:ptLst>
  <dgm:cxnLst>
    <dgm:cxn modelId="{DFB3DD13-3483-49EE-ABA7-29E358529A00}" type="presOf" srcId="{09A84904-1381-4D07-BF60-C9586A664040}" destId="{98AB581C-42A6-459A-AC2B-62099DE13D8C}" srcOrd="0" destOrd="0" presId="urn:microsoft.com/office/officeart/2008/layout/LinedList"/>
    <dgm:cxn modelId="{9D5DDB23-1951-4882-BF7B-3A8C9D1A3C7C}" srcId="{5EE9DFC5-DBE5-4CEE-A92E-A0D0A108071C}" destId="{0791A246-2416-441B-A2B6-3AF7781F4C63}" srcOrd="1" destOrd="0" parTransId="{A99C6601-CAFE-41A2-A83E-A8B3BE32C84C}" sibTransId="{D6CACD5A-7AFA-4F35-936F-F35A129C76C4}"/>
    <dgm:cxn modelId="{C3E8554F-C948-44A3-B3B4-69DD700662C3}" type="presOf" srcId="{0791A246-2416-441B-A2B6-3AF7781F4C63}" destId="{6E7CBCEB-7D50-491A-A15C-7330CAB8678D}" srcOrd="0" destOrd="0" presId="urn:microsoft.com/office/officeart/2008/layout/LinedList"/>
    <dgm:cxn modelId="{D1504651-D176-47F3-932D-BB992295297A}" srcId="{5EE9DFC5-DBE5-4CEE-A92E-A0D0A108071C}" destId="{EEB1B226-F08E-4C4B-99FE-307E20DFFECE}" srcOrd="2" destOrd="0" parTransId="{21ABB886-7735-43D6-B7EF-BEC96B53B8D6}" sibTransId="{2403312F-1FE1-4527-84B1-52D2EF8729A9}"/>
    <dgm:cxn modelId="{24E458B4-9D36-457F-9E89-9DD19D3AC3E5}" type="presOf" srcId="{5EE9DFC5-DBE5-4CEE-A92E-A0D0A108071C}" destId="{66366507-7F60-4AAA-BCCB-F05E0382A782}" srcOrd="0" destOrd="0" presId="urn:microsoft.com/office/officeart/2008/layout/LinedList"/>
    <dgm:cxn modelId="{99107DC1-D056-448F-9992-2F1658038DAC}" type="presOf" srcId="{EEB1B226-F08E-4C4B-99FE-307E20DFFECE}" destId="{019AF626-8700-4DD9-BD16-9A6DFC4D7EFB}" srcOrd="0" destOrd="0" presId="urn:microsoft.com/office/officeart/2008/layout/LinedList"/>
    <dgm:cxn modelId="{4D2E4DEB-55BC-4399-9DF3-D922F422F032}" type="presOf" srcId="{6D4EFC81-63A4-4E89-B66B-52FF9E961C53}" destId="{3154B6C1-612F-4E0A-911E-BEE6E7CAF3B8}" srcOrd="0" destOrd="0" presId="urn:microsoft.com/office/officeart/2008/layout/LinedList"/>
    <dgm:cxn modelId="{002382EE-D63A-489B-857B-FD529D20EACD}" srcId="{5EE9DFC5-DBE5-4CEE-A92E-A0D0A108071C}" destId="{6D4EFC81-63A4-4E89-B66B-52FF9E961C53}" srcOrd="0" destOrd="0" parTransId="{631EB29A-9D69-4685-8284-79AFC588EB49}" sibTransId="{8D972939-40FA-409A-AA4B-A4B7704D3CBF}"/>
    <dgm:cxn modelId="{7EE9CCF2-9583-4AFF-BE9F-E664417AB31B}" srcId="{5EE9DFC5-DBE5-4CEE-A92E-A0D0A108071C}" destId="{09A84904-1381-4D07-BF60-C9586A664040}" srcOrd="3" destOrd="0" parTransId="{2A6D141A-C78F-42FD-A871-F4115E75AF20}" sibTransId="{5F3394C9-8636-4FCB-88B0-23E262F4C024}"/>
    <dgm:cxn modelId="{4092B6DE-7F67-49EC-ABF0-65396AB0803B}" type="presParOf" srcId="{66366507-7F60-4AAA-BCCB-F05E0382A782}" destId="{F8BE188A-C309-4076-8D5A-46DCD07C1C07}" srcOrd="0" destOrd="0" presId="urn:microsoft.com/office/officeart/2008/layout/LinedList"/>
    <dgm:cxn modelId="{031DA7C8-2087-4AC4-8B1D-AEFCEFED3690}" type="presParOf" srcId="{66366507-7F60-4AAA-BCCB-F05E0382A782}" destId="{C6C83AA1-8D2E-433F-B775-A705046E4675}" srcOrd="1" destOrd="0" presId="urn:microsoft.com/office/officeart/2008/layout/LinedList"/>
    <dgm:cxn modelId="{99885E9E-B109-4846-A66E-771EB02494A4}" type="presParOf" srcId="{C6C83AA1-8D2E-433F-B775-A705046E4675}" destId="{3154B6C1-612F-4E0A-911E-BEE6E7CAF3B8}" srcOrd="0" destOrd="0" presId="urn:microsoft.com/office/officeart/2008/layout/LinedList"/>
    <dgm:cxn modelId="{B51800E7-8312-4670-8264-00BB73328DED}" type="presParOf" srcId="{C6C83AA1-8D2E-433F-B775-A705046E4675}" destId="{2F2B3C84-F396-4EC8-BD59-4DA639571ED1}" srcOrd="1" destOrd="0" presId="urn:microsoft.com/office/officeart/2008/layout/LinedList"/>
    <dgm:cxn modelId="{710F77E5-6063-4F4D-8FDA-AB4A138E5E94}" type="presParOf" srcId="{66366507-7F60-4AAA-BCCB-F05E0382A782}" destId="{2A266807-4C53-4EBE-84CF-21EF75318743}" srcOrd="2" destOrd="0" presId="urn:microsoft.com/office/officeart/2008/layout/LinedList"/>
    <dgm:cxn modelId="{3C49FB0E-EC7E-40C2-B389-4A5ECB54AB76}" type="presParOf" srcId="{66366507-7F60-4AAA-BCCB-F05E0382A782}" destId="{B3F1843B-C806-4A30-B2FA-BDF117C0AA67}" srcOrd="3" destOrd="0" presId="urn:microsoft.com/office/officeart/2008/layout/LinedList"/>
    <dgm:cxn modelId="{B39A962B-AA15-493B-9629-ED637FAABC05}" type="presParOf" srcId="{B3F1843B-C806-4A30-B2FA-BDF117C0AA67}" destId="{6E7CBCEB-7D50-491A-A15C-7330CAB8678D}" srcOrd="0" destOrd="0" presId="urn:microsoft.com/office/officeart/2008/layout/LinedList"/>
    <dgm:cxn modelId="{A42B7D5D-9AEC-4743-B9D2-CF49390DA993}" type="presParOf" srcId="{B3F1843B-C806-4A30-B2FA-BDF117C0AA67}" destId="{2A91DE55-081A-42A5-ACC1-356C9FDA4771}" srcOrd="1" destOrd="0" presId="urn:microsoft.com/office/officeart/2008/layout/LinedList"/>
    <dgm:cxn modelId="{30CD77E2-0AED-4C35-8D13-F673ED39DA29}" type="presParOf" srcId="{66366507-7F60-4AAA-BCCB-F05E0382A782}" destId="{5099F345-BBA0-4415-A9F4-EF5E0DCCD59F}" srcOrd="4" destOrd="0" presId="urn:microsoft.com/office/officeart/2008/layout/LinedList"/>
    <dgm:cxn modelId="{95BE6AC0-0734-46A5-9965-2FD7EFC8E3AD}" type="presParOf" srcId="{66366507-7F60-4AAA-BCCB-F05E0382A782}" destId="{B1BB9DD1-8257-4F8D-A949-FF0A3AFF82BD}" srcOrd="5" destOrd="0" presId="urn:microsoft.com/office/officeart/2008/layout/LinedList"/>
    <dgm:cxn modelId="{5F67D6FF-2767-4C78-89AB-B9A44A6DD85D}" type="presParOf" srcId="{B1BB9DD1-8257-4F8D-A949-FF0A3AFF82BD}" destId="{019AF626-8700-4DD9-BD16-9A6DFC4D7EFB}" srcOrd="0" destOrd="0" presId="urn:microsoft.com/office/officeart/2008/layout/LinedList"/>
    <dgm:cxn modelId="{80A83F77-8C22-44E1-A2AB-AAD47B3C53D3}" type="presParOf" srcId="{B1BB9DD1-8257-4F8D-A949-FF0A3AFF82BD}" destId="{99F23BA4-1269-421C-825A-B3D801F12E35}" srcOrd="1" destOrd="0" presId="urn:microsoft.com/office/officeart/2008/layout/LinedList"/>
    <dgm:cxn modelId="{BFDA862E-6482-46F8-80B9-5FE8EBE275D1}" type="presParOf" srcId="{66366507-7F60-4AAA-BCCB-F05E0382A782}" destId="{5ACE4F21-C11E-48A3-98E3-DD7A7B855DD5}" srcOrd="6" destOrd="0" presId="urn:microsoft.com/office/officeart/2008/layout/LinedList"/>
    <dgm:cxn modelId="{99C23522-1F55-414A-B9A3-FDA62705D868}" type="presParOf" srcId="{66366507-7F60-4AAA-BCCB-F05E0382A782}" destId="{85FAAB43-BAE4-4F42-94E0-33E5AD21662A}" srcOrd="7" destOrd="0" presId="urn:microsoft.com/office/officeart/2008/layout/LinedList"/>
    <dgm:cxn modelId="{8C5145EB-E667-43DF-BC52-BE420B8398DD}" type="presParOf" srcId="{85FAAB43-BAE4-4F42-94E0-33E5AD21662A}" destId="{98AB581C-42A6-459A-AC2B-62099DE13D8C}" srcOrd="0" destOrd="0" presId="urn:microsoft.com/office/officeart/2008/layout/LinedList"/>
    <dgm:cxn modelId="{6E3DA1A7-3700-4068-A2FF-C7D7117DA469}" type="presParOf" srcId="{85FAAB43-BAE4-4F42-94E0-33E5AD21662A}" destId="{7A316D1D-A8EE-41A2-A670-FEECAA43480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8210DA-C027-40D1-B58B-27CB41CCD4E7}"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3CD5B07F-783B-4B1E-9866-8BBDDA6BBF84}">
      <dgm:prSet/>
      <dgm:spPr/>
      <dgm:t>
        <a:bodyPr/>
        <a:lstStyle/>
        <a:p>
          <a:pPr>
            <a:defRPr cap="all"/>
          </a:pPr>
          <a:r>
            <a:rPr lang="en-US" dirty="0">
              <a:latin typeface="Times New Roman" panose="02020603050405020304" pitchFamily="18" charset="0"/>
              <a:cs typeface="Times New Roman" panose="02020603050405020304" pitchFamily="18" charset="0"/>
            </a:rPr>
            <a:t>Image Preprocessing: Resize to 48x48 </a:t>
          </a:r>
          <a:r>
            <a:rPr lang="en-US" dirty="0" err="1">
              <a:latin typeface="Times New Roman" panose="02020603050405020304" pitchFamily="18" charset="0"/>
              <a:cs typeface="Times New Roman" panose="02020603050405020304" pitchFamily="18" charset="0"/>
            </a:rPr>
            <a:t>px</a:t>
          </a:r>
          <a:r>
            <a:rPr lang="en-US" dirty="0">
              <a:latin typeface="Times New Roman" panose="02020603050405020304" pitchFamily="18" charset="0"/>
              <a:cs typeface="Times New Roman" panose="02020603050405020304" pitchFamily="18" charset="0"/>
            </a:rPr>
            <a:t>, grayscale.</a:t>
          </a:r>
        </a:p>
      </dgm:t>
    </dgm:pt>
    <dgm:pt modelId="{C107B712-2517-4446-9970-D5CAEAFC06BA}" type="parTrans" cxnId="{F0C3192C-DC24-40FF-8A69-5CEE7D78848F}">
      <dgm:prSet/>
      <dgm:spPr/>
      <dgm:t>
        <a:bodyPr/>
        <a:lstStyle/>
        <a:p>
          <a:endParaRPr lang="en-US"/>
        </a:p>
      </dgm:t>
    </dgm:pt>
    <dgm:pt modelId="{6EDDF035-FD11-4C58-8333-96F6918EFC4C}" type="sibTrans" cxnId="{F0C3192C-DC24-40FF-8A69-5CEE7D78848F}">
      <dgm:prSet/>
      <dgm:spPr/>
      <dgm:t>
        <a:bodyPr/>
        <a:lstStyle/>
        <a:p>
          <a:endParaRPr lang="en-US"/>
        </a:p>
      </dgm:t>
    </dgm:pt>
    <dgm:pt modelId="{BA3E66E3-9457-49F0-BA4D-5016AFC89D6D}">
      <dgm:prSet/>
      <dgm:spPr/>
      <dgm:t>
        <a:bodyPr/>
        <a:lstStyle/>
        <a:p>
          <a:pPr>
            <a:defRPr cap="all"/>
          </a:pPr>
          <a:r>
            <a:rPr lang="en-US">
              <a:latin typeface="Times New Roman" panose="02020603050405020304" pitchFamily="18" charset="0"/>
              <a:cs typeface="Times New Roman" panose="02020603050405020304" pitchFamily="18" charset="0"/>
            </a:rPr>
            <a:t>Feature Extraction: HOG to capture edge features.</a:t>
          </a:r>
        </a:p>
      </dgm:t>
    </dgm:pt>
    <dgm:pt modelId="{1B0CB0CE-8381-41A4-B3BF-3B50AF79102D}" type="parTrans" cxnId="{A31FF42C-907F-4A26-9690-B9CA55BC93B5}">
      <dgm:prSet/>
      <dgm:spPr/>
      <dgm:t>
        <a:bodyPr/>
        <a:lstStyle/>
        <a:p>
          <a:endParaRPr lang="en-US"/>
        </a:p>
      </dgm:t>
    </dgm:pt>
    <dgm:pt modelId="{937569AE-582B-41F1-A5AD-94561A8E9B58}" type="sibTrans" cxnId="{A31FF42C-907F-4A26-9690-B9CA55BC93B5}">
      <dgm:prSet/>
      <dgm:spPr/>
      <dgm:t>
        <a:bodyPr/>
        <a:lstStyle/>
        <a:p>
          <a:endParaRPr lang="en-US"/>
        </a:p>
      </dgm:t>
    </dgm:pt>
    <dgm:pt modelId="{9DB0881C-8FC1-4358-8803-C0F6E3DDB4E8}">
      <dgm:prSet/>
      <dgm:spPr/>
      <dgm:t>
        <a:bodyPr/>
        <a:lstStyle/>
        <a:p>
          <a:pPr>
            <a:defRPr cap="all"/>
          </a:pPr>
          <a:r>
            <a:rPr lang="en-US">
              <a:latin typeface="Times New Roman" panose="02020603050405020304" pitchFamily="18" charset="0"/>
              <a:cs typeface="Times New Roman" panose="02020603050405020304" pitchFamily="18" charset="0"/>
            </a:rPr>
            <a:t>Normalization: Using StandardScaler.</a:t>
          </a:r>
        </a:p>
      </dgm:t>
    </dgm:pt>
    <dgm:pt modelId="{E76C4150-9B63-4ED1-B5B3-BE3D1E2CD2CF}" type="parTrans" cxnId="{467EB97E-2DA3-4C25-90A7-079C277F9564}">
      <dgm:prSet/>
      <dgm:spPr/>
      <dgm:t>
        <a:bodyPr/>
        <a:lstStyle/>
        <a:p>
          <a:endParaRPr lang="en-US"/>
        </a:p>
      </dgm:t>
    </dgm:pt>
    <dgm:pt modelId="{B9AF2769-993C-418D-909B-659DB804E001}" type="sibTrans" cxnId="{467EB97E-2DA3-4C25-90A7-079C277F9564}">
      <dgm:prSet/>
      <dgm:spPr/>
      <dgm:t>
        <a:bodyPr/>
        <a:lstStyle/>
        <a:p>
          <a:endParaRPr lang="en-US"/>
        </a:p>
      </dgm:t>
    </dgm:pt>
    <dgm:pt modelId="{666B2BEE-14EA-49ED-8D1A-11D113971BAB}">
      <dgm:prSet/>
      <dgm:spPr/>
      <dgm:t>
        <a:bodyPr/>
        <a:lstStyle/>
        <a:p>
          <a:pPr>
            <a:defRPr cap="all"/>
          </a:pPr>
          <a:r>
            <a:rPr lang="en-US">
              <a:latin typeface="Times New Roman" panose="02020603050405020304" pitchFamily="18" charset="0"/>
              <a:cs typeface="Times New Roman" panose="02020603050405020304" pitchFamily="18" charset="0"/>
            </a:rPr>
            <a:t>Model Training: SVM with RBF kernel.</a:t>
          </a:r>
        </a:p>
      </dgm:t>
    </dgm:pt>
    <dgm:pt modelId="{DDEDE7EB-111E-44F0-A03D-F8C5328E70BA}" type="parTrans" cxnId="{02BAD8CB-B38B-468E-9D21-2FE7A13A4974}">
      <dgm:prSet/>
      <dgm:spPr/>
      <dgm:t>
        <a:bodyPr/>
        <a:lstStyle/>
        <a:p>
          <a:endParaRPr lang="en-US"/>
        </a:p>
      </dgm:t>
    </dgm:pt>
    <dgm:pt modelId="{956F520F-8810-4E63-9013-DD44DCF52D1A}" type="sibTrans" cxnId="{02BAD8CB-B38B-468E-9D21-2FE7A13A4974}">
      <dgm:prSet/>
      <dgm:spPr/>
      <dgm:t>
        <a:bodyPr/>
        <a:lstStyle/>
        <a:p>
          <a:endParaRPr lang="en-US"/>
        </a:p>
      </dgm:t>
    </dgm:pt>
    <dgm:pt modelId="{9AFC4AF5-6D1A-4319-B46D-B0831A1904CD}">
      <dgm:prSet/>
      <dgm:spPr/>
      <dgm:t>
        <a:bodyPr/>
        <a:lstStyle/>
        <a:p>
          <a:pPr>
            <a:defRPr cap="all"/>
          </a:pPr>
          <a:r>
            <a:rPr lang="en-US" dirty="0">
              <a:latin typeface="Times New Roman" panose="02020603050405020304" pitchFamily="18" charset="0"/>
              <a:cs typeface="Times New Roman" panose="02020603050405020304" pitchFamily="18" charset="0"/>
            </a:rPr>
            <a:t>Evaluation: Accuracy, confusion matrix, classification report.</a:t>
          </a:r>
        </a:p>
      </dgm:t>
    </dgm:pt>
    <dgm:pt modelId="{A84273C2-42AF-4F27-9089-8F58DB53F1BD}" type="parTrans" cxnId="{5A19905C-567F-4F12-9388-2C2AB902F193}">
      <dgm:prSet/>
      <dgm:spPr/>
      <dgm:t>
        <a:bodyPr/>
        <a:lstStyle/>
        <a:p>
          <a:endParaRPr lang="en-US"/>
        </a:p>
      </dgm:t>
    </dgm:pt>
    <dgm:pt modelId="{7001328B-11AE-422D-817F-D9FD3ECBB091}" type="sibTrans" cxnId="{5A19905C-567F-4F12-9388-2C2AB902F193}">
      <dgm:prSet/>
      <dgm:spPr/>
      <dgm:t>
        <a:bodyPr/>
        <a:lstStyle/>
        <a:p>
          <a:endParaRPr lang="en-US"/>
        </a:p>
      </dgm:t>
    </dgm:pt>
    <dgm:pt modelId="{A4097605-1630-47DB-9A2C-C2A846D52350}" type="pres">
      <dgm:prSet presAssocID="{7E8210DA-C027-40D1-B58B-27CB41CCD4E7}" presName="root" presStyleCnt="0">
        <dgm:presLayoutVars>
          <dgm:dir/>
          <dgm:resizeHandles val="exact"/>
        </dgm:presLayoutVars>
      </dgm:prSet>
      <dgm:spPr/>
    </dgm:pt>
    <dgm:pt modelId="{3B718B81-F63D-4D04-B062-D52BC0070132}" type="pres">
      <dgm:prSet presAssocID="{3CD5B07F-783B-4B1E-9866-8BBDDA6BBF84}" presName="compNode" presStyleCnt="0"/>
      <dgm:spPr/>
    </dgm:pt>
    <dgm:pt modelId="{E2810284-720B-4048-BDC0-FE811E68EB78}" type="pres">
      <dgm:prSet presAssocID="{3CD5B07F-783B-4B1E-9866-8BBDDA6BBF84}" presName="iconBgRect" presStyleLbl="bgShp" presStyleIdx="0" presStyleCnt="5"/>
      <dgm:spPr/>
    </dgm:pt>
    <dgm:pt modelId="{482574DE-E054-44D7-854D-751787EBE834}" type="pres">
      <dgm:prSet presAssocID="{3CD5B07F-783B-4B1E-9866-8BBDDA6BBF8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4E4128B-6D72-4257-BE99-1D210BF5BEA5}" type="pres">
      <dgm:prSet presAssocID="{3CD5B07F-783B-4B1E-9866-8BBDDA6BBF84}" presName="spaceRect" presStyleCnt="0"/>
      <dgm:spPr/>
    </dgm:pt>
    <dgm:pt modelId="{803173D7-6BB6-41C3-9797-50881A73F067}" type="pres">
      <dgm:prSet presAssocID="{3CD5B07F-783B-4B1E-9866-8BBDDA6BBF84}" presName="textRect" presStyleLbl="revTx" presStyleIdx="0" presStyleCnt="5">
        <dgm:presLayoutVars>
          <dgm:chMax val="1"/>
          <dgm:chPref val="1"/>
        </dgm:presLayoutVars>
      </dgm:prSet>
      <dgm:spPr/>
    </dgm:pt>
    <dgm:pt modelId="{4277283D-CE34-445A-8617-F5494CD00ADE}" type="pres">
      <dgm:prSet presAssocID="{6EDDF035-FD11-4C58-8333-96F6918EFC4C}" presName="sibTrans" presStyleCnt="0"/>
      <dgm:spPr/>
    </dgm:pt>
    <dgm:pt modelId="{00978F4C-CE86-45E3-BDEE-CD8302CA8131}" type="pres">
      <dgm:prSet presAssocID="{BA3E66E3-9457-49F0-BA4D-5016AFC89D6D}" presName="compNode" presStyleCnt="0"/>
      <dgm:spPr/>
    </dgm:pt>
    <dgm:pt modelId="{A78AB494-E8C1-4F8E-BF6D-0F3174A493DB}" type="pres">
      <dgm:prSet presAssocID="{BA3E66E3-9457-49F0-BA4D-5016AFC89D6D}" presName="iconBgRect" presStyleLbl="bgShp" presStyleIdx="1" presStyleCnt="5"/>
      <dgm:spPr/>
    </dgm:pt>
    <dgm:pt modelId="{88BCDC99-AC89-42BA-8BC8-2C777819CC62}" type="pres">
      <dgm:prSet presAssocID="{BA3E66E3-9457-49F0-BA4D-5016AFC89D6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ig"/>
        </a:ext>
      </dgm:extLst>
    </dgm:pt>
    <dgm:pt modelId="{5CE2F54D-2776-4D9D-9865-F26C81F33F4C}" type="pres">
      <dgm:prSet presAssocID="{BA3E66E3-9457-49F0-BA4D-5016AFC89D6D}" presName="spaceRect" presStyleCnt="0"/>
      <dgm:spPr/>
    </dgm:pt>
    <dgm:pt modelId="{B9CFB651-0940-40C1-875E-1A83842D5C12}" type="pres">
      <dgm:prSet presAssocID="{BA3E66E3-9457-49F0-BA4D-5016AFC89D6D}" presName="textRect" presStyleLbl="revTx" presStyleIdx="1" presStyleCnt="5">
        <dgm:presLayoutVars>
          <dgm:chMax val="1"/>
          <dgm:chPref val="1"/>
        </dgm:presLayoutVars>
      </dgm:prSet>
      <dgm:spPr/>
    </dgm:pt>
    <dgm:pt modelId="{F4933962-3C6D-4475-8902-84283F2F7F0C}" type="pres">
      <dgm:prSet presAssocID="{937569AE-582B-41F1-A5AD-94561A8E9B58}" presName="sibTrans" presStyleCnt="0"/>
      <dgm:spPr/>
    </dgm:pt>
    <dgm:pt modelId="{DA9CB180-AB44-4387-AD56-26DBDD744758}" type="pres">
      <dgm:prSet presAssocID="{9DB0881C-8FC1-4358-8803-C0F6E3DDB4E8}" presName="compNode" presStyleCnt="0"/>
      <dgm:spPr/>
    </dgm:pt>
    <dgm:pt modelId="{814DDE2E-7E80-4EF7-8915-73E5D8E6DC82}" type="pres">
      <dgm:prSet presAssocID="{9DB0881C-8FC1-4358-8803-C0F6E3DDB4E8}" presName="iconBgRect" presStyleLbl="bgShp" presStyleIdx="2" presStyleCnt="5"/>
      <dgm:spPr/>
    </dgm:pt>
    <dgm:pt modelId="{664F4BC0-3086-4762-8FAD-03BC0406826A}" type="pres">
      <dgm:prSet presAssocID="{9DB0881C-8FC1-4358-8803-C0F6E3DDB4E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ecision chart"/>
        </a:ext>
      </dgm:extLst>
    </dgm:pt>
    <dgm:pt modelId="{101923D7-B553-4BE9-8BD0-7485F31A100C}" type="pres">
      <dgm:prSet presAssocID="{9DB0881C-8FC1-4358-8803-C0F6E3DDB4E8}" presName="spaceRect" presStyleCnt="0"/>
      <dgm:spPr/>
    </dgm:pt>
    <dgm:pt modelId="{749E6827-11BF-41D6-AFFB-CBFB96BD4DB6}" type="pres">
      <dgm:prSet presAssocID="{9DB0881C-8FC1-4358-8803-C0F6E3DDB4E8}" presName="textRect" presStyleLbl="revTx" presStyleIdx="2" presStyleCnt="5">
        <dgm:presLayoutVars>
          <dgm:chMax val="1"/>
          <dgm:chPref val="1"/>
        </dgm:presLayoutVars>
      </dgm:prSet>
      <dgm:spPr/>
    </dgm:pt>
    <dgm:pt modelId="{6DCDD064-FE9B-42D3-918B-66937B1A846C}" type="pres">
      <dgm:prSet presAssocID="{B9AF2769-993C-418D-909B-659DB804E001}" presName="sibTrans" presStyleCnt="0"/>
      <dgm:spPr/>
    </dgm:pt>
    <dgm:pt modelId="{80D24FD6-1EB6-4CEF-A72B-29596A347BB2}" type="pres">
      <dgm:prSet presAssocID="{666B2BEE-14EA-49ED-8D1A-11D113971BAB}" presName="compNode" presStyleCnt="0"/>
      <dgm:spPr/>
    </dgm:pt>
    <dgm:pt modelId="{B49C417A-0152-401F-B92E-EAA3059483A6}" type="pres">
      <dgm:prSet presAssocID="{666B2BEE-14EA-49ED-8D1A-11D113971BAB}" presName="iconBgRect" presStyleLbl="bgShp" presStyleIdx="3" presStyleCnt="5"/>
      <dgm:spPr/>
    </dgm:pt>
    <dgm:pt modelId="{E545B0DF-C3DE-452C-8DAC-B5EFF3F0C522}" type="pres">
      <dgm:prSet presAssocID="{666B2BEE-14EA-49ED-8D1A-11D113971BAB}"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72B3CBFF-5E58-4E63-BAB3-8B3966B8389F}" type="pres">
      <dgm:prSet presAssocID="{666B2BEE-14EA-49ED-8D1A-11D113971BAB}" presName="spaceRect" presStyleCnt="0"/>
      <dgm:spPr/>
    </dgm:pt>
    <dgm:pt modelId="{BA7F97A6-9758-4551-B84B-9FD71369DFBB}" type="pres">
      <dgm:prSet presAssocID="{666B2BEE-14EA-49ED-8D1A-11D113971BAB}" presName="textRect" presStyleLbl="revTx" presStyleIdx="3" presStyleCnt="5">
        <dgm:presLayoutVars>
          <dgm:chMax val="1"/>
          <dgm:chPref val="1"/>
        </dgm:presLayoutVars>
      </dgm:prSet>
      <dgm:spPr/>
    </dgm:pt>
    <dgm:pt modelId="{348405CD-7A73-4CC4-B4E2-BEF83CB23A6B}" type="pres">
      <dgm:prSet presAssocID="{956F520F-8810-4E63-9013-DD44DCF52D1A}" presName="sibTrans" presStyleCnt="0"/>
      <dgm:spPr/>
    </dgm:pt>
    <dgm:pt modelId="{BFCB095C-B841-4350-B1A5-976C225BC989}" type="pres">
      <dgm:prSet presAssocID="{9AFC4AF5-6D1A-4319-B46D-B0831A1904CD}" presName="compNode" presStyleCnt="0"/>
      <dgm:spPr/>
    </dgm:pt>
    <dgm:pt modelId="{AF74AAE8-8A3D-4D6F-A452-20A7246E8EC4}" type="pres">
      <dgm:prSet presAssocID="{9AFC4AF5-6D1A-4319-B46D-B0831A1904CD}" presName="iconBgRect" presStyleLbl="bgShp" presStyleIdx="4" presStyleCnt="5"/>
      <dgm:spPr/>
    </dgm:pt>
    <dgm:pt modelId="{2BE7DAD6-0A1D-42AA-8F96-0E6F1B2C15B2}" type="pres">
      <dgm:prSet presAssocID="{9AFC4AF5-6D1A-4319-B46D-B0831A1904C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r"/>
        </a:ext>
      </dgm:extLst>
    </dgm:pt>
    <dgm:pt modelId="{5DF33412-74FE-4E07-B6BA-7D8043F437DB}" type="pres">
      <dgm:prSet presAssocID="{9AFC4AF5-6D1A-4319-B46D-B0831A1904CD}" presName="spaceRect" presStyleCnt="0"/>
      <dgm:spPr/>
    </dgm:pt>
    <dgm:pt modelId="{F553AD04-E1A2-491D-94B2-2BBCAB006FD7}" type="pres">
      <dgm:prSet presAssocID="{9AFC4AF5-6D1A-4319-B46D-B0831A1904CD}" presName="textRect" presStyleLbl="revTx" presStyleIdx="4" presStyleCnt="5">
        <dgm:presLayoutVars>
          <dgm:chMax val="1"/>
          <dgm:chPref val="1"/>
        </dgm:presLayoutVars>
      </dgm:prSet>
      <dgm:spPr/>
    </dgm:pt>
  </dgm:ptLst>
  <dgm:cxnLst>
    <dgm:cxn modelId="{F0C3192C-DC24-40FF-8A69-5CEE7D78848F}" srcId="{7E8210DA-C027-40D1-B58B-27CB41CCD4E7}" destId="{3CD5B07F-783B-4B1E-9866-8BBDDA6BBF84}" srcOrd="0" destOrd="0" parTransId="{C107B712-2517-4446-9970-D5CAEAFC06BA}" sibTransId="{6EDDF035-FD11-4C58-8333-96F6918EFC4C}"/>
    <dgm:cxn modelId="{A31FF42C-907F-4A26-9690-B9CA55BC93B5}" srcId="{7E8210DA-C027-40D1-B58B-27CB41CCD4E7}" destId="{BA3E66E3-9457-49F0-BA4D-5016AFC89D6D}" srcOrd="1" destOrd="0" parTransId="{1B0CB0CE-8381-41A4-B3BF-3B50AF79102D}" sibTransId="{937569AE-582B-41F1-A5AD-94561A8E9B58}"/>
    <dgm:cxn modelId="{5A19905C-567F-4F12-9388-2C2AB902F193}" srcId="{7E8210DA-C027-40D1-B58B-27CB41CCD4E7}" destId="{9AFC4AF5-6D1A-4319-B46D-B0831A1904CD}" srcOrd="4" destOrd="0" parTransId="{A84273C2-42AF-4F27-9089-8F58DB53F1BD}" sibTransId="{7001328B-11AE-422D-817F-D9FD3ECBB091}"/>
    <dgm:cxn modelId="{94756444-FD02-4D46-8896-E056F6D58530}" type="presOf" srcId="{666B2BEE-14EA-49ED-8D1A-11D113971BAB}" destId="{BA7F97A6-9758-4551-B84B-9FD71369DFBB}" srcOrd="0" destOrd="0" presId="urn:microsoft.com/office/officeart/2018/5/layout/IconCircleLabelList"/>
    <dgm:cxn modelId="{EA752347-7130-45DF-AAFC-98D6569F032A}" type="presOf" srcId="{9AFC4AF5-6D1A-4319-B46D-B0831A1904CD}" destId="{F553AD04-E1A2-491D-94B2-2BBCAB006FD7}" srcOrd="0" destOrd="0" presId="urn:microsoft.com/office/officeart/2018/5/layout/IconCircleLabelList"/>
    <dgm:cxn modelId="{1EB2054E-B873-4625-9E09-16D83113DB82}" type="presOf" srcId="{3CD5B07F-783B-4B1E-9866-8BBDDA6BBF84}" destId="{803173D7-6BB6-41C3-9797-50881A73F067}" srcOrd="0" destOrd="0" presId="urn:microsoft.com/office/officeart/2018/5/layout/IconCircleLabelList"/>
    <dgm:cxn modelId="{66698E7D-281F-4632-A1D0-CFB28FE1932D}" type="presOf" srcId="{BA3E66E3-9457-49F0-BA4D-5016AFC89D6D}" destId="{B9CFB651-0940-40C1-875E-1A83842D5C12}" srcOrd="0" destOrd="0" presId="urn:microsoft.com/office/officeart/2018/5/layout/IconCircleLabelList"/>
    <dgm:cxn modelId="{467EB97E-2DA3-4C25-90A7-079C277F9564}" srcId="{7E8210DA-C027-40D1-B58B-27CB41CCD4E7}" destId="{9DB0881C-8FC1-4358-8803-C0F6E3DDB4E8}" srcOrd="2" destOrd="0" parTransId="{E76C4150-9B63-4ED1-B5B3-BE3D1E2CD2CF}" sibTransId="{B9AF2769-993C-418D-909B-659DB804E001}"/>
    <dgm:cxn modelId="{78914EAE-98AC-4E32-A737-CAE6C11897D5}" type="presOf" srcId="{7E8210DA-C027-40D1-B58B-27CB41CCD4E7}" destId="{A4097605-1630-47DB-9A2C-C2A846D52350}" srcOrd="0" destOrd="0" presId="urn:microsoft.com/office/officeart/2018/5/layout/IconCircleLabelList"/>
    <dgm:cxn modelId="{2E8673C3-A0E3-46B1-B72C-510597BC1717}" type="presOf" srcId="{9DB0881C-8FC1-4358-8803-C0F6E3DDB4E8}" destId="{749E6827-11BF-41D6-AFFB-CBFB96BD4DB6}" srcOrd="0" destOrd="0" presId="urn:microsoft.com/office/officeart/2018/5/layout/IconCircleLabelList"/>
    <dgm:cxn modelId="{02BAD8CB-B38B-468E-9D21-2FE7A13A4974}" srcId="{7E8210DA-C027-40D1-B58B-27CB41CCD4E7}" destId="{666B2BEE-14EA-49ED-8D1A-11D113971BAB}" srcOrd="3" destOrd="0" parTransId="{DDEDE7EB-111E-44F0-A03D-F8C5328E70BA}" sibTransId="{956F520F-8810-4E63-9013-DD44DCF52D1A}"/>
    <dgm:cxn modelId="{A43C549D-413D-4890-9A19-4BBF8FABC7EF}" type="presParOf" srcId="{A4097605-1630-47DB-9A2C-C2A846D52350}" destId="{3B718B81-F63D-4D04-B062-D52BC0070132}" srcOrd="0" destOrd="0" presId="urn:microsoft.com/office/officeart/2018/5/layout/IconCircleLabelList"/>
    <dgm:cxn modelId="{33FCEDF8-D006-41E4-A9BA-4EDCF3E2E608}" type="presParOf" srcId="{3B718B81-F63D-4D04-B062-D52BC0070132}" destId="{E2810284-720B-4048-BDC0-FE811E68EB78}" srcOrd="0" destOrd="0" presId="urn:microsoft.com/office/officeart/2018/5/layout/IconCircleLabelList"/>
    <dgm:cxn modelId="{EDE78D1D-8933-44B7-9D19-E3BE2877A850}" type="presParOf" srcId="{3B718B81-F63D-4D04-B062-D52BC0070132}" destId="{482574DE-E054-44D7-854D-751787EBE834}" srcOrd="1" destOrd="0" presId="urn:microsoft.com/office/officeart/2018/5/layout/IconCircleLabelList"/>
    <dgm:cxn modelId="{016FF7F8-4AC3-4085-8761-CEEF91D70E68}" type="presParOf" srcId="{3B718B81-F63D-4D04-B062-D52BC0070132}" destId="{94E4128B-6D72-4257-BE99-1D210BF5BEA5}" srcOrd="2" destOrd="0" presId="urn:microsoft.com/office/officeart/2018/5/layout/IconCircleLabelList"/>
    <dgm:cxn modelId="{5C88B67F-8995-475F-8B83-5B5EA97F1872}" type="presParOf" srcId="{3B718B81-F63D-4D04-B062-D52BC0070132}" destId="{803173D7-6BB6-41C3-9797-50881A73F067}" srcOrd="3" destOrd="0" presId="urn:microsoft.com/office/officeart/2018/5/layout/IconCircleLabelList"/>
    <dgm:cxn modelId="{49D20602-0444-4633-96A8-8D0BB290CC09}" type="presParOf" srcId="{A4097605-1630-47DB-9A2C-C2A846D52350}" destId="{4277283D-CE34-445A-8617-F5494CD00ADE}" srcOrd="1" destOrd="0" presId="urn:microsoft.com/office/officeart/2018/5/layout/IconCircleLabelList"/>
    <dgm:cxn modelId="{E95B358E-BC5C-4E78-ACC5-DB27ABEB9892}" type="presParOf" srcId="{A4097605-1630-47DB-9A2C-C2A846D52350}" destId="{00978F4C-CE86-45E3-BDEE-CD8302CA8131}" srcOrd="2" destOrd="0" presId="urn:microsoft.com/office/officeart/2018/5/layout/IconCircleLabelList"/>
    <dgm:cxn modelId="{B1300108-59B2-4DC8-A5C0-BF0F8F770F24}" type="presParOf" srcId="{00978F4C-CE86-45E3-BDEE-CD8302CA8131}" destId="{A78AB494-E8C1-4F8E-BF6D-0F3174A493DB}" srcOrd="0" destOrd="0" presId="urn:microsoft.com/office/officeart/2018/5/layout/IconCircleLabelList"/>
    <dgm:cxn modelId="{BE9E85C4-0EB9-4BCF-A036-427AABDC09EA}" type="presParOf" srcId="{00978F4C-CE86-45E3-BDEE-CD8302CA8131}" destId="{88BCDC99-AC89-42BA-8BC8-2C777819CC62}" srcOrd="1" destOrd="0" presId="urn:microsoft.com/office/officeart/2018/5/layout/IconCircleLabelList"/>
    <dgm:cxn modelId="{72362A4F-1150-40CF-A836-237B23D20464}" type="presParOf" srcId="{00978F4C-CE86-45E3-BDEE-CD8302CA8131}" destId="{5CE2F54D-2776-4D9D-9865-F26C81F33F4C}" srcOrd="2" destOrd="0" presId="urn:microsoft.com/office/officeart/2018/5/layout/IconCircleLabelList"/>
    <dgm:cxn modelId="{705078FA-75C3-4780-97FA-BC534DA10610}" type="presParOf" srcId="{00978F4C-CE86-45E3-BDEE-CD8302CA8131}" destId="{B9CFB651-0940-40C1-875E-1A83842D5C12}" srcOrd="3" destOrd="0" presId="urn:microsoft.com/office/officeart/2018/5/layout/IconCircleLabelList"/>
    <dgm:cxn modelId="{91AA2ADB-A21B-4049-B814-5FD2CEF337B8}" type="presParOf" srcId="{A4097605-1630-47DB-9A2C-C2A846D52350}" destId="{F4933962-3C6D-4475-8902-84283F2F7F0C}" srcOrd="3" destOrd="0" presId="urn:microsoft.com/office/officeart/2018/5/layout/IconCircleLabelList"/>
    <dgm:cxn modelId="{AB4ABFEF-47D9-4CE2-A6E2-32CEE697AB21}" type="presParOf" srcId="{A4097605-1630-47DB-9A2C-C2A846D52350}" destId="{DA9CB180-AB44-4387-AD56-26DBDD744758}" srcOrd="4" destOrd="0" presId="urn:microsoft.com/office/officeart/2018/5/layout/IconCircleLabelList"/>
    <dgm:cxn modelId="{D5A1D9FE-E31F-40D2-B457-C0EA0E62EEC7}" type="presParOf" srcId="{DA9CB180-AB44-4387-AD56-26DBDD744758}" destId="{814DDE2E-7E80-4EF7-8915-73E5D8E6DC82}" srcOrd="0" destOrd="0" presId="urn:microsoft.com/office/officeart/2018/5/layout/IconCircleLabelList"/>
    <dgm:cxn modelId="{975AC38E-1333-4C9C-B24E-B8FB2F608612}" type="presParOf" srcId="{DA9CB180-AB44-4387-AD56-26DBDD744758}" destId="{664F4BC0-3086-4762-8FAD-03BC0406826A}" srcOrd="1" destOrd="0" presId="urn:microsoft.com/office/officeart/2018/5/layout/IconCircleLabelList"/>
    <dgm:cxn modelId="{1F3F8605-5EFA-47F4-B35C-45A7EBE0D9A6}" type="presParOf" srcId="{DA9CB180-AB44-4387-AD56-26DBDD744758}" destId="{101923D7-B553-4BE9-8BD0-7485F31A100C}" srcOrd="2" destOrd="0" presId="urn:microsoft.com/office/officeart/2018/5/layout/IconCircleLabelList"/>
    <dgm:cxn modelId="{F5A4383F-30B2-42B1-90C0-74A1E9429CE2}" type="presParOf" srcId="{DA9CB180-AB44-4387-AD56-26DBDD744758}" destId="{749E6827-11BF-41D6-AFFB-CBFB96BD4DB6}" srcOrd="3" destOrd="0" presId="urn:microsoft.com/office/officeart/2018/5/layout/IconCircleLabelList"/>
    <dgm:cxn modelId="{751E6FD6-A191-4C6E-8DA5-2E32B3BB0CE7}" type="presParOf" srcId="{A4097605-1630-47DB-9A2C-C2A846D52350}" destId="{6DCDD064-FE9B-42D3-918B-66937B1A846C}" srcOrd="5" destOrd="0" presId="urn:microsoft.com/office/officeart/2018/5/layout/IconCircleLabelList"/>
    <dgm:cxn modelId="{B40F1A79-1C92-4C05-A781-7DE74B991E78}" type="presParOf" srcId="{A4097605-1630-47DB-9A2C-C2A846D52350}" destId="{80D24FD6-1EB6-4CEF-A72B-29596A347BB2}" srcOrd="6" destOrd="0" presId="urn:microsoft.com/office/officeart/2018/5/layout/IconCircleLabelList"/>
    <dgm:cxn modelId="{CC1305B7-93B3-4EC2-8F55-A36946F12397}" type="presParOf" srcId="{80D24FD6-1EB6-4CEF-A72B-29596A347BB2}" destId="{B49C417A-0152-401F-B92E-EAA3059483A6}" srcOrd="0" destOrd="0" presId="urn:microsoft.com/office/officeart/2018/5/layout/IconCircleLabelList"/>
    <dgm:cxn modelId="{8EF1F429-D705-46F9-8DF3-894F06612E26}" type="presParOf" srcId="{80D24FD6-1EB6-4CEF-A72B-29596A347BB2}" destId="{E545B0DF-C3DE-452C-8DAC-B5EFF3F0C522}" srcOrd="1" destOrd="0" presId="urn:microsoft.com/office/officeart/2018/5/layout/IconCircleLabelList"/>
    <dgm:cxn modelId="{02A18348-5B37-4C32-86F3-81E429A13424}" type="presParOf" srcId="{80D24FD6-1EB6-4CEF-A72B-29596A347BB2}" destId="{72B3CBFF-5E58-4E63-BAB3-8B3966B8389F}" srcOrd="2" destOrd="0" presId="urn:microsoft.com/office/officeart/2018/5/layout/IconCircleLabelList"/>
    <dgm:cxn modelId="{6E7D2D29-4A99-4568-B4F1-A5EDF90AFB9E}" type="presParOf" srcId="{80D24FD6-1EB6-4CEF-A72B-29596A347BB2}" destId="{BA7F97A6-9758-4551-B84B-9FD71369DFBB}" srcOrd="3" destOrd="0" presId="urn:microsoft.com/office/officeart/2018/5/layout/IconCircleLabelList"/>
    <dgm:cxn modelId="{2B7D811E-9B2C-4AC2-9186-DE480C25A2B6}" type="presParOf" srcId="{A4097605-1630-47DB-9A2C-C2A846D52350}" destId="{348405CD-7A73-4CC4-B4E2-BEF83CB23A6B}" srcOrd="7" destOrd="0" presId="urn:microsoft.com/office/officeart/2018/5/layout/IconCircleLabelList"/>
    <dgm:cxn modelId="{E42D3189-D9DC-467D-B82D-3621F9EB27B8}" type="presParOf" srcId="{A4097605-1630-47DB-9A2C-C2A846D52350}" destId="{BFCB095C-B841-4350-B1A5-976C225BC989}" srcOrd="8" destOrd="0" presId="urn:microsoft.com/office/officeart/2018/5/layout/IconCircleLabelList"/>
    <dgm:cxn modelId="{8C1B4C36-3D03-47D0-A4D5-1485B1856A41}" type="presParOf" srcId="{BFCB095C-B841-4350-B1A5-976C225BC989}" destId="{AF74AAE8-8A3D-4D6F-A452-20A7246E8EC4}" srcOrd="0" destOrd="0" presId="urn:microsoft.com/office/officeart/2018/5/layout/IconCircleLabelList"/>
    <dgm:cxn modelId="{CED9F0A2-032A-46FC-A544-D5D62378E7AF}" type="presParOf" srcId="{BFCB095C-B841-4350-B1A5-976C225BC989}" destId="{2BE7DAD6-0A1D-42AA-8F96-0E6F1B2C15B2}" srcOrd="1" destOrd="0" presId="urn:microsoft.com/office/officeart/2018/5/layout/IconCircleLabelList"/>
    <dgm:cxn modelId="{A07152CE-7440-466A-9226-5542E6DD1186}" type="presParOf" srcId="{BFCB095C-B841-4350-B1A5-976C225BC989}" destId="{5DF33412-74FE-4E07-B6BA-7D8043F437DB}" srcOrd="2" destOrd="0" presId="urn:microsoft.com/office/officeart/2018/5/layout/IconCircleLabelList"/>
    <dgm:cxn modelId="{FD6BAB68-EACF-4444-A9E8-82EE8C844CD8}" type="presParOf" srcId="{BFCB095C-B841-4350-B1A5-976C225BC989}" destId="{F553AD04-E1A2-491D-94B2-2BBCAB006FD7}" srcOrd="3" destOrd="0" presId="urn:microsoft.com/office/officeart/2018/5/layout/IconCircleLabel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E96038-578B-4AD4-BC06-1194C54E8C0B}"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F6975829-A6C2-4B1E-9D48-5F87E4A0263F}">
      <dgm:prSet/>
      <dgm:spPr/>
      <dgm:t>
        <a:bodyPr/>
        <a:lstStyle/>
        <a:p>
          <a:r>
            <a:rPr lang="en-US"/>
            <a:t>Name: FER2013 (Kaggle)</a:t>
          </a:r>
        </a:p>
      </dgm:t>
    </dgm:pt>
    <dgm:pt modelId="{9FCD5AA7-E857-4566-846B-D8322D939714}" type="parTrans" cxnId="{3F33C549-F1C0-435C-8D29-8CC9072F3E3D}">
      <dgm:prSet/>
      <dgm:spPr/>
      <dgm:t>
        <a:bodyPr/>
        <a:lstStyle/>
        <a:p>
          <a:endParaRPr lang="en-US"/>
        </a:p>
      </dgm:t>
    </dgm:pt>
    <dgm:pt modelId="{74F50FD0-E835-4B90-9736-BB10F110A9A3}" type="sibTrans" cxnId="{3F33C549-F1C0-435C-8D29-8CC9072F3E3D}">
      <dgm:prSet/>
      <dgm:spPr/>
      <dgm:t>
        <a:bodyPr/>
        <a:lstStyle/>
        <a:p>
          <a:endParaRPr lang="en-US"/>
        </a:p>
      </dgm:t>
    </dgm:pt>
    <dgm:pt modelId="{2D068E45-C084-4D72-A1A7-88E20F115567}">
      <dgm:prSet/>
      <dgm:spPr/>
      <dgm:t>
        <a:bodyPr/>
        <a:lstStyle/>
        <a:p>
          <a:r>
            <a:rPr lang="en-US"/>
            <a:t>Total Images: 35,000</a:t>
          </a:r>
        </a:p>
      </dgm:t>
    </dgm:pt>
    <dgm:pt modelId="{A07D5580-20FA-40C9-BE3B-6022D84A5046}" type="parTrans" cxnId="{7EB0B4EE-7904-4B09-BD14-8D3FA40403AF}">
      <dgm:prSet/>
      <dgm:spPr/>
      <dgm:t>
        <a:bodyPr/>
        <a:lstStyle/>
        <a:p>
          <a:endParaRPr lang="en-US"/>
        </a:p>
      </dgm:t>
    </dgm:pt>
    <dgm:pt modelId="{31796D16-4801-447D-9EFE-7AF8EC42A56F}" type="sibTrans" cxnId="{7EB0B4EE-7904-4B09-BD14-8D3FA40403AF}">
      <dgm:prSet/>
      <dgm:spPr/>
      <dgm:t>
        <a:bodyPr/>
        <a:lstStyle/>
        <a:p>
          <a:endParaRPr lang="en-US"/>
        </a:p>
      </dgm:t>
    </dgm:pt>
    <dgm:pt modelId="{5D01A88B-8DC7-410D-BDC7-AC911DE98A66}">
      <dgm:prSet/>
      <dgm:spPr/>
      <dgm:t>
        <a:bodyPr/>
        <a:lstStyle/>
        <a:p>
          <a:r>
            <a:rPr lang="en-US"/>
            <a:t>Train/Test Split: 28,000 / 7,000</a:t>
          </a:r>
        </a:p>
      </dgm:t>
    </dgm:pt>
    <dgm:pt modelId="{CCB94EBF-69D7-40BA-82E5-C21AEA85D647}" type="parTrans" cxnId="{E658C958-F086-4270-A0F4-DFD5483EFA17}">
      <dgm:prSet/>
      <dgm:spPr/>
      <dgm:t>
        <a:bodyPr/>
        <a:lstStyle/>
        <a:p>
          <a:endParaRPr lang="en-US"/>
        </a:p>
      </dgm:t>
    </dgm:pt>
    <dgm:pt modelId="{C0AAAD27-5617-4E82-B4C9-D613323F8D72}" type="sibTrans" cxnId="{E658C958-F086-4270-A0F4-DFD5483EFA17}">
      <dgm:prSet/>
      <dgm:spPr/>
      <dgm:t>
        <a:bodyPr/>
        <a:lstStyle/>
        <a:p>
          <a:endParaRPr lang="en-US"/>
        </a:p>
      </dgm:t>
    </dgm:pt>
    <dgm:pt modelId="{4A7BA343-00D1-4935-BEA4-4896A37409BF}">
      <dgm:prSet/>
      <dgm:spPr/>
      <dgm:t>
        <a:bodyPr/>
        <a:lstStyle/>
        <a:p>
          <a:r>
            <a:rPr lang="en-US"/>
            <a:t>Classes: Angry, Disgust, Fear, Happy, Sad, Surprise, Neutral</a:t>
          </a:r>
        </a:p>
      </dgm:t>
    </dgm:pt>
    <dgm:pt modelId="{4ACBE166-F4D9-4C43-99B8-93EA5D793C28}" type="parTrans" cxnId="{4A0CCDB2-F7FF-4A0B-93E4-28B08E97295C}">
      <dgm:prSet/>
      <dgm:spPr/>
      <dgm:t>
        <a:bodyPr/>
        <a:lstStyle/>
        <a:p>
          <a:endParaRPr lang="en-US"/>
        </a:p>
      </dgm:t>
    </dgm:pt>
    <dgm:pt modelId="{65942BD2-1532-4E74-A799-3113083B34CF}" type="sibTrans" cxnId="{4A0CCDB2-F7FF-4A0B-93E4-28B08E97295C}">
      <dgm:prSet/>
      <dgm:spPr/>
      <dgm:t>
        <a:bodyPr/>
        <a:lstStyle/>
        <a:p>
          <a:endParaRPr lang="en-US"/>
        </a:p>
      </dgm:t>
    </dgm:pt>
    <dgm:pt modelId="{9F05FC99-AF36-4944-84AB-91CB33C76DB4}">
      <dgm:prSet/>
      <dgm:spPr/>
      <dgm:t>
        <a:bodyPr/>
        <a:lstStyle/>
        <a:p>
          <a:r>
            <a:rPr lang="en-US"/>
            <a:t>Image Specs: 48x48 pixels, grayscale</a:t>
          </a:r>
        </a:p>
      </dgm:t>
    </dgm:pt>
    <dgm:pt modelId="{1ACDB3A2-FF90-4D3A-92B6-38AAA800A457}" type="parTrans" cxnId="{F9210D10-7F36-49C5-B0AB-5486CD00E8C5}">
      <dgm:prSet/>
      <dgm:spPr/>
      <dgm:t>
        <a:bodyPr/>
        <a:lstStyle/>
        <a:p>
          <a:endParaRPr lang="en-US"/>
        </a:p>
      </dgm:t>
    </dgm:pt>
    <dgm:pt modelId="{4D904311-98A8-4BE4-A508-976F8C1303B0}" type="sibTrans" cxnId="{F9210D10-7F36-49C5-B0AB-5486CD00E8C5}">
      <dgm:prSet/>
      <dgm:spPr/>
      <dgm:t>
        <a:bodyPr/>
        <a:lstStyle/>
        <a:p>
          <a:endParaRPr lang="en-US"/>
        </a:p>
      </dgm:t>
    </dgm:pt>
    <dgm:pt modelId="{1F26884F-2E2B-41C9-8C77-CFC034494152}" type="pres">
      <dgm:prSet presAssocID="{59E96038-578B-4AD4-BC06-1194C54E8C0B}" presName="root" presStyleCnt="0">
        <dgm:presLayoutVars>
          <dgm:dir/>
          <dgm:resizeHandles val="exact"/>
        </dgm:presLayoutVars>
      </dgm:prSet>
      <dgm:spPr/>
    </dgm:pt>
    <dgm:pt modelId="{1E1B5E0E-C84A-4826-8F91-931F07D3C722}" type="pres">
      <dgm:prSet presAssocID="{59E96038-578B-4AD4-BC06-1194C54E8C0B}" presName="container" presStyleCnt="0">
        <dgm:presLayoutVars>
          <dgm:dir/>
          <dgm:resizeHandles val="exact"/>
        </dgm:presLayoutVars>
      </dgm:prSet>
      <dgm:spPr/>
    </dgm:pt>
    <dgm:pt modelId="{357F0283-A008-490D-9B93-8D4687B9D164}" type="pres">
      <dgm:prSet presAssocID="{F6975829-A6C2-4B1E-9D48-5F87E4A0263F}" presName="compNode" presStyleCnt="0"/>
      <dgm:spPr/>
    </dgm:pt>
    <dgm:pt modelId="{50DE6B8F-3C42-4B6A-8B9C-09944BE23F15}" type="pres">
      <dgm:prSet presAssocID="{F6975829-A6C2-4B1E-9D48-5F87E4A0263F}" presName="iconBgRect" presStyleLbl="bgShp" presStyleIdx="0" presStyleCnt="5"/>
      <dgm:spPr/>
    </dgm:pt>
    <dgm:pt modelId="{68111005-D4D3-4DA5-8A8E-67F39350213A}" type="pres">
      <dgm:prSet presAssocID="{F6975829-A6C2-4B1E-9D48-5F87E4A0263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2A448E46-DB9D-4681-992D-9E62D31E228F}" type="pres">
      <dgm:prSet presAssocID="{F6975829-A6C2-4B1E-9D48-5F87E4A0263F}" presName="spaceRect" presStyleCnt="0"/>
      <dgm:spPr/>
    </dgm:pt>
    <dgm:pt modelId="{F7317D0F-1CED-4D36-96FA-8BA8B5F1A86F}" type="pres">
      <dgm:prSet presAssocID="{F6975829-A6C2-4B1E-9D48-5F87E4A0263F}" presName="textRect" presStyleLbl="revTx" presStyleIdx="0" presStyleCnt="5">
        <dgm:presLayoutVars>
          <dgm:chMax val="1"/>
          <dgm:chPref val="1"/>
        </dgm:presLayoutVars>
      </dgm:prSet>
      <dgm:spPr/>
    </dgm:pt>
    <dgm:pt modelId="{5CD589B7-FF03-47D8-A606-21E002CC0A7C}" type="pres">
      <dgm:prSet presAssocID="{74F50FD0-E835-4B90-9736-BB10F110A9A3}" presName="sibTrans" presStyleLbl="sibTrans2D1" presStyleIdx="0" presStyleCnt="0"/>
      <dgm:spPr/>
    </dgm:pt>
    <dgm:pt modelId="{4B790316-4382-4F93-89DF-3E2D5F148638}" type="pres">
      <dgm:prSet presAssocID="{2D068E45-C084-4D72-A1A7-88E20F115567}" presName="compNode" presStyleCnt="0"/>
      <dgm:spPr/>
    </dgm:pt>
    <dgm:pt modelId="{BA54B308-EC8A-4C03-BA12-34F77C266AB9}" type="pres">
      <dgm:prSet presAssocID="{2D068E45-C084-4D72-A1A7-88E20F115567}" presName="iconBgRect" presStyleLbl="bgShp" presStyleIdx="1" presStyleCnt="5"/>
      <dgm:spPr/>
    </dgm:pt>
    <dgm:pt modelId="{F478CB77-46CC-4329-A363-0C748DF95C4A}" type="pres">
      <dgm:prSet presAssocID="{2D068E45-C084-4D72-A1A7-88E20F11556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mera"/>
        </a:ext>
      </dgm:extLst>
    </dgm:pt>
    <dgm:pt modelId="{AE4CA03A-CF4C-4603-8E3F-DCD107DD20A2}" type="pres">
      <dgm:prSet presAssocID="{2D068E45-C084-4D72-A1A7-88E20F115567}" presName="spaceRect" presStyleCnt="0"/>
      <dgm:spPr/>
    </dgm:pt>
    <dgm:pt modelId="{F2B86A11-551B-4362-8D52-54AEF51CC16E}" type="pres">
      <dgm:prSet presAssocID="{2D068E45-C084-4D72-A1A7-88E20F115567}" presName="textRect" presStyleLbl="revTx" presStyleIdx="1" presStyleCnt="5">
        <dgm:presLayoutVars>
          <dgm:chMax val="1"/>
          <dgm:chPref val="1"/>
        </dgm:presLayoutVars>
      </dgm:prSet>
      <dgm:spPr/>
    </dgm:pt>
    <dgm:pt modelId="{2849AC63-C554-418C-ACDE-7CC985058618}" type="pres">
      <dgm:prSet presAssocID="{31796D16-4801-447D-9EFE-7AF8EC42A56F}" presName="sibTrans" presStyleLbl="sibTrans2D1" presStyleIdx="0" presStyleCnt="0"/>
      <dgm:spPr/>
    </dgm:pt>
    <dgm:pt modelId="{939A2EAB-7F3D-4194-8844-EFB3CC8A6C42}" type="pres">
      <dgm:prSet presAssocID="{5D01A88B-8DC7-410D-BDC7-AC911DE98A66}" presName="compNode" presStyleCnt="0"/>
      <dgm:spPr/>
    </dgm:pt>
    <dgm:pt modelId="{2CDF2F7E-0288-460C-8D88-DC826BF94EDE}" type="pres">
      <dgm:prSet presAssocID="{5D01A88B-8DC7-410D-BDC7-AC911DE98A66}" presName="iconBgRect" presStyleLbl="bgShp" presStyleIdx="2" presStyleCnt="5"/>
      <dgm:spPr/>
    </dgm:pt>
    <dgm:pt modelId="{C9B6AF38-4083-4BE2-B0F2-4EF73050FCC1}" type="pres">
      <dgm:prSet presAssocID="{5D01A88B-8DC7-410D-BDC7-AC911DE98A6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rain"/>
        </a:ext>
      </dgm:extLst>
    </dgm:pt>
    <dgm:pt modelId="{A9501DBB-4271-4853-B01A-63870EDEB4AC}" type="pres">
      <dgm:prSet presAssocID="{5D01A88B-8DC7-410D-BDC7-AC911DE98A66}" presName="spaceRect" presStyleCnt="0"/>
      <dgm:spPr/>
    </dgm:pt>
    <dgm:pt modelId="{8179B3C3-6D63-419D-AC7F-267EE248CE03}" type="pres">
      <dgm:prSet presAssocID="{5D01A88B-8DC7-410D-BDC7-AC911DE98A66}" presName="textRect" presStyleLbl="revTx" presStyleIdx="2" presStyleCnt="5">
        <dgm:presLayoutVars>
          <dgm:chMax val="1"/>
          <dgm:chPref val="1"/>
        </dgm:presLayoutVars>
      </dgm:prSet>
      <dgm:spPr/>
    </dgm:pt>
    <dgm:pt modelId="{C39A64B0-59C1-4DEA-82F4-89B76AE8D468}" type="pres">
      <dgm:prSet presAssocID="{C0AAAD27-5617-4E82-B4C9-D613323F8D72}" presName="sibTrans" presStyleLbl="sibTrans2D1" presStyleIdx="0" presStyleCnt="0"/>
      <dgm:spPr/>
    </dgm:pt>
    <dgm:pt modelId="{0C58250D-628A-48AB-9AA8-2CAA9F1DE38C}" type="pres">
      <dgm:prSet presAssocID="{4A7BA343-00D1-4935-BEA4-4896A37409BF}" presName="compNode" presStyleCnt="0"/>
      <dgm:spPr/>
    </dgm:pt>
    <dgm:pt modelId="{D9C4C604-7D72-4702-B3BF-5FD6626A4B79}" type="pres">
      <dgm:prSet presAssocID="{4A7BA343-00D1-4935-BEA4-4896A37409BF}" presName="iconBgRect" presStyleLbl="bgShp" presStyleIdx="3" presStyleCnt="5"/>
      <dgm:spPr/>
    </dgm:pt>
    <dgm:pt modelId="{D21FD57F-F643-458D-9CB3-22D7DBD2482B}" type="pres">
      <dgm:prSet presAssocID="{4A7BA343-00D1-4935-BEA4-4896A37409BF}"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ngry Face with No Fill"/>
        </a:ext>
      </dgm:extLst>
    </dgm:pt>
    <dgm:pt modelId="{56B668AB-B1F3-42DF-AC0B-692291F4A794}" type="pres">
      <dgm:prSet presAssocID="{4A7BA343-00D1-4935-BEA4-4896A37409BF}" presName="spaceRect" presStyleCnt="0"/>
      <dgm:spPr/>
    </dgm:pt>
    <dgm:pt modelId="{488E66E9-E813-43EB-AB47-DBC81FCA565B}" type="pres">
      <dgm:prSet presAssocID="{4A7BA343-00D1-4935-BEA4-4896A37409BF}" presName="textRect" presStyleLbl="revTx" presStyleIdx="3" presStyleCnt="5">
        <dgm:presLayoutVars>
          <dgm:chMax val="1"/>
          <dgm:chPref val="1"/>
        </dgm:presLayoutVars>
      </dgm:prSet>
      <dgm:spPr/>
    </dgm:pt>
    <dgm:pt modelId="{C0DF1137-0FAD-4169-8EC6-0315AB29E3B6}" type="pres">
      <dgm:prSet presAssocID="{65942BD2-1532-4E74-A799-3113083B34CF}" presName="sibTrans" presStyleLbl="sibTrans2D1" presStyleIdx="0" presStyleCnt="0"/>
      <dgm:spPr/>
    </dgm:pt>
    <dgm:pt modelId="{A2B354C4-0EB3-4FA7-9D03-7BA289D18130}" type="pres">
      <dgm:prSet presAssocID="{9F05FC99-AF36-4944-84AB-91CB33C76DB4}" presName="compNode" presStyleCnt="0"/>
      <dgm:spPr/>
    </dgm:pt>
    <dgm:pt modelId="{2C95564C-A638-4467-824D-BBE588C33F95}" type="pres">
      <dgm:prSet presAssocID="{9F05FC99-AF36-4944-84AB-91CB33C76DB4}" presName="iconBgRect" presStyleLbl="bgShp" presStyleIdx="4" presStyleCnt="5"/>
      <dgm:spPr/>
    </dgm:pt>
    <dgm:pt modelId="{8E8F39AA-81C8-4BC4-903F-A94FC3478724}" type="pres">
      <dgm:prSet presAssocID="{9F05FC99-AF36-4944-84AB-91CB33C76DB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mage"/>
        </a:ext>
      </dgm:extLst>
    </dgm:pt>
    <dgm:pt modelId="{D22BA9AA-E2FA-4691-9814-A17BA8E0AB32}" type="pres">
      <dgm:prSet presAssocID="{9F05FC99-AF36-4944-84AB-91CB33C76DB4}" presName="spaceRect" presStyleCnt="0"/>
      <dgm:spPr/>
    </dgm:pt>
    <dgm:pt modelId="{FB78A0D0-0C9F-4A49-B267-470374AD74E6}" type="pres">
      <dgm:prSet presAssocID="{9F05FC99-AF36-4944-84AB-91CB33C76DB4}" presName="textRect" presStyleLbl="revTx" presStyleIdx="4" presStyleCnt="5">
        <dgm:presLayoutVars>
          <dgm:chMax val="1"/>
          <dgm:chPref val="1"/>
        </dgm:presLayoutVars>
      </dgm:prSet>
      <dgm:spPr/>
    </dgm:pt>
  </dgm:ptLst>
  <dgm:cxnLst>
    <dgm:cxn modelId="{F9210D10-7F36-49C5-B0AB-5486CD00E8C5}" srcId="{59E96038-578B-4AD4-BC06-1194C54E8C0B}" destId="{9F05FC99-AF36-4944-84AB-91CB33C76DB4}" srcOrd="4" destOrd="0" parTransId="{1ACDB3A2-FF90-4D3A-92B6-38AAA800A457}" sibTransId="{4D904311-98A8-4BE4-A508-976F8C1303B0}"/>
    <dgm:cxn modelId="{34EB3A33-B19B-4FD7-9545-3E077338BFED}" type="presOf" srcId="{2D068E45-C084-4D72-A1A7-88E20F115567}" destId="{F2B86A11-551B-4362-8D52-54AEF51CC16E}" srcOrd="0" destOrd="0" presId="urn:microsoft.com/office/officeart/2018/2/layout/IconCircleList"/>
    <dgm:cxn modelId="{2C3B923F-E1CA-4411-A97E-9DB7812F29E9}" type="presOf" srcId="{5D01A88B-8DC7-410D-BDC7-AC911DE98A66}" destId="{8179B3C3-6D63-419D-AC7F-267EE248CE03}" srcOrd="0" destOrd="0" presId="urn:microsoft.com/office/officeart/2018/2/layout/IconCircleList"/>
    <dgm:cxn modelId="{19DE5360-8AE6-4A69-923B-25534B95F82F}" type="presOf" srcId="{74F50FD0-E835-4B90-9736-BB10F110A9A3}" destId="{5CD589B7-FF03-47D8-A606-21E002CC0A7C}" srcOrd="0" destOrd="0" presId="urn:microsoft.com/office/officeart/2018/2/layout/IconCircleList"/>
    <dgm:cxn modelId="{F6573067-BF80-45A8-8E4B-BADDB69A6D55}" type="presOf" srcId="{31796D16-4801-447D-9EFE-7AF8EC42A56F}" destId="{2849AC63-C554-418C-ACDE-7CC985058618}" srcOrd="0" destOrd="0" presId="urn:microsoft.com/office/officeart/2018/2/layout/IconCircleList"/>
    <dgm:cxn modelId="{3F33C549-F1C0-435C-8D29-8CC9072F3E3D}" srcId="{59E96038-578B-4AD4-BC06-1194C54E8C0B}" destId="{F6975829-A6C2-4B1E-9D48-5F87E4A0263F}" srcOrd="0" destOrd="0" parTransId="{9FCD5AA7-E857-4566-846B-D8322D939714}" sibTransId="{74F50FD0-E835-4B90-9736-BB10F110A9A3}"/>
    <dgm:cxn modelId="{0A5D0950-863D-45BB-BC34-4E1A0FB50D2E}" type="presOf" srcId="{C0AAAD27-5617-4E82-B4C9-D613323F8D72}" destId="{C39A64B0-59C1-4DEA-82F4-89B76AE8D468}" srcOrd="0" destOrd="0" presId="urn:microsoft.com/office/officeart/2018/2/layout/IconCircleList"/>
    <dgm:cxn modelId="{E658C958-F086-4270-A0F4-DFD5483EFA17}" srcId="{59E96038-578B-4AD4-BC06-1194C54E8C0B}" destId="{5D01A88B-8DC7-410D-BDC7-AC911DE98A66}" srcOrd="2" destOrd="0" parTransId="{CCB94EBF-69D7-40BA-82E5-C21AEA85D647}" sibTransId="{C0AAAD27-5617-4E82-B4C9-D613323F8D72}"/>
    <dgm:cxn modelId="{11675C7E-558E-4D89-AD7C-C2A8AC5CA251}" type="presOf" srcId="{F6975829-A6C2-4B1E-9D48-5F87E4A0263F}" destId="{F7317D0F-1CED-4D36-96FA-8BA8B5F1A86F}" srcOrd="0" destOrd="0" presId="urn:microsoft.com/office/officeart/2018/2/layout/IconCircleList"/>
    <dgm:cxn modelId="{5D5E22A2-D2DE-42F9-B387-A8F065066F8D}" type="presOf" srcId="{59E96038-578B-4AD4-BC06-1194C54E8C0B}" destId="{1F26884F-2E2B-41C9-8C77-CFC034494152}" srcOrd="0" destOrd="0" presId="urn:microsoft.com/office/officeart/2018/2/layout/IconCircleList"/>
    <dgm:cxn modelId="{4A0CCDB2-F7FF-4A0B-93E4-28B08E97295C}" srcId="{59E96038-578B-4AD4-BC06-1194C54E8C0B}" destId="{4A7BA343-00D1-4935-BEA4-4896A37409BF}" srcOrd="3" destOrd="0" parTransId="{4ACBE166-F4D9-4C43-99B8-93EA5D793C28}" sibTransId="{65942BD2-1532-4E74-A799-3113083B34CF}"/>
    <dgm:cxn modelId="{8BA043D0-0A90-4986-AA69-B2CDAA3555B3}" type="presOf" srcId="{4A7BA343-00D1-4935-BEA4-4896A37409BF}" destId="{488E66E9-E813-43EB-AB47-DBC81FCA565B}" srcOrd="0" destOrd="0" presId="urn:microsoft.com/office/officeart/2018/2/layout/IconCircleList"/>
    <dgm:cxn modelId="{8B0B25E6-5FDE-40AB-A0DE-0CC42CF9F0C9}" type="presOf" srcId="{65942BD2-1532-4E74-A799-3113083B34CF}" destId="{C0DF1137-0FAD-4169-8EC6-0315AB29E3B6}" srcOrd="0" destOrd="0" presId="urn:microsoft.com/office/officeart/2018/2/layout/IconCircleList"/>
    <dgm:cxn modelId="{7EB0B4EE-7904-4B09-BD14-8D3FA40403AF}" srcId="{59E96038-578B-4AD4-BC06-1194C54E8C0B}" destId="{2D068E45-C084-4D72-A1A7-88E20F115567}" srcOrd="1" destOrd="0" parTransId="{A07D5580-20FA-40C9-BE3B-6022D84A5046}" sibTransId="{31796D16-4801-447D-9EFE-7AF8EC42A56F}"/>
    <dgm:cxn modelId="{6A3878FA-9E9A-48D7-86D1-0820A38935F6}" type="presOf" srcId="{9F05FC99-AF36-4944-84AB-91CB33C76DB4}" destId="{FB78A0D0-0C9F-4A49-B267-470374AD74E6}" srcOrd="0" destOrd="0" presId="urn:microsoft.com/office/officeart/2018/2/layout/IconCircleList"/>
    <dgm:cxn modelId="{8CFAE266-A7CF-473F-A3CF-102C8A1FA40B}" type="presParOf" srcId="{1F26884F-2E2B-41C9-8C77-CFC034494152}" destId="{1E1B5E0E-C84A-4826-8F91-931F07D3C722}" srcOrd="0" destOrd="0" presId="urn:microsoft.com/office/officeart/2018/2/layout/IconCircleList"/>
    <dgm:cxn modelId="{7DE4AB5F-23AA-44B4-A0E2-596656503540}" type="presParOf" srcId="{1E1B5E0E-C84A-4826-8F91-931F07D3C722}" destId="{357F0283-A008-490D-9B93-8D4687B9D164}" srcOrd="0" destOrd="0" presId="urn:microsoft.com/office/officeart/2018/2/layout/IconCircleList"/>
    <dgm:cxn modelId="{EF00D661-05D5-490C-9769-B5355E421FD0}" type="presParOf" srcId="{357F0283-A008-490D-9B93-8D4687B9D164}" destId="{50DE6B8F-3C42-4B6A-8B9C-09944BE23F15}" srcOrd="0" destOrd="0" presId="urn:microsoft.com/office/officeart/2018/2/layout/IconCircleList"/>
    <dgm:cxn modelId="{2B0CD49A-066E-4CFE-9A0D-97EA75B05294}" type="presParOf" srcId="{357F0283-A008-490D-9B93-8D4687B9D164}" destId="{68111005-D4D3-4DA5-8A8E-67F39350213A}" srcOrd="1" destOrd="0" presId="urn:microsoft.com/office/officeart/2018/2/layout/IconCircleList"/>
    <dgm:cxn modelId="{CBD14EE6-8D40-41F5-98A6-B71BFAB8871B}" type="presParOf" srcId="{357F0283-A008-490D-9B93-8D4687B9D164}" destId="{2A448E46-DB9D-4681-992D-9E62D31E228F}" srcOrd="2" destOrd="0" presId="urn:microsoft.com/office/officeart/2018/2/layout/IconCircleList"/>
    <dgm:cxn modelId="{7A78A2EB-B275-4A34-957F-6F880923190C}" type="presParOf" srcId="{357F0283-A008-490D-9B93-8D4687B9D164}" destId="{F7317D0F-1CED-4D36-96FA-8BA8B5F1A86F}" srcOrd="3" destOrd="0" presId="urn:microsoft.com/office/officeart/2018/2/layout/IconCircleList"/>
    <dgm:cxn modelId="{CD20B726-1845-4C55-AEDB-626333B6439C}" type="presParOf" srcId="{1E1B5E0E-C84A-4826-8F91-931F07D3C722}" destId="{5CD589B7-FF03-47D8-A606-21E002CC0A7C}" srcOrd="1" destOrd="0" presId="urn:microsoft.com/office/officeart/2018/2/layout/IconCircleList"/>
    <dgm:cxn modelId="{F84D67D2-769D-4B2A-9894-621ED772E4B9}" type="presParOf" srcId="{1E1B5E0E-C84A-4826-8F91-931F07D3C722}" destId="{4B790316-4382-4F93-89DF-3E2D5F148638}" srcOrd="2" destOrd="0" presId="urn:microsoft.com/office/officeart/2018/2/layout/IconCircleList"/>
    <dgm:cxn modelId="{20868A7F-7238-40A7-8E26-59710BE8CE2F}" type="presParOf" srcId="{4B790316-4382-4F93-89DF-3E2D5F148638}" destId="{BA54B308-EC8A-4C03-BA12-34F77C266AB9}" srcOrd="0" destOrd="0" presId="urn:microsoft.com/office/officeart/2018/2/layout/IconCircleList"/>
    <dgm:cxn modelId="{5BFDEAB6-C9EB-46F0-9083-F578FBF95F8D}" type="presParOf" srcId="{4B790316-4382-4F93-89DF-3E2D5F148638}" destId="{F478CB77-46CC-4329-A363-0C748DF95C4A}" srcOrd="1" destOrd="0" presId="urn:microsoft.com/office/officeart/2018/2/layout/IconCircleList"/>
    <dgm:cxn modelId="{53ABEA69-FCEE-4E96-A647-BAFDAF29F35A}" type="presParOf" srcId="{4B790316-4382-4F93-89DF-3E2D5F148638}" destId="{AE4CA03A-CF4C-4603-8E3F-DCD107DD20A2}" srcOrd="2" destOrd="0" presId="urn:microsoft.com/office/officeart/2018/2/layout/IconCircleList"/>
    <dgm:cxn modelId="{CF7CCBD6-9405-4991-809A-F79C50BFD45B}" type="presParOf" srcId="{4B790316-4382-4F93-89DF-3E2D5F148638}" destId="{F2B86A11-551B-4362-8D52-54AEF51CC16E}" srcOrd="3" destOrd="0" presId="urn:microsoft.com/office/officeart/2018/2/layout/IconCircleList"/>
    <dgm:cxn modelId="{B5FC41E5-AA73-4E99-B560-0CF7B0066B30}" type="presParOf" srcId="{1E1B5E0E-C84A-4826-8F91-931F07D3C722}" destId="{2849AC63-C554-418C-ACDE-7CC985058618}" srcOrd="3" destOrd="0" presId="urn:microsoft.com/office/officeart/2018/2/layout/IconCircleList"/>
    <dgm:cxn modelId="{329F903D-1027-4F2B-BE4D-78BA7323A5AB}" type="presParOf" srcId="{1E1B5E0E-C84A-4826-8F91-931F07D3C722}" destId="{939A2EAB-7F3D-4194-8844-EFB3CC8A6C42}" srcOrd="4" destOrd="0" presId="urn:microsoft.com/office/officeart/2018/2/layout/IconCircleList"/>
    <dgm:cxn modelId="{13C6C0EB-F738-40EE-8097-D17E1D4C5AAE}" type="presParOf" srcId="{939A2EAB-7F3D-4194-8844-EFB3CC8A6C42}" destId="{2CDF2F7E-0288-460C-8D88-DC826BF94EDE}" srcOrd="0" destOrd="0" presId="urn:microsoft.com/office/officeart/2018/2/layout/IconCircleList"/>
    <dgm:cxn modelId="{EC885386-16A5-4724-966A-BB648CBDC6D4}" type="presParOf" srcId="{939A2EAB-7F3D-4194-8844-EFB3CC8A6C42}" destId="{C9B6AF38-4083-4BE2-B0F2-4EF73050FCC1}" srcOrd="1" destOrd="0" presId="urn:microsoft.com/office/officeart/2018/2/layout/IconCircleList"/>
    <dgm:cxn modelId="{8FC4DE0B-0425-42A0-8195-4DB4E430691D}" type="presParOf" srcId="{939A2EAB-7F3D-4194-8844-EFB3CC8A6C42}" destId="{A9501DBB-4271-4853-B01A-63870EDEB4AC}" srcOrd="2" destOrd="0" presId="urn:microsoft.com/office/officeart/2018/2/layout/IconCircleList"/>
    <dgm:cxn modelId="{37C0C3EB-99EF-4002-AEFC-0C5B7FA8972D}" type="presParOf" srcId="{939A2EAB-7F3D-4194-8844-EFB3CC8A6C42}" destId="{8179B3C3-6D63-419D-AC7F-267EE248CE03}" srcOrd="3" destOrd="0" presId="urn:microsoft.com/office/officeart/2018/2/layout/IconCircleList"/>
    <dgm:cxn modelId="{B690AE8F-27BC-4FF9-B138-B2FF9D520D2B}" type="presParOf" srcId="{1E1B5E0E-C84A-4826-8F91-931F07D3C722}" destId="{C39A64B0-59C1-4DEA-82F4-89B76AE8D468}" srcOrd="5" destOrd="0" presId="urn:microsoft.com/office/officeart/2018/2/layout/IconCircleList"/>
    <dgm:cxn modelId="{ECBF78E6-6AAD-4A91-9602-0430032F5D30}" type="presParOf" srcId="{1E1B5E0E-C84A-4826-8F91-931F07D3C722}" destId="{0C58250D-628A-48AB-9AA8-2CAA9F1DE38C}" srcOrd="6" destOrd="0" presId="urn:microsoft.com/office/officeart/2018/2/layout/IconCircleList"/>
    <dgm:cxn modelId="{BF2C8606-AE4C-4A5F-8E29-7DEE8E6E2D8F}" type="presParOf" srcId="{0C58250D-628A-48AB-9AA8-2CAA9F1DE38C}" destId="{D9C4C604-7D72-4702-B3BF-5FD6626A4B79}" srcOrd="0" destOrd="0" presId="urn:microsoft.com/office/officeart/2018/2/layout/IconCircleList"/>
    <dgm:cxn modelId="{605ED7C1-19AE-44E3-B130-F19F9E7D23EA}" type="presParOf" srcId="{0C58250D-628A-48AB-9AA8-2CAA9F1DE38C}" destId="{D21FD57F-F643-458D-9CB3-22D7DBD2482B}" srcOrd="1" destOrd="0" presId="urn:microsoft.com/office/officeart/2018/2/layout/IconCircleList"/>
    <dgm:cxn modelId="{0483BAED-419F-41CA-AC49-BF64769CE3C9}" type="presParOf" srcId="{0C58250D-628A-48AB-9AA8-2CAA9F1DE38C}" destId="{56B668AB-B1F3-42DF-AC0B-692291F4A794}" srcOrd="2" destOrd="0" presId="urn:microsoft.com/office/officeart/2018/2/layout/IconCircleList"/>
    <dgm:cxn modelId="{8AC5D280-53DA-4DD5-9B4E-01D5765E712B}" type="presParOf" srcId="{0C58250D-628A-48AB-9AA8-2CAA9F1DE38C}" destId="{488E66E9-E813-43EB-AB47-DBC81FCA565B}" srcOrd="3" destOrd="0" presId="urn:microsoft.com/office/officeart/2018/2/layout/IconCircleList"/>
    <dgm:cxn modelId="{11F604EE-6DB0-486B-B99F-DE682AE04542}" type="presParOf" srcId="{1E1B5E0E-C84A-4826-8F91-931F07D3C722}" destId="{C0DF1137-0FAD-4169-8EC6-0315AB29E3B6}" srcOrd="7" destOrd="0" presId="urn:microsoft.com/office/officeart/2018/2/layout/IconCircleList"/>
    <dgm:cxn modelId="{F635849B-A6EF-46F7-9ACE-C6EE0AF3E013}" type="presParOf" srcId="{1E1B5E0E-C84A-4826-8F91-931F07D3C722}" destId="{A2B354C4-0EB3-4FA7-9D03-7BA289D18130}" srcOrd="8" destOrd="0" presId="urn:microsoft.com/office/officeart/2018/2/layout/IconCircleList"/>
    <dgm:cxn modelId="{45325613-3706-4EFF-994C-C690255E8AC6}" type="presParOf" srcId="{A2B354C4-0EB3-4FA7-9D03-7BA289D18130}" destId="{2C95564C-A638-4467-824D-BBE588C33F95}" srcOrd="0" destOrd="0" presId="urn:microsoft.com/office/officeart/2018/2/layout/IconCircleList"/>
    <dgm:cxn modelId="{9F864940-020E-44FB-9F1D-593F990F3E89}" type="presParOf" srcId="{A2B354C4-0EB3-4FA7-9D03-7BA289D18130}" destId="{8E8F39AA-81C8-4BC4-903F-A94FC3478724}" srcOrd="1" destOrd="0" presId="urn:microsoft.com/office/officeart/2018/2/layout/IconCircleList"/>
    <dgm:cxn modelId="{2C40D28B-6F9C-452F-B3DD-C4A735FF7A13}" type="presParOf" srcId="{A2B354C4-0EB3-4FA7-9D03-7BA289D18130}" destId="{D22BA9AA-E2FA-4691-9814-A17BA8E0AB32}" srcOrd="2" destOrd="0" presId="urn:microsoft.com/office/officeart/2018/2/layout/IconCircleList"/>
    <dgm:cxn modelId="{2E39BFE0-DD7E-47A5-A196-6B00467985D4}" type="presParOf" srcId="{A2B354C4-0EB3-4FA7-9D03-7BA289D18130}" destId="{FB78A0D0-0C9F-4A49-B267-470374AD74E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1666ED-8C37-4F23-8B9D-E9A6A5E67FB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B8F3216-7CBA-4435-AB58-879368E2A35F}">
      <dgm:prSet/>
      <dgm:spPr/>
      <dgm:t>
        <a:bodyPr/>
        <a:lstStyle/>
        <a:p>
          <a:r>
            <a:rPr lang="en-US"/>
            <a:t>SVM + HOG (HOG): 80.15%</a:t>
          </a:r>
        </a:p>
      </dgm:t>
    </dgm:pt>
    <dgm:pt modelId="{9FD1011D-4354-47F5-9D19-8DA8AE03AA74}" type="parTrans" cxnId="{333FBC67-55B9-46E4-9975-57BAC637336E}">
      <dgm:prSet/>
      <dgm:spPr/>
      <dgm:t>
        <a:bodyPr/>
        <a:lstStyle/>
        <a:p>
          <a:endParaRPr lang="en-US"/>
        </a:p>
      </dgm:t>
    </dgm:pt>
    <dgm:pt modelId="{74314470-2410-4B2B-A376-4D6039EDAD36}" type="sibTrans" cxnId="{333FBC67-55B9-46E4-9975-57BAC637336E}">
      <dgm:prSet/>
      <dgm:spPr/>
      <dgm:t>
        <a:bodyPr/>
        <a:lstStyle/>
        <a:p>
          <a:endParaRPr lang="en-US"/>
        </a:p>
      </dgm:t>
    </dgm:pt>
    <dgm:pt modelId="{6C45D662-10E4-41FD-8B25-994852AB55B8}">
      <dgm:prSet/>
      <dgm:spPr/>
      <dgm:t>
        <a:bodyPr/>
        <a:lstStyle/>
        <a:p>
          <a:r>
            <a:rPr lang="en-US"/>
            <a:t>KNN + HOG (HOG): 72.3%</a:t>
          </a:r>
        </a:p>
      </dgm:t>
    </dgm:pt>
    <dgm:pt modelId="{130102CC-2AB6-49D3-B676-1C9DFDE7D21A}" type="parTrans" cxnId="{0B3BE4FF-C684-4EED-9F31-B7A48F6C66D8}">
      <dgm:prSet/>
      <dgm:spPr/>
      <dgm:t>
        <a:bodyPr/>
        <a:lstStyle/>
        <a:p>
          <a:endParaRPr lang="en-US"/>
        </a:p>
      </dgm:t>
    </dgm:pt>
    <dgm:pt modelId="{5A366FBE-8901-4C9D-9D85-0162DE063D98}" type="sibTrans" cxnId="{0B3BE4FF-C684-4EED-9F31-B7A48F6C66D8}">
      <dgm:prSet/>
      <dgm:spPr/>
      <dgm:t>
        <a:bodyPr/>
        <a:lstStyle/>
        <a:p>
          <a:endParaRPr lang="en-US"/>
        </a:p>
      </dgm:t>
    </dgm:pt>
    <dgm:pt modelId="{E8365673-1DE7-4F32-932B-AE71E9B3088C}">
      <dgm:prSet/>
      <dgm:spPr/>
      <dgm:t>
        <a:bodyPr/>
        <a:lstStyle/>
        <a:p>
          <a:r>
            <a:rPr lang="en-US"/>
            <a:t>Random Forest + HOG (HOG): 74.5%</a:t>
          </a:r>
        </a:p>
      </dgm:t>
    </dgm:pt>
    <dgm:pt modelId="{F89EF263-8DA5-41EC-902D-34D20F27384C}" type="parTrans" cxnId="{37CCC1A5-8C33-453A-BB2A-C363EC3A5CA7}">
      <dgm:prSet/>
      <dgm:spPr/>
      <dgm:t>
        <a:bodyPr/>
        <a:lstStyle/>
        <a:p>
          <a:endParaRPr lang="en-US"/>
        </a:p>
      </dgm:t>
    </dgm:pt>
    <dgm:pt modelId="{4B8E30AF-8938-4E46-ACDB-1195C6BDE410}" type="sibTrans" cxnId="{37CCC1A5-8C33-453A-BB2A-C363EC3A5CA7}">
      <dgm:prSet/>
      <dgm:spPr/>
      <dgm:t>
        <a:bodyPr/>
        <a:lstStyle/>
        <a:p>
          <a:endParaRPr lang="en-US"/>
        </a:p>
      </dgm:t>
    </dgm:pt>
    <dgm:pt modelId="{9D84CD22-1AF0-4F67-B1CF-8DFC207C9E4E}">
      <dgm:prSet/>
      <dgm:spPr/>
      <dgm:t>
        <a:bodyPr/>
        <a:lstStyle/>
        <a:p>
          <a:r>
            <a:rPr lang="en-US"/>
            <a:t>Basic CNN (Raw Pixels): 83.6%</a:t>
          </a:r>
        </a:p>
      </dgm:t>
    </dgm:pt>
    <dgm:pt modelId="{5007B4E9-E85A-4581-B316-CE0DE2442285}" type="parTrans" cxnId="{58BA15C1-63C0-4F2E-8C05-F0E62B403B31}">
      <dgm:prSet/>
      <dgm:spPr/>
      <dgm:t>
        <a:bodyPr/>
        <a:lstStyle/>
        <a:p>
          <a:endParaRPr lang="en-US"/>
        </a:p>
      </dgm:t>
    </dgm:pt>
    <dgm:pt modelId="{7DC94DAD-1FF8-428A-B56D-A22D6D85EF36}" type="sibTrans" cxnId="{58BA15C1-63C0-4F2E-8C05-F0E62B403B31}">
      <dgm:prSet/>
      <dgm:spPr/>
      <dgm:t>
        <a:bodyPr/>
        <a:lstStyle/>
        <a:p>
          <a:endParaRPr lang="en-US"/>
        </a:p>
      </dgm:t>
    </dgm:pt>
    <dgm:pt modelId="{33D9ED42-B8DE-4877-9441-D149433FC2E4}">
      <dgm:prSet/>
      <dgm:spPr/>
      <dgm:t>
        <a:bodyPr/>
        <a:lstStyle/>
        <a:p>
          <a:r>
            <a:rPr lang="en-US"/>
            <a:t>Pretrained VGG-16 (Raw Pixels): 88.9%</a:t>
          </a:r>
        </a:p>
      </dgm:t>
    </dgm:pt>
    <dgm:pt modelId="{D1559C7C-CBC7-4E06-A854-A83691D47AFD}" type="parTrans" cxnId="{3D0F9D4A-E8FE-48FC-A075-6E5B64A94912}">
      <dgm:prSet/>
      <dgm:spPr/>
      <dgm:t>
        <a:bodyPr/>
        <a:lstStyle/>
        <a:p>
          <a:endParaRPr lang="en-US"/>
        </a:p>
      </dgm:t>
    </dgm:pt>
    <dgm:pt modelId="{E6C634DE-E199-4A7D-AA64-21612E153C80}" type="sibTrans" cxnId="{3D0F9D4A-E8FE-48FC-A075-6E5B64A94912}">
      <dgm:prSet/>
      <dgm:spPr/>
      <dgm:t>
        <a:bodyPr/>
        <a:lstStyle/>
        <a:p>
          <a:endParaRPr lang="en-US"/>
        </a:p>
      </dgm:t>
    </dgm:pt>
    <dgm:pt modelId="{86F10642-3843-4A5B-A384-37896A6C07DC}" type="pres">
      <dgm:prSet presAssocID="{B01666ED-8C37-4F23-8B9D-E9A6A5E67FBD}" presName="linear" presStyleCnt="0">
        <dgm:presLayoutVars>
          <dgm:animLvl val="lvl"/>
          <dgm:resizeHandles val="exact"/>
        </dgm:presLayoutVars>
      </dgm:prSet>
      <dgm:spPr/>
    </dgm:pt>
    <dgm:pt modelId="{490CF0B3-82C1-433A-85A6-7469FAF93385}" type="pres">
      <dgm:prSet presAssocID="{7B8F3216-7CBA-4435-AB58-879368E2A35F}" presName="parentText" presStyleLbl="node1" presStyleIdx="0" presStyleCnt="5">
        <dgm:presLayoutVars>
          <dgm:chMax val="0"/>
          <dgm:bulletEnabled val="1"/>
        </dgm:presLayoutVars>
      </dgm:prSet>
      <dgm:spPr/>
    </dgm:pt>
    <dgm:pt modelId="{5228F99B-EACF-4B97-8727-A26BC205FF98}" type="pres">
      <dgm:prSet presAssocID="{74314470-2410-4B2B-A376-4D6039EDAD36}" presName="spacer" presStyleCnt="0"/>
      <dgm:spPr/>
    </dgm:pt>
    <dgm:pt modelId="{2191E413-7E3F-4C5C-8F8E-2C1D782B931A}" type="pres">
      <dgm:prSet presAssocID="{6C45D662-10E4-41FD-8B25-994852AB55B8}" presName="parentText" presStyleLbl="node1" presStyleIdx="1" presStyleCnt="5">
        <dgm:presLayoutVars>
          <dgm:chMax val="0"/>
          <dgm:bulletEnabled val="1"/>
        </dgm:presLayoutVars>
      </dgm:prSet>
      <dgm:spPr/>
    </dgm:pt>
    <dgm:pt modelId="{6A7CDB2F-9420-4FAD-9966-0F468EA4138E}" type="pres">
      <dgm:prSet presAssocID="{5A366FBE-8901-4C9D-9D85-0162DE063D98}" presName="spacer" presStyleCnt="0"/>
      <dgm:spPr/>
    </dgm:pt>
    <dgm:pt modelId="{10ECBD84-185C-4DA6-AD72-7F5A307EF839}" type="pres">
      <dgm:prSet presAssocID="{E8365673-1DE7-4F32-932B-AE71E9B3088C}" presName="parentText" presStyleLbl="node1" presStyleIdx="2" presStyleCnt="5">
        <dgm:presLayoutVars>
          <dgm:chMax val="0"/>
          <dgm:bulletEnabled val="1"/>
        </dgm:presLayoutVars>
      </dgm:prSet>
      <dgm:spPr/>
    </dgm:pt>
    <dgm:pt modelId="{A70941E2-B2B7-4C6F-A193-48FF26B6BFC3}" type="pres">
      <dgm:prSet presAssocID="{4B8E30AF-8938-4E46-ACDB-1195C6BDE410}" presName="spacer" presStyleCnt="0"/>
      <dgm:spPr/>
    </dgm:pt>
    <dgm:pt modelId="{E45ABAA5-E3FB-4BBD-98A5-87308DD2F3DE}" type="pres">
      <dgm:prSet presAssocID="{9D84CD22-1AF0-4F67-B1CF-8DFC207C9E4E}" presName="parentText" presStyleLbl="node1" presStyleIdx="3" presStyleCnt="5">
        <dgm:presLayoutVars>
          <dgm:chMax val="0"/>
          <dgm:bulletEnabled val="1"/>
        </dgm:presLayoutVars>
      </dgm:prSet>
      <dgm:spPr/>
    </dgm:pt>
    <dgm:pt modelId="{7A5695F0-38F5-41AF-BDB0-26DD247DAF2A}" type="pres">
      <dgm:prSet presAssocID="{7DC94DAD-1FF8-428A-B56D-A22D6D85EF36}" presName="spacer" presStyleCnt="0"/>
      <dgm:spPr/>
    </dgm:pt>
    <dgm:pt modelId="{7B37C775-7C09-4541-956F-1B5DD70707C1}" type="pres">
      <dgm:prSet presAssocID="{33D9ED42-B8DE-4877-9441-D149433FC2E4}" presName="parentText" presStyleLbl="node1" presStyleIdx="4" presStyleCnt="5">
        <dgm:presLayoutVars>
          <dgm:chMax val="0"/>
          <dgm:bulletEnabled val="1"/>
        </dgm:presLayoutVars>
      </dgm:prSet>
      <dgm:spPr/>
    </dgm:pt>
  </dgm:ptLst>
  <dgm:cxnLst>
    <dgm:cxn modelId="{2A848204-0E17-41F5-B68F-EAC16EE6492D}" type="presOf" srcId="{7B8F3216-7CBA-4435-AB58-879368E2A35F}" destId="{490CF0B3-82C1-433A-85A6-7469FAF93385}" srcOrd="0" destOrd="0" presId="urn:microsoft.com/office/officeart/2005/8/layout/vList2"/>
    <dgm:cxn modelId="{0767CA0C-5AE0-4E54-A330-0DDD8E7C0BAD}" type="presOf" srcId="{E8365673-1DE7-4F32-932B-AE71E9B3088C}" destId="{10ECBD84-185C-4DA6-AD72-7F5A307EF839}" srcOrd="0" destOrd="0" presId="urn:microsoft.com/office/officeart/2005/8/layout/vList2"/>
    <dgm:cxn modelId="{0D078425-526F-4F5D-A1B4-6BE247D79407}" type="presOf" srcId="{B01666ED-8C37-4F23-8B9D-E9A6A5E67FBD}" destId="{86F10642-3843-4A5B-A384-37896A6C07DC}" srcOrd="0" destOrd="0" presId="urn:microsoft.com/office/officeart/2005/8/layout/vList2"/>
    <dgm:cxn modelId="{333FBC67-55B9-46E4-9975-57BAC637336E}" srcId="{B01666ED-8C37-4F23-8B9D-E9A6A5E67FBD}" destId="{7B8F3216-7CBA-4435-AB58-879368E2A35F}" srcOrd="0" destOrd="0" parTransId="{9FD1011D-4354-47F5-9D19-8DA8AE03AA74}" sibTransId="{74314470-2410-4B2B-A376-4D6039EDAD36}"/>
    <dgm:cxn modelId="{3D0F9D4A-E8FE-48FC-A075-6E5B64A94912}" srcId="{B01666ED-8C37-4F23-8B9D-E9A6A5E67FBD}" destId="{33D9ED42-B8DE-4877-9441-D149433FC2E4}" srcOrd="4" destOrd="0" parTransId="{D1559C7C-CBC7-4E06-A854-A83691D47AFD}" sibTransId="{E6C634DE-E199-4A7D-AA64-21612E153C80}"/>
    <dgm:cxn modelId="{7336EE6F-C3CF-46DB-8426-82DB9677EFC3}" type="presOf" srcId="{6C45D662-10E4-41FD-8B25-994852AB55B8}" destId="{2191E413-7E3F-4C5C-8F8E-2C1D782B931A}" srcOrd="0" destOrd="0" presId="urn:microsoft.com/office/officeart/2005/8/layout/vList2"/>
    <dgm:cxn modelId="{9C31F157-666B-4CA6-9E5B-41AF51C9B99E}" type="presOf" srcId="{33D9ED42-B8DE-4877-9441-D149433FC2E4}" destId="{7B37C775-7C09-4541-956F-1B5DD70707C1}" srcOrd="0" destOrd="0" presId="urn:microsoft.com/office/officeart/2005/8/layout/vList2"/>
    <dgm:cxn modelId="{37CCC1A5-8C33-453A-BB2A-C363EC3A5CA7}" srcId="{B01666ED-8C37-4F23-8B9D-E9A6A5E67FBD}" destId="{E8365673-1DE7-4F32-932B-AE71E9B3088C}" srcOrd="2" destOrd="0" parTransId="{F89EF263-8DA5-41EC-902D-34D20F27384C}" sibTransId="{4B8E30AF-8938-4E46-ACDB-1195C6BDE410}"/>
    <dgm:cxn modelId="{58BA15C1-63C0-4F2E-8C05-F0E62B403B31}" srcId="{B01666ED-8C37-4F23-8B9D-E9A6A5E67FBD}" destId="{9D84CD22-1AF0-4F67-B1CF-8DFC207C9E4E}" srcOrd="3" destOrd="0" parTransId="{5007B4E9-E85A-4581-B316-CE0DE2442285}" sibTransId="{7DC94DAD-1FF8-428A-B56D-A22D6D85EF36}"/>
    <dgm:cxn modelId="{BBEC47CC-8023-45B9-9674-F446BA3376A9}" type="presOf" srcId="{9D84CD22-1AF0-4F67-B1CF-8DFC207C9E4E}" destId="{E45ABAA5-E3FB-4BBD-98A5-87308DD2F3DE}" srcOrd="0" destOrd="0" presId="urn:microsoft.com/office/officeart/2005/8/layout/vList2"/>
    <dgm:cxn modelId="{0B3BE4FF-C684-4EED-9F31-B7A48F6C66D8}" srcId="{B01666ED-8C37-4F23-8B9D-E9A6A5E67FBD}" destId="{6C45D662-10E4-41FD-8B25-994852AB55B8}" srcOrd="1" destOrd="0" parTransId="{130102CC-2AB6-49D3-B676-1C9DFDE7D21A}" sibTransId="{5A366FBE-8901-4C9D-9D85-0162DE063D98}"/>
    <dgm:cxn modelId="{F63981B5-77F5-475B-9677-458AE5E62E16}" type="presParOf" srcId="{86F10642-3843-4A5B-A384-37896A6C07DC}" destId="{490CF0B3-82C1-433A-85A6-7469FAF93385}" srcOrd="0" destOrd="0" presId="urn:microsoft.com/office/officeart/2005/8/layout/vList2"/>
    <dgm:cxn modelId="{50364A42-79A9-4783-932A-C4489D1BC819}" type="presParOf" srcId="{86F10642-3843-4A5B-A384-37896A6C07DC}" destId="{5228F99B-EACF-4B97-8727-A26BC205FF98}" srcOrd="1" destOrd="0" presId="urn:microsoft.com/office/officeart/2005/8/layout/vList2"/>
    <dgm:cxn modelId="{7D74BF7F-9AE5-4845-9625-CD13C4C990E5}" type="presParOf" srcId="{86F10642-3843-4A5B-A384-37896A6C07DC}" destId="{2191E413-7E3F-4C5C-8F8E-2C1D782B931A}" srcOrd="2" destOrd="0" presId="urn:microsoft.com/office/officeart/2005/8/layout/vList2"/>
    <dgm:cxn modelId="{55BB3943-2420-49A7-B90E-0DE64DF1DFC5}" type="presParOf" srcId="{86F10642-3843-4A5B-A384-37896A6C07DC}" destId="{6A7CDB2F-9420-4FAD-9966-0F468EA4138E}" srcOrd="3" destOrd="0" presId="urn:microsoft.com/office/officeart/2005/8/layout/vList2"/>
    <dgm:cxn modelId="{8579473C-7DDC-4CE3-8157-DE85C6907D60}" type="presParOf" srcId="{86F10642-3843-4A5B-A384-37896A6C07DC}" destId="{10ECBD84-185C-4DA6-AD72-7F5A307EF839}" srcOrd="4" destOrd="0" presId="urn:microsoft.com/office/officeart/2005/8/layout/vList2"/>
    <dgm:cxn modelId="{47F3ACFE-ACB6-48AD-94BB-40049AC03170}" type="presParOf" srcId="{86F10642-3843-4A5B-A384-37896A6C07DC}" destId="{A70941E2-B2B7-4C6F-A193-48FF26B6BFC3}" srcOrd="5" destOrd="0" presId="urn:microsoft.com/office/officeart/2005/8/layout/vList2"/>
    <dgm:cxn modelId="{623C5810-080B-4CB9-8E91-EA9A9FE270AC}" type="presParOf" srcId="{86F10642-3843-4A5B-A384-37896A6C07DC}" destId="{E45ABAA5-E3FB-4BBD-98A5-87308DD2F3DE}" srcOrd="6" destOrd="0" presId="urn:microsoft.com/office/officeart/2005/8/layout/vList2"/>
    <dgm:cxn modelId="{6D787F7E-3CF3-4F23-95A0-D48553FC1232}" type="presParOf" srcId="{86F10642-3843-4A5B-A384-37896A6C07DC}" destId="{7A5695F0-38F5-41AF-BDB0-26DD247DAF2A}" srcOrd="7" destOrd="0" presId="urn:microsoft.com/office/officeart/2005/8/layout/vList2"/>
    <dgm:cxn modelId="{D59DC839-5D3A-4DB9-8FE4-59174B06C08F}" type="presParOf" srcId="{86F10642-3843-4A5B-A384-37896A6C07DC}" destId="{7B37C775-7C09-4541-956F-1B5DD70707C1}"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456A478-C6A6-4B4F-9A80-8EEE73CA4EC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8DC72629-E0AC-4E8B-B7BB-A2F14730A93B}">
      <dgm:prSet/>
      <dgm:spPr/>
      <dgm:t>
        <a:bodyPr/>
        <a:lstStyle/>
        <a:p>
          <a:r>
            <a:rPr lang="en-US"/>
            <a:t>SVM + HOG: High efficiency, lightweight, good feature capture.</a:t>
          </a:r>
        </a:p>
      </dgm:t>
    </dgm:pt>
    <dgm:pt modelId="{B0134F83-FEC2-45FA-B75D-50E734D693E7}" type="parTrans" cxnId="{B605FB68-B7C9-48A4-BFA7-4525921CA92A}">
      <dgm:prSet/>
      <dgm:spPr/>
      <dgm:t>
        <a:bodyPr/>
        <a:lstStyle/>
        <a:p>
          <a:endParaRPr lang="en-US"/>
        </a:p>
      </dgm:t>
    </dgm:pt>
    <dgm:pt modelId="{F9AE9B41-C383-46DF-A1B7-44884DC00CE5}" type="sibTrans" cxnId="{B605FB68-B7C9-48A4-BFA7-4525921CA92A}">
      <dgm:prSet/>
      <dgm:spPr/>
      <dgm:t>
        <a:bodyPr/>
        <a:lstStyle/>
        <a:p>
          <a:endParaRPr lang="en-US"/>
        </a:p>
      </dgm:t>
    </dgm:pt>
    <dgm:pt modelId="{FB66BC60-8722-45A0-9624-25B40CD12FEF}">
      <dgm:prSet/>
      <dgm:spPr/>
      <dgm:t>
        <a:bodyPr/>
        <a:lstStyle/>
        <a:p>
          <a:r>
            <a:rPr lang="en-US"/>
            <a:t>KNN/RF: Less robust, more data-dependent.</a:t>
          </a:r>
        </a:p>
      </dgm:t>
    </dgm:pt>
    <dgm:pt modelId="{2E94C771-FCA6-420F-8DD6-6CA07682D79D}" type="parTrans" cxnId="{BBD754CA-2633-4C9E-B070-5308B937C839}">
      <dgm:prSet/>
      <dgm:spPr/>
      <dgm:t>
        <a:bodyPr/>
        <a:lstStyle/>
        <a:p>
          <a:endParaRPr lang="en-US"/>
        </a:p>
      </dgm:t>
    </dgm:pt>
    <dgm:pt modelId="{C4DD0DC2-83D9-4A31-8B31-5C0FE34700DE}" type="sibTrans" cxnId="{BBD754CA-2633-4C9E-B070-5308B937C839}">
      <dgm:prSet/>
      <dgm:spPr/>
      <dgm:t>
        <a:bodyPr/>
        <a:lstStyle/>
        <a:p>
          <a:endParaRPr lang="en-US"/>
        </a:p>
      </dgm:t>
    </dgm:pt>
    <dgm:pt modelId="{1F29876D-1EDE-451D-81E8-EA2BCA871902}">
      <dgm:prSet/>
      <dgm:spPr/>
      <dgm:t>
        <a:bodyPr/>
        <a:lstStyle/>
        <a:p>
          <a:r>
            <a:rPr lang="en-US"/>
            <a:t>CNN/VGG-16: Higher accuracy, but computationally expensive.</a:t>
          </a:r>
        </a:p>
      </dgm:t>
    </dgm:pt>
    <dgm:pt modelId="{60004E17-98A9-443A-B769-944244EB4CE2}" type="parTrans" cxnId="{D25E1876-AC76-4C65-844A-6F05480D0C3F}">
      <dgm:prSet/>
      <dgm:spPr/>
      <dgm:t>
        <a:bodyPr/>
        <a:lstStyle/>
        <a:p>
          <a:endParaRPr lang="en-US"/>
        </a:p>
      </dgm:t>
    </dgm:pt>
    <dgm:pt modelId="{5901E613-15F7-4E9C-8F13-4803C1D64D98}" type="sibTrans" cxnId="{D25E1876-AC76-4C65-844A-6F05480D0C3F}">
      <dgm:prSet/>
      <dgm:spPr/>
      <dgm:t>
        <a:bodyPr/>
        <a:lstStyle/>
        <a:p>
          <a:endParaRPr lang="en-US"/>
        </a:p>
      </dgm:t>
    </dgm:pt>
    <dgm:pt modelId="{BC776540-CBA2-40B8-8C06-BE83A4A63485}" type="pres">
      <dgm:prSet presAssocID="{0456A478-C6A6-4B4F-9A80-8EEE73CA4EC3}" presName="root" presStyleCnt="0">
        <dgm:presLayoutVars>
          <dgm:dir/>
          <dgm:resizeHandles val="exact"/>
        </dgm:presLayoutVars>
      </dgm:prSet>
      <dgm:spPr/>
    </dgm:pt>
    <dgm:pt modelId="{B48D7A13-A795-4ADB-AF9C-FCB74FEB02E2}" type="pres">
      <dgm:prSet presAssocID="{8DC72629-E0AC-4E8B-B7BB-A2F14730A93B}" presName="compNode" presStyleCnt="0"/>
      <dgm:spPr/>
    </dgm:pt>
    <dgm:pt modelId="{463DA3E8-3DCC-49BA-AF25-C1211D1745BF}" type="pres">
      <dgm:prSet presAssocID="{8DC72629-E0AC-4E8B-B7BB-A2F14730A93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g"/>
        </a:ext>
      </dgm:extLst>
    </dgm:pt>
    <dgm:pt modelId="{A2281A1B-4740-4389-9EDC-B35B87968A70}" type="pres">
      <dgm:prSet presAssocID="{8DC72629-E0AC-4E8B-B7BB-A2F14730A93B}" presName="spaceRect" presStyleCnt="0"/>
      <dgm:spPr/>
    </dgm:pt>
    <dgm:pt modelId="{D1082894-E7E6-4397-8B45-105E8B70062D}" type="pres">
      <dgm:prSet presAssocID="{8DC72629-E0AC-4E8B-B7BB-A2F14730A93B}" presName="textRect" presStyleLbl="revTx" presStyleIdx="0" presStyleCnt="3">
        <dgm:presLayoutVars>
          <dgm:chMax val="1"/>
          <dgm:chPref val="1"/>
        </dgm:presLayoutVars>
      </dgm:prSet>
      <dgm:spPr/>
    </dgm:pt>
    <dgm:pt modelId="{17655D57-0DD0-45AA-8B20-51B9C6F3DC88}" type="pres">
      <dgm:prSet presAssocID="{F9AE9B41-C383-46DF-A1B7-44884DC00CE5}" presName="sibTrans" presStyleCnt="0"/>
      <dgm:spPr/>
    </dgm:pt>
    <dgm:pt modelId="{4F9A6E8B-55EA-4D11-937F-6C8A4481C834}" type="pres">
      <dgm:prSet presAssocID="{FB66BC60-8722-45A0-9624-25B40CD12FEF}" presName="compNode" presStyleCnt="0"/>
      <dgm:spPr/>
    </dgm:pt>
    <dgm:pt modelId="{43B6E983-9447-44D0-8DFF-541FC4F34FA1}" type="pres">
      <dgm:prSet presAssocID="{FB66BC60-8722-45A0-9624-25B40CD12FE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Check"/>
        </a:ext>
      </dgm:extLst>
    </dgm:pt>
    <dgm:pt modelId="{D39A3669-FA22-4A7C-BBD6-0C1298DD8FA6}" type="pres">
      <dgm:prSet presAssocID="{FB66BC60-8722-45A0-9624-25B40CD12FEF}" presName="spaceRect" presStyleCnt="0"/>
      <dgm:spPr/>
    </dgm:pt>
    <dgm:pt modelId="{C1336AE9-4DCC-4B4D-BF15-DB4167C71AD2}" type="pres">
      <dgm:prSet presAssocID="{FB66BC60-8722-45A0-9624-25B40CD12FEF}" presName="textRect" presStyleLbl="revTx" presStyleIdx="1" presStyleCnt="3">
        <dgm:presLayoutVars>
          <dgm:chMax val="1"/>
          <dgm:chPref val="1"/>
        </dgm:presLayoutVars>
      </dgm:prSet>
      <dgm:spPr/>
    </dgm:pt>
    <dgm:pt modelId="{38D9D0CB-3A6B-4160-822B-F685CC6E8873}" type="pres">
      <dgm:prSet presAssocID="{C4DD0DC2-83D9-4A31-8B31-5C0FE34700DE}" presName="sibTrans" presStyleCnt="0"/>
      <dgm:spPr/>
    </dgm:pt>
    <dgm:pt modelId="{B4102177-D469-4694-8455-C5C58B40DC5C}" type="pres">
      <dgm:prSet presAssocID="{1F29876D-1EDE-451D-81E8-EA2BCA871902}" presName="compNode" presStyleCnt="0"/>
      <dgm:spPr/>
    </dgm:pt>
    <dgm:pt modelId="{8ABD9BAA-17FF-45A7-BF44-13AA6FAF0B47}" type="pres">
      <dgm:prSet presAssocID="{1F29876D-1EDE-451D-81E8-EA2BCA87190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wspaper"/>
        </a:ext>
      </dgm:extLst>
    </dgm:pt>
    <dgm:pt modelId="{08F04861-4119-4611-A520-3C3214A3A00B}" type="pres">
      <dgm:prSet presAssocID="{1F29876D-1EDE-451D-81E8-EA2BCA871902}" presName="spaceRect" presStyleCnt="0"/>
      <dgm:spPr/>
    </dgm:pt>
    <dgm:pt modelId="{1F3A91DB-0F17-4321-8B4C-57E970F1CD93}" type="pres">
      <dgm:prSet presAssocID="{1F29876D-1EDE-451D-81E8-EA2BCA871902}" presName="textRect" presStyleLbl="revTx" presStyleIdx="2" presStyleCnt="3">
        <dgm:presLayoutVars>
          <dgm:chMax val="1"/>
          <dgm:chPref val="1"/>
        </dgm:presLayoutVars>
      </dgm:prSet>
      <dgm:spPr/>
    </dgm:pt>
  </dgm:ptLst>
  <dgm:cxnLst>
    <dgm:cxn modelId="{C146F701-432B-4940-BD7C-7DED0D85E52D}" type="presOf" srcId="{8DC72629-E0AC-4E8B-B7BB-A2F14730A93B}" destId="{D1082894-E7E6-4397-8B45-105E8B70062D}" srcOrd="0" destOrd="0" presId="urn:microsoft.com/office/officeart/2018/2/layout/IconLabelList"/>
    <dgm:cxn modelId="{4CFE383D-B41B-4A7A-B70A-737CCC4D9DB6}" type="presOf" srcId="{1F29876D-1EDE-451D-81E8-EA2BCA871902}" destId="{1F3A91DB-0F17-4321-8B4C-57E970F1CD93}" srcOrd="0" destOrd="0" presId="urn:microsoft.com/office/officeart/2018/2/layout/IconLabelList"/>
    <dgm:cxn modelId="{B605FB68-B7C9-48A4-BFA7-4525921CA92A}" srcId="{0456A478-C6A6-4B4F-9A80-8EEE73CA4EC3}" destId="{8DC72629-E0AC-4E8B-B7BB-A2F14730A93B}" srcOrd="0" destOrd="0" parTransId="{B0134F83-FEC2-45FA-B75D-50E734D693E7}" sibTransId="{F9AE9B41-C383-46DF-A1B7-44884DC00CE5}"/>
    <dgm:cxn modelId="{D25E1876-AC76-4C65-844A-6F05480D0C3F}" srcId="{0456A478-C6A6-4B4F-9A80-8EEE73CA4EC3}" destId="{1F29876D-1EDE-451D-81E8-EA2BCA871902}" srcOrd="2" destOrd="0" parTransId="{60004E17-98A9-443A-B769-944244EB4CE2}" sibTransId="{5901E613-15F7-4E9C-8F13-4803C1D64D98}"/>
    <dgm:cxn modelId="{58A302B0-8399-450E-A271-4826DE77378A}" type="presOf" srcId="{0456A478-C6A6-4B4F-9A80-8EEE73CA4EC3}" destId="{BC776540-CBA2-40B8-8C06-BE83A4A63485}" srcOrd="0" destOrd="0" presId="urn:microsoft.com/office/officeart/2018/2/layout/IconLabelList"/>
    <dgm:cxn modelId="{BBD754CA-2633-4C9E-B070-5308B937C839}" srcId="{0456A478-C6A6-4B4F-9A80-8EEE73CA4EC3}" destId="{FB66BC60-8722-45A0-9624-25B40CD12FEF}" srcOrd="1" destOrd="0" parTransId="{2E94C771-FCA6-420F-8DD6-6CA07682D79D}" sibTransId="{C4DD0DC2-83D9-4A31-8B31-5C0FE34700DE}"/>
    <dgm:cxn modelId="{5E0DFEFE-9435-4B7A-98BD-CDC679F0E08B}" type="presOf" srcId="{FB66BC60-8722-45A0-9624-25B40CD12FEF}" destId="{C1336AE9-4DCC-4B4D-BF15-DB4167C71AD2}" srcOrd="0" destOrd="0" presId="urn:microsoft.com/office/officeart/2018/2/layout/IconLabelList"/>
    <dgm:cxn modelId="{613C9EC7-CC3D-44E7-BFD9-BC8E5504722A}" type="presParOf" srcId="{BC776540-CBA2-40B8-8C06-BE83A4A63485}" destId="{B48D7A13-A795-4ADB-AF9C-FCB74FEB02E2}" srcOrd="0" destOrd="0" presId="urn:microsoft.com/office/officeart/2018/2/layout/IconLabelList"/>
    <dgm:cxn modelId="{79D428B8-9576-4A57-ADDD-0658209A3CDB}" type="presParOf" srcId="{B48D7A13-A795-4ADB-AF9C-FCB74FEB02E2}" destId="{463DA3E8-3DCC-49BA-AF25-C1211D1745BF}" srcOrd="0" destOrd="0" presId="urn:microsoft.com/office/officeart/2018/2/layout/IconLabelList"/>
    <dgm:cxn modelId="{A5C243F6-B860-4FAE-A9DA-81B228A6F4E0}" type="presParOf" srcId="{B48D7A13-A795-4ADB-AF9C-FCB74FEB02E2}" destId="{A2281A1B-4740-4389-9EDC-B35B87968A70}" srcOrd="1" destOrd="0" presId="urn:microsoft.com/office/officeart/2018/2/layout/IconLabelList"/>
    <dgm:cxn modelId="{E20CAD99-1132-4025-B2F9-247D2C512424}" type="presParOf" srcId="{B48D7A13-A795-4ADB-AF9C-FCB74FEB02E2}" destId="{D1082894-E7E6-4397-8B45-105E8B70062D}" srcOrd="2" destOrd="0" presId="urn:microsoft.com/office/officeart/2018/2/layout/IconLabelList"/>
    <dgm:cxn modelId="{28573A6D-0D75-4E65-AA06-E9AB93A4040E}" type="presParOf" srcId="{BC776540-CBA2-40B8-8C06-BE83A4A63485}" destId="{17655D57-0DD0-45AA-8B20-51B9C6F3DC88}" srcOrd="1" destOrd="0" presId="urn:microsoft.com/office/officeart/2018/2/layout/IconLabelList"/>
    <dgm:cxn modelId="{D9D43BA4-FD37-4B7F-B409-D4EB2A35F942}" type="presParOf" srcId="{BC776540-CBA2-40B8-8C06-BE83A4A63485}" destId="{4F9A6E8B-55EA-4D11-937F-6C8A4481C834}" srcOrd="2" destOrd="0" presId="urn:microsoft.com/office/officeart/2018/2/layout/IconLabelList"/>
    <dgm:cxn modelId="{1A7A20BF-CD36-4D11-8BF4-03A63E3F438C}" type="presParOf" srcId="{4F9A6E8B-55EA-4D11-937F-6C8A4481C834}" destId="{43B6E983-9447-44D0-8DFF-541FC4F34FA1}" srcOrd="0" destOrd="0" presId="urn:microsoft.com/office/officeart/2018/2/layout/IconLabelList"/>
    <dgm:cxn modelId="{CC5F6270-CF18-42EE-BBF0-EB6E59622655}" type="presParOf" srcId="{4F9A6E8B-55EA-4D11-937F-6C8A4481C834}" destId="{D39A3669-FA22-4A7C-BBD6-0C1298DD8FA6}" srcOrd="1" destOrd="0" presId="urn:microsoft.com/office/officeart/2018/2/layout/IconLabelList"/>
    <dgm:cxn modelId="{25C8EC51-498F-4C06-B0EA-8748460BF972}" type="presParOf" srcId="{4F9A6E8B-55EA-4D11-937F-6C8A4481C834}" destId="{C1336AE9-4DCC-4B4D-BF15-DB4167C71AD2}" srcOrd="2" destOrd="0" presId="urn:microsoft.com/office/officeart/2018/2/layout/IconLabelList"/>
    <dgm:cxn modelId="{714FB702-83F8-4AD6-BDF4-9271A08D9D1C}" type="presParOf" srcId="{BC776540-CBA2-40B8-8C06-BE83A4A63485}" destId="{38D9D0CB-3A6B-4160-822B-F685CC6E8873}" srcOrd="3" destOrd="0" presId="urn:microsoft.com/office/officeart/2018/2/layout/IconLabelList"/>
    <dgm:cxn modelId="{34582602-9FE1-41FC-A8AD-18828FFEAF91}" type="presParOf" srcId="{BC776540-CBA2-40B8-8C06-BE83A4A63485}" destId="{B4102177-D469-4694-8455-C5C58B40DC5C}" srcOrd="4" destOrd="0" presId="urn:microsoft.com/office/officeart/2018/2/layout/IconLabelList"/>
    <dgm:cxn modelId="{0DCB0781-39CC-4167-8ABA-B8C26DFEC9BC}" type="presParOf" srcId="{B4102177-D469-4694-8455-C5C58B40DC5C}" destId="{8ABD9BAA-17FF-45A7-BF44-13AA6FAF0B47}" srcOrd="0" destOrd="0" presId="urn:microsoft.com/office/officeart/2018/2/layout/IconLabelList"/>
    <dgm:cxn modelId="{562E15DE-AACE-4273-BCF0-10B2A0723F37}" type="presParOf" srcId="{B4102177-D469-4694-8455-C5C58B40DC5C}" destId="{08F04861-4119-4611-A520-3C3214A3A00B}" srcOrd="1" destOrd="0" presId="urn:microsoft.com/office/officeart/2018/2/layout/IconLabelList"/>
    <dgm:cxn modelId="{C113F4D2-C747-4A30-AB11-DB10F90F01DF}" type="presParOf" srcId="{B4102177-D469-4694-8455-C5C58B40DC5C}" destId="{1F3A91DB-0F17-4321-8B4C-57E970F1CD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3B4994-BBE0-4F27-8178-0F16B299C6A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ED14CEC0-8221-4EFD-A4E2-721D8BEE3C12}">
      <dgm:prSet/>
      <dgm:spPr/>
      <dgm:t>
        <a:bodyPr/>
        <a:lstStyle/>
        <a:p>
          <a:r>
            <a:rPr lang="en-US"/>
            <a:t>Achieved 80%+ accuracy on FER2013.</a:t>
          </a:r>
        </a:p>
      </dgm:t>
    </dgm:pt>
    <dgm:pt modelId="{5BF9DC97-4540-4A32-BD28-15BE18CF9C57}" type="parTrans" cxnId="{796B6C20-99BB-4A91-BF42-D869812EFA40}">
      <dgm:prSet/>
      <dgm:spPr/>
      <dgm:t>
        <a:bodyPr/>
        <a:lstStyle/>
        <a:p>
          <a:endParaRPr lang="en-US"/>
        </a:p>
      </dgm:t>
    </dgm:pt>
    <dgm:pt modelId="{321D90D6-5CA6-4E87-A65F-1DC3FCECA5A3}" type="sibTrans" cxnId="{796B6C20-99BB-4A91-BF42-D869812EFA40}">
      <dgm:prSet/>
      <dgm:spPr/>
      <dgm:t>
        <a:bodyPr/>
        <a:lstStyle/>
        <a:p>
          <a:endParaRPr lang="en-US"/>
        </a:p>
      </dgm:t>
    </dgm:pt>
    <dgm:pt modelId="{34AC4219-F7E0-492C-B622-D6627180114B}">
      <dgm:prSet/>
      <dgm:spPr/>
      <dgm:t>
        <a:bodyPr/>
        <a:lstStyle/>
        <a:p>
          <a:r>
            <a:rPr lang="en-US"/>
            <a:t>Applications in healthcare, education, customer service.</a:t>
          </a:r>
        </a:p>
      </dgm:t>
    </dgm:pt>
    <dgm:pt modelId="{5A21C7AF-120E-4F88-BFEA-F8B921ED1615}" type="parTrans" cxnId="{FF8EED18-5A35-4587-91E4-A852F3A73266}">
      <dgm:prSet/>
      <dgm:spPr/>
      <dgm:t>
        <a:bodyPr/>
        <a:lstStyle/>
        <a:p>
          <a:endParaRPr lang="en-US"/>
        </a:p>
      </dgm:t>
    </dgm:pt>
    <dgm:pt modelId="{5EBA154E-51FD-4D4F-BF49-026FE6D92BE7}" type="sibTrans" cxnId="{FF8EED18-5A35-4587-91E4-A852F3A73266}">
      <dgm:prSet/>
      <dgm:spPr/>
      <dgm:t>
        <a:bodyPr/>
        <a:lstStyle/>
        <a:p>
          <a:endParaRPr lang="en-US"/>
        </a:p>
      </dgm:t>
    </dgm:pt>
    <dgm:pt modelId="{94912B6A-4BA8-4736-B1E3-76D0F23CCB48}">
      <dgm:prSet/>
      <dgm:spPr/>
      <dgm:t>
        <a:bodyPr/>
        <a:lstStyle/>
        <a:p>
          <a:r>
            <a:rPr lang="en-US"/>
            <a:t>Future plans: real-time video processing, hybrid ML/DL models.</a:t>
          </a:r>
        </a:p>
      </dgm:t>
    </dgm:pt>
    <dgm:pt modelId="{E24246DC-A0D6-434A-8694-8042A93F8B50}" type="parTrans" cxnId="{A03B0FA2-79E1-43E9-A871-0ADAB5EB00CF}">
      <dgm:prSet/>
      <dgm:spPr/>
      <dgm:t>
        <a:bodyPr/>
        <a:lstStyle/>
        <a:p>
          <a:endParaRPr lang="en-US"/>
        </a:p>
      </dgm:t>
    </dgm:pt>
    <dgm:pt modelId="{E3708F09-168F-4836-AFE3-C569D14D5772}" type="sibTrans" cxnId="{A03B0FA2-79E1-43E9-A871-0ADAB5EB00CF}">
      <dgm:prSet/>
      <dgm:spPr/>
      <dgm:t>
        <a:bodyPr/>
        <a:lstStyle/>
        <a:p>
          <a:endParaRPr lang="en-US"/>
        </a:p>
      </dgm:t>
    </dgm:pt>
    <dgm:pt modelId="{4E30CDF1-C902-4247-95EE-47ABA7A7705B}" type="pres">
      <dgm:prSet presAssocID="{123B4994-BBE0-4F27-8178-0F16B299C6A3}" presName="root" presStyleCnt="0">
        <dgm:presLayoutVars>
          <dgm:dir/>
          <dgm:resizeHandles val="exact"/>
        </dgm:presLayoutVars>
      </dgm:prSet>
      <dgm:spPr/>
    </dgm:pt>
    <dgm:pt modelId="{55DB0F24-5EAA-48A3-9195-39C6D08FE12F}" type="pres">
      <dgm:prSet presAssocID="{ED14CEC0-8221-4EFD-A4E2-721D8BEE3C12}" presName="compNode" presStyleCnt="0"/>
      <dgm:spPr/>
    </dgm:pt>
    <dgm:pt modelId="{996FD61D-06D9-46D8-A8C9-D666658BC9C0}" type="pres">
      <dgm:prSet presAssocID="{ED14CEC0-8221-4EFD-A4E2-721D8BEE3C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ext>
      </dgm:extLst>
    </dgm:pt>
    <dgm:pt modelId="{16049512-DAFA-4D2A-A043-463D61AE43CE}" type="pres">
      <dgm:prSet presAssocID="{ED14CEC0-8221-4EFD-A4E2-721D8BEE3C12}" presName="spaceRect" presStyleCnt="0"/>
      <dgm:spPr/>
    </dgm:pt>
    <dgm:pt modelId="{CB08ACD9-3195-411B-B710-A8C32DEEB3C2}" type="pres">
      <dgm:prSet presAssocID="{ED14CEC0-8221-4EFD-A4E2-721D8BEE3C12}" presName="textRect" presStyleLbl="revTx" presStyleIdx="0" presStyleCnt="3">
        <dgm:presLayoutVars>
          <dgm:chMax val="1"/>
          <dgm:chPref val="1"/>
        </dgm:presLayoutVars>
      </dgm:prSet>
      <dgm:spPr/>
    </dgm:pt>
    <dgm:pt modelId="{D71682F0-67DC-4003-8D3D-12BA2330A44E}" type="pres">
      <dgm:prSet presAssocID="{321D90D6-5CA6-4E87-A65F-1DC3FCECA5A3}" presName="sibTrans" presStyleCnt="0"/>
      <dgm:spPr/>
    </dgm:pt>
    <dgm:pt modelId="{1B0C0708-C0EB-4318-9ECB-9A78AD2EC914}" type="pres">
      <dgm:prSet presAssocID="{34AC4219-F7E0-492C-B622-D6627180114B}" presName="compNode" presStyleCnt="0"/>
      <dgm:spPr/>
    </dgm:pt>
    <dgm:pt modelId="{1D0BF47C-0216-4DF1-BC18-8C5CE7E37F80}" type="pres">
      <dgm:prSet presAssocID="{34AC4219-F7E0-492C-B622-D6627180114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spital"/>
        </a:ext>
      </dgm:extLst>
    </dgm:pt>
    <dgm:pt modelId="{5AB03709-D544-48B6-85ED-94BBFAB0729E}" type="pres">
      <dgm:prSet presAssocID="{34AC4219-F7E0-492C-B622-D6627180114B}" presName="spaceRect" presStyleCnt="0"/>
      <dgm:spPr/>
    </dgm:pt>
    <dgm:pt modelId="{96F855EF-7835-49CE-8548-17CC03CE9F43}" type="pres">
      <dgm:prSet presAssocID="{34AC4219-F7E0-492C-B622-D6627180114B}" presName="textRect" presStyleLbl="revTx" presStyleIdx="1" presStyleCnt="3">
        <dgm:presLayoutVars>
          <dgm:chMax val="1"/>
          <dgm:chPref val="1"/>
        </dgm:presLayoutVars>
      </dgm:prSet>
      <dgm:spPr/>
    </dgm:pt>
    <dgm:pt modelId="{62B003B0-63DB-47EE-935F-17DB949D8127}" type="pres">
      <dgm:prSet presAssocID="{5EBA154E-51FD-4D4F-BF49-026FE6D92BE7}" presName="sibTrans" presStyleCnt="0"/>
      <dgm:spPr/>
    </dgm:pt>
    <dgm:pt modelId="{4F931841-9902-457C-8310-CCE7F7F4541C}" type="pres">
      <dgm:prSet presAssocID="{94912B6A-4BA8-4736-B1E3-76D0F23CCB48}" presName="compNode" presStyleCnt="0"/>
      <dgm:spPr/>
    </dgm:pt>
    <dgm:pt modelId="{86958013-3282-460E-A1DC-84B112DED439}" type="pres">
      <dgm:prSet presAssocID="{94912B6A-4BA8-4736-B1E3-76D0F23CCB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s"/>
        </a:ext>
      </dgm:extLst>
    </dgm:pt>
    <dgm:pt modelId="{E22B12BB-D48F-4AED-A4E2-81EB39090FA8}" type="pres">
      <dgm:prSet presAssocID="{94912B6A-4BA8-4736-B1E3-76D0F23CCB48}" presName="spaceRect" presStyleCnt="0"/>
      <dgm:spPr/>
    </dgm:pt>
    <dgm:pt modelId="{8160A650-56C5-4D04-AD5E-5D886174C399}" type="pres">
      <dgm:prSet presAssocID="{94912B6A-4BA8-4736-B1E3-76D0F23CCB48}" presName="textRect" presStyleLbl="revTx" presStyleIdx="2" presStyleCnt="3">
        <dgm:presLayoutVars>
          <dgm:chMax val="1"/>
          <dgm:chPref val="1"/>
        </dgm:presLayoutVars>
      </dgm:prSet>
      <dgm:spPr/>
    </dgm:pt>
  </dgm:ptLst>
  <dgm:cxnLst>
    <dgm:cxn modelId="{FF8EED18-5A35-4587-91E4-A852F3A73266}" srcId="{123B4994-BBE0-4F27-8178-0F16B299C6A3}" destId="{34AC4219-F7E0-492C-B622-D6627180114B}" srcOrd="1" destOrd="0" parTransId="{5A21C7AF-120E-4F88-BFEA-F8B921ED1615}" sibTransId="{5EBA154E-51FD-4D4F-BF49-026FE6D92BE7}"/>
    <dgm:cxn modelId="{796B6C20-99BB-4A91-BF42-D869812EFA40}" srcId="{123B4994-BBE0-4F27-8178-0F16B299C6A3}" destId="{ED14CEC0-8221-4EFD-A4E2-721D8BEE3C12}" srcOrd="0" destOrd="0" parTransId="{5BF9DC97-4540-4A32-BD28-15BE18CF9C57}" sibTransId="{321D90D6-5CA6-4E87-A65F-1DC3FCECA5A3}"/>
    <dgm:cxn modelId="{A2ACD579-7D82-458B-89FB-18514D0B6E62}" type="presOf" srcId="{94912B6A-4BA8-4736-B1E3-76D0F23CCB48}" destId="{8160A650-56C5-4D04-AD5E-5D886174C399}" srcOrd="0" destOrd="0" presId="urn:microsoft.com/office/officeart/2018/2/layout/IconLabelList"/>
    <dgm:cxn modelId="{45962997-5E52-4176-96EA-0AF2EE7E4D7D}" type="presOf" srcId="{123B4994-BBE0-4F27-8178-0F16B299C6A3}" destId="{4E30CDF1-C902-4247-95EE-47ABA7A7705B}" srcOrd="0" destOrd="0" presId="urn:microsoft.com/office/officeart/2018/2/layout/IconLabelList"/>
    <dgm:cxn modelId="{A03B0FA2-79E1-43E9-A871-0ADAB5EB00CF}" srcId="{123B4994-BBE0-4F27-8178-0F16B299C6A3}" destId="{94912B6A-4BA8-4736-B1E3-76D0F23CCB48}" srcOrd="2" destOrd="0" parTransId="{E24246DC-A0D6-434A-8694-8042A93F8B50}" sibTransId="{E3708F09-168F-4836-AFE3-C569D14D5772}"/>
    <dgm:cxn modelId="{E3A0B3C7-3AFB-4081-9804-FDB8274170AA}" type="presOf" srcId="{ED14CEC0-8221-4EFD-A4E2-721D8BEE3C12}" destId="{CB08ACD9-3195-411B-B710-A8C32DEEB3C2}" srcOrd="0" destOrd="0" presId="urn:microsoft.com/office/officeart/2018/2/layout/IconLabelList"/>
    <dgm:cxn modelId="{B401F1DB-15A7-4E1D-BD61-DCEFB6B14738}" type="presOf" srcId="{34AC4219-F7E0-492C-B622-D6627180114B}" destId="{96F855EF-7835-49CE-8548-17CC03CE9F43}" srcOrd="0" destOrd="0" presId="urn:microsoft.com/office/officeart/2018/2/layout/IconLabelList"/>
    <dgm:cxn modelId="{67B045AA-E956-4DC2-B789-F1563E6D6D18}" type="presParOf" srcId="{4E30CDF1-C902-4247-95EE-47ABA7A7705B}" destId="{55DB0F24-5EAA-48A3-9195-39C6D08FE12F}" srcOrd="0" destOrd="0" presId="urn:microsoft.com/office/officeart/2018/2/layout/IconLabelList"/>
    <dgm:cxn modelId="{5224340A-96D0-4476-9644-B1784E415AE6}" type="presParOf" srcId="{55DB0F24-5EAA-48A3-9195-39C6D08FE12F}" destId="{996FD61D-06D9-46D8-A8C9-D666658BC9C0}" srcOrd="0" destOrd="0" presId="urn:microsoft.com/office/officeart/2018/2/layout/IconLabelList"/>
    <dgm:cxn modelId="{78FD003B-B782-49CF-A981-E7537F822364}" type="presParOf" srcId="{55DB0F24-5EAA-48A3-9195-39C6D08FE12F}" destId="{16049512-DAFA-4D2A-A043-463D61AE43CE}" srcOrd="1" destOrd="0" presId="urn:microsoft.com/office/officeart/2018/2/layout/IconLabelList"/>
    <dgm:cxn modelId="{9BC0C087-68A8-4528-983B-36AAD1A076B9}" type="presParOf" srcId="{55DB0F24-5EAA-48A3-9195-39C6D08FE12F}" destId="{CB08ACD9-3195-411B-B710-A8C32DEEB3C2}" srcOrd="2" destOrd="0" presId="urn:microsoft.com/office/officeart/2018/2/layout/IconLabelList"/>
    <dgm:cxn modelId="{296B020C-311B-4719-BE0E-DA25EE0D7E92}" type="presParOf" srcId="{4E30CDF1-C902-4247-95EE-47ABA7A7705B}" destId="{D71682F0-67DC-4003-8D3D-12BA2330A44E}" srcOrd="1" destOrd="0" presId="urn:microsoft.com/office/officeart/2018/2/layout/IconLabelList"/>
    <dgm:cxn modelId="{04DFB95C-E78B-4472-B457-BDE7054ABC78}" type="presParOf" srcId="{4E30CDF1-C902-4247-95EE-47ABA7A7705B}" destId="{1B0C0708-C0EB-4318-9ECB-9A78AD2EC914}" srcOrd="2" destOrd="0" presId="urn:microsoft.com/office/officeart/2018/2/layout/IconLabelList"/>
    <dgm:cxn modelId="{41DF44A8-2D43-4BB2-9621-DD474A5CBD9D}" type="presParOf" srcId="{1B0C0708-C0EB-4318-9ECB-9A78AD2EC914}" destId="{1D0BF47C-0216-4DF1-BC18-8C5CE7E37F80}" srcOrd="0" destOrd="0" presId="urn:microsoft.com/office/officeart/2018/2/layout/IconLabelList"/>
    <dgm:cxn modelId="{00ED5AB8-CA5E-420A-80DF-14956F83C9AC}" type="presParOf" srcId="{1B0C0708-C0EB-4318-9ECB-9A78AD2EC914}" destId="{5AB03709-D544-48B6-85ED-94BBFAB0729E}" srcOrd="1" destOrd="0" presId="urn:microsoft.com/office/officeart/2018/2/layout/IconLabelList"/>
    <dgm:cxn modelId="{F7F671E5-F790-4A9B-A6A5-3FA047781B32}" type="presParOf" srcId="{1B0C0708-C0EB-4318-9ECB-9A78AD2EC914}" destId="{96F855EF-7835-49CE-8548-17CC03CE9F43}" srcOrd="2" destOrd="0" presId="urn:microsoft.com/office/officeart/2018/2/layout/IconLabelList"/>
    <dgm:cxn modelId="{A08C2F6F-7158-4ADB-8A76-85EC22291762}" type="presParOf" srcId="{4E30CDF1-C902-4247-95EE-47ABA7A7705B}" destId="{62B003B0-63DB-47EE-935F-17DB949D8127}" srcOrd="3" destOrd="0" presId="urn:microsoft.com/office/officeart/2018/2/layout/IconLabelList"/>
    <dgm:cxn modelId="{0D849ADE-218B-4BA9-8FA3-1D7B662D1311}" type="presParOf" srcId="{4E30CDF1-C902-4247-95EE-47ABA7A7705B}" destId="{4F931841-9902-457C-8310-CCE7F7F4541C}" srcOrd="4" destOrd="0" presId="urn:microsoft.com/office/officeart/2018/2/layout/IconLabelList"/>
    <dgm:cxn modelId="{22ECB573-5DD4-4898-88C6-85EA6C622CD6}" type="presParOf" srcId="{4F931841-9902-457C-8310-CCE7F7F4541C}" destId="{86958013-3282-460E-A1DC-84B112DED439}" srcOrd="0" destOrd="0" presId="urn:microsoft.com/office/officeart/2018/2/layout/IconLabelList"/>
    <dgm:cxn modelId="{BD17BCE2-8B15-4573-9E78-07D7510B58F8}" type="presParOf" srcId="{4F931841-9902-457C-8310-CCE7F7F4541C}" destId="{E22B12BB-D48F-4AED-A4E2-81EB39090FA8}" srcOrd="1" destOrd="0" presId="urn:microsoft.com/office/officeart/2018/2/layout/IconLabelList"/>
    <dgm:cxn modelId="{5CE4D467-A2C4-4755-92B6-D97621D80528}" type="presParOf" srcId="{4F931841-9902-457C-8310-CCE7F7F4541C}" destId="{8160A650-56C5-4D04-AD5E-5D886174C39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CF7CE2-9986-49FB-898C-C7A3866DB899}">
      <dsp:nvSpPr>
        <dsp:cNvPr id="0" name=""/>
        <dsp:cNvSpPr/>
      </dsp:nvSpPr>
      <dsp:spPr>
        <a:xfrm>
          <a:off x="1099810" y="6961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F492951-359A-4C17-A8C6-B0FA13526B49}">
      <dsp:nvSpPr>
        <dsp:cNvPr id="0" name=""/>
        <dsp:cNvSpPr/>
      </dsp:nvSpPr>
      <dsp:spPr>
        <a:xfrm>
          <a:off x="8506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1" kern="1200" dirty="0">
              <a:latin typeface="Times New Roman" panose="02020603050405020304" pitchFamily="18" charset="0"/>
              <a:cs typeface="Times New Roman" panose="02020603050405020304" pitchFamily="18" charset="0"/>
            </a:rPr>
            <a:t>Project Title</a:t>
          </a:r>
          <a:r>
            <a:rPr lang="en-US" sz="2700" kern="1200" dirty="0">
              <a:latin typeface="Times New Roman" panose="02020603050405020304" pitchFamily="18" charset="0"/>
              <a:cs typeface="Times New Roman" panose="02020603050405020304" pitchFamily="18" charset="0"/>
            </a:rPr>
            <a:t>: Emotion Prediction System</a:t>
          </a:r>
        </a:p>
      </dsp:txBody>
      <dsp:txXfrm>
        <a:off x="85060" y="2776702"/>
        <a:ext cx="3690000" cy="720000"/>
      </dsp:txXfrm>
    </dsp:sp>
    <dsp:sp modelId="{452A2EEB-CEF3-44DA-94C3-7363692066E3}">
      <dsp:nvSpPr>
        <dsp:cNvPr id="0" name=""/>
        <dsp:cNvSpPr/>
      </dsp:nvSpPr>
      <dsp:spPr>
        <a:xfrm>
          <a:off x="5435560" y="6961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2039CD8-9991-49BB-B7B1-F2AF87AFA6E4}">
      <dsp:nvSpPr>
        <dsp:cNvPr id="0" name=""/>
        <dsp:cNvSpPr/>
      </dsp:nvSpPr>
      <dsp:spPr>
        <a:xfrm>
          <a:off x="442081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00150">
            <a:lnSpc>
              <a:spcPct val="90000"/>
            </a:lnSpc>
            <a:spcBef>
              <a:spcPct val="0"/>
            </a:spcBef>
            <a:spcAft>
              <a:spcPct val="35000"/>
            </a:spcAft>
            <a:buNone/>
          </a:pPr>
          <a:r>
            <a:rPr lang="en-US" sz="2700" b="1" kern="1200" dirty="0">
              <a:latin typeface="Times New Roman" panose="02020603050405020304" pitchFamily="18" charset="0"/>
              <a:cs typeface="Times New Roman" panose="02020603050405020304" pitchFamily="18" charset="0"/>
            </a:rPr>
            <a:t>Course</a:t>
          </a:r>
          <a:r>
            <a:rPr lang="en-US" sz="2700" kern="1200" dirty="0">
              <a:latin typeface="Times New Roman" panose="02020603050405020304" pitchFamily="18" charset="0"/>
              <a:cs typeface="Times New Roman" panose="02020603050405020304" pitchFamily="18" charset="0"/>
            </a:rPr>
            <a:t>: AD23402 – Computer Vision</a:t>
          </a:r>
        </a:p>
      </dsp:txBody>
      <dsp:txXfrm>
        <a:off x="4420810" y="2776702"/>
        <a:ext cx="369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BE188A-C309-4076-8D5A-46DCD07C1C07}">
      <dsp:nvSpPr>
        <dsp:cNvPr id="0" name=""/>
        <dsp:cNvSpPr/>
      </dsp:nvSpPr>
      <dsp:spPr>
        <a:xfrm>
          <a:off x="0" y="0"/>
          <a:ext cx="5000124" cy="0"/>
        </a:xfrm>
        <a:prstGeom prst="line">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w="9525" cap="flat" cmpd="sng" algn="ctr">
          <a:solidFill>
            <a:schemeClr val="accent2">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3154B6C1-612F-4E0A-911E-BEE6E7CAF3B8}">
      <dsp:nvSpPr>
        <dsp:cNvPr id="0" name=""/>
        <dsp:cNvSpPr/>
      </dsp:nvSpPr>
      <dsp:spPr>
        <a:xfrm>
          <a:off x="0" y="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Mental Health Monitoring: Early distress detection</a:t>
          </a:r>
          <a:r>
            <a:rPr lang="en-US" sz="3000" kern="1200" dirty="0"/>
            <a:t>.</a:t>
          </a:r>
        </a:p>
      </dsp:txBody>
      <dsp:txXfrm>
        <a:off x="0" y="0"/>
        <a:ext cx="5000124" cy="1363480"/>
      </dsp:txXfrm>
    </dsp:sp>
    <dsp:sp modelId="{2A266807-4C53-4EBE-84CF-21EF75318743}">
      <dsp:nvSpPr>
        <dsp:cNvPr id="0" name=""/>
        <dsp:cNvSpPr/>
      </dsp:nvSpPr>
      <dsp:spPr>
        <a:xfrm>
          <a:off x="0" y="1363480"/>
          <a:ext cx="5000124" cy="0"/>
        </a:xfrm>
        <a:prstGeom prst="line">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w="9525" cap="flat" cmpd="sng" algn="ctr">
          <a:solidFill>
            <a:schemeClr val="accent3">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6E7CBCEB-7D50-491A-A15C-7330CAB8678D}">
      <dsp:nvSpPr>
        <dsp:cNvPr id="0" name=""/>
        <dsp:cNvSpPr/>
      </dsp:nvSpPr>
      <dsp:spPr>
        <a:xfrm>
          <a:off x="0" y="136348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Smart Education: Adaptive learning based on engagement.</a:t>
          </a:r>
        </a:p>
      </dsp:txBody>
      <dsp:txXfrm>
        <a:off x="0" y="1363480"/>
        <a:ext cx="5000124" cy="1363480"/>
      </dsp:txXfrm>
    </dsp:sp>
    <dsp:sp modelId="{5099F345-BBA0-4415-A9F4-EF5E0DCCD59F}">
      <dsp:nvSpPr>
        <dsp:cNvPr id="0" name=""/>
        <dsp:cNvSpPr/>
      </dsp:nvSpPr>
      <dsp:spPr>
        <a:xfrm>
          <a:off x="0" y="2726960"/>
          <a:ext cx="5000124" cy="0"/>
        </a:xfrm>
        <a:prstGeom prst="line">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w="9525" cap="flat" cmpd="sng" algn="ctr">
          <a:solidFill>
            <a:schemeClr val="accent4">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019AF626-8700-4DD9-BD16-9A6DFC4D7EFB}">
      <dsp:nvSpPr>
        <dsp:cNvPr id="0" name=""/>
        <dsp:cNvSpPr/>
      </dsp:nvSpPr>
      <dsp:spPr>
        <a:xfrm>
          <a:off x="0" y="272696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Customer Sentiment: Real-time feedback analysis.</a:t>
          </a:r>
        </a:p>
      </dsp:txBody>
      <dsp:txXfrm>
        <a:off x="0" y="2726960"/>
        <a:ext cx="5000124" cy="1363480"/>
      </dsp:txXfrm>
    </dsp:sp>
    <dsp:sp modelId="{5ACE4F21-C11E-48A3-98E3-DD7A7B855DD5}">
      <dsp:nvSpPr>
        <dsp:cNvPr id="0" name=""/>
        <dsp:cNvSpPr/>
      </dsp:nvSpPr>
      <dsp:spPr>
        <a:xfrm>
          <a:off x="0" y="4090440"/>
          <a:ext cx="5000124" cy="0"/>
        </a:xfrm>
        <a:prstGeom prst="line">
          <a:avLst/>
        </a:prstGeom>
        <a:gradFill rotWithShape="0">
          <a:gsLst>
            <a:gs pos="0">
              <a:schemeClr val="accent5">
                <a:hueOff val="0"/>
                <a:satOff val="0"/>
                <a:lumOff val="0"/>
                <a:alphaOff val="0"/>
                <a:tint val="100000"/>
                <a:shade val="100000"/>
                <a:satMod val="130000"/>
              </a:schemeClr>
            </a:gs>
            <a:gs pos="100000">
              <a:schemeClr val="accent5">
                <a:hueOff val="0"/>
                <a:satOff val="0"/>
                <a:lumOff val="0"/>
                <a:alphaOff val="0"/>
                <a:tint val="50000"/>
                <a:shade val="100000"/>
                <a:satMod val="350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sp>
    <dsp:sp modelId="{98AB581C-42A6-459A-AC2B-62099DE13D8C}">
      <dsp:nvSpPr>
        <dsp:cNvPr id="0" name=""/>
        <dsp:cNvSpPr/>
      </dsp:nvSpPr>
      <dsp:spPr>
        <a:xfrm>
          <a:off x="0" y="4090440"/>
          <a:ext cx="5000124" cy="1363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latin typeface="Times New Roman" panose="02020603050405020304" pitchFamily="18" charset="0"/>
              <a:cs typeface="Times New Roman" panose="02020603050405020304" pitchFamily="18" charset="0"/>
            </a:rPr>
            <a:t>Human-Computer Interaction: Emotion-aware responses.</a:t>
          </a:r>
        </a:p>
      </dsp:txBody>
      <dsp:txXfrm>
        <a:off x="0" y="4090440"/>
        <a:ext cx="5000124" cy="13634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810284-720B-4048-BDC0-FE811E68EB78}">
      <dsp:nvSpPr>
        <dsp:cNvPr id="0" name=""/>
        <dsp:cNvSpPr/>
      </dsp:nvSpPr>
      <dsp:spPr>
        <a:xfrm>
          <a:off x="827085" y="211"/>
          <a:ext cx="965039" cy="96503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2574DE-E054-44D7-854D-751787EBE834}">
      <dsp:nvSpPr>
        <dsp:cNvPr id="0" name=""/>
        <dsp:cNvSpPr/>
      </dsp:nvSpPr>
      <dsp:spPr>
        <a:xfrm>
          <a:off x="1032749" y="205875"/>
          <a:ext cx="553710" cy="5537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03173D7-6BB6-41C3-9797-50881A73F067}">
      <dsp:nvSpPr>
        <dsp:cNvPr id="0" name=""/>
        <dsp:cNvSpPr/>
      </dsp:nvSpPr>
      <dsp:spPr>
        <a:xfrm>
          <a:off x="51858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Image Preprocessing: Resize to 48x48 </a:t>
          </a:r>
          <a:r>
            <a:rPr lang="en-US" sz="1100" kern="1200" dirty="0" err="1">
              <a:latin typeface="Times New Roman" panose="02020603050405020304" pitchFamily="18" charset="0"/>
              <a:cs typeface="Times New Roman" panose="02020603050405020304" pitchFamily="18" charset="0"/>
            </a:rPr>
            <a:t>px</a:t>
          </a:r>
          <a:r>
            <a:rPr lang="en-US" sz="1100" kern="1200" dirty="0">
              <a:latin typeface="Times New Roman" panose="02020603050405020304" pitchFamily="18" charset="0"/>
              <a:cs typeface="Times New Roman" panose="02020603050405020304" pitchFamily="18" charset="0"/>
            </a:rPr>
            <a:t>, grayscale.</a:t>
          </a:r>
        </a:p>
      </dsp:txBody>
      <dsp:txXfrm>
        <a:off x="518589" y="1265836"/>
        <a:ext cx="1582031" cy="632812"/>
      </dsp:txXfrm>
    </dsp:sp>
    <dsp:sp modelId="{A78AB494-E8C1-4F8E-BF6D-0F3174A493DB}">
      <dsp:nvSpPr>
        <dsp:cNvPr id="0" name=""/>
        <dsp:cNvSpPr/>
      </dsp:nvSpPr>
      <dsp:spPr>
        <a:xfrm>
          <a:off x="2685972" y="211"/>
          <a:ext cx="965039" cy="96503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BCDC99-AC89-42BA-8BC8-2C777819CC62}">
      <dsp:nvSpPr>
        <dsp:cNvPr id="0" name=""/>
        <dsp:cNvSpPr/>
      </dsp:nvSpPr>
      <dsp:spPr>
        <a:xfrm>
          <a:off x="2891636" y="205875"/>
          <a:ext cx="553710" cy="5537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9CFB651-0940-40C1-875E-1A83842D5C12}">
      <dsp:nvSpPr>
        <dsp:cNvPr id="0" name=""/>
        <dsp:cNvSpPr/>
      </dsp:nvSpPr>
      <dsp:spPr>
        <a:xfrm>
          <a:off x="2377476"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Feature Extraction: HOG to capture edge features.</a:t>
          </a:r>
        </a:p>
      </dsp:txBody>
      <dsp:txXfrm>
        <a:off x="2377476" y="1265836"/>
        <a:ext cx="1582031" cy="632812"/>
      </dsp:txXfrm>
    </dsp:sp>
    <dsp:sp modelId="{814DDE2E-7E80-4EF7-8915-73E5D8E6DC82}">
      <dsp:nvSpPr>
        <dsp:cNvPr id="0" name=""/>
        <dsp:cNvSpPr/>
      </dsp:nvSpPr>
      <dsp:spPr>
        <a:xfrm>
          <a:off x="4544859" y="211"/>
          <a:ext cx="965039" cy="96503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4F4BC0-3086-4762-8FAD-03BC0406826A}">
      <dsp:nvSpPr>
        <dsp:cNvPr id="0" name=""/>
        <dsp:cNvSpPr/>
      </dsp:nvSpPr>
      <dsp:spPr>
        <a:xfrm>
          <a:off x="4750523" y="205875"/>
          <a:ext cx="553710" cy="5537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9E6827-11BF-41D6-AFFB-CBFB96BD4DB6}">
      <dsp:nvSpPr>
        <dsp:cNvPr id="0" name=""/>
        <dsp:cNvSpPr/>
      </dsp:nvSpPr>
      <dsp:spPr>
        <a:xfrm>
          <a:off x="4236363"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Normalization: Using StandardScaler.</a:t>
          </a:r>
        </a:p>
      </dsp:txBody>
      <dsp:txXfrm>
        <a:off x="4236363" y="1265836"/>
        <a:ext cx="1582031" cy="632812"/>
      </dsp:txXfrm>
    </dsp:sp>
    <dsp:sp modelId="{B49C417A-0152-401F-B92E-EAA3059483A6}">
      <dsp:nvSpPr>
        <dsp:cNvPr id="0" name=""/>
        <dsp:cNvSpPr/>
      </dsp:nvSpPr>
      <dsp:spPr>
        <a:xfrm>
          <a:off x="6403746" y="211"/>
          <a:ext cx="965039" cy="96503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45B0DF-C3DE-452C-8DAC-B5EFF3F0C522}">
      <dsp:nvSpPr>
        <dsp:cNvPr id="0" name=""/>
        <dsp:cNvSpPr/>
      </dsp:nvSpPr>
      <dsp:spPr>
        <a:xfrm>
          <a:off x="6609410" y="205875"/>
          <a:ext cx="553710" cy="5537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A7F97A6-9758-4551-B84B-9FD71369DFBB}">
      <dsp:nvSpPr>
        <dsp:cNvPr id="0" name=""/>
        <dsp:cNvSpPr/>
      </dsp:nvSpPr>
      <dsp:spPr>
        <a:xfrm>
          <a:off x="6095249" y="1265836"/>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latin typeface="Times New Roman" panose="02020603050405020304" pitchFamily="18" charset="0"/>
              <a:cs typeface="Times New Roman" panose="02020603050405020304" pitchFamily="18" charset="0"/>
            </a:rPr>
            <a:t>Model Training: SVM with RBF kernel.</a:t>
          </a:r>
        </a:p>
      </dsp:txBody>
      <dsp:txXfrm>
        <a:off x="6095249" y="1265836"/>
        <a:ext cx="1582031" cy="632812"/>
      </dsp:txXfrm>
    </dsp:sp>
    <dsp:sp modelId="{AF74AAE8-8A3D-4D6F-A452-20A7246E8EC4}">
      <dsp:nvSpPr>
        <dsp:cNvPr id="0" name=""/>
        <dsp:cNvSpPr/>
      </dsp:nvSpPr>
      <dsp:spPr>
        <a:xfrm>
          <a:off x="3615415" y="2294156"/>
          <a:ext cx="965039" cy="96503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E7DAD6-0A1D-42AA-8F96-0E6F1B2C15B2}">
      <dsp:nvSpPr>
        <dsp:cNvPr id="0" name=""/>
        <dsp:cNvSpPr/>
      </dsp:nvSpPr>
      <dsp:spPr>
        <a:xfrm>
          <a:off x="3821080" y="2499820"/>
          <a:ext cx="553710" cy="55371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53AD04-E1A2-491D-94B2-2BBCAB006FD7}">
      <dsp:nvSpPr>
        <dsp:cNvPr id="0" name=""/>
        <dsp:cNvSpPr/>
      </dsp:nvSpPr>
      <dsp:spPr>
        <a:xfrm>
          <a:off x="3306919" y="3559781"/>
          <a:ext cx="1582031" cy="632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Evaluation: Accuracy, confusion matrix, classification report.</a:t>
          </a:r>
        </a:p>
      </dsp:txBody>
      <dsp:txXfrm>
        <a:off x="3306919" y="3559781"/>
        <a:ext cx="1582031" cy="6328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DE6B8F-3C42-4B6A-8B9C-09944BE23F15}">
      <dsp:nvSpPr>
        <dsp:cNvPr id="0" name=""/>
        <dsp:cNvSpPr/>
      </dsp:nvSpPr>
      <dsp:spPr>
        <a:xfrm>
          <a:off x="616935" y="1100"/>
          <a:ext cx="921683" cy="9216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111005-D4D3-4DA5-8A8E-67F39350213A}">
      <dsp:nvSpPr>
        <dsp:cNvPr id="0" name=""/>
        <dsp:cNvSpPr/>
      </dsp:nvSpPr>
      <dsp:spPr>
        <a:xfrm>
          <a:off x="810488" y="194654"/>
          <a:ext cx="534576" cy="534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317D0F-1CED-4D36-96FA-8BA8B5F1A86F}">
      <dsp:nvSpPr>
        <dsp:cNvPr id="0" name=""/>
        <dsp:cNvSpPr/>
      </dsp:nvSpPr>
      <dsp:spPr>
        <a:xfrm>
          <a:off x="1736122"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Name: FER2013 (Kaggle)</a:t>
          </a:r>
        </a:p>
      </dsp:txBody>
      <dsp:txXfrm>
        <a:off x="1736122" y="1100"/>
        <a:ext cx="2172539" cy="921683"/>
      </dsp:txXfrm>
    </dsp:sp>
    <dsp:sp modelId="{BA54B308-EC8A-4C03-BA12-34F77C266AB9}">
      <dsp:nvSpPr>
        <dsp:cNvPr id="0" name=""/>
        <dsp:cNvSpPr/>
      </dsp:nvSpPr>
      <dsp:spPr>
        <a:xfrm>
          <a:off x="4287209" y="1100"/>
          <a:ext cx="921683" cy="9216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78CB77-46CC-4329-A363-0C748DF95C4A}">
      <dsp:nvSpPr>
        <dsp:cNvPr id="0" name=""/>
        <dsp:cNvSpPr/>
      </dsp:nvSpPr>
      <dsp:spPr>
        <a:xfrm>
          <a:off x="4480763" y="194654"/>
          <a:ext cx="534576" cy="534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B86A11-551B-4362-8D52-54AEF51CC16E}">
      <dsp:nvSpPr>
        <dsp:cNvPr id="0" name=""/>
        <dsp:cNvSpPr/>
      </dsp:nvSpPr>
      <dsp:spPr>
        <a:xfrm>
          <a:off x="5406396"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Total Images: 35,000</a:t>
          </a:r>
        </a:p>
      </dsp:txBody>
      <dsp:txXfrm>
        <a:off x="5406396" y="1100"/>
        <a:ext cx="2172539" cy="921683"/>
      </dsp:txXfrm>
    </dsp:sp>
    <dsp:sp modelId="{2CDF2F7E-0288-460C-8D88-DC826BF94EDE}">
      <dsp:nvSpPr>
        <dsp:cNvPr id="0" name=""/>
        <dsp:cNvSpPr/>
      </dsp:nvSpPr>
      <dsp:spPr>
        <a:xfrm>
          <a:off x="616935" y="1635560"/>
          <a:ext cx="921683" cy="9216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B6AF38-4083-4BE2-B0F2-4EF73050FCC1}">
      <dsp:nvSpPr>
        <dsp:cNvPr id="0" name=""/>
        <dsp:cNvSpPr/>
      </dsp:nvSpPr>
      <dsp:spPr>
        <a:xfrm>
          <a:off x="810488" y="1829114"/>
          <a:ext cx="534576" cy="534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79B3C3-6D63-419D-AC7F-267EE248CE03}">
      <dsp:nvSpPr>
        <dsp:cNvPr id="0" name=""/>
        <dsp:cNvSpPr/>
      </dsp:nvSpPr>
      <dsp:spPr>
        <a:xfrm>
          <a:off x="1736122"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Train/Test Split: 28,000 / 7,000</a:t>
          </a:r>
        </a:p>
      </dsp:txBody>
      <dsp:txXfrm>
        <a:off x="1736122" y="1635560"/>
        <a:ext cx="2172539" cy="921683"/>
      </dsp:txXfrm>
    </dsp:sp>
    <dsp:sp modelId="{D9C4C604-7D72-4702-B3BF-5FD6626A4B79}">
      <dsp:nvSpPr>
        <dsp:cNvPr id="0" name=""/>
        <dsp:cNvSpPr/>
      </dsp:nvSpPr>
      <dsp:spPr>
        <a:xfrm>
          <a:off x="4287209" y="1635560"/>
          <a:ext cx="921683" cy="9216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1FD57F-F643-458D-9CB3-22D7DBD2482B}">
      <dsp:nvSpPr>
        <dsp:cNvPr id="0" name=""/>
        <dsp:cNvSpPr/>
      </dsp:nvSpPr>
      <dsp:spPr>
        <a:xfrm>
          <a:off x="4480763" y="1829114"/>
          <a:ext cx="534576" cy="534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8E66E9-E813-43EB-AB47-DBC81FCA565B}">
      <dsp:nvSpPr>
        <dsp:cNvPr id="0" name=""/>
        <dsp:cNvSpPr/>
      </dsp:nvSpPr>
      <dsp:spPr>
        <a:xfrm>
          <a:off x="5406396"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Classes: Angry, Disgust, Fear, Happy, Sad, Surprise, Neutral</a:t>
          </a:r>
        </a:p>
      </dsp:txBody>
      <dsp:txXfrm>
        <a:off x="5406396" y="1635560"/>
        <a:ext cx="2172539" cy="921683"/>
      </dsp:txXfrm>
    </dsp:sp>
    <dsp:sp modelId="{2C95564C-A638-4467-824D-BBE588C33F95}">
      <dsp:nvSpPr>
        <dsp:cNvPr id="0" name=""/>
        <dsp:cNvSpPr/>
      </dsp:nvSpPr>
      <dsp:spPr>
        <a:xfrm>
          <a:off x="616935" y="3270020"/>
          <a:ext cx="921683" cy="9216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8F39AA-81C8-4BC4-903F-A94FC3478724}">
      <dsp:nvSpPr>
        <dsp:cNvPr id="0" name=""/>
        <dsp:cNvSpPr/>
      </dsp:nvSpPr>
      <dsp:spPr>
        <a:xfrm>
          <a:off x="810488" y="3463574"/>
          <a:ext cx="534576" cy="534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B78A0D0-0C9F-4A49-B267-470374AD74E6}">
      <dsp:nvSpPr>
        <dsp:cNvPr id="0" name=""/>
        <dsp:cNvSpPr/>
      </dsp:nvSpPr>
      <dsp:spPr>
        <a:xfrm>
          <a:off x="1736122" y="327002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90000"/>
            </a:lnSpc>
            <a:spcBef>
              <a:spcPct val="0"/>
            </a:spcBef>
            <a:spcAft>
              <a:spcPct val="35000"/>
            </a:spcAft>
            <a:buNone/>
          </a:pPr>
          <a:r>
            <a:rPr lang="en-US" sz="1900" kern="1200"/>
            <a:t>Image Specs: 48x48 pixels, grayscale</a:t>
          </a:r>
        </a:p>
      </dsp:txBody>
      <dsp:txXfrm>
        <a:off x="1736122" y="3270020"/>
        <a:ext cx="2172539" cy="921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0CF0B3-82C1-433A-85A6-7469FAF93385}">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SVM + HOG (HOG): 80.15%</a:t>
          </a:r>
        </a:p>
      </dsp:txBody>
      <dsp:txXfrm>
        <a:off x="50420" y="86595"/>
        <a:ext cx="5074544" cy="932014"/>
      </dsp:txXfrm>
    </dsp:sp>
    <dsp:sp modelId="{2191E413-7E3F-4C5C-8F8E-2C1D782B931A}">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KNN + HOG (HOG): 72.3%</a:t>
          </a:r>
        </a:p>
      </dsp:txBody>
      <dsp:txXfrm>
        <a:off x="50420" y="1194329"/>
        <a:ext cx="5074544" cy="932014"/>
      </dsp:txXfrm>
    </dsp:sp>
    <dsp:sp modelId="{10ECBD84-185C-4DA6-AD72-7F5A307EF839}">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Random Forest + HOG (HOG): 74.5%</a:t>
          </a:r>
        </a:p>
      </dsp:txBody>
      <dsp:txXfrm>
        <a:off x="50420" y="2302063"/>
        <a:ext cx="5074544" cy="932014"/>
      </dsp:txXfrm>
    </dsp:sp>
    <dsp:sp modelId="{E45ABAA5-E3FB-4BBD-98A5-87308DD2F3DE}">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Basic CNN (Raw Pixels): 83.6%</a:t>
          </a:r>
        </a:p>
      </dsp:txBody>
      <dsp:txXfrm>
        <a:off x="50420" y="3409797"/>
        <a:ext cx="5074544" cy="932014"/>
      </dsp:txXfrm>
    </dsp:sp>
    <dsp:sp modelId="{7B37C775-7C09-4541-956F-1B5DD70707C1}">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Pretrained VGG-16 (Raw Pixels): 88.9%</a:t>
          </a:r>
        </a:p>
      </dsp:txBody>
      <dsp:txXfrm>
        <a:off x="50420" y="4517531"/>
        <a:ext cx="507454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3DA3E8-3DCC-49BA-AF25-C1211D1745BF}">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082894-E7E6-4397-8B45-105E8B70062D}">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SVM + HOG: High efficiency, lightweight, good feature capture.</a:t>
          </a:r>
        </a:p>
      </dsp:txBody>
      <dsp:txXfrm>
        <a:off x="78583" y="2435142"/>
        <a:ext cx="2399612" cy="720000"/>
      </dsp:txXfrm>
    </dsp:sp>
    <dsp:sp modelId="{43B6E983-9447-44D0-8DFF-541FC4F34FA1}">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336AE9-4DCC-4B4D-BF15-DB4167C71AD2}">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KNN/RF: Less robust, more data-dependent.</a:t>
          </a:r>
        </a:p>
      </dsp:txBody>
      <dsp:txXfrm>
        <a:off x="2898129" y="2435142"/>
        <a:ext cx="2399612" cy="720000"/>
      </dsp:txXfrm>
    </dsp:sp>
    <dsp:sp modelId="{8ABD9BAA-17FF-45A7-BF44-13AA6FAF0B47}">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F3A91DB-0F17-4321-8B4C-57E970F1CD93}">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CNN/VGG-16: Higher accuracy, but computationally expensive.</a:t>
          </a:r>
        </a:p>
      </dsp:txBody>
      <dsp:txXfrm>
        <a:off x="5717674" y="2435142"/>
        <a:ext cx="2399612"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FD61D-06D9-46D8-A8C9-D666658BC9C0}">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B08ACD9-3195-411B-B710-A8C32DEEB3C2}">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Achieved 80%+ accuracy on FER2013.</a:t>
          </a:r>
        </a:p>
      </dsp:txBody>
      <dsp:txXfrm>
        <a:off x="78583" y="2435142"/>
        <a:ext cx="2399612" cy="720000"/>
      </dsp:txXfrm>
    </dsp:sp>
    <dsp:sp modelId="{1D0BF47C-0216-4DF1-BC18-8C5CE7E37F80}">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6F855EF-7835-49CE-8548-17CC03CE9F43}">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Applications in healthcare, education, customer service.</a:t>
          </a:r>
        </a:p>
      </dsp:txBody>
      <dsp:txXfrm>
        <a:off x="2898129" y="2435142"/>
        <a:ext cx="2399612" cy="720000"/>
      </dsp:txXfrm>
    </dsp:sp>
    <dsp:sp modelId="{86958013-3282-460E-A1DC-84B112DED439}">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160A650-56C5-4D04-AD5E-5D886174C399}">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Future plans: real-time video processing, hybrid ML/DL models.</a:t>
          </a:r>
        </a:p>
      </dsp:txBody>
      <dsp:txXfrm>
        <a:off x="5717674" y="2435142"/>
        <a:ext cx="2399612"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Emotion Prediction System</a:t>
            </a:r>
          </a:p>
        </p:txBody>
      </p:sp>
      <p:graphicFrame>
        <p:nvGraphicFramePr>
          <p:cNvPr id="5" name="Content Placeholder 2">
            <a:extLst>
              <a:ext uri="{FF2B5EF4-FFF2-40B4-BE49-F238E27FC236}">
                <a16:creationId xmlns:a16="http://schemas.microsoft.com/office/drawing/2014/main" id="{5ABC392E-F8C2-0BA0-3AF3-C906BE36488D}"/>
              </a:ext>
            </a:extLst>
          </p:cNvPr>
          <p:cNvGraphicFramePr>
            <a:graphicFrameLocks noGrp="1"/>
          </p:cNvGraphicFramePr>
          <p:nvPr>
            <p:ph idx="1"/>
            <p:extLst>
              <p:ext uri="{D42A27DB-BD31-4B8C-83A1-F6EECF244321}">
                <p14:modId xmlns:p14="http://schemas.microsoft.com/office/powerpoint/2010/main" val="144267472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Justification</a:t>
            </a:r>
          </a:p>
        </p:txBody>
      </p:sp>
      <p:graphicFrame>
        <p:nvGraphicFramePr>
          <p:cNvPr id="5" name="Content Placeholder 2">
            <a:extLst>
              <a:ext uri="{FF2B5EF4-FFF2-40B4-BE49-F238E27FC236}">
                <a16:creationId xmlns:a16="http://schemas.microsoft.com/office/drawing/2014/main" id="{0FC8DF36-FB33-2E47-4C44-33EDB71EC4B8}"/>
              </a:ext>
            </a:extLst>
          </p:cNvPr>
          <p:cNvGraphicFramePr>
            <a:graphicFrameLocks noGrp="1"/>
          </p:cNvGraphicFramePr>
          <p:nvPr>
            <p:ph idx="1"/>
            <p:extLst>
              <p:ext uri="{D42A27DB-BD31-4B8C-83A1-F6EECF244321}">
                <p14:modId xmlns:p14="http://schemas.microsoft.com/office/powerpoint/2010/main" val="216766215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C5AEA2-A6F0-4023-4A37-4735F7D82F56}"/>
              </a:ext>
            </a:extLst>
          </p:cNvPr>
          <p:cNvSpPr>
            <a:spLocks noGrp="1"/>
          </p:cNvSpPr>
          <p:nvPr>
            <p:ph type="title"/>
          </p:nvPr>
        </p:nvSpPr>
        <p:spPr>
          <a:xfrm>
            <a:off x="479161" y="639193"/>
            <a:ext cx="2678858" cy="3573516"/>
          </a:xfrm>
        </p:spPr>
        <p:txBody>
          <a:bodyPr vert="horz" lIns="91440" tIns="45720" rIns="91440" bIns="45720" rtlCol="0" anchor="b">
            <a:normAutofit/>
          </a:bodyPr>
          <a:lstStyle/>
          <a:p>
            <a:pPr algn="l" defTabSz="914400">
              <a:lnSpc>
                <a:spcPct val="90000"/>
              </a:lnSpc>
            </a:pPr>
            <a:r>
              <a:rPr lang="en-US" sz="5300" kern="1200">
                <a:solidFill>
                  <a:schemeClr val="tx1"/>
                </a:solidFill>
                <a:latin typeface="+mj-lt"/>
                <a:ea typeface="+mj-ea"/>
                <a:cs typeface="+mj-cs"/>
              </a:rPr>
              <a:t>Accuracy Metrics:</a:t>
            </a:r>
          </a:p>
        </p:txBody>
      </p:sp>
      <p:sp>
        <p:nvSpPr>
          <p:cNvPr id="1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4409267"/>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9008B05-9903-32AD-7AEF-AEE2674E58DD}"/>
              </a:ext>
            </a:extLst>
          </p:cNvPr>
          <p:cNvGraphicFramePr>
            <a:graphicFrameLocks noGrp="1"/>
          </p:cNvGraphicFramePr>
          <p:nvPr>
            <p:ph idx="1"/>
            <p:extLst>
              <p:ext uri="{D42A27DB-BD31-4B8C-83A1-F6EECF244321}">
                <p14:modId xmlns:p14="http://schemas.microsoft.com/office/powerpoint/2010/main" val="73241852"/>
              </p:ext>
            </p:extLst>
          </p:nvPr>
        </p:nvGraphicFramePr>
        <p:xfrm>
          <a:off x="3490722" y="1047969"/>
          <a:ext cx="5410964" cy="4734631"/>
        </p:xfrm>
        <a:graphic>
          <a:graphicData uri="http://schemas.openxmlformats.org/drawingml/2006/table">
            <a:tbl>
              <a:tblPr firstRow="1" firstCol="1" bandRow="1">
                <a:tableStyleId>{5C22544A-7EE6-4342-B048-85BDC9FD1C3A}</a:tableStyleId>
              </a:tblPr>
              <a:tblGrid>
                <a:gridCol w="1754066">
                  <a:extLst>
                    <a:ext uri="{9D8B030D-6E8A-4147-A177-3AD203B41FA5}">
                      <a16:colId xmlns:a16="http://schemas.microsoft.com/office/drawing/2014/main" val="1142233551"/>
                    </a:ext>
                  </a:extLst>
                </a:gridCol>
                <a:gridCol w="1974892">
                  <a:extLst>
                    <a:ext uri="{9D8B030D-6E8A-4147-A177-3AD203B41FA5}">
                      <a16:colId xmlns:a16="http://schemas.microsoft.com/office/drawing/2014/main" val="51390824"/>
                    </a:ext>
                  </a:extLst>
                </a:gridCol>
                <a:gridCol w="1682006">
                  <a:extLst>
                    <a:ext uri="{9D8B030D-6E8A-4147-A177-3AD203B41FA5}">
                      <a16:colId xmlns:a16="http://schemas.microsoft.com/office/drawing/2014/main" val="125245442"/>
                    </a:ext>
                  </a:extLst>
                </a:gridCol>
              </a:tblGrid>
              <a:tr h="1382239">
                <a:tc>
                  <a:txBody>
                    <a:bodyPr/>
                    <a:lstStyle/>
                    <a:p>
                      <a:pPr>
                        <a:lnSpc>
                          <a:spcPct val="115000"/>
                        </a:lnSpc>
                        <a:spcAft>
                          <a:spcPts val="700"/>
                        </a:spcAft>
                        <a:buNone/>
                      </a:pPr>
                      <a:r>
                        <a:rPr lang="en-US" sz="2300" kern="100">
                          <a:effectLst/>
                        </a:rPr>
                        <a:t>       </a:t>
                      </a:r>
                      <a:endParaRPr lang="en-IN" sz="1800" kern="100">
                        <a:effectLst/>
                      </a:endParaRPr>
                    </a:p>
                    <a:p>
                      <a:pPr>
                        <a:lnSpc>
                          <a:spcPct val="115000"/>
                        </a:lnSpc>
                        <a:spcAft>
                          <a:spcPts val="700"/>
                        </a:spcAft>
                        <a:buNone/>
                      </a:pPr>
                      <a:r>
                        <a:rPr lang="en-US" sz="2300" kern="100">
                          <a:effectLst/>
                        </a:rPr>
                        <a:t>           Model</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2300" kern="100">
                          <a:effectLst/>
                        </a:rPr>
                        <a:t> </a:t>
                      </a:r>
                      <a:endParaRPr lang="en-IN" sz="1800" kern="100">
                        <a:effectLst/>
                      </a:endParaRPr>
                    </a:p>
                    <a:p>
                      <a:pPr>
                        <a:lnSpc>
                          <a:spcPct val="115000"/>
                        </a:lnSpc>
                        <a:spcAft>
                          <a:spcPts val="700"/>
                        </a:spcAft>
                        <a:buNone/>
                      </a:pPr>
                      <a:r>
                        <a:rPr lang="en-US" sz="2300" kern="100">
                          <a:effectLst/>
                        </a:rPr>
                        <a:t>Feature Extraction</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2300" kern="100">
                          <a:effectLst/>
                        </a:rPr>
                        <a:t> </a:t>
                      </a:r>
                      <a:endParaRPr lang="en-IN" sz="1800" kern="100">
                        <a:effectLst/>
                      </a:endParaRPr>
                    </a:p>
                    <a:p>
                      <a:pPr>
                        <a:lnSpc>
                          <a:spcPct val="115000"/>
                        </a:lnSpc>
                        <a:spcAft>
                          <a:spcPts val="700"/>
                        </a:spcAft>
                        <a:buNone/>
                      </a:pPr>
                      <a:r>
                        <a:rPr lang="en-US" sz="2300" kern="100">
                          <a:effectLst/>
                        </a:rPr>
                        <a:t>        Accuracy </a:t>
                      </a:r>
                      <a:endParaRPr lang="en-IN" sz="1800" kern="10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1653395924"/>
                  </a:ext>
                </a:extLst>
              </a:tr>
              <a:tr h="1082565">
                <a:tc>
                  <a:txBody>
                    <a:bodyPr/>
                    <a:lstStyle/>
                    <a:p>
                      <a:pPr>
                        <a:lnSpc>
                          <a:spcPct val="115000"/>
                        </a:lnSpc>
                        <a:spcAft>
                          <a:spcPts val="700"/>
                        </a:spcAft>
                        <a:buNone/>
                      </a:pPr>
                      <a:r>
                        <a:rPr lang="en-US" sz="1800" kern="100">
                          <a:effectLst/>
                        </a:rPr>
                        <a:t> </a:t>
                      </a:r>
                      <a:endParaRPr lang="en-IN" sz="1800" kern="100">
                        <a:effectLst/>
                      </a:endParaRPr>
                    </a:p>
                    <a:p>
                      <a:pPr>
                        <a:lnSpc>
                          <a:spcPct val="115000"/>
                        </a:lnSpc>
                        <a:spcAft>
                          <a:spcPts val="700"/>
                        </a:spcAft>
                        <a:buNone/>
                      </a:pPr>
                      <a:r>
                        <a:rPr lang="en-US" sz="1800" kern="100">
                          <a:effectLst/>
                        </a:rPr>
                        <a:t>SVM + HOG (our model)</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HOG</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      80.15%</a:t>
                      </a:r>
                      <a:endParaRPr lang="en-IN" sz="1800" kern="10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117243715"/>
                  </a:ext>
                </a:extLst>
              </a:tr>
              <a:tr h="644444">
                <a:tc>
                  <a:txBody>
                    <a:bodyPr/>
                    <a:lstStyle/>
                    <a:p>
                      <a:pPr>
                        <a:lnSpc>
                          <a:spcPct val="115000"/>
                        </a:lnSpc>
                        <a:spcAft>
                          <a:spcPts val="700"/>
                        </a:spcAft>
                        <a:buNone/>
                      </a:pPr>
                      <a:r>
                        <a:rPr lang="en-US" sz="1800" kern="100">
                          <a:effectLst/>
                        </a:rPr>
                        <a:t>        KNN + HOG</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HOG</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   72.3%</a:t>
                      </a:r>
                      <a:endParaRPr lang="en-IN" sz="1800" kern="10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2569176308"/>
                  </a:ext>
                </a:extLst>
              </a:tr>
              <a:tr h="644444">
                <a:tc>
                  <a:txBody>
                    <a:bodyPr/>
                    <a:lstStyle/>
                    <a:p>
                      <a:pPr>
                        <a:lnSpc>
                          <a:spcPct val="115000"/>
                        </a:lnSpc>
                        <a:spcAft>
                          <a:spcPts val="700"/>
                        </a:spcAft>
                        <a:buNone/>
                      </a:pPr>
                      <a:r>
                        <a:rPr lang="en-US" sz="1800" kern="100">
                          <a:effectLst/>
                        </a:rPr>
                        <a:t>Random Forest + HOG</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HOG</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    74.5%</a:t>
                      </a:r>
                      <a:endParaRPr lang="en-IN" sz="1800" kern="10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426806963"/>
                  </a:ext>
                </a:extLst>
              </a:tr>
              <a:tr h="336495">
                <a:tc>
                  <a:txBody>
                    <a:bodyPr/>
                    <a:lstStyle/>
                    <a:p>
                      <a:pPr>
                        <a:lnSpc>
                          <a:spcPct val="115000"/>
                        </a:lnSpc>
                        <a:spcAft>
                          <a:spcPts val="700"/>
                        </a:spcAft>
                        <a:buNone/>
                      </a:pPr>
                      <a:r>
                        <a:rPr lang="en-US" sz="1800" kern="100">
                          <a:effectLst/>
                        </a:rPr>
                        <a:t>Basic CNN</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tabLst>
                          <a:tab pos="1104900" algn="l"/>
                        </a:tabLst>
                      </a:pPr>
                      <a:r>
                        <a:rPr lang="en-US" sz="1800" kern="100">
                          <a:effectLst/>
                        </a:rPr>
                        <a:t>Raw Pixels	</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a:effectLst/>
                        </a:rPr>
                        <a:t>    83.6%</a:t>
                      </a:r>
                      <a:endParaRPr lang="en-IN" sz="1800" kern="10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5037331"/>
                  </a:ext>
                </a:extLst>
              </a:tr>
              <a:tr h="644444">
                <a:tc>
                  <a:txBody>
                    <a:bodyPr/>
                    <a:lstStyle/>
                    <a:p>
                      <a:pPr>
                        <a:lnSpc>
                          <a:spcPct val="115000"/>
                        </a:lnSpc>
                        <a:spcAft>
                          <a:spcPts val="700"/>
                        </a:spcAft>
                        <a:buNone/>
                      </a:pPr>
                      <a:r>
                        <a:rPr lang="en-US" sz="1800" kern="100">
                          <a:effectLst/>
                        </a:rPr>
                        <a:t>Pretrained VGG-16</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tabLst>
                          <a:tab pos="1104900" algn="l"/>
                        </a:tabLst>
                      </a:pPr>
                      <a:r>
                        <a:rPr lang="en-US" sz="1800" kern="100">
                          <a:effectLst/>
                        </a:rPr>
                        <a:t>Raw Pixels</a:t>
                      </a:r>
                      <a:endParaRPr lang="en-IN" sz="1800" kern="100">
                        <a:effectLst/>
                        <a:latin typeface="Liberation Serif"/>
                        <a:ea typeface="Noto Serif CJK SC"/>
                        <a:cs typeface="Noto Sans Devanagari" panose="020B0502040504020204" pitchFamily="34" charset="0"/>
                      </a:endParaRPr>
                    </a:p>
                  </a:txBody>
                  <a:tcPr marL="100418" marR="100418" marT="0" marB="0"/>
                </a:tc>
                <a:tc>
                  <a:txBody>
                    <a:bodyPr/>
                    <a:lstStyle/>
                    <a:p>
                      <a:pPr>
                        <a:lnSpc>
                          <a:spcPct val="115000"/>
                        </a:lnSpc>
                        <a:spcAft>
                          <a:spcPts val="700"/>
                        </a:spcAft>
                        <a:buNone/>
                      </a:pPr>
                      <a:r>
                        <a:rPr lang="en-US" sz="1800" kern="100" dirty="0">
                          <a:effectLst/>
                        </a:rPr>
                        <a:t>   88.9%</a:t>
                      </a:r>
                      <a:endParaRPr lang="en-IN" sz="1800" kern="100" dirty="0">
                        <a:effectLst/>
                        <a:latin typeface="Liberation Serif"/>
                        <a:ea typeface="Noto Serif CJK SC"/>
                        <a:cs typeface="Noto Sans Devanagari" panose="020B0502040504020204" pitchFamily="34" charset="0"/>
                      </a:endParaRPr>
                    </a:p>
                  </a:txBody>
                  <a:tcPr marL="100418" marR="100418" marT="0" marB="0"/>
                </a:tc>
                <a:extLst>
                  <a:ext uri="{0D108BD9-81ED-4DB2-BD59-A6C34878D82A}">
                    <a16:rowId xmlns:a16="http://schemas.microsoft.com/office/drawing/2014/main" val="3255824024"/>
                  </a:ext>
                </a:extLst>
              </a:tr>
            </a:tbl>
          </a:graphicData>
        </a:graphic>
      </p:graphicFrame>
    </p:spTree>
    <p:extLst>
      <p:ext uri="{BB962C8B-B14F-4D97-AF65-F5344CB8AC3E}">
        <p14:creationId xmlns:p14="http://schemas.microsoft.com/office/powerpoint/2010/main" val="1390958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4D2ABF-D434-E6DD-99A0-85DCE1A2E1AF}"/>
              </a:ext>
            </a:extLst>
          </p:cNvPr>
          <p:cNvSpPr>
            <a:spLocks noGrp="1"/>
          </p:cNvSpPr>
          <p:nvPr>
            <p:ph type="title"/>
          </p:nvPr>
        </p:nvSpPr>
        <p:spPr>
          <a:xfrm>
            <a:off x="473202" y="353961"/>
            <a:ext cx="2571750" cy="2004631"/>
          </a:xfrm>
        </p:spPr>
        <p:txBody>
          <a:bodyPr anchor="b">
            <a:normAutofit fontScale="90000"/>
          </a:bodyPr>
          <a:lstStyle/>
          <a:p>
            <a:r>
              <a:rPr lang="en-IN" sz="4000" dirty="0"/>
              <a:t>Sample Output:</a:t>
            </a:r>
            <a:br>
              <a:rPr lang="en-IN" sz="4800" dirty="0"/>
            </a:br>
            <a:endParaRPr lang="en-IN" sz="4700" dirty="0"/>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573756"/>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58B0660-5796-106B-C6B2-17EE7DF97442}"/>
              </a:ext>
            </a:extLst>
          </p:cNvPr>
          <p:cNvSpPr>
            <a:spLocks noGrp="1"/>
          </p:cNvSpPr>
          <p:nvPr>
            <p:ph idx="1"/>
          </p:nvPr>
        </p:nvSpPr>
        <p:spPr>
          <a:xfrm flipV="1">
            <a:off x="561693" y="6835140"/>
            <a:ext cx="2571750" cy="45719"/>
          </a:xfrm>
        </p:spPr>
        <p:txBody>
          <a:bodyPr anchor="t">
            <a:normAutofit fontScale="25000" lnSpcReduction="20000"/>
          </a:bodyPr>
          <a:lstStyle/>
          <a:p>
            <a:pPr marL="0" indent="0">
              <a:buNone/>
            </a:pPr>
            <a:endParaRPr lang="en-IN" sz="1900" dirty="0"/>
          </a:p>
        </p:txBody>
      </p:sp>
      <p:pic>
        <p:nvPicPr>
          <p:cNvPr id="5" name="Picture 4" descr="A person with his mouth open&#10;&#10;AI-generated content may be incorrect.">
            <a:extLst>
              <a:ext uri="{FF2B5EF4-FFF2-40B4-BE49-F238E27FC236}">
                <a16:creationId xmlns:a16="http://schemas.microsoft.com/office/drawing/2014/main" id="{EC28D6A2-AD3E-0D56-2ACB-B5FA36E47DF2}"/>
              </a:ext>
            </a:extLst>
          </p:cNvPr>
          <p:cNvPicPr>
            <a:picLocks noChangeAspect="1"/>
          </p:cNvPicPr>
          <p:nvPr/>
        </p:nvPicPr>
        <p:blipFill>
          <a:blip r:embed="rId2"/>
          <a:stretch>
            <a:fillRect/>
          </a:stretch>
        </p:blipFill>
        <p:spPr>
          <a:xfrm>
            <a:off x="3490722" y="1675024"/>
            <a:ext cx="5177790" cy="3507952"/>
          </a:xfrm>
          <a:prstGeom prst="rect">
            <a:avLst/>
          </a:prstGeom>
        </p:spPr>
      </p:pic>
    </p:spTree>
    <p:extLst>
      <p:ext uri="{BB962C8B-B14F-4D97-AF65-F5344CB8AC3E}">
        <p14:creationId xmlns:p14="http://schemas.microsoft.com/office/powerpoint/2010/main" val="360941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40000"/>
                <a:lumOff val="6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13500000" scaled="1"/>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Conclusion &amp; Future Work</a:t>
            </a:r>
          </a:p>
        </p:txBody>
      </p:sp>
      <p:graphicFrame>
        <p:nvGraphicFramePr>
          <p:cNvPr id="5" name="Content Placeholder 2">
            <a:extLst>
              <a:ext uri="{FF2B5EF4-FFF2-40B4-BE49-F238E27FC236}">
                <a16:creationId xmlns:a16="http://schemas.microsoft.com/office/drawing/2014/main" id="{56A844CC-F378-4A72-04BC-A3F28CB8705C}"/>
              </a:ext>
            </a:extLst>
          </p:cNvPr>
          <p:cNvGraphicFramePr>
            <a:graphicFrameLocks noGrp="1"/>
          </p:cNvGraphicFramePr>
          <p:nvPr>
            <p:ph idx="1"/>
            <p:extLst>
              <p:ext uri="{D42A27DB-BD31-4B8C-83A1-F6EECF244321}">
                <p14:modId xmlns:p14="http://schemas.microsoft.com/office/powerpoint/2010/main" val="88829790"/>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10A212-8C85-E839-D928-9B72CB04641E}"/>
              </a:ext>
            </a:extLst>
          </p:cNvPr>
          <p:cNvSpPr>
            <a:spLocks noGrp="1"/>
          </p:cNvSpPr>
          <p:nvPr>
            <p:ph type="title"/>
          </p:nvPr>
        </p:nvSpPr>
        <p:spPr>
          <a:xfrm>
            <a:off x="628650" y="365125"/>
            <a:ext cx="4168866" cy="1325563"/>
          </a:xfrm>
        </p:spPr>
        <p:txBody>
          <a:bodyPr>
            <a:normAutofit/>
          </a:bodyPr>
          <a:lstStyle/>
          <a:p>
            <a:endParaRPr lang="en-IN"/>
          </a:p>
        </p:txBody>
      </p:sp>
      <p:sp>
        <p:nvSpPr>
          <p:cNvPr id="10"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263DE2BC-7B93-AAC9-2275-49607C95E70B}"/>
              </a:ext>
            </a:extLst>
          </p:cNvPr>
          <p:cNvSpPr>
            <a:spLocks noGrp="1"/>
          </p:cNvSpPr>
          <p:nvPr>
            <p:ph idx="1"/>
          </p:nvPr>
        </p:nvSpPr>
        <p:spPr>
          <a:xfrm>
            <a:off x="628650" y="1825625"/>
            <a:ext cx="4168866" cy="4351338"/>
          </a:xfrm>
        </p:spPr>
        <p:txBody>
          <a:bodyPr>
            <a:normAutofit/>
          </a:bodyPr>
          <a:lstStyle/>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a:defRPr sz="1800"/>
            </a:pPr>
            <a:endParaRPr lang="en-IN" dirty="0">
              <a:latin typeface="Times New Roman" panose="02020603050405020304" pitchFamily="18" charset="0"/>
              <a:cs typeface="Times New Roman" panose="02020603050405020304" pitchFamily="18" charset="0"/>
            </a:endParaRPr>
          </a:p>
          <a:p>
            <a:pPr marL="0" indent="0">
              <a:buNone/>
              <a:defRPr sz="1800"/>
            </a:pPr>
            <a:r>
              <a:rPr lang="en-IN" sz="2800" b="1" u="sng" dirty="0">
                <a:latin typeface="Times New Roman" panose="02020603050405020304" pitchFamily="18" charset="0"/>
                <a:cs typeface="Times New Roman" panose="02020603050405020304" pitchFamily="18" charset="0"/>
              </a:rPr>
              <a:t>Team Members:</a:t>
            </a:r>
          </a:p>
          <a:p>
            <a:pPr marL="0" indent="0">
              <a:buNone/>
              <a:defRPr sz="1800"/>
            </a:pPr>
            <a:endParaRPr lang="en-IN" b="1" u="sng" dirty="0">
              <a:latin typeface="Times New Roman" panose="02020603050405020304" pitchFamily="18" charset="0"/>
              <a:cs typeface="Times New Roman" panose="02020603050405020304" pitchFamily="18" charset="0"/>
            </a:endParaRPr>
          </a:p>
          <a:p>
            <a:pPr marL="0" indent="0">
              <a:buNone/>
              <a:defRPr sz="1800"/>
            </a:pPr>
            <a:r>
              <a:rPr lang="en-IN" dirty="0">
                <a:latin typeface="Times New Roman" panose="02020603050405020304" pitchFamily="18" charset="0"/>
                <a:cs typeface="Times New Roman" panose="02020603050405020304" pitchFamily="18" charset="0"/>
              </a:rPr>
              <a:t>Karthick Raja . P – 2023510004</a:t>
            </a:r>
          </a:p>
          <a:p>
            <a:pPr marL="0" indent="0">
              <a:buNone/>
              <a:defRPr sz="1800"/>
            </a:pPr>
            <a:r>
              <a:rPr lang="en-IN" dirty="0">
                <a:latin typeface="Times New Roman" panose="02020603050405020304" pitchFamily="18" charset="0"/>
                <a:cs typeface="Times New Roman" panose="02020603050405020304" pitchFamily="18" charset="0"/>
              </a:rPr>
              <a:t>Yuvarani . S         – 2023510028</a:t>
            </a:r>
          </a:p>
          <a:p>
            <a:pPr marL="0" indent="0">
              <a:buNone/>
              <a:defRPr sz="1800"/>
            </a:pPr>
            <a:r>
              <a:rPr lang="en-IN" dirty="0">
                <a:latin typeface="Times New Roman" panose="02020603050405020304" pitchFamily="18" charset="0"/>
                <a:cs typeface="Times New Roman" panose="02020603050405020304" pitchFamily="18" charset="0"/>
              </a:rPr>
              <a:t>Nitin Pranav . S   – 2023510049</a:t>
            </a:r>
          </a:p>
          <a:p>
            <a:endParaRPr lang="en-IN" dirty="0">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8470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robot with a face">
            <a:extLst>
              <a:ext uri="{FF2B5EF4-FFF2-40B4-BE49-F238E27FC236}">
                <a16:creationId xmlns:a16="http://schemas.microsoft.com/office/drawing/2014/main" id="{B9308D79-3705-160A-FFAA-33687B593A26}"/>
              </a:ext>
            </a:extLst>
          </p:cNvPr>
          <p:cNvPicPr>
            <a:picLocks noChangeAspect="1"/>
          </p:cNvPicPr>
          <p:nvPr/>
        </p:nvPicPr>
        <p:blipFill>
          <a:blip r:embed="rId2"/>
          <a:srcRect l="28342" r="5299" b="1"/>
          <a:stretch/>
        </p:blipFill>
        <p:spPr>
          <a:xfrm>
            <a:off x="2823875" y="0"/>
            <a:ext cx="6501384" cy="6857990"/>
          </a:xfrm>
          <a:prstGeom prst="rect">
            <a:avLst/>
          </a:prstGeom>
        </p:spPr>
      </p:pic>
      <p:sp>
        <p:nvSpPr>
          <p:cNvPr id="27" name="Rectangle 2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943130" y="383458"/>
            <a:ext cx="3017520" cy="1150374"/>
          </a:xfrm>
        </p:spPr>
        <p:txBody>
          <a:bodyPr vert="horz" lIns="91440" tIns="45720" rIns="91440" bIns="45720" rtlCol="0" anchor="b">
            <a:normAutofit/>
          </a:bodyPr>
          <a:lstStyle/>
          <a:p>
            <a:pPr algn="l" defTabSz="914400">
              <a:lnSpc>
                <a:spcPct val="90000"/>
              </a:lnSpc>
            </a:pPr>
            <a:r>
              <a:rPr lang="en-US" sz="4200" dirty="0">
                <a:latin typeface="Times New Roman" panose="02020603050405020304" pitchFamily="18" charset="0"/>
                <a:cs typeface="Times New Roman" panose="02020603050405020304" pitchFamily="18" charset="0"/>
              </a:rPr>
              <a:t>Introduction</a:t>
            </a:r>
          </a:p>
        </p:txBody>
      </p:sp>
      <p:sp>
        <p:nvSpPr>
          <p:cNvPr id="29" name="Rectangle 2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1" name="Rectangle 3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93A4035-1E8C-9142-35BF-8A636BB2DB22}"/>
              </a:ext>
            </a:extLst>
          </p:cNvPr>
          <p:cNvSpPr txBox="1"/>
          <p:nvPr/>
        </p:nvSpPr>
        <p:spPr>
          <a:xfrm>
            <a:off x="183350" y="888170"/>
            <a:ext cx="4689986" cy="5509200"/>
          </a:xfrm>
          <a:prstGeom prst="rect">
            <a:avLst/>
          </a:prstGeom>
          <a:noFill/>
        </p:spPr>
        <p:txBody>
          <a:bodyPr wrap="square">
            <a:spAutoFit/>
          </a:bodyPr>
          <a:lstStyle/>
          <a:p>
            <a:pPr>
              <a:spcAft>
                <a:spcPts val="600"/>
              </a:spcAft>
              <a:buNone/>
            </a:pPr>
            <a:r>
              <a:rPr lang="en-IN" kern="100" dirty="0">
                <a:solidFill>
                  <a:schemeClr val="accent6"/>
                </a:solidFill>
                <a:effectLst/>
                <a:latin typeface="Times New Roman" panose="02020603050405020304" pitchFamily="18" charset="0"/>
                <a:ea typeface="Noto Serif CJK SC"/>
                <a:cs typeface="Times New Roman" panose="02020603050405020304" pitchFamily="18" charset="0"/>
              </a:rPr>
              <a:t>Understanding human emotions through facial expressions has become increasingly important in today’s digital world. Whether it's used in mental health monitoring, interactive learning platforms, or customer support systems, the ability to detect emotions automatically can significantly improve how machines interact with people. Traditional methods, such as manual observation, are often time-consuming, inconsistent, and not scalable.</a:t>
            </a:r>
          </a:p>
          <a:p>
            <a:pPr>
              <a:spcAft>
                <a:spcPts val="600"/>
              </a:spcAft>
              <a:buNone/>
            </a:pPr>
            <a:r>
              <a:rPr lang="en-IN" kern="100" dirty="0">
                <a:solidFill>
                  <a:schemeClr val="accent6"/>
                </a:solidFill>
                <a:effectLst/>
                <a:latin typeface="Times New Roman" panose="02020603050405020304" pitchFamily="18" charset="0"/>
                <a:ea typeface="Noto Serif CJK SC"/>
                <a:cs typeface="Times New Roman" panose="02020603050405020304" pitchFamily="18" charset="0"/>
              </a:rPr>
              <a:t> </a:t>
            </a:r>
          </a:p>
          <a:p>
            <a:pPr>
              <a:spcAft>
                <a:spcPts val="600"/>
              </a:spcAft>
            </a:pPr>
            <a:r>
              <a:rPr lang="en-IN" kern="100" dirty="0">
                <a:solidFill>
                  <a:schemeClr val="accent6"/>
                </a:solidFill>
                <a:effectLst/>
                <a:latin typeface="Times New Roman" panose="02020603050405020304" pitchFamily="18" charset="0"/>
                <a:ea typeface="Noto Serif CJK SC"/>
                <a:cs typeface="Times New Roman" panose="02020603050405020304" pitchFamily="18" charset="0"/>
              </a:rPr>
              <a:t>To address this, we’ve developed an Emotion Prediction System that can recognize facial expressions using a machine learning approach. The system is built using Support Vector Machine (SVM) combined with Histogram of Oriented Gradients (HOG) for feature extraction, providing a lightweight and efficient solution for emotion classification.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60000"/>
                <a:lumOff val="40000"/>
              </a:schemeClr>
            </a:gs>
            <a:gs pos="35000">
              <a:schemeClr val="accent4">
                <a:lumMod val="0"/>
                <a:lumOff val="100000"/>
              </a:schemeClr>
            </a:gs>
            <a:gs pos="100000">
              <a:schemeClr val="accent4">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2" y="1914808"/>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39858" y="1683756"/>
            <a:ext cx="2336449" cy="2396359"/>
          </a:xfrm>
        </p:spPr>
        <p:txBody>
          <a:bodyPr anchor="b">
            <a:normAutofit/>
          </a:bodyPr>
          <a:lstStyle/>
          <a:p>
            <a:pPr algn="r"/>
            <a:r>
              <a:rPr lang="en-IN" sz="3500" dirty="0">
                <a:solidFill>
                  <a:srgbClr val="FFFFFF"/>
                </a:solidFill>
                <a:latin typeface="Times New Roman" panose="02020603050405020304" pitchFamily="18" charset="0"/>
                <a:cs typeface="Times New Roman" panose="02020603050405020304" pitchFamily="18" charset="0"/>
              </a:rPr>
              <a:t>Motivation &amp; Societal Impact</a:t>
            </a:r>
          </a:p>
        </p:txBody>
      </p:sp>
      <p:graphicFrame>
        <p:nvGraphicFramePr>
          <p:cNvPr id="5" name="Content Placeholder 2">
            <a:extLst>
              <a:ext uri="{FF2B5EF4-FFF2-40B4-BE49-F238E27FC236}">
                <a16:creationId xmlns:a16="http://schemas.microsoft.com/office/drawing/2014/main" id="{7373A7B4-0925-4C92-108D-E11B8A75BA7E}"/>
              </a:ext>
            </a:extLst>
          </p:cNvPr>
          <p:cNvGraphicFramePr>
            <a:graphicFrameLocks noGrp="1"/>
          </p:cNvGraphicFramePr>
          <p:nvPr>
            <p:ph idx="1"/>
            <p:extLst>
              <p:ext uri="{D42A27DB-BD31-4B8C-83A1-F6EECF244321}">
                <p14:modId xmlns:p14="http://schemas.microsoft.com/office/powerpoint/2010/main" val="3904079439"/>
              </p:ext>
            </p:extLst>
          </p:nvPr>
        </p:nvGraphicFramePr>
        <p:xfrm>
          <a:off x="3678789" y="750440"/>
          <a:ext cx="5000124"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20000"/>
                <a:lumOff val="8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dirty="0">
                <a:solidFill>
                  <a:srgbClr val="FFFFFF"/>
                </a:solidFill>
                <a:latin typeface="Times New Roman" panose="02020603050405020304" pitchFamily="18" charset="0"/>
                <a:cs typeface="Times New Roman" panose="02020603050405020304" pitchFamily="18" charset="0"/>
              </a:rPr>
              <a:t>Methodology Overview</a:t>
            </a:r>
          </a:p>
        </p:txBody>
      </p:sp>
      <p:graphicFrame>
        <p:nvGraphicFramePr>
          <p:cNvPr id="5" name="Content Placeholder 2">
            <a:extLst>
              <a:ext uri="{FF2B5EF4-FFF2-40B4-BE49-F238E27FC236}">
                <a16:creationId xmlns:a16="http://schemas.microsoft.com/office/drawing/2014/main" id="{DCD75C29-FC14-1EAF-B812-FACD203F1736}"/>
              </a:ext>
            </a:extLst>
          </p:cNvPr>
          <p:cNvGraphicFramePr>
            <a:graphicFrameLocks noGrp="1"/>
          </p:cNvGraphicFramePr>
          <p:nvPr>
            <p:ph idx="1"/>
            <p:extLst>
              <p:ext uri="{D42A27DB-BD31-4B8C-83A1-F6EECF244321}">
                <p14:modId xmlns:p14="http://schemas.microsoft.com/office/powerpoint/2010/main" val="194393995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6">
                <a:lumMod val="0"/>
                <a:lumOff val="100000"/>
              </a:schemeClr>
            </a:gs>
            <a:gs pos="35000">
              <a:schemeClr val="accent6">
                <a:lumMod val="0"/>
                <a:lumOff val="100000"/>
              </a:schemeClr>
            </a:gs>
            <a:gs pos="100000">
              <a:schemeClr val="accent6">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78202-B037-1E3A-EEAA-CAE63336BCD3}"/>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defTabSz="914400">
              <a:lnSpc>
                <a:spcPct val="90000"/>
              </a:lnSpc>
            </a:pPr>
            <a:r>
              <a:rPr lang="en-US" sz="2400" b="1" kern="1200">
                <a:solidFill>
                  <a:srgbClr val="FFFFFF"/>
                </a:solidFill>
                <a:effectLst/>
                <a:latin typeface="+mj-lt"/>
                <a:ea typeface="+mj-ea"/>
                <a:cs typeface="+mj-cs"/>
              </a:rPr>
              <a:t>Methodology – System Architecture and Explanation</a:t>
            </a:r>
            <a:br>
              <a:rPr lang="en-US" sz="2400" kern="1200">
                <a:solidFill>
                  <a:srgbClr val="FFFFFF"/>
                </a:solidFill>
                <a:effectLst/>
                <a:latin typeface="+mj-lt"/>
                <a:ea typeface="+mj-ea"/>
                <a:cs typeface="+mj-cs"/>
              </a:rPr>
            </a:br>
            <a:endParaRPr lang="en-US" sz="2400" kern="1200">
              <a:solidFill>
                <a:srgbClr val="FFFFFF"/>
              </a:solidFill>
              <a:latin typeface="+mj-lt"/>
              <a:ea typeface="+mj-ea"/>
              <a:cs typeface="+mj-cs"/>
            </a:endParaRPr>
          </a:p>
        </p:txBody>
      </p:sp>
      <p:pic>
        <p:nvPicPr>
          <p:cNvPr id="4" name="Image1">
            <a:extLst>
              <a:ext uri="{FF2B5EF4-FFF2-40B4-BE49-F238E27FC236}">
                <a16:creationId xmlns:a16="http://schemas.microsoft.com/office/drawing/2014/main" id="{C3F24FE7-87A3-AB28-B33C-B725C1873CA6}"/>
              </a:ext>
            </a:extLst>
          </p:cNvPr>
          <p:cNvPicPr>
            <a:picLocks noGrp="1" noChangeAspect="1"/>
          </p:cNvPicPr>
          <p:nvPr>
            <p:ph idx="1"/>
          </p:nvPr>
        </p:nvPicPr>
        <p:blipFill>
          <a:blip r:embed="rId2"/>
          <a:stretch>
            <a:fillRect/>
          </a:stretch>
        </p:blipFill>
        <p:spPr bwMode="auto">
          <a:xfrm>
            <a:off x="4123040" y="644630"/>
            <a:ext cx="3717133" cy="5568739"/>
          </a:xfrm>
          <a:prstGeom prst="rect">
            <a:avLst/>
          </a:prstGeom>
          <a:noFill/>
        </p:spPr>
      </p:pic>
    </p:spTree>
    <p:extLst>
      <p:ext uri="{BB962C8B-B14F-4D97-AF65-F5344CB8AC3E}">
        <p14:creationId xmlns:p14="http://schemas.microsoft.com/office/powerpoint/2010/main" val="2429571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Dataset Description</a:t>
            </a:r>
          </a:p>
        </p:txBody>
      </p:sp>
      <p:graphicFrame>
        <p:nvGraphicFramePr>
          <p:cNvPr id="5" name="Content Placeholder 2">
            <a:extLst>
              <a:ext uri="{FF2B5EF4-FFF2-40B4-BE49-F238E27FC236}">
                <a16:creationId xmlns:a16="http://schemas.microsoft.com/office/drawing/2014/main" id="{CB3BDBAF-77D8-961D-4123-F0E64DC506F6}"/>
              </a:ext>
            </a:extLst>
          </p:cNvPr>
          <p:cNvGraphicFramePr>
            <a:graphicFrameLocks noGrp="1"/>
          </p:cNvGraphicFramePr>
          <p:nvPr>
            <p:ph idx="1"/>
            <p:extLst>
              <p:ext uri="{D42A27DB-BD31-4B8C-83A1-F6EECF244321}">
                <p14:modId xmlns:p14="http://schemas.microsoft.com/office/powerpoint/2010/main" val="1571855067"/>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6688E73-49B9-4052-A836-D248C825D7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5B6AEE0C-07FE-4154-BC7C-2F20530BC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C27E9112-D0C2-36A2-FD03-DE1EB0EF17E0}"/>
              </a:ext>
            </a:extLst>
          </p:cNvPr>
          <p:cNvPicPr>
            <a:picLocks noChangeAspect="1"/>
          </p:cNvPicPr>
          <p:nvPr/>
        </p:nvPicPr>
        <p:blipFill>
          <a:blip r:embed="rId2">
            <a:alphaModFix amt="60000"/>
          </a:blip>
          <a:srcRect r="10999" b="-1"/>
          <a:stretch/>
        </p:blipFill>
        <p:spPr>
          <a:xfrm>
            <a:off x="20" y="10"/>
            <a:ext cx="9143980" cy="6857990"/>
          </a:xfrm>
          <a:prstGeom prst="rect">
            <a:avLst/>
          </a:prstGeom>
        </p:spPr>
      </p:pic>
      <p:sp>
        <p:nvSpPr>
          <p:cNvPr id="2" name="Title 1">
            <a:extLst>
              <a:ext uri="{FF2B5EF4-FFF2-40B4-BE49-F238E27FC236}">
                <a16:creationId xmlns:a16="http://schemas.microsoft.com/office/drawing/2014/main" id="{1D66E0BD-8523-BDFF-B1D5-180F17258E24}"/>
              </a:ext>
            </a:extLst>
          </p:cNvPr>
          <p:cNvSpPr>
            <a:spLocks noGrp="1"/>
          </p:cNvSpPr>
          <p:nvPr>
            <p:ph type="title"/>
          </p:nvPr>
        </p:nvSpPr>
        <p:spPr>
          <a:xfrm>
            <a:off x="628649" y="557189"/>
            <a:ext cx="3866447" cy="5571899"/>
          </a:xfrm>
        </p:spPr>
        <p:txBody>
          <a:bodyPr>
            <a:normAutofit/>
          </a:bodyPr>
          <a:lstStyle/>
          <a:p>
            <a:r>
              <a:rPr lang="en-IN" b="1" kern="100" dirty="0">
                <a:solidFill>
                  <a:srgbClr val="FFFFFF"/>
                </a:solidFill>
                <a:effectLst/>
                <a:latin typeface="Times New Roman" panose="02020603050405020304" pitchFamily="18" charset="0"/>
                <a:ea typeface="Noto Serif CJK SC"/>
                <a:cs typeface="Noto Sans Devanagari" panose="020B0502040504020204" pitchFamily="34" charset="0"/>
              </a:rPr>
              <a:t>How It Works:</a:t>
            </a:r>
            <a:br>
              <a:rPr lang="en-IN" kern="100" dirty="0">
                <a:solidFill>
                  <a:srgbClr val="FFFFFF"/>
                </a:solidFill>
                <a:effectLst/>
                <a:latin typeface="Liberation Serif"/>
                <a:ea typeface="Noto Serif CJK SC"/>
                <a:cs typeface="Noto Sans Devanagari" panose="020B0502040504020204" pitchFamily="34" charset="0"/>
              </a:rPr>
            </a:br>
            <a:endParaRPr lang="en-IN" dirty="0">
              <a:solidFill>
                <a:srgbClr val="FFFFFF"/>
              </a:solidFill>
            </a:endParaRPr>
          </a:p>
        </p:txBody>
      </p:sp>
      <p:sp>
        <p:nvSpPr>
          <p:cNvPr id="3" name="Content Placeholder 2">
            <a:extLst>
              <a:ext uri="{FF2B5EF4-FFF2-40B4-BE49-F238E27FC236}">
                <a16:creationId xmlns:a16="http://schemas.microsoft.com/office/drawing/2014/main" id="{1CD9CBCB-7DA6-5FEF-50E2-70CB52999DC1}"/>
              </a:ext>
            </a:extLst>
          </p:cNvPr>
          <p:cNvSpPr>
            <a:spLocks noGrp="1"/>
          </p:cNvSpPr>
          <p:nvPr>
            <p:ph idx="1"/>
          </p:nvPr>
        </p:nvSpPr>
        <p:spPr>
          <a:xfrm>
            <a:off x="4646531" y="557189"/>
            <a:ext cx="3868818" cy="5571899"/>
          </a:xfrm>
        </p:spPr>
        <p:txBody>
          <a:bodyPr anchor="ctr">
            <a:normAutofit/>
          </a:bodyPr>
          <a:lstStyle/>
          <a:p>
            <a:pPr>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0" lvl="0" indent="0">
              <a:lnSpc>
                <a:spcPct val="90000"/>
              </a:lnSpc>
              <a:buNone/>
              <a:tabLst>
                <a:tab pos="228600" algn="l"/>
                <a:tab pos="457200" algn="l"/>
              </a:tabLst>
            </a:pPr>
            <a:r>
              <a:rPr lang="en-IN" sz="1200" b="1" kern="100" dirty="0">
                <a:effectLst/>
                <a:latin typeface="Times New Roman" panose="02020603050405020304" pitchFamily="18" charset="0"/>
                <a:ea typeface="Noto Serif CJK SC"/>
                <a:cs typeface="Noto Sans Devanagari" panose="020B0502040504020204" pitchFamily="34" charset="0"/>
              </a:rPr>
              <a:t>Image Preprocessing:</a:t>
            </a:r>
            <a:endParaRPr lang="en-IN" sz="1200" kern="100" dirty="0">
              <a:effectLst/>
              <a:latin typeface="Liberation Serif"/>
              <a:ea typeface="Noto Serif CJK SC"/>
              <a:cs typeface="Noto Sans Devanagari" panose="020B0502040504020204" pitchFamily="34" charset="0"/>
            </a:endParaRPr>
          </a:p>
          <a:p>
            <a:pPr marL="408305">
              <a:lnSpc>
                <a:spcPct val="90000"/>
              </a:lnSpc>
              <a:buNone/>
              <a:tabLst>
                <a:tab pos="457200" algn="l"/>
              </a:tabLst>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Each image is resized to 48x48 pixels and converted to grayscale to reduce complexity.</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0" lvl="0" indent="0">
              <a:lnSpc>
                <a:spcPct val="90000"/>
              </a:lnSpc>
              <a:buNone/>
              <a:tabLst>
                <a:tab pos="228600" algn="l"/>
                <a:tab pos="457200" algn="l"/>
              </a:tabLst>
            </a:pPr>
            <a:r>
              <a:rPr lang="en-IN" sz="1200" b="1" kern="100" dirty="0">
                <a:effectLst/>
                <a:latin typeface="Times New Roman" panose="02020603050405020304" pitchFamily="18" charset="0"/>
                <a:ea typeface="Noto Serif CJK SC"/>
                <a:cs typeface="Noto Sans Devanagari" panose="020B0502040504020204" pitchFamily="34" charset="0"/>
              </a:rPr>
              <a:t>Feature Extraction: </a:t>
            </a:r>
            <a:endParaRPr lang="en-IN" sz="1200" kern="100" dirty="0">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HOG is used to extract important features from facial images, focusing on edges and texture patterns that define expressions.</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0" lvl="0" indent="0">
              <a:lnSpc>
                <a:spcPct val="90000"/>
              </a:lnSpc>
              <a:buNone/>
              <a:tabLst>
                <a:tab pos="228600" algn="l"/>
                <a:tab pos="457200" algn="l"/>
              </a:tabLst>
            </a:pPr>
            <a:r>
              <a:rPr lang="en-IN" sz="1200" b="1" kern="100" dirty="0">
                <a:effectLst/>
                <a:latin typeface="Times New Roman" panose="02020603050405020304" pitchFamily="18" charset="0"/>
                <a:ea typeface="Noto Serif CJK SC"/>
                <a:cs typeface="Noto Sans Devanagari" panose="020B0502040504020204" pitchFamily="34" charset="0"/>
              </a:rPr>
              <a:t>Normalization: </a:t>
            </a:r>
            <a:endParaRPr lang="en-IN" sz="1200" kern="100" dirty="0">
              <a:effectLst/>
              <a:latin typeface="Liberation Serif"/>
              <a:ea typeface="Noto Serif CJK SC"/>
              <a:cs typeface="Noto Sans Devanagari" panose="020B0502040504020204" pitchFamily="34" charset="0"/>
            </a:endParaRPr>
          </a:p>
          <a:p>
            <a:pPr marL="408305">
              <a:lnSpc>
                <a:spcPct val="90000"/>
              </a:lnSpc>
              <a:buNone/>
            </a:pPr>
            <a:r>
              <a:rPr lang="en-IN" sz="1200" b="1"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Features are scaled using </a:t>
            </a:r>
            <a:r>
              <a:rPr lang="en-IN" sz="1200" kern="100" dirty="0" err="1">
                <a:solidFill>
                  <a:srgbClr val="FFFFFF"/>
                </a:solidFill>
                <a:effectLst/>
                <a:latin typeface="Times New Roman" panose="02020603050405020304" pitchFamily="18" charset="0"/>
                <a:ea typeface="Noto Serif CJK SC"/>
                <a:cs typeface="Noto Sans Devanagari" panose="020B0502040504020204" pitchFamily="34" charset="0"/>
              </a:rPr>
              <a:t>StandardScaler</a:t>
            </a: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to ensure they’re on the same scale before training.</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0" lvl="0" indent="0">
              <a:lnSpc>
                <a:spcPct val="90000"/>
              </a:lnSpc>
              <a:buNone/>
              <a:tabLst>
                <a:tab pos="228600" algn="l"/>
                <a:tab pos="457200" algn="l"/>
              </a:tabLst>
            </a:pPr>
            <a:r>
              <a:rPr lang="en-IN" sz="1200" b="1" kern="100" dirty="0">
                <a:effectLst/>
                <a:latin typeface="Times New Roman" panose="02020603050405020304" pitchFamily="18" charset="0"/>
                <a:ea typeface="Noto Serif CJK SC"/>
                <a:cs typeface="Noto Sans Devanagari" panose="020B0502040504020204" pitchFamily="34" charset="0"/>
              </a:rPr>
              <a:t>Model Training:</a:t>
            </a:r>
            <a:endParaRPr lang="en-IN" sz="1200" kern="100" dirty="0">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An SVM model with an RBF kernel is trained to recognize patterns in the extracted features and classify emotions.</a:t>
            </a:r>
            <a:endParaRPr lang="en-IN" sz="1200" kern="100" dirty="0">
              <a:solidFill>
                <a:srgbClr val="FFFFFF"/>
              </a:solidFill>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0" lvl="0" indent="0">
              <a:lnSpc>
                <a:spcPct val="90000"/>
              </a:lnSpc>
              <a:buNone/>
              <a:tabLst>
                <a:tab pos="228600" algn="l"/>
                <a:tab pos="457200" algn="l"/>
              </a:tabLst>
            </a:pPr>
            <a:r>
              <a:rPr lang="en-IN" sz="1200" b="1" kern="100" dirty="0">
                <a:effectLst/>
                <a:latin typeface="Times New Roman" panose="02020603050405020304" pitchFamily="18" charset="0"/>
                <a:ea typeface="Noto Serif CJK SC"/>
                <a:cs typeface="Noto Sans Devanagari" panose="020B0502040504020204" pitchFamily="34" charset="0"/>
              </a:rPr>
              <a:t>Prediction &amp; Evaluation: </a:t>
            </a:r>
            <a:endParaRPr lang="en-IN" sz="1200" kern="100" dirty="0">
              <a:effectLst/>
              <a:latin typeface="Liberation Serif"/>
              <a:ea typeface="Noto Serif CJK SC"/>
              <a:cs typeface="Noto Sans Devanagari" panose="020B0502040504020204" pitchFamily="34" charset="0"/>
            </a:endParaRPr>
          </a:p>
          <a:p>
            <a:pPr marL="408305">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a:t>
            </a:r>
            <a:endParaRPr lang="en-IN" sz="1200" kern="100" dirty="0">
              <a:solidFill>
                <a:srgbClr val="FFFFFF"/>
              </a:solidFill>
              <a:effectLst/>
              <a:latin typeface="Liberation Serif"/>
              <a:ea typeface="Noto Serif CJK SC"/>
              <a:cs typeface="Noto Sans Devanagari" panose="020B0502040504020204" pitchFamily="34" charset="0"/>
            </a:endParaRPr>
          </a:p>
          <a:p>
            <a:pPr marL="65405" indent="0">
              <a:lnSpc>
                <a:spcPct val="90000"/>
              </a:lnSpc>
              <a:buNone/>
            </a:pPr>
            <a:r>
              <a:rPr lang="en-IN" sz="1200" kern="100" dirty="0">
                <a:solidFill>
                  <a:srgbClr val="FFFFFF"/>
                </a:solidFill>
                <a:effectLst/>
                <a:latin typeface="Times New Roman" panose="02020603050405020304" pitchFamily="18" charset="0"/>
                <a:ea typeface="Noto Serif CJK SC"/>
                <a:cs typeface="Noto Sans Devanagari" panose="020B0502040504020204" pitchFamily="34" charset="0"/>
              </a:rPr>
              <a:t>             The trained model is tested on new images and evaluated using metrics like accuracy, confusion matrix, and classification report.</a:t>
            </a:r>
            <a:endParaRPr lang="en-IN" sz="1200" kern="100" dirty="0">
              <a:solidFill>
                <a:srgbClr val="FFFFFF"/>
              </a:solidFill>
              <a:effectLst/>
              <a:latin typeface="Liberation Serif"/>
              <a:ea typeface="Noto Serif CJK SC"/>
              <a:cs typeface="Noto Sans Devanagari" panose="020B0502040504020204" pitchFamily="34" charset="0"/>
            </a:endParaRPr>
          </a:p>
          <a:p>
            <a:pPr>
              <a:lnSpc>
                <a:spcPct val="90000"/>
              </a:lnSpc>
            </a:pPr>
            <a:endParaRPr lang="en-IN" sz="1200" dirty="0">
              <a:solidFill>
                <a:srgbClr val="FFFFFF"/>
              </a:solidFill>
            </a:endParaRPr>
          </a:p>
        </p:txBody>
      </p:sp>
    </p:spTree>
    <p:extLst>
      <p:ext uri="{BB962C8B-B14F-4D97-AF65-F5344CB8AC3E}">
        <p14:creationId xmlns:p14="http://schemas.microsoft.com/office/powerpoint/2010/main" val="1472374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lumMod val="65000"/>
                <a:lumOff val="35000"/>
              </a:schemeClr>
            </a:gs>
            <a:gs pos="35000">
              <a:schemeClr val="accent1">
                <a:lumMod val="0"/>
                <a:lumOff val="100000"/>
              </a:schemeClr>
            </a:gs>
            <a:gs pos="100000">
              <a:schemeClr val="accent1">
                <a:lumMod val="10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IN" sz="3600"/>
              <a:t>Model Comparison (Ablation Study)</a:t>
            </a:r>
          </a:p>
        </p:txBody>
      </p:sp>
      <p:sp>
        <p:nvSpPr>
          <p:cNvPr id="2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73DDD67-A956-4371-098C-A2A21538AA6C}"/>
              </a:ext>
            </a:extLst>
          </p:cNvPr>
          <p:cNvGraphicFramePr>
            <a:graphicFrameLocks noGrp="1"/>
          </p:cNvGraphicFramePr>
          <p:nvPr>
            <p:ph idx="1"/>
            <p:extLst>
              <p:ext uri="{D42A27DB-BD31-4B8C-83A1-F6EECF244321}">
                <p14:modId xmlns:p14="http://schemas.microsoft.com/office/powerpoint/2010/main" val="203156216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27</TotalTime>
  <Words>586</Words>
  <Application>Microsoft Office PowerPoint</Application>
  <PresentationFormat>On-screen Show (4:3)</PresentationFormat>
  <Paragraphs>96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Liberation Serif</vt:lpstr>
      <vt:lpstr>Times New Roman</vt:lpstr>
      <vt:lpstr>Office Theme</vt:lpstr>
      <vt:lpstr>Emotion Prediction System</vt:lpstr>
      <vt:lpstr>PowerPoint Presentation</vt:lpstr>
      <vt:lpstr>Introduction</vt:lpstr>
      <vt:lpstr>Motivation &amp; Societal Impact</vt:lpstr>
      <vt:lpstr>Methodology Overview</vt:lpstr>
      <vt:lpstr>Methodology – System Architecture and Explanation </vt:lpstr>
      <vt:lpstr>Dataset Description</vt:lpstr>
      <vt:lpstr>How It Works: </vt:lpstr>
      <vt:lpstr>Model Comparison (Ablation Study)</vt:lpstr>
      <vt:lpstr>Justification</vt:lpstr>
      <vt:lpstr>Accuracy Metrics:</vt:lpstr>
      <vt:lpstr>Sample Output: </vt:lpstr>
      <vt:lpstr>Conclusion &amp; 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Nitin Pranav</dc:creator>
  <cp:keywords/>
  <dc:description>generated using python-pptx</dc:description>
  <cp:lastModifiedBy>Nitin Pranav</cp:lastModifiedBy>
  <cp:revision>9</cp:revision>
  <dcterms:created xsi:type="dcterms:W3CDTF">2013-01-27T09:14:16Z</dcterms:created>
  <dcterms:modified xsi:type="dcterms:W3CDTF">2025-05-07T15:12:47Z</dcterms:modified>
  <cp:category/>
</cp:coreProperties>
</file>