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F7150B-5DBC-40BD-BCF2-76134A219394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13D117-97E0-4212-A3BD-EC9ABA8A2CC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962674"/>
          </a:xfrm>
        </p:spPr>
        <p:txBody>
          <a:bodyPr>
            <a:normAutofit/>
          </a:bodyPr>
          <a:lstStyle/>
          <a:p>
            <a:r>
              <a:rPr lang="en-US" sz="9600" dirty="0"/>
              <a:t> </a:t>
            </a:r>
            <a:r>
              <a:rPr lang="en-US" sz="9600" dirty="0" smtClean="0"/>
              <a:t>  AUTOSAR</a:t>
            </a:r>
            <a:br>
              <a:rPr lang="en-US" sz="9600" dirty="0" smtClean="0"/>
            </a:br>
            <a:r>
              <a:rPr lang="en-US" sz="3200" dirty="0" smtClean="0"/>
              <a:t>(Automotive </a:t>
            </a:r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S</a:t>
            </a:r>
            <a:r>
              <a:rPr lang="en-US" sz="3200" dirty="0" smtClean="0"/>
              <a:t>ystem Architecture)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225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6178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SERVICE LAYER</a:t>
            </a:r>
            <a:br>
              <a:rPr lang="en-US" sz="3600" dirty="0" smtClean="0"/>
            </a:br>
            <a:r>
              <a:rPr lang="en-US" sz="2800" dirty="0"/>
              <a:t> </a:t>
            </a:r>
            <a:r>
              <a:rPr lang="en-US" sz="2800" dirty="0" smtClean="0"/>
              <a:t> -Communication  Services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-Memory services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-System services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-Diagnostic services</a:t>
            </a:r>
            <a:br>
              <a:rPr lang="en-US" sz="28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6912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9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ECU ABSTRACTION LAYER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2800" dirty="0" smtClean="0"/>
              <a:t>-Communication HW Abstraction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-Memory HW Abstraction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-Onboard Device Abstraction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-I/O HW Abstraction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437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61066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MICROCONTROLLER ABSTRACTION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       LAYER</a:t>
            </a:r>
            <a:br>
              <a:rPr lang="en-US" sz="3600" dirty="0" smtClean="0"/>
            </a:br>
            <a:r>
              <a:rPr lang="en-US" sz="2800" dirty="0"/>
              <a:t> </a:t>
            </a:r>
            <a:r>
              <a:rPr lang="en-US" sz="2800" dirty="0" smtClean="0"/>
              <a:t>   -Communication Drivers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-I/O Drivers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-Memory Drivers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-Microcontroller Drivers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299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6178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APPLICATION SOFTWARE</a:t>
            </a:r>
            <a:br>
              <a:rPr lang="en-US" sz="3600" dirty="0" smtClean="0"/>
            </a:br>
            <a:r>
              <a:rPr lang="en-US" sz="2800" dirty="0"/>
              <a:t> </a:t>
            </a:r>
            <a:r>
              <a:rPr lang="en-US" sz="2800" dirty="0" smtClean="0"/>
              <a:t>  -It holds the code which involves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application level functionality.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-component is an atomic software     </a:t>
            </a:r>
            <a:br>
              <a:rPr lang="en-US" sz="2800" dirty="0" smtClean="0"/>
            </a:br>
            <a:r>
              <a:rPr lang="en-US" sz="2800" dirty="0" smtClean="0"/>
              <a:t>     component that implements  an </a:t>
            </a:r>
            <a:br>
              <a:rPr lang="en-US" sz="2800" dirty="0" smtClean="0"/>
            </a:br>
            <a:r>
              <a:rPr lang="en-US" sz="2800" dirty="0" smtClean="0"/>
              <a:t>     application.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-An atomic SW component cannot be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decomposed into smaller units.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8180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5890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RTE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800" dirty="0" smtClean="0"/>
              <a:t>-stands for Runtime  Environment.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-act as a middle layer.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-manages the inter</a:t>
            </a:r>
            <a:r>
              <a:rPr lang="en-US" sz="1800" dirty="0" smtClean="0"/>
              <a:t>-</a:t>
            </a:r>
            <a:r>
              <a:rPr lang="en-US" sz="2800" dirty="0" smtClean="0"/>
              <a:t> and intra</a:t>
            </a:r>
            <a:r>
              <a:rPr lang="en-US" sz="1800" dirty="0" smtClean="0"/>
              <a:t>-</a:t>
            </a:r>
            <a:r>
              <a:rPr lang="en-US" sz="2800" dirty="0" smtClean="0"/>
              <a:t>ECU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communication.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3347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AUTOSAR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800" dirty="0" smtClean="0"/>
              <a:t> -Vector or any other supplier of AUTOSAR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will provide the </a:t>
            </a:r>
            <a:r>
              <a:rPr lang="en-US" sz="2800" dirty="0" err="1" smtClean="0"/>
              <a:t>autosar</a:t>
            </a:r>
            <a:r>
              <a:rPr lang="en-US" sz="2800" dirty="0" smtClean="0"/>
              <a:t> codes.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-Developer should do configuration based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on the HW &amp; specific customer </a:t>
            </a:r>
            <a:br>
              <a:rPr lang="en-US" sz="2800" dirty="0" smtClean="0"/>
            </a:br>
            <a:r>
              <a:rPr lang="en-US" sz="2800" dirty="0" smtClean="0"/>
              <a:t>      requirement .Then develop application SW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-separate tools for different configuration.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/>
              <a:t> </a:t>
            </a:r>
            <a:r>
              <a:rPr lang="en-US" sz="2800" dirty="0" smtClean="0"/>
              <a:t>    .</a:t>
            </a:r>
            <a:r>
              <a:rPr lang="en-US" sz="2800" dirty="0" err="1" smtClean="0"/>
              <a:t>port,runnable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Davinci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.microcontroller layer (</a:t>
            </a:r>
            <a:r>
              <a:rPr lang="en-US" sz="2800" dirty="0" err="1" smtClean="0"/>
              <a:t>EBtresos</a:t>
            </a:r>
            <a:r>
              <a:rPr lang="en-US" sz="2800" dirty="0" smtClean="0"/>
              <a:t>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0135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AGENDA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000" dirty="0" smtClean="0"/>
              <a:t>.</a:t>
            </a:r>
            <a:r>
              <a:rPr lang="en-US" sz="3200" dirty="0" smtClean="0"/>
              <a:t> Overview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400" dirty="0" smtClean="0"/>
              <a:t>.</a:t>
            </a:r>
            <a:r>
              <a:rPr lang="en-US" sz="3200" dirty="0" err="1" smtClean="0"/>
              <a:t>Autosar</a:t>
            </a:r>
            <a:r>
              <a:rPr lang="en-US" sz="3200" dirty="0" smtClean="0"/>
              <a:t> Advantages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400" dirty="0" smtClean="0"/>
              <a:t>.</a:t>
            </a:r>
            <a:r>
              <a:rPr lang="en-US" sz="3200" dirty="0" smtClean="0"/>
              <a:t> Challenges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400" dirty="0" smtClean="0"/>
              <a:t>.</a:t>
            </a:r>
            <a:r>
              <a:rPr lang="en-US" sz="3200" dirty="0" smtClean="0"/>
              <a:t> Layers in </a:t>
            </a:r>
            <a:r>
              <a:rPr lang="en-US" sz="3200" dirty="0" err="1"/>
              <a:t>A</a:t>
            </a:r>
            <a:r>
              <a:rPr lang="en-US" sz="3200" dirty="0" err="1" smtClean="0"/>
              <a:t>utosar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400" dirty="0" smtClean="0"/>
              <a:t>. </a:t>
            </a:r>
            <a:r>
              <a:rPr lang="en-US" sz="3200" dirty="0" smtClean="0"/>
              <a:t>Working with </a:t>
            </a:r>
            <a:r>
              <a:rPr lang="en-US" sz="3200" dirty="0" err="1"/>
              <a:t>A</a:t>
            </a:r>
            <a:r>
              <a:rPr lang="en-US" sz="3200" dirty="0" err="1" smtClean="0"/>
              <a:t>utosar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62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6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OVERVIEW</a:t>
            </a:r>
            <a:br>
              <a:rPr lang="en-US" sz="3600" dirty="0" smtClean="0"/>
            </a:br>
            <a:r>
              <a:rPr lang="en-US" sz="2800" dirty="0"/>
              <a:t> </a:t>
            </a:r>
            <a:r>
              <a:rPr lang="en-US" sz="2800" dirty="0" smtClean="0"/>
              <a:t> -Automotive open system architecture.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-open &amp;standardized automotive software   </a:t>
            </a:r>
            <a:br>
              <a:rPr lang="en-US" sz="2800" dirty="0" smtClean="0"/>
            </a:br>
            <a:r>
              <a:rPr lang="en-US" sz="2800" dirty="0" smtClean="0"/>
              <a:t>    architecture.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-standard software composed of several 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software modules.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</a:t>
            </a:r>
            <a:r>
              <a:rPr lang="en-US" sz="2800" dirty="0" err="1" smtClean="0"/>
              <a:t>autosar</a:t>
            </a:r>
            <a:r>
              <a:rPr lang="en-US" sz="2800" dirty="0" smtClean="0"/>
              <a:t> software has systematic approach</a:t>
            </a:r>
            <a:br>
              <a:rPr lang="en-US" sz="28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505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992888" cy="59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CHALLENGES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800" dirty="0" smtClean="0"/>
              <a:t>-electronics/electrical growing complexity.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-quantity of software is exploding.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-different hardware platforms.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-development processes and data formats.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59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6034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Different HW platform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800" dirty="0" smtClean="0"/>
              <a:t>-Microchip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-Texas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</a:t>
            </a:r>
            <a:r>
              <a:rPr lang="en-US" sz="2800" dirty="0" err="1" smtClean="0"/>
              <a:t>Fuzitsu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-Motorola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-Atmel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37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Process and Data formats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2800" dirty="0" smtClean="0"/>
              <a:t>-MSWORD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-Excel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-PPT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-Email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-</a:t>
            </a:r>
            <a:r>
              <a:rPr lang="en-US" sz="2800" smtClean="0"/>
              <a:t>Text file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0356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ADVANTAGE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-</a:t>
            </a:r>
            <a:r>
              <a:rPr lang="en-US" sz="2800" dirty="0" smtClean="0"/>
              <a:t>increasing complexity of automotive                  </a:t>
            </a:r>
            <a:br>
              <a:rPr lang="en-US" sz="2800" dirty="0" smtClean="0"/>
            </a:br>
            <a:r>
              <a:rPr lang="en-US" sz="2800" dirty="0" smtClean="0"/>
              <a:t>     requirements in ECU.</a:t>
            </a:r>
            <a:br>
              <a:rPr lang="en-US" sz="2800" dirty="0" smtClean="0"/>
            </a:br>
            <a:r>
              <a:rPr lang="en-US" sz="2800" dirty="0" smtClean="0"/>
              <a:t>   -automotive act as platform for common      </a:t>
            </a:r>
            <a:br>
              <a:rPr lang="en-US" sz="2800" dirty="0" smtClean="0"/>
            </a:br>
            <a:r>
              <a:rPr lang="en-US" sz="2800" dirty="0" smtClean="0"/>
              <a:t>     basic requirements in ECU.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-</a:t>
            </a:r>
            <a:r>
              <a:rPr lang="en-US" sz="2800" dirty="0" smtClean="0"/>
              <a:t>easy to do changes in related hardware &amp;   </a:t>
            </a:r>
            <a:br>
              <a:rPr lang="en-US" sz="2800" dirty="0" smtClean="0"/>
            </a:br>
            <a:r>
              <a:rPr lang="en-US" sz="2800" dirty="0" smtClean="0"/>
              <a:t>     other ECU specific  requirements.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smtClean="0"/>
              <a:t>-different application in same ECU 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</a:t>
            </a:r>
            <a:r>
              <a:rPr lang="en-US" sz="2800" dirty="0" err="1" smtClean="0"/>
              <a:t>autosar</a:t>
            </a:r>
            <a:r>
              <a:rPr lang="en-US" sz="2800" dirty="0" smtClean="0"/>
              <a:t> plays plug and play mechanism.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-reliability.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6987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LAYERS IN AUTOSAR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-</a:t>
            </a:r>
            <a:r>
              <a:rPr lang="en-US" sz="2800" dirty="0"/>
              <a:t>B</a:t>
            </a:r>
            <a:r>
              <a:rPr lang="en-US" sz="2800" dirty="0" smtClean="0"/>
              <a:t>asic Software(BSW)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-Runtime </a:t>
            </a:r>
            <a:r>
              <a:rPr lang="en-US" sz="2800" dirty="0"/>
              <a:t>E</a:t>
            </a:r>
            <a:r>
              <a:rPr lang="en-US" sz="2800" dirty="0" smtClean="0"/>
              <a:t>nvironment(RTE)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-Application/Software Component layer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468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136904" cy="5904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BSW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sz="2800" dirty="0" smtClean="0"/>
              <a:t>consist of collection of software files.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-Basic software can be sub-divided into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.service layer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.ECU Abstraction layer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.Microcontroller Abstraction layer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4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30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   AUTOSAR (Automotive Open System Architecture)</vt:lpstr>
      <vt:lpstr>AGENDA   . Overview   .Autosar Advantages   . Challenges   . Layers in Autosar   . Working with Autosar</vt:lpstr>
      <vt:lpstr>OVERVIEW   -Automotive open system architecture.   -open &amp;standardized automotive software        architecture.   -standard software composed of several            software modules.   -autosar software has systematic approach </vt:lpstr>
      <vt:lpstr>CHALLENGES   -electronics/electrical growing complexity.   -quantity of software is exploding.   -different hardware platforms.   -development processes and data formats.  </vt:lpstr>
      <vt:lpstr>Different HW platform   -Microchip    -Texas    -Fuzitsu    -Motorola    -Atmel</vt:lpstr>
      <vt:lpstr>Process and Data formats    -MSWORD     -Excel     -PPT     -Email     -Text file</vt:lpstr>
      <vt:lpstr>ADVANTAGE   -increasing complexity of automotive                        requirements in ECU.    -automotive act as platform for common            basic requirements in ECU.   -easy to do changes in related hardware &amp;         other ECU specific  requirements.    -different application in same ECU .    -autosar plays plug and play mechanism.    -reliability.</vt:lpstr>
      <vt:lpstr>LAYERS IN AUTOSAR   -Basic Software(BSW)   -Runtime Environment(RTE)   -Application/Software Component layer </vt:lpstr>
      <vt:lpstr>BSW   -consist of collection of software files.    -Basic software can be sub-divided into          .service layer          .ECU Abstraction layer          .Microcontroller Abstraction layer </vt:lpstr>
      <vt:lpstr>SERVICE LAYER   -Communication  Services   -Memory services   -System services   -Diagnostic services </vt:lpstr>
      <vt:lpstr>ECU ABSTRACTION LAYER    -Communication HW Abstraction     -Memory HW Abstraction     -Onboard Device Abstraction     -I/O HW Abstraction   </vt:lpstr>
      <vt:lpstr>MICROCONTROLLER ABSTRACTION                       LAYER     -Communication Drivers     -I/O Drivers     -Memory Drivers     -Microcontroller Drivers</vt:lpstr>
      <vt:lpstr>APPLICATION SOFTWARE    -It holds the code which involves         application level functionality.    -component is an atomic software           component that implements  an       application.    -An atomic SW component cannot be           decomposed into smaller units.</vt:lpstr>
      <vt:lpstr>RTE   -stands for Runtime  Environment.    -act as a middle layer.    -manages the inter- and intra-ECU       communication.</vt:lpstr>
      <vt:lpstr>WORKING WITH AUTOSAR    -Vector or any other supplier of AUTOSAR        will provide the autosar codes.     -Developer should do configuration based       on the HW &amp; specific customer        requirement .Then develop application SW     -separate tools for different configuration.          .port,runnable (Davinci)          .microcontroller layer (EBtresos)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AUTOSAR .</dc:title>
  <dc:creator>Srivenki</dc:creator>
  <cp:lastModifiedBy>Srivenki</cp:lastModifiedBy>
  <cp:revision>11</cp:revision>
  <dcterms:created xsi:type="dcterms:W3CDTF">2020-05-26T01:18:34Z</dcterms:created>
  <dcterms:modified xsi:type="dcterms:W3CDTF">2020-05-26T03:22:51Z</dcterms:modified>
</cp:coreProperties>
</file>