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9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4.png"/><Relationship Id="rId7" Type="http://schemas.openxmlformats.org/officeDocument/2006/relationships/image" Target="../media/image13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C7DBD4-9418-43D6-B4E4-01F76E3603B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4F97B54-A8E2-4D94-B447-B4E36FBA651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Growing energy demand and need for sustainable solutions.</a:t>
          </a:r>
          <a:endParaRPr lang="en-US" dirty="0"/>
        </a:p>
      </dgm:t>
    </dgm:pt>
    <dgm:pt modelId="{DDF5C269-EE06-4D10-8910-6ED702974614}" type="parTrans" cxnId="{781AABE0-C6F5-405C-BBAA-AFC5B1EB2F52}">
      <dgm:prSet/>
      <dgm:spPr/>
      <dgm:t>
        <a:bodyPr/>
        <a:lstStyle/>
        <a:p>
          <a:endParaRPr lang="en-US"/>
        </a:p>
      </dgm:t>
    </dgm:pt>
    <dgm:pt modelId="{C71AC6C2-1D44-4B00-B024-8B09D94BB798}" type="sibTrans" cxnId="{781AABE0-C6F5-405C-BBAA-AFC5B1EB2F52}">
      <dgm:prSet/>
      <dgm:spPr/>
      <dgm:t>
        <a:bodyPr/>
        <a:lstStyle/>
        <a:p>
          <a:endParaRPr lang="en-US"/>
        </a:p>
      </dgm:t>
    </dgm:pt>
    <dgm:pt modelId="{661F250A-16E5-4071-8C47-2ADDE27FE31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Inefficiency in traditional solar power systems due to:</a:t>
          </a:r>
          <a:endParaRPr lang="en-US" dirty="0"/>
        </a:p>
      </dgm:t>
    </dgm:pt>
    <dgm:pt modelId="{4D6E74F3-DEF8-4ECB-BADE-28F28D0F4249}" type="parTrans" cxnId="{F097F86A-6AB0-40F7-AF19-F80DFFF9A730}">
      <dgm:prSet/>
      <dgm:spPr/>
      <dgm:t>
        <a:bodyPr/>
        <a:lstStyle/>
        <a:p>
          <a:endParaRPr lang="en-US"/>
        </a:p>
      </dgm:t>
    </dgm:pt>
    <dgm:pt modelId="{79673205-5A9F-4694-9A7A-3957C534BDEC}" type="sibTrans" cxnId="{F097F86A-6AB0-40F7-AF19-F80DFFF9A730}">
      <dgm:prSet/>
      <dgm:spPr/>
      <dgm:t>
        <a:bodyPr/>
        <a:lstStyle/>
        <a:p>
          <a:endParaRPr lang="en-US"/>
        </a:p>
      </dgm:t>
    </dgm:pt>
    <dgm:pt modelId="{834D9374-C445-4545-8C1B-30DD20EAAA1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Fluctuating irradiance and temperature.</a:t>
          </a:r>
          <a:endParaRPr lang="en-US" dirty="0"/>
        </a:p>
      </dgm:t>
    </dgm:pt>
    <dgm:pt modelId="{22E51E64-EAA6-4B7B-BDD3-9D751D39C18A}" type="parTrans" cxnId="{536A333D-FAB4-4F7F-8C43-39880893EF6E}">
      <dgm:prSet/>
      <dgm:spPr/>
      <dgm:t>
        <a:bodyPr/>
        <a:lstStyle/>
        <a:p>
          <a:endParaRPr lang="en-US"/>
        </a:p>
      </dgm:t>
    </dgm:pt>
    <dgm:pt modelId="{EE8E3E62-F3D9-4CB2-9DB0-00BEC029A7F9}" type="sibTrans" cxnId="{536A333D-FAB4-4F7F-8C43-39880893EF6E}">
      <dgm:prSet/>
      <dgm:spPr/>
      <dgm:t>
        <a:bodyPr/>
        <a:lstStyle/>
        <a:p>
          <a:endParaRPr lang="en-US"/>
        </a:p>
      </dgm:t>
    </dgm:pt>
    <dgm:pt modelId="{2E893137-051D-48AD-A3EC-FC22BC38DA2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Suboptimal MPPT (Maximum Power Point Tracking) algorithms.</a:t>
          </a:r>
          <a:endParaRPr lang="en-US" dirty="0"/>
        </a:p>
      </dgm:t>
    </dgm:pt>
    <dgm:pt modelId="{8435887F-3B57-44D1-9ADC-BDC966DE81B7}" type="parTrans" cxnId="{CE287702-2B9D-4319-A401-8D34AC039767}">
      <dgm:prSet/>
      <dgm:spPr/>
      <dgm:t>
        <a:bodyPr/>
        <a:lstStyle/>
        <a:p>
          <a:endParaRPr lang="en-US"/>
        </a:p>
      </dgm:t>
    </dgm:pt>
    <dgm:pt modelId="{AC74DBB5-7484-49BF-843D-98250FE1A6DA}" type="sibTrans" cxnId="{CE287702-2B9D-4319-A401-8D34AC039767}">
      <dgm:prSet/>
      <dgm:spPr/>
      <dgm:t>
        <a:bodyPr/>
        <a:lstStyle/>
        <a:p>
          <a:endParaRPr lang="en-US"/>
        </a:p>
      </dgm:t>
    </dgm:pt>
    <dgm:pt modelId="{AA0B3D18-87A8-47D7-AE79-77BC2A6E678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 dirty="0"/>
            <a:t>Limited real-time monitoring and predictive maintenance. </a:t>
          </a:r>
          <a:endParaRPr lang="en-US" dirty="0"/>
        </a:p>
      </dgm:t>
    </dgm:pt>
    <dgm:pt modelId="{7A12EFA7-427F-4929-93C1-6AE389FB1D27}" type="parTrans" cxnId="{5C60A8F1-1603-4C35-8804-8C350342B228}">
      <dgm:prSet/>
      <dgm:spPr/>
      <dgm:t>
        <a:bodyPr/>
        <a:lstStyle/>
        <a:p>
          <a:endParaRPr lang="en-US"/>
        </a:p>
      </dgm:t>
    </dgm:pt>
    <dgm:pt modelId="{93E0CAFC-703F-4179-9DDB-24768ACC4B26}" type="sibTrans" cxnId="{5C60A8F1-1603-4C35-8804-8C350342B228}">
      <dgm:prSet/>
      <dgm:spPr/>
      <dgm:t>
        <a:bodyPr/>
        <a:lstStyle/>
        <a:p>
          <a:endParaRPr lang="en-US"/>
        </a:p>
      </dgm:t>
    </dgm:pt>
    <dgm:pt modelId="{CC80E1F6-5F16-4592-91B9-DB27A7213FAD}" type="pres">
      <dgm:prSet presAssocID="{72C7DBD4-9418-43D6-B4E4-01F76E3603B4}" presName="root" presStyleCnt="0">
        <dgm:presLayoutVars>
          <dgm:dir/>
          <dgm:resizeHandles val="exact"/>
        </dgm:presLayoutVars>
      </dgm:prSet>
      <dgm:spPr/>
    </dgm:pt>
    <dgm:pt modelId="{CB0CA15C-3E74-4BB1-A27B-08DD111E95F7}" type="pres">
      <dgm:prSet presAssocID="{94F97B54-A8E2-4D94-B447-B4E36FBA6515}" presName="compNode" presStyleCnt="0"/>
      <dgm:spPr/>
    </dgm:pt>
    <dgm:pt modelId="{7CAF0B81-492C-4D25-9737-7637F75F32B2}" type="pres">
      <dgm:prSet presAssocID="{94F97B54-A8E2-4D94-B447-B4E36FBA6515}" presName="iconBgRect" presStyleLbl="bgShp" presStyleIdx="0" presStyleCnt="5"/>
      <dgm:spPr/>
    </dgm:pt>
    <dgm:pt modelId="{9717A332-A376-4354-B5F8-2569062C3B3B}" type="pres">
      <dgm:prSet presAssocID="{94F97B54-A8E2-4D94-B447-B4E36FBA65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stainability"/>
        </a:ext>
      </dgm:extLst>
    </dgm:pt>
    <dgm:pt modelId="{183AE7A9-414E-4571-B866-006B3B19C6ED}" type="pres">
      <dgm:prSet presAssocID="{94F97B54-A8E2-4D94-B447-B4E36FBA6515}" presName="spaceRect" presStyleCnt="0"/>
      <dgm:spPr/>
    </dgm:pt>
    <dgm:pt modelId="{717C0688-427B-40CF-BFE9-022F39E62B97}" type="pres">
      <dgm:prSet presAssocID="{94F97B54-A8E2-4D94-B447-B4E36FBA6515}" presName="textRect" presStyleLbl="revTx" presStyleIdx="0" presStyleCnt="5">
        <dgm:presLayoutVars>
          <dgm:chMax val="1"/>
          <dgm:chPref val="1"/>
        </dgm:presLayoutVars>
      </dgm:prSet>
      <dgm:spPr/>
    </dgm:pt>
    <dgm:pt modelId="{3CCE0A87-615E-452F-A1A1-9837E28F5E00}" type="pres">
      <dgm:prSet presAssocID="{C71AC6C2-1D44-4B00-B024-8B09D94BB798}" presName="sibTrans" presStyleCnt="0"/>
      <dgm:spPr/>
    </dgm:pt>
    <dgm:pt modelId="{04FD86E9-3AC0-4413-AD76-540F72BB5159}" type="pres">
      <dgm:prSet presAssocID="{661F250A-16E5-4071-8C47-2ADDE27FE319}" presName="compNode" presStyleCnt="0"/>
      <dgm:spPr/>
    </dgm:pt>
    <dgm:pt modelId="{938ED48E-886C-4E0E-9EEC-F1BCF9092484}" type="pres">
      <dgm:prSet presAssocID="{661F250A-16E5-4071-8C47-2ADDE27FE319}" presName="iconBgRect" presStyleLbl="bgShp" presStyleIdx="1" presStyleCnt="5"/>
      <dgm:spPr/>
    </dgm:pt>
    <dgm:pt modelId="{B4EEE3E0-9518-4726-B5D5-54DCF7B89FFF}" type="pres">
      <dgm:prSet presAssocID="{661F250A-16E5-4071-8C47-2ADDE27FE31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10FDDA69-F764-47E2-A740-414A6E144D2C}" type="pres">
      <dgm:prSet presAssocID="{661F250A-16E5-4071-8C47-2ADDE27FE319}" presName="spaceRect" presStyleCnt="0"/>
      <dgm:spPr/>
    </dgm:pt>
    <dgm:pt modelId="{D9826AC1-EF8E-4CEF-887D-588A6B46E704}" type="pres">
      <dgm:prSet presAssocID="{661F250A-16E5-4071-8C47-2ADDE27FE319}" presName="textRect" presStyleLbl="revTx" presStyleIdx="1" presStyleCnt="5">
        <dgm:presLayoutVars>
          <dgm:chMax val="1"/>
          <dgm:chPref val="1"/>
        </dgm:presLayoutVars>
      </dgm:prSet>
      <dgm:spPr/>
    </dgm:pt>
    <dgm:pt modelId="{28119602-3B3A-46BB-A357-BBF8DA6EEED8}" type="pres">
      <dgm:prSet presAssocID="{79673205-5A9F-4694-9A7A-3957C534BDEC}" presName="sibTrans" presStyleCnt="0"/>
      <dgm:spPr/>
    </dgm:pt>
    <dgm:pt modelId="{7C1D7F58-973E-4142-B818-63A086956951}" type="pres">
      <dgm:prSet presAssocID="{834D9374-C445-4545-8C1B-30DD20EAAA17}" presName="compNode" presStyleCnt="0"/>
      <dgm:spPr/>
    </dgm:pt>
    <dgm:pt modelId="{14743283-2C0F-441F-B7E8-E316666779FD}" type="pres">
      <dgm:prSet presAssocID="{834D9374-C445-4545-8C1B-30DD20EAAA17}" presName="iconBgRect" presStyleLbl="bgShp" presStyleIdx="2" presStyleCnt="5"/>
      <dgm:spPr/>
    </dgm:pt>
    <dgm:pt modelId="{55A19A03-CC82-45A2-9377-3447936EAD57}" type="pres">
      <dgm:prSet presAssocID="{834D9374-C445-4545-8C1B-30DD20EAAA1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A4E107AB-5D9B-40C5-A3E8-39942389504C}" type="pres">
      <dgm:prSet presAssocID="{834D9374-C445-4545-8C1B-30DD20EAAA17}" presName="spaceRect" presStyleCnt="0"/>
      <dgm:spPr/>
    </dgm:pt>
    <dgm:pt modelId="{12325CC3-90CF-476E-9806-434C803677D8}" type="pres">
      <dgm:prSet presAssocID="{834D9374-C445-4545-8C1B-30DD20EAAA17}" presName="textRect" presStyleLbl="revTx" presStyleIdx="2" presStyleCnt="5">
        <dgm:presLayoutVars>
          <dgm:chMax val="1"/>
          <dgm:chPref val="1"/>
        </dgm:presLayoutVars>
      </dgm:prSet>
      <dgm:spPr/>
    </dgm:pt>
    <dgm:pt modelId="{C751DC31-D973-4651-AA0A-F9ED2EAB3DB7}" type="pres">
      <dgm:prSet presAssocID="{EE8E3E62-F3D9-4CB2-9DB0-00BEC029A7F9}" presName="sibTrans" presStyleCnt="0"/>
      <dgm:spPr/>
    </dgm:pt>
    <dgm:pt modelId="{A60D3543-E309-448A-8F9E-7DB74B91B4DA}" type="pres">
      <dgm:prSet presAssocID="{2E893137-051D-48AD-A3EC-FC22BC38DA21}" presName="compNode" presStyleCnt="0"/>
      <dgm:spPr/>
    </dgm:pt>
    <dgm:pt modelId="{DEEEB624-CB5F-46E6-9A49-87FA2AA8C639}" type="pres">
      <dgm:prSet presAssocID="{2E893137-051D-48AD-A3EC-FC22BC38DA21}" presName="iconBgRect" presStyleLbl="bgShp" presStyleIdx="3" presStyleCnt="5"/>
      <dgm:spPr/>
    </dgm:pt>
    <dgm:pt modelId="{B0FA5984-4C89-4E1D-8E97-7F634E6A55DF}" type="pres">
      <dgm:prSet presAssocID="{2E893137-051D-48AD-A3EC-FC22BC38DA2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CF0B2A27-C4C5-48E7-9EFB-C9ABDD78BD2B}" type="pres">
      <dgm:prSet presAssocID="{2E893137-051D-48AD-A3EC-FC22BC38DA21}" presName="spaceRect" presStyleCnt="0"/>
      <dgm:spPr/>
    </dgm:pt>
    <dgm:pt modelId="{C8BBF708-31F9-4733-AFF3-0321F8EB3F4F}" type="pres">
      <dgm:prSet presAssocID="{2E893137-051D-48AD-A3EC-FC22BC38DA21}" presName="textRect" presStyleLbl="revTx" presStyleIdx="3" presStyleCnt="5">
        <dgm:presLayoutVars>
          <dgm:chMax val="1"/>
          <dgm:chPref val="1"/>
        </dgm:presLayoutVars>
      </dgm:prSet>
      <dgm:spPr/>
    </dgm:pt>
    <dgm:pt modelId="{D8E6B323-2ECB-4BAB-BA5C-C8DFD14A60B5}" type="pres">
      <dgm:prSet presAssocID="{AC74DBB5-7484-49BF-843D-98250FE1A6DA}" presName="sibTrans" presStyleCnt="0"/>
      <dgm:spPr/>
    </dgm:pt>
    <dgm:pt modelId="{ED735B6F-88BA-481C-9AD2-96E767BB4756}" type="pres">
      <dgm:prSet presAssocID="{AA0B3D18-87A8-47D7-AE79-77BC2A6E678E}" presName="compNode" presStyleCnt="0"/>
      <dgm:spPr/>
    </dgm:pt>
    <dgm:pt modelId="{215B1FEE-A468-43A5-950B-66F4C3FEBCD1}" type="pres">
      <dgm:prSet presAssocID="{AA0B3D18-87A8-47D7-AE79-77BC2A6E678E}" presName="iconBgRect" presStyleLbl="bgShp" presStyleIdx="4" presStyleCnt="5"/>
      <dgm:spPr/>
    </dgm:pt>
    <dgm:pt modelId="{59244607-947E-48AA-95C6-62A34EED933E}" type="pres">
      <dgm:prSet presAssocID="{AA0B3D18-87A8-47D7-AE79-77BC2A6E678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2B69F77-FF76-4E3B-BCDA-40A871B813CD}" type="pres">
      <dgm:prSet presAssocID="{AA0B3D18-87A8-47D7-AE79-77BC2A6E678E}" presName="spaceRect" presStyleCnt="0"/>
      <dgm:spPr/>
    </dgm:pt>
    <dgm:pt modelId="{7AED2C07-DBFE-4567-81BC-FC623533BEE9}" type="pres">
      <dgm:prSet presAssocID="{AA0B3D18-87A8-47D7-AE79-77BC2A6E678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E287702-2B9D-4319-A401-8D34AC039767}" srcId="{72C7DBD4-9418-43D6-B4E4-01F76E3603B4}" destId="{2E893137-051D-48AD-A3EC-FC22BC38DA21}" srcOrd="3" destOrd="0" parTransId="{8435887F-3B57-44D1-9ADC-BDC966DE81B7}" sibTransId="{AC74DBB5-7484-49BF-843D-98250FE1A6DA}"/>
    <dgm:cxn modelId="{F85B9B07-26F7-4C49-9CF5-540E25858553}" type="presOf" srcId="{2E893137-051D-48AD-A3EC-FC22BC38DA21}" destId="{C8BBF708-31F9-4733-AFF3-0321F8EB3F4F}" srcOrd="0" destOrd="0" presId="urn:microsoft.com/office/officeart/2018/5/layout/IconCircleLabelList"/>
    <dgm:cxn modelId="{536A333D-FAB4-4F7F-8C43-39880893EF6E}" srcId="{72C7DBD4-9418-43D6-B4E4-01F76E3603B4}" destId="{834D9374-C445-4545-8C1B-30DD20EAAA17}" srcOrd="2" destOrd="0" parTransId="{22E51E64-EAA6-4B7B-BDD3-9D751D39C18A}" sibTransId="{EE8E3E62-F3D9-4CB2-9DB0-00BEC029A7F9}"/>
    <dgm:cxn modelId="{749B4D42-9C71-45FB-9C33-539E267B8FBD}" type="presOf" srcId="{661F250A-16E5-4071-8C47-2ADDE27FE319}" destId="{D9826AC1-EF8E-4CEF-887D-588A6B46E704}" srcOrd="0" destOrd="0" presId="urn:microsoft.com/office/officeart/2018/5/layout/IconCircleLabelList"/>
    <dgm:cxn modelId="{F097F86A-6AB0-40F7-AF19-F80DFFF9A730}" srcId="{72C7DBD4-9418-43D6-B4E4-01F76E3603B4}" destId="{661F250A-16E5-4071-8C47-2ADDE27FE319}" srcOrd="1" destOrd="0" parTransId="{4D6E74F3-DEF8-4ECB-BADE-28F28D0F4249}" sibTransId="{79673205-5A9F-4694-9A7A-3957C534BDEC}"/>
    <dgm:cxn modelId="{02C50358-E826-4991-9621-D0686F3EA60D}" type="presOf" srcId="{94F97B54-A8E2-4D94-B447-B4E36FBA6515}" destId="{717C0688-427B-40CF-BFE9-022F39E62B97}" srcOrd="0" destOrd="0" presId="urn:microsoft.com/office/officeart/2018/5/layout/IconCircleLabelList"/>
    <dgm:cxn modelId="{7600A48F-7192-4060-92CE-F06DF9949F3D}" type="presOf" srcId="{72C7DBD4-9418-43D6-B4E4-01F76E3603B4}" destId="{CC80E1F6-5F16-4592-91B9-DB27A7213FAD}" srcOrd="0" destOrd="0" presId="urn:microsoft.com/office/officeart/2018/5/layout/IconCircleLabelList"/>
    <dgm:cxn modelId="{B028009C-F414-41D9-90B0-FA77C21709A4}" type="presOf" srcId="{AA0B3D18-87A8-47D7-AE79-77BC2A6E678E}" destId="{7AED2C07-DBFE-4567-81BC-FC623533BEE9}" srcOrd="0" destOrd="0" presId="urn:microsoft.com/office/officeart/2018/5/layout/IconCircleLabelList"/>
    <dgm:cxn modelId="{21F856E0-E0DD-409D-9EB8-5B223A3FB0A9}" type="presOf" srcId="{834D9374-C445-4545-8C1B-30DD20EAAA17}" destId="{12325CC3-90CF-476E-9806-434C803677D8}" srcOrd="0" destOrd="0" presId="urn:microsoft.com/office/officeart/2018/5/layout/IconCircleLabelList"/>
    <dgm:cxn modelId="{781AABE0-C6F5-405C-BBAA-AFC5B1EB2F52}" srcId="{72C7DBD4-9418-43D6-B4E4-01F76E3603B4}" destId="{94F97B54-A8E2-4D94-B447-B4E36FBA6515}" srcOrd="0" destOrd="0" parTransId="{DDF5C269-EE06-4D10-8910-6ED702974614}" sibTransId="{C71AC6C2-1D44-4B00-B024-8B09D94BB798}"/>
    <dgm:cxn modelId="{5C60A8F1-1603-4C35-8804-8C350342B228}" srcId="{72C7DBD4-9418-43D6-B4E4-01F76E3603B4}" destId="{AA0B3D18-87A8-47D7-AE79-77BC2A6E678E}" srcOrd="4" destOrd="0" parTransId="{7A12EFA7-427F-4929-93C1-6AE389FB1D27}" sibTransId="{93E0CAFC-703F-4179-9DDB-24768ACC4B26}"/>
    <dgm:cxn modelId="{996BFAEF-7AE5-455E-9E64-9C3170654268}" type="presParOf" srcId="{CC80E1F6-5F16-4592-91B9-DB27A7213FAD}" destId="{CB0CA15C-3E74-4BB1-A27B-08DD111E95F7}" srcOrd="0" destOrd="0" presId="urn:microsoft.com/office/officeart/2018/5/layout/IconCircleLabelList"/>
    <dgm:cxn modelId="{C2C480A1-7A7B-4F0C-8DAF-3E9099C4E0C9}" type="presParOf" srcId="{CB0CA15C-3E74-4BB1-A27B-08DD111E95F7}" destId="{7CAF0B81-492C-4D25-9737-7637F75F32B2}" srcOrd="0" destOrd="0" presId="urn:microsoft.com/office/officeart/2018/5/layout/IconCircleLabelList"/>
    <dgm:cxn modelId="{564EDF74-E219-4E40-A8D7-4207D91417B7}" type="presParOf" srcId="{CB0CA15C-3E74-4BB1-A27B-08DD111E95F7}" destId="{9717A332-A376-4354-B5F8-2569062C3B3B}" srcOrd="1" destOrd="0" presId="urn:microsoft.com/office/officeart/2018/5/layout/IconCircleLabelList"/>
    <dgm:cxn modelId="{A3239709-F8C8-490E-9825-CEF5B308BA51}" type="presParOf" srcId="{CB0CA15C-3E74-4BB1-A27B-08DD111E95F7}" destId="{183AE7A9-414E-4571-B866-006B3B19C6ED}" srcOrd="2" destOrd="0" presId="urn:microsoft.com/office/officeart/2018/5/layout/IconCircleLabelList"/>
    <dgm:cxn modelId="{977442D9-7489-4257-A175-B929B5C1E755}" type="presParOf" srcId="{CB0CA15C-3E74-4BB1-A27B-08DD111E95F7}" destId="{717C0688-427B-40CF-BFE9-022F39E62B97}" srcOrd="3" destOrd="0" presId="urn:microsoft.com/office/officeart/2018/5/layout/IconCircleLabelList"/>
    <dgm:cxn modelId="{E4E123E7-5C48-40F7-B100-1DBADFD8385F}" type="presParOf" srcId="{CC80E1F6-5F16-4592-91B9-DB27A7213FAD}" destId="{3CCE0A87-615E-452F-A1A1-9837E28F5E00}" srcOrd="1" destOrd="0" presId="urn:microsoft.com/office/officeart/2018/5/layout/IconCircleLabelList"/>
    <dgm:cxn modelId="{06DB1DB7-421D-4E54-8AF2-E0526CD79269}" type="presParOf" srcId="{CC80E1F6-5F16-4592-91B9-DB27A7213FAD}" destId="{04FD86E9-3AC0-4413-AD76-540F72BB5159}" srcOrd="2" destOrd="0" presId="urn:microsoft.com/office/officeart/2018/5/layout/IconCircleLabelList"/>
    <dgm:cxn modelId="{0645910B-8FF5-4DF0-8A14-8F94C1F499D6}" type="presParOf" srcId="{04FD86E9-3AC0-4413-AD76-540F72BB5159}" destId="{938ED48E-886C-4E0E-9EEC-F1BCF9092484}" srcOrd="0" destOrd="0" presId="urn:microsoft.com/office/officeart/2018/5/layout/IconCircleLabelList"/>
    <dgm:cxn modelId="{499395EB-B016-4D73-A58C-D30BE1F80B4F}" type="presParOf" srcId="{04FD86E9-3AC0-4413-AD76-540F72BB5159}" destId="{B4EEE3E0-9518-4726-B5D5-54DCF7B89FFF}" srcOrd="1" destOrd="0" presId="urn:microsoft.com/office/officeart/2018/5/layout/IconCircleLabelList"/>
    <dgm:cxn modelId="{1F4E94F4-D5E4-46F1-9B6D-FF2EB2C7891C}" type="presParOf" srcId="{04FD86E9-3AC0-4413-AD76-540F72BB5159}" destId="{10FDDA69-F764-47E2-A740-414A6E144D2C}" srcOrd="2" destOrd="0" presId="urn:microsoft.com/office/officeart/2018/5/layout/IconCircleLabelList"/>
    <dgm:cxn modelId="{B25EC3B3-9C32-4FA0-8A35-8083203148DE}" type="presParOf" srcId="{04FD86E9-3AC0-4413-AD76-540F72BB5159}" destId="{D9826AC1-EF8E-4CEF-887D-588A6B46E704}" srcOrd="3" destOrd="0" presId="urn:microsoft.com/office/officeart/2018/5/layout/IconCircleLabelList"/>
    <dgm:cxn modelId="{F02CE14D-AE83-4134-A4D0-A2EA8BEE3F57}" type="presParOf" srcId="{CC80E1F6-5F16-4592-91B9-DB27A7213FAD}" destId="{28119602-3B3A-46BB-A357-BBF8DA6EEED8}" srcOrd="3" destOrd="0" presId="urn:microsoft.com/office/officeart/2018/5/layout/IconCircleLabelList"/>
    <dgm:cxn modelId="{BAC057BF-4D56-4379-9EF3-A355DAB7D1B2}" type="presParOf" srcId="{CC80E1F6-5F16-4592-91B9-DB27A7213FAD}" destId="{7C1D7F58-973E-4142-B818-63A086956951}" srcOrd="4" destOrd="0" presId="urn:microsoft.com/office/officeart/2018/5/layout/IconCircleLabelList"/>
    <dgm:cxn modelId="{1DF2564B-F5B2-4CCF-AC4A-9801A7FE872C}" type="presParOf" srcId="{7C1D7F58-973E-4142-B818-63A086956951}" destId="{14743283-2C0F-441F-B7E8-E316666779FD}" srcOrd="0" destOrd="0" presId="urn:microsoft.com/office/officeart/2018/5/layout/IconCircleLabelList"/>
    <dgm:cxn modelId="{F8290525-8692-4EB4-86F7-634596E4CBAE}" type="presParOf" srcId="{7C1D7F58-973E-4142-B818-63A086956951}" destId="{55A19A03-CC82-45A2-9377-3447936EAD57}" srcOrd="1" destOrd="0" presId="urn:microsoft.com/office/officeart/2018/5/layout/IconCircleLabelList"/>
    <dgm:cxn modelId="{08CD9D8B-E8FB-4C54-AB5E-32EBB5E33BC1}" type="presParOf" srcId="{7C1D7F58-973E-4142-B818-63A086956951}" destId="{A4E107AB-5D9B-40C5-A3E8-39942389504C}" srcOrd="2" destOrd="0" presId="urn:microsoft.com/office/officeart/2018/5/layout/IconCircleLabelList"/>
    <dgm:cxn modelId="{79CBEC94-55CF-4256-AFA4-B1C312599A16}" type="presParOf" srcId="{7C1D7F58-973E-4142-B818-63A086956951}" destId="{12325CC3-90CF-476E-9806-434C803677D8}" srcOrd="3" destOrd="0" presId="urn:microsoft.com/office/officeart/2018/5/layout/IconCircleLabelList"/>
    <dgm:cxn modelId="{185781CB-38C6-434D-B870-D23DB4CFD1A8}" type="presParOf" srcId="{CC80E1F6-5F16-4592-91B9-DB27A7213FAD}" destId="{C751DC31-D973-4651-AA0A-F9ED2EAB3DB7}" srcOrd="5" destOrd="0" presId="urn:microsoft.com/office/officeart/2018/5/layout/IconCircleLabelList"/>
    <dgm:cxn modelId="{88A8CA10-1BC0-440F-B5FC-7899BE0CE2BD}" type="presParOf" srcId="{CC80E1F6-5F16-4592-91B9-DB27A7213FAD}" destId="{A60D3543-E309-448A-8F9E-7DB74B91B4DA}" srcOrd="6" destOrd="0" presId="urn:microsoft.com/office/officeart/2018/5/layout/IconCircleLabelList"/>
    <dgm:cxn modelId="{A7A0ADEF-7B7A-4C0C-A9B6-C80E03A86340}" type="presParOf" srcId="{A60D3543-E309-448A-8F9E-7DB74B91B4DA}" destId="{DEEEB624-CB5F-46E6-9A49-87FA2AA8C639}" srcOrd="0" destOrd="0" presId="urn:microsoft.com/office/officeart/2018/5/layout/IconCircleLabelList"/>
    <dgm:cxn modelId="{259946FA-12A1-4514-89BC-519568E99418}" type="presParOf" srcId="{A60D3543-E309-448A-8F9E-7DB74B91B4DA}" destId="{B0FA5984-4C89-4E1D-8E97-7F634E6A55DF}" srcOrd="1" destOrd="0" presId="urn:microsoft.com/office/officeart/2018/5/layout/IconCircleLabelList"/>
    <dgm:cxn modelId="{6E399287-E744-4779-9CB2-AD5BB3DB20BE}" type="presParOf" srcId="{A60D3543-E309-448A-8F9E-7DB74B91B4DA}" destId="{CF0B2A27-C4C5-48E7-9EFB-C9ABDD78BD2B}" srcOrd="2" destOrd="0" presId="urn:microsoft.com/office/officeart/2018/5/layout/IconCircleLabelList"/>
    <dgm:cxn modelId="{465625C6-E76D-4065-8C1D-714FF828D4C6}" type="presParOf" srcId="{A60D3543-E309-448A-8F9E-7DB74B91B4DA}" destId="{C8BBF708-31F9-4733-AFF3-0321F8EB3F4F}" srcOrd="3" destOrd="0" presId="urn:microsoft.com/office/officeart/2018/5/layout/IconCircleLabelList"/>
    <dgm:cxn modelId="{D948429A-4C1C-4973-9174-4118CFDAE2E8}" type="presParOf" srcId="{CC80E1F6-5F16-4592-91B9-DB27A7213FAD}" destId="{D8E6B323-2ECB-4BAB-BA5C-C8DFD14A60B5}" srcOrd="7" destOrd="0" presId="urn:microsoft.com/office/officeart/2018/5/layout/IconCircleLabelList"/>
    <dgm:cxn modelId="{90BC0996-21B5-40DC-9A83-6AB49A3A6CD3}" type="presParOf" srcId="{CC80E1F6-5F16-4592-91B9-DB27A7213FAD}" destId="{ED735B6F-88BA-481C-9AD2-96E767BB4756}" srcOrd="8" destOrd="0" presId="urn:microsoft.com/office/officeart/2018/5/layout/IconCircleLabelList"/>
    <dgm:cxn modelId="{D48A40D3-F842-449A-A009-FEF20F5B18FF}" type="presParOf" srcId="{ED735B6F-88BA-481C-9AD2-96E767BB4756}" destId="{215B1FEE-A468-43A5-950B-66F4C3FEBCD1}" srcOrd="0" destOrd="0" presId="urn:microsoft.com/office/officeart/2018/5/layout/IconCircleLabelList"/>
    <dgm:cxn modelId="{7E38715A-AAB1-4DB2-B4E6-87AB228CAFBC}" type="presParOf" srcId="{ED735B6F-88BA-481C-9AD2-96E767BB4756}" destId="{59244607-947E-48AA-95C6-62A34EED933E}" srcOrd="1" destOrd="0" presId="urn:microsoft.com/office/officeart/2018/5/layout/IconCircleLabelList"/>
    <dgm:cxn modelId="{2FC03D39-3E7F-469E-8AC5-72B92FF64CCD}" type="presParOf" srcId="{ED735B6F-88BA-481C-9AD2-96E767BB4756}" destId="{72B69F77-FF76-4E3B-BCDA-40A871B813CD}" srcOrd="2" destOrd="0" presId="urn:microsoft.com/office/officeart/2018/5/layout/IconCircleLabelList"/>
    <dgm:cxn modelId="{A7A50893-E048-4952-8FAA-32182378CD0A}" type="presParOf" srcId="{ED735B6F-88BA-481C-9AD2-96E767BB4756}" destId="{7AED2C07-DBFE-4567-81BC-FC623533BEE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816437-AC14-4675-99B7-28C70539B9B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0BE4B1C-69CD-4718-BB32-451DD07A0DCD}">
      <dgm:prSet/>
      <dgm:spPr/>
      <dgm:t>
        <a:bodyPr/>
        <a:lstStyle/>
        <a:p>
          <a:r>
            <a:rPr lang="en-US" b="1" i="0" baseline="0"/>
            <a:t>AI-Assisted MPPT Control</a:t>
          </a:r>
          <a:r>
            <a:rPr lang="en-US" b="0" i="0" baseline="0"/>
            <a:t>: Adjusts duty cycles dynamically for maximum power extraction.</a:t>
          </a:r>
          <a:endParaRPr lang="en-US"/>
        </a:p>
      </dgm:t>
    </dgm:pt>
    <dgm:pt modelId="{4460D8DD-9074-49F8-9C97-F740978AE961}" type="parTrans" cxnId="{928880E0-5B3F-4042-A89E-3705AE79F0A5}">
      <dgm:prSet/>
      <dgm:spPr/>
      <dgm:t>
        <a:bodyPr/>
        <a:lstStyle/>
        <a:p>
          <a:endParaRPr lang="en-US"/>
        </a:p>
      </dgm:t>
    </dgm:pt>
    <dgm:pt modelId="{A7848882-1A76-4F64-8C60-0932B1DE5837}" type="sibTrans" cxnId="{928880E0-5B3F-4042-A89E-3705AE79F0A5}">
      <dgm:prSet/>
      <dgm:spPr/>
      <dgm:t>
        <a:bodyPr/>
        <a:lstStyle/>
        <a:p>
          <a:endParaRPr lang="en-US"/>
        </a:p>
      </dgm:t>
    </dgm:pt>
    <dgm:pt modelId="{2B02A7EA-D889-4912-995B-19597A96E391}">
      <dgm:prSet/>
      <dgm:spPr/>
      <dgm:t>
        <a:bodyPr/>
        <a:lstStyle/>
        <a:p>
          <a:r>
            <a:rPr lang="en-US" b="1" i="0" baseline="0"/>
            <a:t>IoT-Based Real-Time Monitoring</a:t>
          </a:r>
          <a:r>
            <a:rPr lang="en-US" b="0" i="0" baseline="0"/>
            <a:t>: Data visualization and remote monitoring.</a:t>
          </a:r>
          <a:endParaRPr lang="en-US"/>
        </a:p>
      </dgm:t>
    </dgm:pt>
    <dgm:pt modelId="{9EFFC6C2-A62F-4FC4-9A0A-D5C0A8BB72E0}" type="parTrans" cxnId="{A777B680-9951-4891-BBC8-0BCF631742E4}">
      <dgm:prSet/>
      <dgm:spPr/>
      <dgm:t>
        <a:bodyPr/>
        <a:lstStyle/>
        <a:p>
          <a:endParaRPr lang="en-US"/>
        </a:p>
      </dgm:t>
    </dgm:pt>
    <dgm:pt modelId="{7C51DADA-5DB4-4F65-B487-0DBCD90FBA85}" type="sibTrans" cxnId="{A777B680-9951-4891-BBC8-0BCF631742E4}">
      <dgm:prSet/>
      <dgm:spPr/>
      <dgm:t>
        <a:bodyPr/>
        <a:lstStyle/>
        <a:p>
          <a:endParaRPr lang="en-US"/>
        </a:p>
      </dgm:t>
    </dgm:pt>
    <dgm:pt modelId="{1B4F8DC1-9471-4CF1-B8F0-188190127E14}">
      <dgm:prSet/>
      <dgm:spPr/>
      <dgm:t>
        <a:bodyPr/>
        <a:lstStyle/>
        <a:p>
          <a:r>
            <a:rPr lang="en-US" b="1" i="0" baseline="0"/>
            <a:t>Predictive Maintenance</a:t>
          </a:r>
          <a:r>
            <a:rPr lang="en-US" b="0" i="0" baseline="0"/>
            <a:t>: Identifies panel decay using historical power output trends.</a:t>
          </a:r>
          <a:endParaRPr lang="en-US"/>
        </a:p>
      </dgm:t>
    </dgm:pt>
    <dgm:pt modelId="{4AE04D7E-3BB8-4BD2-803B-4EFE2B8195E2}" type="parTrans" cxnId="{3D82E0D0-8E9A-4BE0-9F72-53950D82A123}">
      <dgm:prSet/>
      <dgm:spPr/>
      <dgm:t>
        <a:bodyPr/>
        <a:lstStyle/>
        <a:p>
          <a:endParaRPr lang="en-US"/>
        </a:p>
      </dgm:t>
    </dgm:pt>
    <dgm:pt modelId="{3623A1E4-3023-4E07-AD22-251F58AB707B}" type="sibTrans" cxnId="{3D82E0D0-8E9A-4BE0-9F72-53950D82A123}">
      <dgm:prSet/>
      <dgm:spPr/>
      <dgm:t>
        <a:bodyPr/>
        <a:lstStyle/>
        <a:p>
          <a:endParaRPr lang="en-US"/>
        </a:p>
      </dgm:t>
    </dgm:pt>
    <dgm:pt modelId="{51D68E86-C346-4C6D-AB57-455772351A4D}">
      <dgm:prSet/>
      <dgm:spPr/>
      <dgm:t>
        <a:bodyPr/>
        <a:lstStyle/>
        <a:p>
          <a:r>
            <a:rPr lang="en-US" b="1" i="0" baseline="0"/>
            <a:t>Energy Efficiency Improvements</a:t>
          </a:r>
          <a:r>
            <a:rPr lang="en-US" b="0" i="0" baseline="0"/>
            <a:t>: Reduces energy losses through optimized switching. </a:t>
          </a:r>
          <a:endParaRPr lang="en-US"/>
        </a:p>
      </dgm:t>
    </dgm:pt>
    <dgm:pt modelId="{743ADFA7-D047-48B5-88B5-BDE0041F1077}" type="parTrans" cxnId="{21D63F98-15A9-4719-A5E3-F91DE1A5BE03}">
      <dgm:prSet/>
      <dgm:spPr/>
      <dgm:t>
        <a:bodyPr/>
        <a:lstStyle/>
        <a:p>
          <a:endParaRPr lang="en-US"/>
        </a:p>
      </dgm:t>
    </dgm:pt>
    <dgm:pt modelId="{1F009F81-E30C-4D62-AE4F-75792CF923E2}" type="sibTrans" cxnId="{21D63F98-15A9-4719-A5E3-F91DE1A5BE03}">
      <dgm:prSet/>
      <dgm:spPr/>
      <dgm:t>
        <a:bodyPr/>
        <a:lstStyle/>
        <a:p>
          <a:endParaRPr lang="en-US"/>
        </a:p>
      </dgm:t>
    </dgm:pt>
    <dgm:pt modelId="{63664CEE-3F86-4AC3-BF13-4F2E45162708}" type="pres">
      <dgm:prSet presAssocID="{95816437-AC14-4675-99B7-28C70539B9B6}" presName="root" presStyleCnt="0">
        <dgm:presLayoutVars>
          <dgm:dir/>
          <dgm:resizeHandles val="exact"/>
        </dgm:presLayoutVars>
      </dgm:prSet>
      <dgm:spPr/>
    </dgm:pt>
    <dgm:pt modelId="{6FC11C46-F755-43D3-B265-90893ACCA788}" type="pres">
      <dgm:prSet presAssocID="{00BE4B1C-69CD-4718-BB32-451DD07A0DCD}" presName="compNode" presStyleCnt="0"/>
      <dgm:spPr/>
    </dgm:pt>
    <dgm:pt modelId="{02C36E6B-148B-4EB0-ADA4-0B60C574A40C}" type="pres">
      <dgm:prSet presAssocID="{00BE4B1C-69CD-4718-BB32-451DD07A0DCD}" presName="bgRect" presStyleLbl="bgShp" presStyleIdx="0" presStyleCnt="4"/>
      <dgm:spPr/>
    </dgm:pt>
    <dgm:pt modelId="{190D2C29-32B3-4750-A056-AA0030FA7C8C}" type="pres">
      <dgm:prSet presAssocID="{00BE4B1C-69CD-4718-BB32-451DD07A0DC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87ACE8D5-BEEA-4D97-B3E8-659E34174327}" type="pres">
      <dgm:prSet presAssocID="{00BE4B1C-69CD-4718-BB32-451DD07A0DCD}" presName="spaceRect" presStyleCnt="0"/>
      <dgm:spPr/>
    </dgm:pt>
    <dgm:pt modelId="{FDF38F01-FD43-4E96-B216-550AFB26B395}" type="pres">
      <dgm:prSet presAssocID="{00BE4B1C-69CD-4718-BB32-451DD07A0DCD}" presName="parTx" presStyleLbl="revTx" presStyleIdx="0" presStyleCnt="4">
        <dgm:presLayoutVars>
          <dgm:chMax val="0"/>
          <dgm:chPref val="0"/>
        </dgm:presLayoutVars>
      </dgm:prSet>
      <dgm:spPr/>
    </dgm:pt>
    <dgm:pt modelId="{07B2D6F9-8D53-48C4-A79C-EA703A07D4F1}" type="pres">
      <dgm:prSet presAssocID="{A7848882-1A76-4F64-8C60-0932B1DE5837}" presName="sibTrans" presStyleCnt="0"/>
      <dgm:spPr/>
    </dgm:pt>
    <dgm:pt modelId="{99BB3474-5A57-465C-8AB6-16EC332DF068}" type="pres">
      <dgm:prSet presAssocID="{2B02A7EA-D889-4912-995B-19597A96E391}" presName="compNode" presStyleCnt="0"/>
      <dgm:spPr/>
    </dgm:pt>
    <dgm:pt modelId="{3DBA8B74-D21C-48C3-95F9-AEE52A712ECF}" type="pres">
      <dgm:prSet presAssocID="{2B02A7EA-D889-4912-995B-19597A96E391}" presName="bgRect" presStyleLbl="bgShp" presStyleIdx="1" presStyleCnt="4"/>
      <dgm:spPr/>
    </dgm:pt>
    <dgm:pt modelId="{19CF22A9-E0BB-4AD6-B223-B7DC4F6EDF38}" type="pres">
      <dgm:prSet presAssocID="{2B02A7EA-D889-4912-995B-19597A96E3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15AD5186-77C1-4F08-BAA2-6B6D42818F28}" type="pres">
      <dgm:prSet presAssocID="{2B02A7EA-D889-4912-995B-19597A96E391}" presName="spaceRect" presStyleCnt="0"/>
      <dgm:spPr/>
    </dgm:pt>
    <dgm:pt modelId="{2A99B409-DCE4-45F7-A4DE-4F6B21026E4D}" type="pres">
      <dgm:prSet presAssocID="{2B02A7EA-D889-4912-995B-19597A96E391}" presName="parTx" presStyleLbl="revTx" presStyleIdx="1" presStyleCnt="4">
        <dgm:presLayoutVars>
          <dgm:chMax val="0"/>
          <dgm:chPref val="0"/>
        </dgm:presLayoutVars>
      </dgm:prSet>
      <dgm:spPr/>
    </dgm:pt>
    <dgm:pt modelId="{D26110F1-877F-4C95-AA31-DF92E86108FD}" type="pres">
      <dgm:prSet presAssocID="{7C51DADA-5DB4-4F65-B487-0DBCD90FBA85}" presName="sibTrans" presStyleCnt="0"/>
      <dgm:spPr/>
    </dgm:pt>
    <dgm:pt modelId="{C3699543-D765-4633-A26C-7F5757A60037}" type="pres">
      <dgm:prSet presAssocID="{1B4F8DC1-9471-4CF1-B8F0-188190127E14}" presName="compNode" presStyleCnt="0"/>
      <dgm:spPr/>
    </dgm:pt>
    <dgm:pt modelId="{C3585F8D-52BD-4082-A9B1-995AE525E2E8}" type="pres">
      <dgm:prSet presAssocID="{1B4F8DC1-9471-4CF1-B8F0-188190127E14}" presName="bgRect" presStyleLbl="bgShp" presStyleIdx="2" presStyleCnt="4"/>
      <dgm:spPr/>
    </dgm:pt>
    <dgm:pt modelId="{A327B9AE-78CC-427D-A29D-7FB3C94D18A8}" type="pres">
      <dgm:prSet presAssocID="{1B4F8DC1-9471-4CF1-B8F0-188190127E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A88B3A3-CD21-4BEA-850C-A817031C3096}" type="pres">
      <dgm:prSet presAssocID="{1B4F8DC1-9471-4CF1-B8F0-188190127E14}" presName="spaceRect" presStyleCnt="0"/>
      <dgm:spPr/>
    </dgm:pt>
    <dgm:pt modelId="{00FEA58A-3238-4CAD-B617-6B0F3FBADB44}" type="pres">
      <dgm:prSet presAssocID="{1B4F8DC1-9471-4CF1-B8F0-188190127E14}" presName="parTx" presStyleLbl="revTx" presStyleIdx="2" presStyleCnt="4">
        <dgm:presLayoutVars>
          <dgm:chMax val="0"/>
          <dgm:chPref val="0"/>
        </dgm:presLayoutVars>
      </dgm:prSet>
      <dgm:spPr/>
    </dgm:pt>
    <dgm:pt modelId="{D445A40F-B2D7-4AC0-8BB5-027E8A731B80}" type="pres">
      <dgm:prSet presAssocID="{3623A1E4-3023-4E07-AD22-251F58AB707B}" presName="sibTrans" presStyleCnt="0"/>
      <dgm:spPr/>
    </dgm:pt>
    <dgm:pt modelId="{C960F562-4E6E-4871-9F87-466403F8ACB7}" type="pres">
      <dgm:prSet presAssocID="{51D68E86-C346-4C6D-AB57-455772351A4D}" presName="compNode" presStyleCnt="0"/>
      <dgm:spPr/>
    </dgm:pt>
    <dgm:pt modelId="{F68C1123-607C-4527-A354-DA55BCDE904C}" type="pres">
      <dgm:prSet presAssocID="{51D68E86-C346-4C6D-AB57-455772351A4D}" presName="bgRect" presStyleLbl="bgShp" presStyleIdx="3" presStyleCnt="4"/>
      <dgm:spPr/>
    </dgm:pt>
    <dgm:pt modelId="{0C6D1746-904E-42D1-979C-998F64FAC2A2}" type="pres">
      <dgm:prSet presAssocID="{51D68E86-C346-4C6D-AB57-455772351A4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51F28F1-044D-4C31-917B-64182EE85A6C}" type="pres">
      <dgm:prSet presAssocID="{51D68E86-C346-4C6D-AB57-455772351A4D}" presName="spaceRect" presStyleCnt="0"/>
      <dgm:spPr/>
    </dgm:pt>
    <dgm:pt modelId="{7BD83E42-F4C1-45DA-8828-97CD9F6F1FB2}" type="pres">
      <dgm:prSet presAssocID="{51D68E86-C346-4C6D-AB57-455772351A4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3A4C19-F690-4706-AB4D-3B8E71D28F24}" type="presOf" srcId="{2B02A7EA-D889-4912-995B-19597A96E391}" destId="{2A99B409-DCE4-45F7-A4DE-4F6B21026E4D}" srcOrd="0" destOrd="0" presId="urn:microsoft.com/office/officeart/2018/2/layout/IconVerticalSolidList"/>
    <dgm:cxn modelId="{7B9A5D1C-C5F6-42E8-BF11-A11CACDBE72C}" type="presOf" srcId="{00BE4B1C-69CD-4718-BB32-451DD07A0DCD}" destId="{FDF38F01-FD43-4E96-B216-550AFB26B395}" srcOrd="0" destOrd="0" presId="urn:microsoft.com/office/officeart/2018/2/layout/IconVerticalSolidList"/>
    <dgm:cxn modelId="{73D6E61C-AEEE-4BC8-AF4D-E710EC786B08}" type="presOf" srcId="{1B4F8DC1-9471-4CF1-B8F0-188190127E14}" destId="{00FEA58A-3238-4CAD-B617-6B0F3FBADB44}" srcOrd="0" destOrd="0" presId="urn:microsoft.com/office/officeart/2018/2/layout/IconVerticalSolidList"/>
    <dgm:cxn modelId="{A777B680-9951-4891-BBC8-0BCF631742E4}" srcId="{95816437-AC14-4675-99B7-28C70539B9B6}" destId="{2B02A7EA-D889-4912-995B-19597A96E391}" srcOrd="1" destOrd="0" parTransId="{9EFFC6C2-A62F-4FC4-9A0A-D5C0A8BB72E0}" sibTransId="{7C51DADA-5DB4-4F65-B487-0DBCD90FBA85}"/>
    <dgm:cxn modelId="{21D63F98-15A9-4719-A5E3-F91DE1A5BE03}" srcId="{95816437-AC14-4675-99B7-28C70539B9B6}" destId="{51D68E86-C346-4C6D-AB57-455772351A4D}" srcOrd="3" destOrd="0" parTransId="{743ADFA7-D047-48B5-88B5-BDE0041F1077}" sibTransId="{1F009F81-E30C-4D62-AE4F-75792CF923E2}"/>
    <dgm:cxn modelId="{E7D4139C-0E86-44E4-95F0-6E9CD49C482A}" type="presOf" srcId="{51D68E86-C346-4C6D-AB57-455772351A4D}" destId="{7BD83E42-F4C1-45DA-8828-97CD9F6F1FB2}" srcOrd="0" destOrd="0" presId="urn:microsoft.com/office/officeart/2018/2/layout/IconVerticalSolidList"/>
    <dgm:cxn modelId="{3D82E0D0-8E9A-4BE0-9F72-53950D82A123}" srcId="{95816437-AC14-4675-99B7-28C70539B9B6}" destId="{1B4F8DC1-9471-4CF1-B8F0-188190127E14}" srcOrd="2" destOrd="0" parTransId="{4AE04D7E-3BB8-4BD2-803B-4EFE2B8195E2}" sibTransId="{3623A1E4-3023-4E07-AD22-251F58AB707B}"/>
    <dgm:cxn modelId="{928880E0-5B3F-4042-A89E-3705AE79F0A5}" srcId="{95816437-AC14-4675-99B7-28C70539B9B6}" destId="{00BE4B1C-69CD-4718-BB32-451DD07A0DCD}" srcOrd="0" destOrd="0" parTransId="{4460D8DD-9074-49F8-9C97-F740978AE961}" sibTransId="{A7848882-1A76-4F64-8C60-0932B1DE5837}"/>
    <dgm:cxn modelId="{1E5D85F6-3F4C-4152-BF00-7690E3DD089F}" type="presOf" srcId="{95816437-AC14-4675-99B7-28C70539B9B6}" destId="{63664CEE-3F86-4AC3-BF13-4F2E45162708}" srcOrd="0" destOrd="0" presId="urn:microsoft.com/office/officeart/2018/2/layout/IconVerticalSolidList"/>
    <dgm:cxn modelId="{04BC0A6F-9C51-4364-B3A6-B4EEB6E7F1F2}" type="presParOf" srcId="{63664CEE-3F86-4AC3-BF13-4F2E45162708}" destId="{6FC11C46-F755-43D3-B265-90893ACCA788}" srcOrd="0" destOrd="0" presId="urn:microsoft.com/office/officeart/2018/2/layout/IconVerticalSolidList"/>
    <dgm:cxn modelId="{BA76D535-8A15-4651-BB1D-604A63FEEA5D}" type="presParOf" srcId="{6FC11C46-F755-43D3-B265-90893ACCA788}" destId="{02C36E6B-148B-4EB0-ADA4-0B60C574A40C}" srcOrd="0" destOrd="0" presId="urn:microsoft.com/office/officeart/2018/2/layout/IconVerticalSolidList"/>
    <dgm:cxn modelId="{CE3291F0-AB11-44BD-A040-9B0FBDECC3A5}" type="presParOf" srcId="{6FC11C46-F755-43D3-B265-90893ACCA788}" destId="{190D2C29-32B3-4750-A056-AA0030FA7C8C}" srcOrd="1" destOrd="0" presId="urn:microsoft.com/office/officeart/2018/2/layout/IconVerticalSolidList"/>
    <dgm:cxn modelId="{FD31034D-752D-41A6-AC13-9305C97CB937}" type="presParOf" srcId="{6FC11C46-F755-43D3-B265-90893ACCA788}" destId="{87ACE8D5-BEEA-4D97-B3E8-659E34174327}" srcOrd="2" destOrd="0" presId="urn:microsoft.com/office/officeart/2018/2/layout/IconVerticalSolidList"/>
    <dgm:cxn modelId="{3302F8E7-DFF7-4BAA-9DA4-2A51E0C11AA0}" type="presParOf" srcId="{6FC11C46-F755-43D3-B265-90893ACCA788}" destId="{FDF38F01-FD43-4E96-B216-550AFB26B395}" srcOrd="3" destOrd="0" presId="urn:microsoft.com/office/officeart/2018/2/layout/IconVerticalSolidList"/>
    <dgm:cxn modelId="{80418806-0626-4CFB-9962-A0AF150EF1A5}" type="presParOf" srcId="{63664CEE-3F86-4AC3-BF13-4F2E45162708}" destId="{07B2D6F9-8D53-48C4-A79C-EA703A07D4F1}" srcOrd="1" destOrd="0" presId="urn:microsoft.com/office/officeart/2018/2/layout/IconVerticalSolidList"/>
    <dgm:cxn modelId="{41363DBF-BAA6-432D-A9A3-051ADAA6D4A6}" type="presParOf" srcId="{63664CEE-3F86-4AC3-BF13-4F2E45162708}" destId="{99BB3474-5A57-465C-8AB6-16EC332DF068}" srcOrd="2" destOrd="0" presId="urn:microsoft.com/office/officeart/2018/2/layout/IconVerticalSolidList"/>
    <dgm:cxn modelId="{784CCB28-12BB-4987-94D7-88E8BFCC74DF}" type="presParOf" srcId="{99BB3474-5A57-465C-8AB6-16EC332DF068}" destId="{3DBA8B74-D21C-48C3-95F9-AEE52A712ECF}" srcOrd="0" destOrd="0" presId="urn:microsoft.com/office/officeart/2018/2/layout/IconVerticalSolidList"/>
    <dgm:cxn modelId="{2F521CC9-2BEB-4699-A61C-24D6CBFB6304}" type="presParOf" srcId="{99BB3474-5A57-465C-8AB6-16EC332DF068}" destId="{19CF22A9-E0BB-4AD6-B223-B7DC4F6EDF38}" srcOrd="1" destOrd="0" presId="urn:microsoft.com/office/officeart/2018/2/layout/IconVerticalSolidList"/>
    <dgm:cxn modelId="{300B521C-31DA-46BF-9C0B-8F6A0B7353DE}" type="presParOf" srcId="{99BB3474-5A57-465C-8AB6-16EC332DF068}" destId="{15AD5186-77C1-4F08-BAA2-6B6D42818F28}" srcOrd="2" destOrd="0" presId="urn:microsoft.com/office/officeart/2018/2/layout/IconVerticalSolidList"/>
    <dgm:cxn modelId="{8B5852A5-A224-45E4-811B-BBB9DC491DEA}" type="presParOf" srcId="{99BB3474-5A57-465C-8AB6-16EC332DF068}" destId="{2A99B409-DCE4-45F7-A4DE-4F6B21026E4D}" srcOrd="3" destOrd="0" presId="urn:microsoft.com/office/officeart/2018/2/layout/IconVerticalSolidList"/>
    <dgm:cxn modelId="{8F1B08FB-C7B8-41F6-8B5E-0D40898C90D0}" type="presParOf" srcId="{63664CEE-3F86-4AC3-BF13-4F2E45162708}" destId="{D26110F1-877F-4C95-AA31-DF92E86108FD}" srcOrd="3" destOrd="0" presId="urn:microsoft.com/office/officeart/2018/2/layout/IconVerticalSolidList"/>
    <dgm:cxn modelId="{F359350A-6B9E-44B4-AF83-97E7F3B07D76}" type="presParOf" srcId="{63664CEE-3F86-4AC3-BF13-4F2E45162708}" destId="{C3699543-D765-4633-A26C-7F5757A60037}" srcOrd="4" destOrd="0" presId="urn:microsoft.com/office/officeart/2018/2/layout/IconVerticalSolidList"/>
    <dgm:cxn modelId="{5C606EA6-87ED-4F78-8D12-1B6FC354C36F}" type="presParOf" srcId="{C3699543-D765-4633-A26C-7F5757A60037}" destId="{C3585F8D-52BD-4082-A9B1-995AE525E2E8}" srcOrd="0" destOrd="0" presId="urn:microsoft.com/office/officeart/2018/2/layout/IconVerticalSolidList"/>
    <dgm:cxn modelId="{411078AF-4ED3-4887-87C6-268EDD0602A1}" type="presParOf" srcId="{C3699543-D765-4633-A26C-7F5757A60037}" destId="{A327B9AE-78CC-427D-A29D-7FB3C94D18A8}" srcOrd="1" destOrd="0" presId="urn:microsoft.com/office/officeart/2018/2/layout/IconVerticalSolidList"/>
    <dgm:cxn modelId="{7BFFA4CD-9073-4167-B8F6-D0765E75756F}" type="presParOf" srcId="{C3699543-D765-4633-A26C-7F5757A60037}" destId="{3A88B3A3-CD21-4BEA-850C-A817031C3096}" srcOrd="2" destOrd="0" presId="urn:microsoft.com/office/officeart/2018/2/layout/IconVerticalSolidList"/>
    <dgm:cxn modelId="{8A6C9F62-6C6D-4FAD-9178-4B7B4BA63223}" type="presParOf" srcId="{C3699543-D765-4633-A26C-7F5757A60037}" destId="{00FEA58A-3238-4CAD-B617-6B0F3FBADB44}" srcOrd="3" destOrd="0" presId="urn:microsoft.com/office/officeart/2018/2/layout/IconVerticalSolidList"/>
    <dgm:cxn modelId="{079D3CEC-56F9-4677-B986-50E15478055E}" type="presParOf" srcId="{63664CEE-3F86-4AC3-BF13-4F2E45162708}" destId="{D445A40F-B2D7-4AC0-8BB5-027E8A731B80}" srcOrd="5" destOrd="0" presId="urn:microsoft.com/office/officeart/2018/2/layout/IconVerticalSolidList"/>
    <dgm:cxn modelId="{FE6860F7-F6DB-4D86-B8C2-016922F3D80D}" type="presParOf" srcId="{63664CEE-3F86-4AC3-BF13-4F2E45162708}" destId="{C960F562-4E6E-4871-9F87-466403F8ACB7}" srcOrd="6" destOrd="0" presId="urn:microsoft.com/office/officeart/2018/2/layout/IconVerticalSolidList"/>
    <dgm:cxn modelId="{EAC5358B-4C65-41F2-81B9-6D2335A72071}" type="presParOf" srcId="{C960F562-4E6E-4871-9F87-466403F8ACB7}" destId="{F68C1123-607C-4527-A354-DA55BCDE904C}" srcOrd="0" destOrd="0" presId="urn:microsoft.com/office/officeart/2018/2/layout/IconVerticalSolidList"/>
    <dgm:cxn modelId="{DD6B4FA3-F634-4D70-8662-82C8E3C5C76E}" type="presParOf" srcId="{C960F562-4E6E-4871-9F87-466403F8ACB7}" destId="{0C6D1746-904E-42D1-979C-998F64FAC2A2}" srcOrd="1" destOrd="0" presId="urn:microsoft.com/office/officeart/2018/2/layout/IconVerticalSolidList"/>
    <dgm:cxn modelId="{738CA50D-C527-4F19-BDFE-02B4AEDCDD6D}" type="presParOf" srcId="{C960F562-4E6E-4871-9F87-466403F8ACB7}" destId="{E51F28F1-044D-4C31-917B-64182EE85A6C}" srcOrd="2" destOrd="0" presId="urn:microsoft.com/office/officeart/2018/2/layout/IconVerticalSolidList"/>
    <dgm:cxn modelId="{8B92E266-0467-4FCD-9792-B4CDF4A601FC}" type="presParOf" srcId="{C960F562-4E6E-4871-9F87-466403F8ACB7}" destId="{7BD83E42-F4C1-45DA-8828-97CD9F6F1FB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CF2D22-F97D-4C8F-8F38-18CFAAD91CA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78859A-323A-46E7-BB73-3183281BB0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Improved Energy Efficiency</a:t>
          </a:r>
          <a:r>
            <a:rPr lang="en-US" b="0" i="0" baseline="0" dirty="0"/>
            <a:t>: Up to X% increase in solar energy output.</a:t>
          </a:r>
          <a:endParaRPr lang="en-US" dirty="0"/>
        </a:p>
      </dgm:t>
    </dgm:pt>
    <dgm:pt modelId="{6EA566E4-8189-495D-BCB0-BD2DC366F41C}" type="parTrans" cxnId="{142FC4AF-0969-4776-BFDF-703A67EC3D72}">
      <dgm:prSet/>
      <dgm:spPr/>
      <dgm:t>
        <a:bodyPr/>
        <a:lstStyle/>
        <a:p>
          <a:endParaRPr lang="en-US"/>
        </a:p>
      </dgm:t>
    </dgm:pt>
    <dgm:pt modelId="{1B3E4C11-EEA2-4E40-A790-752DFE9B2639}" type="sibTrans" cxnId="{142FC4AF-0969-4776-BFDF-703A67EC3D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6E0AA1E-3DA9-4697-8143-69B322ECF9D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 dirty="0"/>
            <a:t>Real-Time Adaptation</a:t>
          </a:r>
          <a:r>
            <a:rPr lang="en-US" b="0" i="0" baseline="0" dirty="0"/>
            <a:t>: Faster response to environmental changes.</a:t>
          </a:r>
          <a:endParaRPr lang="en-US" dirty="0"/>
        </a:p>
      </dgm:t>
    </dgm:pt>
    <dgm:pt modelId="{B385DB50-4789-445B-89A0-12A338D682EE}" type="parTrans" cxnId="{7052D4CE-A399-4B68-B65B-7EDAE5628111}">
      <dgm:prSet/>
      <dgm:spPr/>
      <dgm:t>
        <a:bodyPr/>
        <a:lstStyle/>
        <a:p>
          <a:endParaRPr lang="en-US"/>
        </a:p>
      </dgm:t>
    </dgm:pt>
    <dgm:pt modelId="{01C68A0A-3814-42F7-B6D1-648B241E8806}" type="sibTrans" cxnId="{7052D4CE-A399-4B68-B65B-7EDAE56281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7AA670-063B-4C3A-B9F8-47F5455273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Predictive Maintenance</a:t>
          </a:r>
          <a:r>
            <a:rPr lang="en-US" b="0" i="0" baseline="0"/>
            <a:t>: Reduces downtime and maintenance costs.</a:t>
          </a:r>
          <a:endParaRPr lang="en-US"/>
        </a:p>
      </dgm:t>
    </dgm:pt>
    <dgm:pt modelId="{BBEF4DDC-532A-4736-8113-38FD765FBB32}" type="parTrans" cxnId="{A7B4A5DC-0992-4E9C-A21A-4A5BFC3644B1}">
      <dgm:prSet/>
      <dgm:spPr/>
      <dgm:t>
        <a:bodyPr/>
        <a:lstStyle/>
        <a:p>
          <a:endParaRPr lang="en-US"/>
        </a:p>
      </dgm:t>
    </dgm:pt>
    <dgm:pt modelId="{CB9E2B9F-98DC-4168-89E8-05D89295DCB1}" type="sibTrans" cxnId="{A7B4A5DC-0992-4E9C-A21A-4A5BFC3644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782F2AD-B909-4F64-90B8-6B869CE548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Visualization: Graphs of efficiency gains, duty cycle behavior, and power output trends. </a:t>
          </a:r>
          <a:endParaRPr lang="en-US"/>
        </a:p>
      </dgm:t>
    </dgm:pt>
    <dgm:pt modelId="{ACDF7A70-8BD2-43CF-A871-10DFA034B958}" type="parTrans" cxnId="{8D782F53-23B3-4E56-8F3C-ED311C8B591F}">
      <dgm:prSet/>
      <dgm:spPr/>
      <dgm:t>
        <a:bodyPr/>
        <a:lstStyle/>
        <a:p>
          <a:endParaRPr lang="en-US"/>
        </a:p>
      </dgm:t>
    </dgm:pt>
    <dgm:pt modelId="{F22F2B3E-2831-44E7-B675-436D5EE5A213}" type="sibTrans" cxnId="{8D782F53-23B3-4E56-8F3C-ED311C8B591F}">
      <dgm:prSet/>
      <dgm:spPr/>
      <dgm:t>
        <a:bodyPr/>
        <a:lstStyle/>
        <a:p>
          <a:endParaRPr lang="en-US"/>
        </a:p>
      </dgm:t>
    </dgm:pt>
    <dgm:pt modelId="{AAD6A815-80A4-4B3B-9A8D-26EFE0CA75F1}" type="pres">
      <dgm:prSet presAssocID="{1DCF2D22-F97D-4C8F-8F38-18CFAAD91CA9}" presName="root" presStyleCnt="0">
        <dgm:presLayoutVars>
          <dgm:dir/>
          <dgm:resizeHandles val="exact"/>
        </dgm:presLayoutVars>
      </dgm:prSet>
      <dgm:spPr/>
    </dgm:pt>
    <dgm:pt modelId="{09EA0061-8560-4962-AD1B-86457FDB46D4}" type="pres">
      <dgm:prSet presAssocID="{1DCF2D22-F97D-4C8F-8F38-18CFAAD91CA9}" presName="container" presStyleCnt="0">
        <dgm:presLayoutVars>
          <dgm:dir/>
          <dgm:resizeHandles val="exact"/>
        </dgm:presLayoutVars>
      </dgm:prSet>
      <dgm:spPr/>
    </dgm:pt>
    <dgm:pt modelId="{B640F665-0516-47C4-903F-46153A225BD1}" type="pres">
      <dgm:prSet presAssocID="{3378859A-323A-46E7-BB73-3183281BB019}" presName="compNode" presStyleCnt="0"/>
      <dgm:spPr/>
    </dgm:pt>
    <dgm:pt modelId="{6FE5E93B-AA29-4BB4-904F-6FE54B434540}" type="pres">
      <dgm:prSet presAssocID="{3378859A-323A-46E7-BB73-3183281BB019}" presName="iconBgRect" presStyleLbl="bgShp" presStyleIdx="0" presStyleCnt="4"/>
      <dgm:spPr/>
    </dgm:pt>
    <dgm:pt modelId="{D3B38759-AD93-4734-AB21-C439B5F81825}" type="pres">
      <dgm:prSet presAssocID="{3378859A-323A-46E7-BB73-3183281BB0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ED3FF3D-53A1-474A-8D61-6FBEAB3F6DA5}" type="pres">
      <dgm:prSet presAssocID="{3378859A-323A-46E7-BB73-3183281BB019}" presName="spaceRect" presStyleCnt="0"/>
      <dgm:spPr/>
    </dgm:pt>
    <dgm:pt modelId="{F385CC35-6738-46F8-86EF-EE73FDEAA788}" type="pres">
      <dgm:prSet presAssocID="{3378859A-323A-46E7-BB73-3183281BB019}" presName="textRect" presStyleLbl="revTx" presStyleIdx="0" presStyleCnt="4">
        <dgm:presLayoutVars>
          <dgm:chMax val="1"/>
          <dgm:chPref val="1"/>
        </dgm:presLayoutVars>
      </dgm:prSet>
      <dgm:spPr/>
    </dgm:pt>
    <dgm:pt modelId="{C77A6161-9187-4E89-9351-AF6F54493FC4}" type="pres">
      <dgm:prSet presAssocID="{1B3E4C11-EEA2-4E40-A790-752DFE9B2639}" presName="sibTrans" presStyleLbl="sibTrans2D1" presStyleIdx="0" presStyleCnt="0"/>
      <dgm:spPr/>
    </dgm:pt>
    <dgm:pt modelId="{80630080-CDA9-4FD6-91DE-1028F0E283B0}" type="pres">
      <dgm:prSet presAssocID="{A6E0AA1E-3DA9-4697-8143-69B322ECF9D1}" presName="compNode" presStyleCnt="0"/>
      <dgm:spPr/>
    </dgm:pt>
    <dgm:pt modelId="{25EF50E4-E144-4983-AD91-566BF310327F}" type="pres">
      <dgm:prSet presAssocID="{A6E0AA1E-3DA9-4697-8143-69B322ECF9D1}" presName="iconBgRect" presStyleLbl="bgShp" presStyleIdx="1" presStyleCnt="4"/>
      <dgm:spPr/>
    </dgm:pt>
    <dgm:pt modelId="{91C0990D-9F2A-403F-8C19-418E3A90F710}" type="pres">
      <dgm:prSet presAssocID="{A6E0AA1E-3DA9-4697-8143-69B322ECF9D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167278CA-FF7F-4FA5-AEF0-126EB25D5E17}" type="pres">
      <dgm:prSet presAssocID="{A6E0AA1E-3DA9-4697-8143-69B322ECF9D1}" presName="spaceRect" presStyleCnt="0"/>
      <dgm:spPr/>
    </dgm:pt>
    <dgm:pt modelId="{283EA60E-9971-4EA5-BF8B-1050F97896B8}" type="pres">
      <dgm:prSet presAssocID="{A6E0AA1E-3DA9-4697-8143-69B322ECF9D1}" presName="textRect" presStyleLbl="revTx" presStyleIdx="1" presStyleCnt="4">
        <dgm:presLayoutVars>
          <dgm:chMax val="1"/>
          <dgm:chPref val="1"/>
        </dgm:presLayoutVars>
      </dgm:prSet>
      <dgm:spPr/>
    </dgm:pt>
    <dgm:pt modelId="{DFEB8CAA-688F-47A9-88C3-57488CEE9FE6}" type="pres">
      <dgm:prSet presAssocID="{01C68A0A-3814-42F7-B6D1-648B241E8806}" presName="sibTrans" presStyleLbl="sibTrans2D1" presStyleIdx="0" presStyleCnt="0"/>
      <dgm:spPr/>
    </dgm:pt>
    <dgm:pt modelId="{7C4DFE94-12FE-4014-97AE-7EE7A26A8645}" type="pres">
      <dgm:prSet presAssocID="{6B7AA670-063B-4C3A-B9F8-47F5455273C7}" presName="compNode" presStyleCnt="0"/>
      <dgm:spPr/>
    </dgm:pt>
    <dgm:pt modelId="{3A11C228-C4F6-4EF3-B543-D030961088CA}" type="pres">
      <dgm:prSet presAssocID="{6B7AA670-063B-4C3A-B9F8-47F5455273C7}" presName="iconBgRect" presStyleLbl="bgShp" presStyleIdx="2" presStyleCnt="4"/>
      <dgm:spPr/>
    </dgm:pt>
    <dgm:pt modelId="{74B09A27-A1F6-4DFA-AB4C-450A8BD851B4}" type="pres">
      <dgm:prSet presAssocID="{6B7AA670-063B-4C3A-B9F8-47F5455273C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1BDD7D8-19F2-4EB2-8A6F-BEC13F9013CB}" type="pres">
      <dgm:prSet presAssocID="{6B7AA670-063B-4C3A-B9F8-47F5455273C7}" presName="spaceRect" presStyleCnt="0"/>
      <dgm:spPr/>
    </dgm:pt>
    <dgm:pt modelId="{C03D2624-82D2-401B-8353-BCAEC0A4BE43}" type="pres">
      <dgm:prSet presAssocID="{6B7AA670-063B-4C3A-B9F8-47F5455273C7}" presName="textRect" presStyleLbl="revTx" presStyleIdx="2" presStyleCnt="4">
        <dgm:presLayoutVars>
          <dgm:chMax val="1"/>
          <dgm:chPref val="1"/>
        </dgm:presLayoutVars>
      </dgm:prSet>
      <dgm:spPr/>
    </dgm:pt>
    <dgm:pt modelId="{D27A7E7A-E04E-418A-A4EB-FCE0421BAAC6}" type="pres">
      <dgm:prSet presAssocID="{CB9E2B9F-98DC-4168-89E8-05D89295DCB1}" presName="sibTrans" presStyleLbl="sibTrans2D1" presStyleIdx="0" presStyleCnt="0"/>
      <dgm:spPr/>
    </dgm:pt>
    <dgm:pt modelId="{B855A8EC-9661-4DD4-AB6E-F9AFEDB51049}" type="pres">
      <dgm:prSet presAssocID="{9782F2AD-B909-4F64-90B8-6B869CE54873}" presName="compNode" presStyleCnt="0"/>
      <dgm:spPr/>
    </dgm:pt>
    <dgm:pt modelId="{591C7D2F-C5F9-40E8-90D7-4AEA6E073CA8}" type="pres">
      <dgm:prSet presAssocID="{9782F2AD-B909-4F64-90B8-6B869CE54873}" presName="iconBgRect" presStyleLbl="bgShp" presStyleIdx="3" presStyleCnt="4"/>
      <dgm:spPr/>
    </dgm:pt>
    <dgm:pt modelId="{921EBE22-6CC2-4EF0-B595-268CB8DD9B76}" type="pres">
      <dgm:prSet presAssocID="{9782F2AD-B909-4F64-90B8-6B869CE548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E44BA0B-7480-4151-A0B8-1682FC087250}" type="pres">
      <dgm:prSet presAssocID="{9782F2AD-B909-4F64-90B8-6B869CE54873}" presName="spaceRect" presStyleCnt="0"/>
      <dgm:spPr/>
    </dgm:pt>
    <dgm:pt modelId="{8F3ADF31-1EED-48F8-A752-024ADB6D6ADC}" type="pres">
      <dgm:prSet presAssocID="{9782F2AD-B909-4F64-90B8-6B869CE548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4D46004-8F26-4DB6-AC8E-8C8E244DD961}" type="presOf" srcId="{6B7AA670-063B-4C3A-B9F8-47F5455273C7}" destId="{C03D2624-82D2-401B-8353-BCAEC0A4BE43}" srcOrd="0" destOrd="0" presId="urn:microsoft.com/office/officeart/2018/2/layout/IconCircleList"/>
    <dgm:cxn modelId="{3FD2E030-21B8-4C0C-89E8-6512877488D8}" type="presOf" srcId="{01C68A0A-3814-42F7-B6D1-648B241E8806}" destId="{DFEB8CAA-688F-47A9-88C3-57488CEE9FE6}" srcOrd="0" destOrd="0" presId="urn:microsoft.com/office/officeart/2018/2/layout/IconCircleList"/>
    <dgm:cxn modelId="{63725260-635A-4BDA-8C33-68FE0CAD74FB}" type="presOf" srcId="{A6E0AA1E-3DA9-4697-8143-69B322ECF9D1}" destId="{283EA60E-9971-4EA5-BF8B-1050F97896B8}" srcOrd="0" destOrd="0" presId="urn:microsoft.com/office/officeart/2018/2/layout/IconCircleList"/>
    <dgm:cxn modelId="{8D782F53-23B3-4E56-8F3C-ED311C8B591F}" srcId="{1DCF2D22-F97D-4C8F-8F38-18CFAAD91CA9}" destId="{9782F2AD-B909-4F64-90B8-6B869CE54873}" srcOrd="3" destOrd="0" parTransId="{ACDF7A70-8BD2-43CF-A871-10DFA034B958}" sibTransId="{F22F2B3E-2831-44E7-B675-436D5EE5A213}"/>
    <dgm:cxn modelId="{5E2CE177-42E0-46E6-BD9F-48FAB7C14973}" type="presOf" srcId="{1DCF2D22-F97D-4C8F-8F38-18CFAAD91CA9}" destId="{AAD6A815-80A4-4B3B-9A8D-26EFE0CA75F1}" srcOrd="0" destOrd="0" presId="urn:microsoft.com/office/officeart/2018/2/layout/IconCircleList"/>
    <dgm:cxn modelId="{987F3F96-8ACD-4F38-B8CE-06CFB674CFD2}" type="presOf" srcId="{9782F2AD-B909-4F64-90B8-6B869CE54873}" destId="{8F3ADF31-1EED-48F8-A752-024ADB6D6ADC}" srcOrd="0" destOrd="0" presId="urn:microsoft.com/office/officeart/2018/2/layout/IconCircleList"/>
    <dgm:cxn modelId="{756B8FA9-4B34-4AA2-9F91-6F7CC98CF80C}" type="presOf" srcId="{3378859A-323A-46E7-BB73-3183281BB019}" destId="{F385CC35-6738-46F8-86EF-EE73FDEAA788}" srcOrd="0" destOrd="0" presId="urn:microsoft.com/office/officeart/2018/2/layout/IconCircleList"/>
    <dgm:cxn modelId="{142FC4AF-0969-4776-BFDF-703A67EC3D72}" srcId="{1DCF2D22-F97D-4C8F-8F38-18CFAAD91CA9}" destId="{3378859A-323A-46E7-BB73-3183281BB019}" srcOrd="0" destOrd="0" parTransId="{6EA566E4-8189-495D-BCB0-BD2DC366F41C}" sibTransId="{1B3E4C11-EEA2-4E40-A790-752DFE9B2639}"/>
    <dgm:cxn modelId="{69422FB6-B59D-48EE-96F5-75541B2DD4AA}" type="presOf" srcId="{CB9E2B9F-98DC-4168-89E8-05D89295DCB1}" destId="{D27A7E7A-E04E-418A-A4EB-FCE0421BAAC6}" srcOrd="0" destOrd="0" presId="urn:microsoft.com/office/officeart/2018/2/layout/IconCircleList"/>
    <dgm:cxn modelId="{7052D4CE-A399-4B68-B65B-7EDAE5628111}" srcId="{1DCF2D22-F97D-4C8F-8F38-18CFAAD91CA9}" destId="{A6E0AA1E-3DA9-4697-8143-69B322ECF9D1}" srcOrd="1" destOrd="0" parTransId="{B385DB50-4789-445B-89A0-12A338D682EE}" sibTransId="{01C68A0A-3814-42F7-B6D1-648B241E8806}"/>
    <dgm:cxn modelId="{A7B4A5DC-0992-4E9C-A21A-4A5BFC3644B1}" srcId="{1DCF2D22-F97D-4C8F-8F38-18CFAAD91CA9}" destId="{6B7AA670-063B-4C3A-B9F8-47F5455273C7}" srcOrd="2" destOrd="0" parTransId="{BBEF4DDC-532A-4736-8113-38FD765FBB32}" sibTransId="{CB9E2B9F-98DC-4168-89E8-05D89295DCB1}"/>
    <dgm:cxn modelId="{83A3BBE1-6E12-4AC2-BD4F-651732AB9105}" type="presOf" srcId="{1B3E4C11-EEA2-4E40-A790-752DFE9B2639}" destId="{C77A6161-9187-4E89-9351-AF6F54493FC4}" srcOrd="0" destOrd="0" presId="urn:microsoft.com/office/officeart/2018/2/layout/IconCircleList"/>
    <dgm:cxn modelId="{8ABEC905-EFC8-4E18-A6B9-17538DE0DF5F}" type="presParOf" srcId="{AAD6A815-80A4-4B3B-9A8D-26EFE0CA75F1}" destId="{09EA0061-8560-4962-AD1B-86457FDB46D4}" srcOrd="0" destOrd="0" presId="urn:microsoft.com/office/officeart/2018/2/layout/IconCircleList"/>
    <dgm:cxn modelId="{870ABE44-7F17-492B-8364-631BE13500D8}" type="presParOf" srcId="{09EA0061-8560-4962-AD1B-86457FDB46D4}" destId="{B640F665-0516-47C4-903F-46153A225BD1}" srcOrd="0" destOrd="0" presId="urn:microsoft.com/office/officeart/2018/2/layout/IconCircleList"/>
    <dgm:cxn modelId="{5B5792A7-6692-4C3C-96CD-FB3F76B4ACB5}" type="presParOf" srcId="{B640F665-0516-47C4-903F-46153A225BD1}" destId="{6FE5E93B-AA29-4BB4-904F-6FE54B434540}" srcOrd="0" destOrd="0" presId="urn:microsoft.com/office/officeart/2018/2/layout/IconCircleList"/>
    <dgm:cxn modelId="{EE3EAFB0-1B64-499D-BE1D-9D9C152168CF}" type="presParOf" srcId="{B640F665-0516-47C4-903F-46153A225BD1}" destId="{D3B38759-AD93-4734-AB21-C439B5F81825}" srcOrd="1" destOrd="0" presId="urn:microsoft.com/office/officeart/2018/2/layout/IconCircleList"/>
    <dgm:cxn modelId="{0FC1AD58-613E-469A-A026-7618F6FA3302}" type="presParOf" srcId="{B640F665-0516-47C4-903F-46153A225BD1}" destId="{9ED3FF3D-53A1-474A-8D61-6FBEAB3F6DA5}" srcOrd="2" destOrd="0" presId="urn:microsoft.com/office/officeart/2018/2/layout/IconCircleList"/>
    <dgm:cxn modelId="{7824795E-213F-44E0-82DE-83402EDD95F7}" type="presParOf" srcId="{B640F665-0516-47C4-903F-46153A225BD1}" destId="{F385CC35-6738-46F8-86EF-EE73FDEAA788}" srcOrd="3" destOrd="0" presId="urn:microsoft.com/office/officeart/2018/2/layout/IconCircleList"/>
    <dgm:cxn modelId="{5734B7A7-E936-4E6D-9DE2-E499A8AE6F77}" type="presParOf" srcId="{09EA0061-8560-4962-AD1B-86457FDB46D4}" destId="{C77A6161-9187-4E89-9351-AF6F54493FC4}" srcOrd="1" destOrd="0" presId="urn:microsoft.com/office/officeart/2018/2/layout/IconCircleList"/>
    <dgm:cxn modelId="{70FBE762-DB76-49DE-B24D-C37E7BBF806D}" type="presParOf" srcId="{09EA0061-8560-4962-AD1B-86457FDB46D4}" destId="{80630080-CDA9-4FD6-91DE-1028F0E283B0}" srcOrd="2" destOrd="0" presId="urn:microsoft.com/office/officeart/2018/2/layout/IconCircleList"/>
    <dgm:cxn modelId="{E89A99D3-B06D-4C8A-B78E-0D6E0EAE5CA1}" type="presParOf" srcId="{80630080-CDA9-4FD6-91DE-1028F0E283B0}" destId="{25EF50E4-E144-4983-AD91-566BF310327F}" srcOrd="0" destOrd="0" presId="urn:microsoft.com/office/officeart/2018/2/layout/IconCircleList"/>
    <dgm:cxn modelId="{572F3E76-98A8-42FE-AEAC-699B7344FFF6}" type="presParOf" srcId="{80630080-CDA9-4FD6-91DE-1028F0E283B0}" destId="{91C0990D-9F2A-403F-8C19-418E3A90F710}" srcOrd="1" destOrd="0" presId="urn:microsoft.com/office/officeart/2018/2/layout/IconCircleList"/>
    <dgm:cxn modelId="{A1E23AD2-36D2-4EF8-8C62-8C86223E382E}" type="presParOf" srcId="{80630080-CDA9-4FD6-91DE-1028F0E283B0}" destId="{167278CA-FF7F-4FA5-AEF0-126EB25D5E17}" srcOrd="2" destOrd="0" presId="urn:microsoft.com/office/officeart/2018/2/layout/IconCircleList"/>
    <dgm:cxn modelId="{554FFBDE-030A-4A68-9550-9CF1D9E0A932}" type="presParOf" srcId="{80630080-CDA9-4FD6-91DE-1028F0E283B0}" destId="{283EA60E-9971-4EA5-BF8B-1050F97896B8}" srcOrd="3" destOrd="0" presId="urn:microsoft.com/office/officeart/2018/2/layout/IconCircleList"/>
    <dgm:cxn modelId="{F71A920B-DF8A-4615-B002-2A3C67DCC3A9}" type="presParOf" srcId="{09EA0061-8560-4962-AD1B-86457FDB46D4}" destId="{DFEB8CAA-688F-47A9-88C3-57488CEE9FE6}" srcOrd="3" destOrd="0" presId="urn:microsoft.com/office/officeart/2018/2/layout/IconCircleList"/>
    <dgm:cxn modelId="{536C236A-2F84-45F3-ABA9-13509FF785CD}" type="presParOf" srcId="{09EA0061-8560-4962-AD1B-86457FDB46D4}" destId="{7C4DFE94-12FE-4014-97AE-7EE7A26A8645}" srcOrd="4" destOrd="0" presId="urn:microsoft.com/office/officeart/2018/2/layout/IconCircleList"/>
    <dgm:cxn modelId="{EFA1AD33-0FE5-41C6-B5DA-11FA0824F0A9}" type="presParOf" srcId="{7C4DFE94-12FE-4014-97AE-7EE7A26A8645}" destId="{3A11C228-C4F6-4EF3-B543-D030961088CA}" srcOrd="0" destOrd="0" presId="urn:microsoft.com/office/officeart/2018/2/layout/IconCircleList"/>
    <dgm:cxn modelId="{B3733406-E297-412E-AA4C-B6B58B72AC1A}" type="presParOf" srcId="{7C4DFE94-12FE-4014-97AE-7EE7A26A8645}" destId="{74B09A27-A1F6-4DFA-AB4C-450A8BD851B4}" srcOrd="1" destOrd="0" presId="urn:microsoft.com/office/officeart/2018/2/layout/IconCircleList"/>
    <dgm:cxn modelId="{85276465-B768-45DE-8886-349A0A739B2F}" type="presParOf" srcId="{7C4DFE94-12FE-4014-97AE-7EE7A26A8645}" destId="{61BDD7D8-19F2-4EB2-8A6F-BEC13F9013CB}" srcOrd="2" destOrd="0" presId="urn:microsoft.com/office/officeart/2018/2/layout/IconCircleList"/>
    <dgm:cxn modelId="{699E983B-FCAF-472B-A472-A364CEBCA9CA}" type="presParOf" srcId="{7C4DFE94-12FE-4014-97AE-7EE7A26A8645}" destId="{C03D2624-82D2-401B-8353-BCAEC0A4BE43}" srcOrd="3" destOrd="0" presId="urn:microsoft.com/office/officeart/2018/2/layout/IconCircleList"/>
    <dgm:cxn modelId="{E1D697D1-179E-44A8-BB41-0EDCEDDCA500}" type="presParOf" srcId="{09EA0061-8560-4962-AD1B-86457FDB46D4}" destId="{D27A7E7A-E04E-418A-A4EB-FCE0421BAAC6}" srcOrd="5" destOrd="0" presId="urn:microsoft.com/office/officeart/2018/2/layout/IconCircleList"/>
    <dgm:cxn modelId="{6A467257-A3DD-4654-9555-2FB00C2C3568}" type="presParOf" srcId="{09EA0061-8560-4962-AD1B-86457FDB46D4}" destId="{B855A8EC-9661-4DD4-AB6E-F9AFEDB51049}" srcOrd="6" destOrd="0" presId="urn:microsoft.com/office/officeart/2018/2/layout/IconCircleList"/>
    <dgm:cxn modelId="{37C4DD23-24B1-4761-BB24-74EA56E521BB}" type="presParOf" srcId="{B855A8EC-9661-4DD4-AB6E-F9AFEDB51049}" destId="{591C7D2F-C5F9-40E8-90D7-4AEA6E073CA8}" srcOrd="0" destOrd="0" presId="urn:microsoft.com/office/officeart/2018/2/layout/IconCircleList"/>
    <dgm:cxn modelId="{0E9B0DB4-EF48-4F68-8085-AAA7C43370F7}" type="presParOf" srcId="{B855A8EC-9661-4DD4-AB6E-F9AFEDB51049}" destId="{921EBE22-6CC2-4EF0-B595-268CB8DD9B76}" srcOrd="1" destOrd="0" presId="urn:microsoft.com/office/officeart/2018/2/layout/IconCircleList"/>
    <dgm:cxn modelId="{17EBA9C8-0146-4BBC-9601-70FC28694190}" type="presParOf" srcId="{B855A8EC-9661-4DD4-AB6E-F9AFEDB51049}" destId="{1E44BA0B-7480-4151-A0B8-1682FC087250}" srcOrd="2" destOrd="0" presId="urn:microsoft.com/office/officeart/2018/2/layout/IconCircleList"/>
    <dgm:cxn modelId="{897C6ADB-8A7E-4DFE-A855-93D2406848D9}" type="presParOf" srcId="{B855A8EC-9661-4DD4-AB6E-F9AFEDB51049}" destId="{8F3ADF31-1EED-48F8-A752-024ADB6D6AD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9D67961-10EA-406D-A76E-01895AB0A0B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632F49-933E-4049-9E52-3BD439EEBE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Integration with Smart Grids</a:t>
          </a:r>
          <a:r>
            <a:rPr lang="en-US" b="0" i="0" baseline="0"/>
            <a:t> for enhanced energy distribution.</a:t>
          </a:r>
          <a:endParaRPr lang="en-US"/>
        </a:p>
      </dgm:t>
    </dgm:pt>
    <dgm:pt modelId="{636A0CEF-13C7-4991-A4CD-E2FD5090780F}" type="parTrans" cxnId="{57852DB8-8549-490E-8663-0626EAD07B03}">
      <dgm:prSet/>
      <dgm:spPr/>
      <dgm:t>
        <a:bodyPr/>
        <a:lstStyle/>
        <a:p>
          <a:endParaRPr lang="en-US"/>
        </a:p>
      </dgm:t>
    </dgm:pt>
    <dgm:pt modelId="{FDB0540A-639E-4682-B8C4-198C92B0DD26}" type="sibTrans" cxnId="{57852DB8-8549-490E-8663-0626EAD07B0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46E8E92-91FE-4DBC-9BBD-52F63B3BA4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Battery Management Systems</a:t>
          </a:r>
          <a:r>
            <a:rPr lang="en-US" b="0" i="0" baseline="0"/>
            <a:t> for solar storage optimization.</a:t>
          </a:r>
          <a:endParaRPr lang="en-US"/>
        </a:p>
      </dgm:t>
    </dgm:pt>
    <dgm:pt modelId="{729BE7B4-592E-49B3-8B86-B66360C4D967}" type="parTrans" cxnId="{3C378F38-3659-49C7-9E0D-2BE63C0AD0F4}">
      <dgm:prSet/>
      <dgm:spPr/>
      <dgm:t>
        <a:bodyPr/>
        <a:lstStyle/>
        <a:p>
          <a:endParaRPr lang="en-US"/>
        </a:p>
      </dgm:t>
    </dgm:pt>
    <dgm:pt modelId="{CD6E02AD-BDDB-4013-91B0-7B2FAD7BFA8A}" type="sibTrans" cxnId="{3C378F38-3659-49C7-9E0D-2BE63C0AD0F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B2F687-8A7B-4E97-9A0C-17469A9BAF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Advanced AI Models</a:t>
          </a:r>
          <a:r>
            <a:rPr lang="en-US" b="0" i="0" baseline="0"/>
            <a:t> for improved predictions under diverse conditions.</a:t>
          </a:r>
          <a:endParaRPr lang="en-US"/>
        </a:p>
      </dgm:t>
    </dgm:pt>
    <dgm:pt modelId="{44CF16FA-C97A-472E-B61E-5329828877AB}" type="parTrans" cxnId="{B05ABDE7-59A2-4444-8309-08BC045A18C0}">
      <dgm:prSet/>
      <dgm:spPr/>
      <dgm:t>
        <a:bodyPr/>
        <a:lstStyle/>
        <a:p>
          <a:endParaRPr lang="en-US"/>
        </a:p>
      </dgm:t>
    </dgm:pt>
    <dgm:pt modelId="{5A2716FC-5262-4DC0-AE1C-F9209FF4F030}" type="sibTrans" cxnId="{B05ABDE7-59A2-4444-8309-08BC045A18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C33447C-C2B1-4E9B-962E-AE6722B242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Global Implementation</a:t>
          </a:r>
          <a:r>
            <a:rPr lang="en-US" b="0" i="0" baseline="0"/>
            <a:t> in solar farms and urban energy systems. </a:t>
          </a:r>
          <a:endParaRPr lang="en-US"/>
        </a:p>
      </dgm:t>
    </dgm:pt>
    <dgm:pt modelId="{848EAD61-2E85-4E1B-B695-EB52E2D27F1F}" type="parTrans" cxnId="{EA32FC9A-4378-4160-9C6E-9E7BAA59736A}">
      <dgm:prSet/>
      <dgm:spPr/>
      <dgm:t>
        <a:bodyPr/>
        <a:lstStyle/>
        <a:p>
          <a:endParaRPr lang="en-US"/>
        </a:p>
      </dgm:t>
    </dgm:pt>
    <dgm:pt modelId="{ACBA0059-9560-4865-B507-50AEB6726D20}" type="sibTrans" cxnId="{EA32FC9A-4378-4160-9C6E-9E7BAA59736A}">
      <dgm:prSet/>
      <dgm:spPr/>
      <dgm:t>
        <a:bodyPr/>
        <a:lstStyle/>
        <a:p>
          <a:endParaRPr lang="en-US"/>
        </a:p>
      </dgm:t>
    </dgm:pt>
    <dgm:pt modelId="{C6191CF4-7FCC-4D7F-8977-E13AFFD828F2}" type="pres">
      <dgm:prSet presAssocID="{99D67961-10EA-406D-A76E-01895AB0A0B3}" presName="root" presStyleCnt="0">
        <dgm:presLayoutVars>
          <dgm:dir/>
          <dgm:resizeHandles val="exact"/>
        </dgm:presLayoutVars>
      </dgm:prSet>
      <dgm:spPr/>
    </dgm:pt>
    <dgm:pt modelId="{98FCCE57-2A1A-4804-9849-C024A2F8F832}" type="pres">
      <dgm:prSet presAssocID="{99D67961-10EA-406D-A76E-01895AB0A0B3}" presName="container" presStyleCnt="0">
        <dgm:presLayoutVars>
          <dgm:dir/>
          <dgm:resizeHandles val="exact"/>
        </dgm:presLayoutVars>
      </dgm:prSet>
      <dgm:spPr/>
    </dgm:pt>
    <dgm:pt modelId="{C17000A0-6F71-4479-8FEA-08725C7C53FA}" type="pres">
      <dgm:prSet presAssocID="{92632F49-933E-4049-9E52-3BD439EEBE2C}" presName="compNode" presStyleCnt="0"/>
      <dgm:spPr/>
    </dgm:pt>
    <dgm:pt modelId="{5DC404E0-727D-453D-93FA-E5165C50FF65}" type="pres">
      <dgm:prSet presAssocID="{92632F49-933E-4049-9E52-3BD439EEBE2C}" presName="iconBgRect" presStyleLbl="bgShp" presStyleIdx="0" presStyleCnt="4"/>
      <dgm:spPr/>
    </dgm:pt>
    <dgm:pt modelId="{8F2EAEA2-F565-4F86-B428-54246D547ACC}" type="pres">
      <dgm:prSet presAssocID="{92632F49-933E-4049-9E52-3BD439EEBE2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5B53BED1-ED0C-423E-B4BB-C7184364E3D3}" type="pres">
      <dgm:prSet presAssocID="{92632F49-933E-4049-9E52-3BD439EEBE2C}" presName="spaceRect" presStyleCnt="0"/>
      <dgm:spPr/>
    </dgm:pt>
    <dgm:pt modelId="{6A24B386-9D30-4005-9D80-E75747081614}" type="pres">
      <dgm:prSet presAssocID="{92632F49-933E-4049-9E52-3BD439EEBE2C}" presName="textRect" presStyleLbl="revTx" presStyleIdx="0" presStyleCnt="4">
        <dgm:presLayoutVars>
          <dgm:chMax val="1"/>
          <dgm:chPref val="1"/>
        </dgm:presLayoutVars>
      </dgm:prSet>
      <dgm:spPr/>
    </dgm:pt>
    <dgm:pt modelId="{AF1664C1-6261-4383-844A-05D49AEBAF26}" type="pres">
      <dgm:prSet presAssocID="{FDB0540A-639E-4682-B8C4-198C92B0DD26}" presName="sibTrans" presStyleLbl="sibTrans2D1" presStyleIdx="0" presStyleCnt="0"/>
      <dgm:spPr/>
    </dgm:pt>
    <dgm:pt modelId="{E8A16960-E15F-4E23-B5B6-1047CE5E807E}" type="pres">
      <dgm:prSet presAssocID="{546E8E92-91FE-4DBC-9BBD-52F63B3BA4A0}" presName="compNode" presStyleCnt="0"/>
      <dgm:spPr/>
    </dgm:pt>
    <dgm:pt modelId="{6255725A-1350-44BB-907E-F253B36B43DC}" type="pres">
      <dgm:prSet presAssocID="{546E8E92-91FE-4DBC-9BBD-52F63B3BA4A0}" presName="iconBgRect" presStyleLbl="bgShp" presStyleIdx="1" presStyleCnt="4"/>
      <dgm:spPr/>
    </dgm:pt>
    <dgm:pt modelId="{68F5E6EB-5D35-4813-BC88-9D88815DD407}" type="pres">
      <dgm:prSet presAssocID="{546E8E92-91FE-4DBC-9BBD-52F63B3BA4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ll Battery"/>
        </a:ext>
      </dgm:extLst>
    </dgm:pt>
    <dgm:pt modelId="{0A1C806C-DF4B-4ED4-BA9A-C7B646632F4A}" type="pres">
      <dgm:prSet presAssocID="{546E8E92-91FE-4DBC-9BBD-52F63B3BA4A0}" presName="spaceRect" presStyleCnt="0"/>
      <dgm:spPr/>
    </dgm:pt>
    <dgm:pt modelId="{BCB99FF1-C5F5-4F6E-AACE-B0008827ABA5}" type="pres">
      <dgm:prSet presAssocID="{546E8E92-91FE-4DBC-9BBD-52F63B3BA4A0}" presName="textRect" presStyleLbl="revTx" presStyleIdx="1" presStyleCnt="4">
        <dgm:presLayoutVars>
          <dgm:chMax val="1"/>
          <dgm:chPref val="1"/>
        </dgm:presLayoutVars>
      </dgm:prSet>
      <dgm:spPr/>
    </dgm:pt>
    <dgm:pt modelId="{FA45CD98-5C53-47EE-8185-3C94898E8063}" type="pres">
      <dgm:prSet presAssocID="{CD6E02AD-BDDB-4013-91B0-7B2FAD7BFA8A}" presName="sibTrans" presStyleLbl="sibTrans2D1" presStyleIdx="0" presStyleCnt="0"/>
      <dgm:spPr/>
    </dgm:pt>
    <dgm:pt modelId="{8B62D8BE-9DA5-4760-B23F-EE8C79A6FD65}" type="pres">
      <dgm:prSet presAssocID="{CFB2F687-8A7B-4E97-9A0C-17469A9BAFAA}" presName="compNode" presStyleCnt="0"/>
      <dgm:spPr/>
    </dgm:pt>
    <dgm:pt modelId="{7C70934B-DD80-4923-BD22-B4B5AFB63146}" type="pres">
      <dgm:prSet presAssocID="{CFB2F687-8A7B-4E97-9A0C-17469A9BAFAA}" presName="iconBgRect" presStyleLbl="bgShp" presStyleIdx="2" presStyleCnt="4"/>
      <dgm:spPr/>
    </dgm:pt>
    <dgm:pt modelId="{B51382DA-5078-4D4B-A465-30749B05DF55}" type="pres">
      <dgm:prSet presAssocID="{CFB2F687-8A7B-4E97-9A0C-17469A9BAFA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24D412-F9A1-4118-BC91-040799563E8B}" type="pres">
      <dgm:prSet presAssocID="{CFB2F687-8A7B-4E97-9A0C-17469A9BAFAA}" presName="spaceRect" presStyleCnt="0"/>
      <dgm:spPr/>
    </dgm:pt>
    <dgm:pt modelId="{70E38135-F55E-4889-93CF-3FDEE3089E27}" type="pres">
      <dgm:prSet presAssocID="{CFB2F687-8A7B-4E97-9A0C-17469A9BAFAA}" presName="textRect" presStyleLbl="revTx" presStyleIdx="2" presStyleCnt="4">
        <dgm:presLayoutVars>
          <dgm:chMax val="1"/>
          <dgm:chPref val="1"/>
        </dgm:presLayoutVars>
      </dgm:prSet>
      <dgm:spPr/>
    </dgm:pt>
    <dgm:pt modelId="{5073580E-876D-4D38-A5F6-B17855AA021A}" type="pres">
      <dgm:prSet presAssocID="{5A2716FC-5262-4DC0-AE1C-F9209FF4F030}" presName="sibTrans" presStyleLbl="sibTrans2D1" presStyleIdx="0" presStyleCnt="0"/>
      <dgm:spPr/>
    </dgm:pt>
    <dgm:pt modelId="{80B73EA1-B7E9-4FBF-B549-3F8DDCC2469F}" type="pres">
      <dgm:prSet presAssocID="{5C33447C-C2B1-4E9B-962E-AE6722B24226}" presName="compNode" presStyleCnt="0"/>
      <dgm:spPr/>
    </dgm:pt>
    <dgm:pt modelId="{22BAE92F-D969-46A6-9491-4E5A7A9E6658}" type="pres">
      <dgm:prSet presAssocID="{5C33447C-C2B1-4E9B-962E-AE6722B24226}" presName="iconBgRect" presStyleLbl="bgShp" presStyleIdx="3" presStyleCnt="4"/>
      <dgm:spPr/>
    </dgm:pt>
    <dgm:pt modelId="{B8EA7E92-9474-4B8B-AD4B-054EF64FEB02}" type="pres">
      <dgm:prSet presAssocID="{5C33447C-C2B1-4E9B-962E-AE6722B242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"/>
        </a:ext>
      </dgm:extLst>
    </dgm:pt>
    <dgm:pt modelId="{9E939CF3-F3B8-4933-B0AC-05E1DDB822C2}" type="pres">
      <dgm:prSet presAssocID="{5C33447C-C2B1-4E9B-962E-AE6722B24226}" presName="spaceRect" presStyleCnt="0"/>
      <dgm:spPr/>
    </dgm:pt>
    <dgm:pt modelId="{6E3016AD-2879-43D7-B3E5-AEEF3D666FD7}" type="pres">
      <dgm:prSet presAssocID="{5C33447C-C2B1-4E9B-962E-AE6722B2422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A45827-561B-424C-9CDC-DD277056BF5E}" type="presOf" srcId="{FDB0540A-639E-4682-B8C4-198C92B0DD26}" destId="{AF1664C1-6261-4383-844A-05D49AEBAF26}" srcOrd="0" destOrd="0" presId="urn:microsoft.com/office/officeart/2018/2/layout/IconCircleList"/>
    <dgm:cxn modelId="{3C378F38-3659-49C7-9E0D-2BE63C0AD0F4}" srcId="{99D67961-10EA-406D-A76E-01895AB0A0B3}" destId="{546E8E92-91FE-4DBC-9BBD-52F63B3BA4A0}" srcOrd="1" destOrd="0" parTransId="{729BE7B4-592E-49B3-8B86-B66360C4D967}" sibTransId="{CD6E02AD-BDDB-4013-91B0-7B2FAD7BFA8A}"/>
    <dgm:cxn modelId="{0823C450-8C80-4236-B101-DC4BB1DC7CF2}" type="presOf" srcId="{5C33447C-C2B1-4E9B-962E-AE6722B24226}" destId="{6E3016AD-2879-43D7-B3E5-AEEF3D666FD7}" srcOrd="0" destOrd="0" presId="urn:microsoft.com/office/officeart/2018/2/layout/IconCircleList"/>
    <dgm:cxn modelId="{68750676-1523-4BA6-BD4E-0ED653DE4519}" type="presOf" srcId="{99D67961-10EA-406D-A76E-01895AB0A0B3}" destId="{C6191CF4-7FCC-4D7F-8977-E13AFFD828F2}" srcOrd="0" destOrd="0" presId="urn:microsoft.com/office/officeart/2018/2/layout/IconCircleList"/>
    <dgm:cxn modelId="{22BE8784-8075-49FB-87B8-09E243EFBA58}" type="presOf" srcId="{92632F49-933E-4049-9E52-3BD439EEBE2C}" destId="{6A24B386-9D30-4005-9D80-E75747081614}" srcOrd="0" destOrd="0" presId="urn:microsoft.com/office/officeart/2018/2/layout/IconCircleList"/>
    <dgm:cxn modelId="{85EE3B87-03DB-4797-B403-B1F15ACD5F83}" type="presOf" srcId="{CD6E02AD-BDDB-4013-91B0-7B2FAD7BFA8A}" destId="{FA45CD98-5C53-47EE-8185-3C94898E8063}" srcOrd="0" destOrd="0" presId="urn:microsoft.com/office/officeart/2018/2/layout/IconCircleList"/>
    <dgm:cxn modelId="{EA32FC9A-4378-4160-9C6E-9E7BAA59736A}" srcId="{99D67961-10EA-406D-A76E-01895AB0A0B3}" destId="{5C33447C-C2B1-4E9B-962E-AE6722B24226}" srcOrd="3" destOrd="0" parTransId="{848EAD61-2E85-4E1B-B695-EB52E2D27F1F}" sibTransId="{ACBA0059-9560-4865-B507-50AEB6726D20}"/>
    <dgm:cxn modelId="{57852DB8-8549-490E-8663-0626EAD07B03}" srcId="{99D67961-10EA-406D-A76E-01895AB0A0B3}" destId="{92632F49-933E-4049-9E52-3BD439EEBE2C}" srcOrd="0" destOrd="0" parTransId="{636A0CEF-13C7-4991-A4CD-E2FD5090780F}" sibTransId="{FDB0540A-639E-4682-B8C4-198C92B0DD26}"/>
    <dgm:cxn modelId="{50C9E6C3-E857-4226-9BD5-D91995E620FA}" type="presOf" srcId="{CFB2F687-8A7B-4E97-9A0C-17469A9BAFAA}" destId="{70E38135-F55E-4889-93CF-3FDEE3089E27}" srcOrd="0" destOrd="0" presId="urn:microsoft.com/office/officeart/2018/2/layout/IconCircleList"/>
    <dgm:cxn modelId="{815164CC-4773-4212-935E-10A010E023DD}" type="presOf" srcId="{5A2716FC-5262-4DC0-AE1C-F9209FF4F030}" destId="{5073580E-876D-4D38-A5F6-B17855AA021A}" srcOrd="0" destOrd="0" presId="urn:microsoft.com/office/officeart/2018/2/layout/IconCircleList"/>
    <dgm:cxn modelId="{2746A8E0-57F5-4EE9-ACBA-414D5E6B8235}" type="presOf" srcId="{546E8E92-91FE-4DBC-9BBD-52F63B3BA4A0}" destId="{BCB99FF1-C5F5-4F6E-AACE-B0008827ABA5}" srcOrd="0" destOrd="0" presId="urn:microsoft.com/office/officeart/2018/2/layout/IconCircleList"/>
    <dgm:cxn modelId="{B05ABDE7-59A2-4444-8309-08BC045A18C0}" srcId="{99D67961-10EA-406D-A76E-01895AB0A0B3}" destId="{CFB2F687-8A7B-4E97-9A0C-17469A9BAFAA}" srcOrd="2" destOrd="0" parTransId="{44CF16FA-C97A-472E-B61E-5329828877AB}" sibTransId="{5A2716FC-5262-4DC0-AE1C-F9209FF4F030}"/>
    <dgm:cxn modelId="{A444B487-5C1C-426B-8DFF-E4BDDC5A5E10}" type="presParOf" srcId="{C6191CF4-7FCC-4D7F-8977-E13AFFD828F2}" destId="{98FCCE57-2A1A-4804-9849-C024A2F8F832}" srcOrd="0" destOrd="0" presId="urn:microsoft.com/office/officeart/2018/2/layout/IconCircleList"/>
    <dgm:cxn modelId="{D53FBFFC-53F2-4EE5-AD34-6C50257A14D7}" type="presParOf" srcId="{98FCCE57-2A1A-4804-9849-C024A2F8F832}" destId="{C17000A0-6F71-4479-8FEA-08725C7C53FA}" srcOrd="0" destOrd="0" presId="urn:microsoft.com/office/officeart/2018/2/layout/IconCircleList"/>
    <dgm:cxn modelId="{784CF116-44B7-48DA-914F-C437EE73E9E1}" type="presParOf" srcId="{C17000A0-6F71-4479-8FEA-08725C7C53FA}" destId="{5DC404E0-727D-453D-93FA-E5165C50FF65}" srcOrd="0" destOrd="0" presId="urn:microsoft.com/office/officeart/2018/2/layout/IconCircleList"/>
    <dgm:cxn modelId="{2657C7E9-5CEC-4EDC-911D-E8597AEA6991}" type="presParOf" srcId="{C17000A0-6F71-4479-8FEA-08725C7C53FA}" destId="{8F2EAEA2-F565-4F86-B428-54246D547ACC}" srcOrd="1" destOrd="0" presId="urn:microsoft.com/office/officeart/2018/2/layout/IconCircleList"/>
    <dgm:cxn modelId="{DE67D777-1719-40A1-BC06-7210279F22CB}" type="presParOf" srcId="{C17000A0-6F71-4479-8FEA-08725C7C53FA}" destId="{5B53BED1-ED0C-423E-B4BB-C7184364E3D3}" srcOrd="2" destOrd="0" presId="urn:microsoft.com/office/officeart/2018/2/layout/IconCircleList"/>
    <dgm:cxn modelId="{2A9D0A12-9245-450A-96E0-43D26CBC3D00}" type="presParOf" srcId="{C17000A0-6F71-4479-8FEA-08725C7C53FA}" destId="{6A24B386-9D30-4005-9D80-E75747081614}" srcOrd="3" destOrd="0" presId="urn:microsoft.com/office/officeart/2018/2/layout/IconCircleList"/>
    <dgm:cxn modelId="{C3B30649-F390-4B72-AB01-A13DAC2AB873}" type="presParOf" srcId="{98FCCE57-2A1A-4804-9849-C024A2F8F832}" destId="{AF1664C1-6261-4383-844A-05D49AEBAF26}" srcOrd="1" destOrd="0" presId="urn:microsoft.com/office/officeart/2018/2/layout/IconCircleList"/>
    <dgm:cxn modelId="{D9836241-648B-4ECF-9EA1-74C2D90E65BC}" type="presParOf" srcId="{98FCCE57-2A1A-4804-9849-C024A2F8F832}" destId="{E8A16960-E15F-4E23-B5B6-1047CE5E807E}" srcOrd="2" destOrd="0" presId="urn:microsoft.com/office/officeart/2018/2/layout/IconCircleList"/>
    <dgm:cxn modelId="{72C5268B-E06C-4EAF-98C0-4E6303DFB768}" type="presParOf" srcId="{E8A16960-E15F-4E23-B5B6-1047CE5E807E}" destId="{6255725A-1350-44BB-907E-F253B36B43DC}" srcOrd="0" destOrd="0" presId="urn:microsoft.com/office/officeart/2018/2/layout/IconCircleList"/>
    <dgm:cxn modelId="{C7D4BEFA-9C05-465E-9FA4-C0F39C0CBA0B}" type="presParOf" srcId="{E8A16960-E15F-4E23-B5B6-1047CE5E807E}" destId="{68F5E6EB-5D35-4813-BC88-9D88815DD407}" srcOrd="1" destOrd="0" presId="urn:microsoft.com/office/officeart/2018/2/layout/IconCircleList"/>
    <dgm:cxn modelId="{2431A344-987D-4959-91B6-9AA3F57A9FE1}" type="presParOf" srcId="{E8A16960-E15F-4E23-B5B6-1047CE5E807E}" destId="{0A1C806C-DF4B-4ED4-BA9A-C7B646632F4A}" srcOrd="2" destOrd="0" presId="urn:microsoft.com/office/officeart/2018/2/layout/IconCircleList"/>
    <dgm:cxn modelId="{D8010A9E-7B25-4491-9001-1D18639F472A}" type="presParOf" srcId="{E8A16960-E15F-4E23-B5B6-1047CE5E807E}" destId="{BCB99FF1-C5F5-4F6E-AACE-B0008827ABA5}" srcOrd="3" destOrd="0" presId="urn:microsoft.com/office/officeart/2018/2/layout/IconCircleList"/>
    <dgm:cxn modelId="{9A78B017-BE85-402A-A2A6-729A72A2E9C7}" type="presParOf" srcId="{98FCCE57-2A1A-4804-9849-C024A2F8F832}" destId="{FA45CD98-5C53-47EE-8185-3C94898E8063}" srcOrd="3" destOrd="0" presId="urn:microsoft.com/office/officeart/2018/2/layout/IconCircleList"/>
    <dgm:cxn modelId="{C0BA0A74-CA72-4436-ABC8-D2FA7FD0029B}" type="presParOf" srcId="{98FCCE57-2A1A-4804-9849-C024A2F8F832}" destId="{8B62D8BE-9DA5-4760-B23F-EE8C79A6FD65}" srcOrd="4" destOrd="0" presId="urn:microsoft.com/office/officeart/2018/2/layout/IconCircleList"/>
    <dgm:cxn modelId="{203F79A0-AEE7-452B-9A9D-DA353F1992D6}" type="presParOf" srcId="{8B62D8BE-9DA5-4760-B23F-EE8C79A6FD65}" destId="{7C70934B-DD80-4923-BD22-B4B5AFB63146}" srcOrd="0" destOrd="0" presId="urn:microsoft.com/office/officeart/2018/2/layout/IconCircleList"/>
    <dgm:cxn modelId="{7D80F01F-E68C-4914-8026-F9AA012DD389}" type="presParOf" srcId="{8B62D8BE-9DA5-4760-B23F-EE8C79A6FD65}" destId="{B51382DA-5078-4D4B-A465-30749B05DF55}" srcOrd="1" destOrd="0" presId="urn:microsoft.com/office/officeart/2018/2/layout/IconCircleList"/>
    <dgm:cxn modelId="{57EA13A8-3010-465D-854B-2CA2618BB0F3}" type="presParOf" srcId="{8B62D8BE-9DA5-4760-B23F-EE8C79A6FD65}" destId="{E124D412-F9A1-4118-BC91-040799563E8B}" srcOrd="2" destOrd="0" presId="urn:microsoft.com/office/officeart/2018/2/layout/IconCircleList"/>
    <dgm:cxn modelId="{3FAEDFD9-8062-4AB2-9EEF-8B086B9D8D01}" type="presParOf" srcId="{8B62D8BE-9DA5-4760-B23F-EE8C79A6FD65}" destId="{70E38135-F55E-4889-93CF-3FDEE3089E27}" srcOrd="3" destOrd="0" presId="urn:microsoft.com/office/officeart/2018/2/layout/IconCircleList"/>
    <dgm:cxn modelId="{39CC0053-5069-4A31-962F-DBE9959E77CD}" type="presParOf" srcId="{98FCCE57-2A1A-4804-9849-C024A2F8F832}" destId="{5073580E-876D-4D38-A5F6-B17855AA021A}" srcOrd="5" destOrd="0" presId="urn:microsoft.com/office/officeart/2018/2/layout/IconCircleList"/>
    <dgm:cxn modelId="{C55AA7F1-216E-46EF-840C-ED43F46638ED}" type="presParOf" srcId="{98FCCE57-2A1A-4804-9849-C024A2F8F832}" destId="{80B73EA1-B7E9-4FBF-B549-3F8DDCC2469F}" srcOrd="6" destOrd="0" presId="urn:microsoft.com/office/officeart/2018/2/layout/IconCircleList"/>
    <dgm:cxn modelId="{692A612C-3BD8-43B3-9B50-001AD1A9B7D0}" type="presParOf" srcId="{80B73EA1-B7E9-4FBF-B549-3F8DDCC2469F}" destId="{22BAE92F-D969-46A6-9491-4E5A7A9E6658}" srcOrd="0" destOrd="0" presId="urn:microsoft.com/office/officeart/2018/2/layout/IconCircleList"/>
    <dgm:cxn modelId="{7FCDEA9C-8B29-4CCE-8606-45EB30C0ACDE}" type="presParOf" srcId="{80B73EA1-B7E9-4FBF-B549-3F8DDCC2469F}" destId="{B8EA7E92-9474-4B8B-AD4B-054EF64FEB02}" srcOrd="1" destOrd="0" presId="urn:microsoft.com/office/officeart/2018/2/layout/IconCircleList"/>
    <dgm:cxn modelId="{EEE81B8B-B14B-4752-8358-DDAA432E47AD}" type="presParOf" srcId="{80B73EA1-B7E9-4FBF-B549-3F8DDCC2469F}" destId="{9E939CF3-F3B8-4933-B0AC-05E1DDB822C2}" srcOrd="2" destOrd="0" presId="urn:microsoft.com/office/officeart/2018/2/layout/IconCircleList"/>
    <dgm:cxn modelId="{BA71755F-9FF8-4205-B01E-EDCFD2FF1ACD}" type="presParOf" srcId="{80B73EA1-B7E9-4FBF-B549-3F8DDCC2469F}" destId="{6E3016AD-2879-43D7-B3E5-AEEF3D666F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F0B81-492C-4D25-9737-7637F75F32B2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17A332-A376-4354-B5F8-2569062C3B3B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C0688-427B-40CF-BFE9-022F39E62B97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Growing energy demand and need for sustainable solutions.</a:t>
          </a:r>
          <a:endParaRPr lang="en-US" sz="1100" kern="1200" dirty="0"/>
        </a:p>
      </dsp:txBody>
      <dsp:txXfrm>
        <a:off x="333914" y="2456402"/>
        <a:ext cx="1800000" cy="720000"/>
      </dsp:txXfrm>
    </dsp:sp>
    <dsp:sp modelId="{938ED48E-886C-4E0E-9EEC-F1BCF9092484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EEE3E0-9518-4726-B5D5-54DCF7B89FFF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826AC1-EF8E-4CEF-887D-588A6B46E704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Inefficiency in traditional solar power systems due to:</a:t>
          </a:r>
          <a:endParaRPr lang="en-US" sz="1100" kern="1200" dirty="0"/>
        </a:p>
      </dsp:txBody>
      <dsp:txXfrm>
        <a:off x="2448914" y="2456402"/>
        <a:ext cx="1800000" cy="720000"/>
      </dsp:txXfrm>
    </dsp:sp>
    <dsp:sp modelId="{14743283-2C0F-441F-B7E8-E316666779FD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A19A03-CC82-45A2-9377-3447936EAD57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325CC3-90CF-476E-9806-434C803677D8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Fluctuating irradiance and temperature.</a:t>
          </a:r>
          <a:endParaRPr lang="en-US" sz="1100" kern="1200" dirty="0"/>
        </a:p>
      </dsp:txBody>
      <dsp:txXfrm>
        <a:off x="4563914" y="2456402"/>
        <a:ext cx="1800000" cy="720000"/>
      </dsp:txXfrm>
    </dsp:sp>
    <dsp:sp modelId="{DEEEB624-CB5F-46E6-9A49-87FA2AA8C639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A5984-4C89-4E1D-8E97-7F634E6A55DF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BF708-31F9-4733-AFF3-0321F8EB3F4F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Suboptimal MPPT (Maximum Power Point Tracking) algorithms.</a:t>
          </a:r>
          <a:endParaRPr lang="en-US" sz="1100" kern="1200" dirty="0"/>
        </a:p>
      </dsp:txBody>
      <dsp:txXfrm>
        <a:off x="6678914" y="2456402"/>
        <a:ext cx="1800000" cy="720000"/>
      </dsp:txXfrm>
    </dsp:sp>
    <dsp:sp modelId="{215B1FEE-A468-43A5-950B-66F4C3FEBCD1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4607-947E-48AA-95C6-62A34EED933E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D2C07-DBFE-4567-81BC-FC623533BEE9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 dirty="0"/>
            <a:t>Limited real-time monitoring and predictive maintenance. </a:t>
          </a:r>
          <a:endParaRPr lang="en-US" sz="1100" kern="1200" dirty="0"/>
        </a:p>
      </dsp:txBody>
      <dsp:txXfrm>
        <a:off x="8793914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C36E6B-148B-4EB0-ADA4-0B60C574A40C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0D2C29-32B3-4750-A056-AA0030FA7C8C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38F01-FD43-4E96-B216-550AFB26B395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AI-Assisted MPPT Control</a:t>
          </a:r>
          <a:r>
            <a:rPr lang="en-US" sz="2100" b="0" i="0" kern="1200" baseline="0"/>
            <a:t>: Adjusts duty cycles dynamically for maximum power extraction.</a:t>
          </a:r>
          <a:endParaRPr lang="en-US" sz="2100" kern="1200"/>
        </a:p>
      </dsp:txBody>
      <dsp:txXfrm>
        <a:off x="1339618" y="2288"/>
        <a:ext cx="5024605" cy="1159843"/>
      </dsp:txXfrm>
    </dsp:sp>
    <dsp:sp modelId="{3DBA8B74-D21C-48C3-95F9-AEE52A712ECF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CF22A9-E0BB-4AD6-B223-B7DC4F6EDF38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9B409-DCE4-45F7-A4DE-4F6B21026E4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IoT-Based Real-Time Monitoring</a:t>
          </a:r>
          <a:r>
            <a:rPr lang="en-US" sz="2100" b="0" i="0" kern="1200" baseline="0"/>
            <a:t>: Data visualization and remote monitoring.</a:t>
          </a:r>
          <a:endParaRPr lang="en-US" sz="2100" kern="1200"/>
        </a:p>
      </dsp:txBody>
      <dsp:txXfrm>
        <a:off x="1339618" y="1452092"/>
        <a:ext cx="5024605" cy="1159843"/>
      </dsp:txXfrm>
    </dsp:sp>
    <dsp:sp modelId="{C3585F8D-52BD-4082-A9B1-995AE525E2E8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7B9AE-78CC-427D-A29D-7FB3C94D18A8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EA58A-3238-4CAD-B617-6B0F3FBADB44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Predictive Maintenance</a:t>
          </a:r>
          <a:r>
            <a:rPr lang="en-US" sz="2100" b="0" i="0" kern="1200" baseline="0"/>
            <a:t>: Identifies panel decay using historical power output trends.</a:t>
          </a:r>
          <a:endParaRPr lang="en-US" sz="2100" kern="1200"/>
        </a:p>
      </dsp:txBody>
      <dsp:txXfrm>
        <a:off x="1339618" y="2901896"/>
        <a:ext cx="5024605" cy="1159843"/>
      </dsp:txXfrm>
    </dsp:sp>
    <dsp:sp modelId="{F68C1123-607C-4527-A354-DA55BCDE904C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6D1746-904E-42D1-979C-998F64FAC2A2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D83E42-F4C1-45DA-8828-97CD9F6F1FB2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 baseline="0"/>
            <a:t>Energy Efficiency Improvements</a:t>
          </a:r>
          <a:r>
            <a:rPr lang="en-US" sz="2100" b="0" i="0" kern="1200" baseline="0"/>
            <a:t>: Reduces energy losses through optimized switching. </a:t>
          </a:r>
          <a:endParaRPr lang="en-US" sz="2100" kern="1200"/>
        </a:p>
      </dsp:txBody>
      <dsp:txXfrm>
        <a:off x="1339618" y="4351700"/>
        <a:ext cx="5024605" cy="11598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E93B-AA29-4BB4-904F-6FE54B434540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B38759-AD93-4734-AB21-C439B5F81825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85CC35-6738-46F8-86EF-EE73FDEAA788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Improved Energy Efficiency</a:t>
          </a:r>
          <a:r>
            <a:rPr lang="en-US" sz="2200" b="0" i="0" kern="1200" baseline="0" dirty="0"/>
            <a:t>: Up to X% increase in solar energy output.</a:t>
          </a:r>
          <a:endParaRPr lang="en-US" sz="2200" kern="1200" dirty="0"/>
        </a:p>
      </dsp:txBody>
      <dsp:txXfrm>
        <a:off x="1948202" y="159118"/>
        <a:ext cx="3233964" cy="1371985"/>
      </dsp:txXfrm>
    </dsp:sp>
    <dsp:sp modelId="{25EF50E4-E144-4983-AD91-566BF310327F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C0990D-9F2A-403F-8C19-418E3A90F710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EA60E-9971-4EA5-BF8B-1050F97896B8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 dirty="0"/>
            <a:t>Real-Time Adaptation</a:t>
          </a:r>
          <a:r>
            <a:rPr lang="en-US" sz="2200" b="0" i="0" kern="1200" baseline="0" dirty="0"/>
            <a:t>: Faster response to environmental changes.</a:t>
          </a:r>
          <a:endParaRPr lang="en-US" sz="2200" kern="1200" dirty="0"/>
        </a:p>
      </dsp:txBody>
      <dsp:txXfrm>
        <a:off x="7411643" y="159118"/>
        <a:ext cx="3233964" cy="1371985"/>
      </dsp:txXfrm>
    </dsp:sp>
    <dsp:sp modelId="{3A11C228-C4F6-4EF3-B543-D030961088CA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B09A27-A1F6-4DFA-AB4C-450A8BD851B4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D2624-82D2-401B-8353-BCAEC0A4BE43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Predictive Maintenance</a:t>
          </a:r>
          <a:r>
            <a:rPr lang="en-US" sz="2200" b="0" i="0" kern="1200" baseline="0"/>
            <a:t>: Reduces downtime and maintenance costs.</a:t>
          </a:r>
          <a:endParaRPr lang="en-US" sz="2200" kern="1200"/>
        </a:p>
      </dsp:txBody>
      <dsp:txXfrm>
        <a:off x="1948202" y="2158301"/>
        <a:ext cx="3233964" cy="1371985"/>
      </dsp:txXfrm>
    </dsp:sp>
    <dsp:sp modelId="{591C7D2F-C5F9-40E8-90D7-4AEA6E073CA8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1EBE22-6CC2-4EF0-B595-268CB8DD9B76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ADF31-1EED-48F8-A752-024ADB6D6ADC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Visualization: Graphs of efficiency gains, duty cycle behavior, and power output trends. </a:t>
          </a:r>
          <a:endParaRPr lang="en-US" sz="2200" kern="1200"/>
        </a:p>
      </dsp:txBody>
      <dsp:txXfrm>
        <a:off x="7411643" y="2158301"/>
        <a:ext cx="3233964" cy="137198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C404E0-727D-453D-93FA-E5165C50FF6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2EAEA2-F565-4F86-B428-54246D547ACC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24B386-9D30-4005-9D80-E7574708161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Integration with Smart Grids</a:t>
          </a:r>
          <a:r>
            <a:rPr lang="en-US" sz="2200" b="0" i="0" kern="1200" baseline="0"/>
            <a:t> for enhanced energy distribution.</a:t>
          </a:r>
          <a:endParaRPr lang="en-US" sz="2200" kern="1200"/>
        </a:p>
      </dsp:txBody>
      <dsp:txXfrm>
        <a:off x="1834517" y="469890"/>
        <a:ext cx="3148942" cy="1335915"/>
      </dsp:txXfrm>
    </dsp:sp>
    <dsp:sp modelId="{6255725A-1350-44BB-907E-F253B36B43DC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5E6EB-5D35-4813-BC88-9D88815DD40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99FF1-C5F5-4F6E-AACE-B0008827ABA5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Battery Management Systems</a:t>
          </a:r>
          <a:r>
            <a:rPr lang="en-US" sz="2200" b="0" i="0" kern="1200" baseline="0"/>
            <a:t> for solar storage optimization.</a:t>
          </a:r>
          <a:endParaRPr lang="en-US" sz="2200" kern="1200"/>
        </a:p>
      </dsp:txBody>
      <dsp:txXfrm>
        <a:off x="7154322" y="469890"/>
        <a:ext cx="3148942" cy="1335915"/>
      </dsp:txXfrm>
    </dsp:sp>
    <dsp:sp modelId="{7C70934B-DD80-4923-BD22-B4B5AFB6314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382DA-5078-4D4B-A465-30749B05DF5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E38135-F55E-4889-93CF-3FDEE3089E27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Advanced AI Models</a:t>
          </a:r>
          <a:r>
            <a:rPr lang="en-US" sz="2200" b="0" i="0" kern="1200" baseline="0"/>
            <a:t> for improved predictions under diverse conditions.</a:t>
          </a:r>
          <a:endParaRPr lang="en-US" sz="2200" kern="1200"/>
        </a:p>
      </dsp:txBody>
      <dsp:txXfrm>
        <a:off x="1834517" y="2545532"/>
        <a:ext cx="3148942" cy="1335915"/>
      </dsp:txXfrm>
    </dsp:sp>
    <dsp:sp modelId="{22BAE92F-D969-46A6-9491-4E5A7A9E665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EA7E92-9474-4B8B-AD4B-054EF64FEB02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016AD-2879-43D7-B3E5-AEEF3D666FD7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Global Implementation</a:t>
          </a:r>
          <a:r>
            <a:rPr lang="en-US" sz="2200" b="0" i="0" kern="1200" baseline="0"/>
            <a:t> in solar farms and urban energy systems. </a:t>
          </a:r>
          <a:endParaRPr lang="en-US" sz="2200" kern="1200"/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78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7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223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545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2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15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34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9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385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171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CDDC367-D30E-46F1-AAE7-D4D6B00E2D44}" type="datetimeFigureOut">
              <a:rPr lang="en-IN" smtClean="0"/>
              <a:t>09-12-2024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201BDC7-66A2-4738-B865-B9CC596B5B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673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Free Photo solar cell farm in power station for alternative energy from the sun ">
            <a:extLst>
              <a:ext uri="{FF2B5EF4-FFF2-40B4-BE49-F238E27FC236}">
                <a16:creationId xmlns:a16="http://schemas.microsoft.com/office/drawing/2014/main" id="{5F5F2C73-3E18-31F6-95D0-7E4EF6703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0BDA88-A6F2-9123-6C1C-174AA33A8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AI-Enhanced Solar Power Harvesting with Dynamic MPPT Control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9BBB9-3632-69D3-6566-5FFD7F1F39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Optimizing Solar Energy Extraction with AI and IoT Integration</a:t>
            </a:r>
          </a:p>
          <a:p>
            <a:r>
              <a:rPr lang="en-US">
                <a:solidFill>
                  <a:srgbClr val="FFFFFF"/>
                </a:solidFill>
              </a:rPr>
              <a:t>MaxPower</a:t>
            </a:r>
            <a:r>
              <a:rPr lang="en-US" dirty="0">
                <a:solidFill>
                  <a:srgbClr val="FFFFFF"/>
                </a:solidFill>
              </a:rPr>
              <a:t> Rangers</a:t>
            </a:r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533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BF42CA-AD55-48B4-8949-C4DCA60A6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AE1D3D-3106-4CB2-AA7C-0C1642AC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31B6AF-B711-4CDB-8C2B-16E963DDC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8137" y="0"/>
            <a:ext cx="5646974" cy="6483075"/>
            <a:chOff x="-19221" y="0"/>
            <a:chExt cx="5646974" cy="648307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A818331-E13C-49C6-B98D-A60AD0E85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16610"/>
              <a:ext cx="5535001" cy="6250127"/>
            </a:xfrm>
            <a:custGeom>
              <a:avLst/>
              <a:gdLst>
                <a:gd name="connsiteX0" fmla="*/ 2510242 w 5535001"/>
                <a:gd name="connsiteY0" fmla="*/ 174 h 6250127"/>
                <a:gd name="connsiteX1" fmla="*/ 2550551 w 5535001"/>
                <a:gd name="connsiteY1" fmla="*/ 510 h 6250127"/>
                <a:gd name="connsiteX2" fmla="*/ 2629490 w 5535001"/>
                <a:gd name="connsiteY2" fmla="*/ 3757 h 6250127"/>
                <a:gd name="connsiteX3" fmla="*/ 2708317 w 5535001"/>
                <a:gd name="connsiteY3" fmla="*/ 7229 h 6250127"/>
                <a:gd name="connsiteX4" fmla="*/ 2787256 w 5535001"/>
                <a:gd name="connsiteY4" fmla="*/ 14619 h 6250127"/>
                <a:gd name="connsiteX5" fmla="*/ 3408467 w 5535001"/>
                <a:gd name="connsiteY5" fmla="*/ 145064 h 6250127"/>
                <a:gd name="connsiteX6" fmla="*/ 3557723 w 5535001"/>
                <a:gd name="connsiteY6" fmla="*/ 199593 h 6250127"/>
                <a:gd name="connsiteX7" fmla="*/ 3594337 w 5535001"/>
                <a:gd name="connsiteY7" fmla="*/ 214597 h 6250127"/>
                <a:gd name="connsiteX8" fmla="*/ 3630616 w 5535001"/>
                <a:gd name="connsiteY8" fmla="*/ 230385 h 6250127"/>
                <a:gd name="connsiteX9" fmla="*/ 3703172 w 5535001"/>
                <a:gd name="connsiteY9" fmla="*/ 262073 h 6250127"/>
                <a:gd name="connsiteX10" fmla="*/ 3739003 w 5535001"/>
                <a:gd name="connsiteY10" fmla="*/ 278756 h 6250127"/>
                <a:gd name="connsiteX11" fmla="*/ 3756806 w 5535001"/>
                <a:gd name="connsiteY11" fmla="*/ 287266 h 6250127"/>
                <a:gd name="connsiteX12" fmla="*/ 3773714 w 5535001"/>
                <a:gd name="connsiteY12" fmla="*/ 297567 h 6250127"/>
                <a:gd name="connsiteX13" fmla="*/ 3840784 w 5535001"/>
                <a:gd name="connsiteY13" fmla="*/ 339332 h 6250127"/>
                <a:gd name="connsiteX14" fmla="*/ 3873927 w 5535001"/>
                <a:gd name="connsiteY14" fmla="*/ 360495 h 6250127"/>
                <a:gd name="connsiteX15" fmla="*/ 3906062 w 5535001"/>
                <a:gd name="connsiteY15" fmla="*/ 383001 h 6250127"/>
                <a:gd name="connsiteX16" fmla="*/ 3969662 w 5535001"/>
                <a:gd name="connsiteY16" fmla="*/ 428572 h 6250127"/>
                <a:gd name="connsiteX17" fmla="*/ 4423029 w 5535001"/>
                <a:gd name="connsiteY17" fmla="*/ 837600 h 6250127"/>
                <a:gd name="connsiteX18" fmla="*/ 4474647 w 5535001"/>
                <a:gd name="connsiteY18" fmla="*/ 891569 h 6250127"/>
                <a:gd name="connsiteX19" fmla="*/ 4524250 w 5535001"/>
                <a:gd name="connsiteY19" fmla="*/ 946883 h 6250127"/>
                <a:gd name="connsiteX20" fmla="*/ 4573965 w 5535001"/>
                <a:gd name="connsiteY20" fmla="*/ 1001748 h 6250127"/>
                <a:gd name="connsiteX21" fmla="*/ 4622224 w 5535001"/>
                <a:gd name="connsiteY21" fmla="*/ 1057509 h 6250127"/>
                <a:gd name="connsiteX22" fmla="*/ 4717510 w 5535001"/>
                <a:gd name="connsiteY22" fmla="*/ 1169143 h 6250127"/>
                <a:gd name="connsiteX23" fmla="*/ 4764986 w 5535001"/>
                <a:gd name="connsiteY23" fmla="*/ 1224681 h 6250127"/>
                <a:gd name="connsiteX24" fmla="*/ 4813021 w 5535001"/>
                <a:gd name="connsiteY24" fmla="*/ 1279994 h 6250127"/>
                <a:gd name="connsiteX25" fmla="*/ 5001915 w 5535001"/>
                <a:gd name="connsiteY25" fmla="*/ 1506846 h 6250127"/>
                <a:gd name="connsiteX26" fmla="*/ 5170542 w 5535001"/>
                <a:gd name="connsiteY26" fmla="*/ 1751165 h 6250127"/>
                <a:gd name="connsiteX27" fmla="*/ 5428969 w 5535001"/>
                <a:gd name="connsiteY27" fmla="*/ 2293660 h 6250127"/>
                <a:gd name="connsiteX28" fmla="*/ 5534893 w 5535001"/>
                <a:gd name="connsiteY28" fmla="*/ 2899307 h 6250127"/>
                <a:gd name="connsiteX29" fmla="*/ 5508804 w 5535001"/>
                <a:gd name="connsiteY29" fmla="*/ 3211144 h 6250127"/>
                <a:gd name="connsiteX30" fmla="*/ 5426282 w 5535001"/>
                <a:gd name="connsiteY30" fmla="*/ 3513352 h 6250127"/>
                <a:gd name="connsiteX31" fmla="*/ 5248250 w 5535001"/>
                <a:gd name="connsiteY31" fmla="*/ 4030542 h 6250127"/>
                <a:gd name="connsiteX32" fmla="*/ 5208612 w 5535001"/>
                <a:gd name="connsiteY32" fmla="*/ 4161771 h 6250127"/>
                <a:gd name="connsiteX33" fmla="*/ 5170318 w 5535001"/>
                <a:gd name="connsiteY33" fmla="*/ 4294680 h 6250127"/>
                <a:gd name="connsiteX34" fmla="*/ 5132248 w 5535001"/>
                <a:gd name="connsiteY34" fmla="*/ 4430164 h 6250127"/>
                <a:gd name="connsiteX35" fmla="*/ 5112765 w 5535001"/>
                <a:gd name="connsiteY35" fmla="*/ 4498914 h 6250127"/>
                <a:gd name="connsiteX36" fmla="*/ 5091715 w 5535001"/>
                <a:gd name="connsiteY36" fmla="*/ 4569119 h 6250127"/>
                <a:gd name="connsiteX37" fmla="*/ 5068985 w 5535001"/>
                <a:gd name="connsiteY37" fmla="*/ 4640220 h 6250127"/>
                <a:gd name="connsiteX38" fmla="*/ 5043904 w 5535001"/>
                <a:gd name="connsiteY38" fmla="*/ 4712105 h 6250127"/>
                <a:gd name="connsiteX39" fmla="*/ 5015799 w 5535001"/>
                <a:gd name="connsiteY39" fmla="*/ 4784438 h 6250127"/>
                <a:gd name="connsiteX40" fmla="*/ 4982880 w 5535001"/>
                <a:gd name="connsiteY40" fmla="*/ 4856435 h 6250127"/>
                <a:gd name="connsiteX41" fmla="*/ 4817276 w 5535001"/>
                <a:gd name="connsiteY41" fmla="*/ 5125275 h 6250127"/>
                <a:gd name="connsiteX42" fmla="*/ 4618753 w 5535001"/>
                <a:gd name="connsiteY42" fmla="*/ 5355374 h 6250127"/>
                <a:gd name="connsiteX43" fmla="*/ 4566575 w 5535001"/>
                <a:gd name="connsiteY43" fmla="*/ 5408560 h 6250127"/>
                <a:gd name="connsiteX44" fmla="*/ 4513837 w 5535001"/>
                <a:gd name="connsiteY44" fmla="*/ 5461186 h 6250127"/>
                <a:gd name="connsiteX45" fmla="*/ 4459531 w 5535001"/>
                <a:gd name="connsiteY45" fmla="*/ 5512580 h 6250127"/>
                <a:gd name="connsiteX46" fmla="*/ 4404554 w 5535001"/>
                <a:gd name="connsiteY46" fmla="*/ 5563526 h 6250127"/>
                <a:gd name="connsiteX47" fmla="*/ 4348009 w 5535001"/>
                <a:gd name="connsiteY47" fmla="*/ 5613017 h 6250127"/>
                <a:gd name="connsiteX48" fmla="*/ 4290568 w 5535001"/>
                <a:gd name="connsiteY48" fmla="*/ 5661948 h 6250127"/>
                <a:gd name="connsiteX49" fmla="*/ 4276124 w 5535001"/>
                <a:gd name="connsiteY49" fmla="*/ 5674153 h 6250127"/>
                <a:gd name="connsiteX50" fmla="*/ 4261120 w 5535001"/>
                <a:gd name="connsiteY50" fmla="*/ 5685798 h 6250127"/>
                <a:gd name="connsiteX51" fmla="*/ 4231112 w 5535001"/>
                <a:gd name="connsiteY51" fmla="*/ 5708976 h 6250127"/>
                <a:gd name="connsiteX52" fmla="*/ 4170984 w 5535001"/>
                <a:gd name="connsiteY52" fmla="*/ 5755443 h 6250127"/>
                <a:gd name="connsiteX53" fmla="*/ 4046025 w 5535001"/>
                <a:gd name="connsiteY53" fmla="*/ 5843228 h 6250127"/>
                <a:gd name="connsiteX54" fmla="*/ 3915356 w 5535001"/>
                <a:gd name="connsiteY54" fmla="*/ 5923735 h 6250127"/>
                <a:gd name="connsiteX55" fmla="*/ 3346323 w 5535001"/>
                <a:gd name="connsiteY55" fmla="*/ 6158872 h 6250127"/>
                <a:gd name="connsiteX56" fmla="*/ 2743476 w 5535001"/>
                <a:gd name="connsiteY56" fmla="*/ 6247328 h 6250127"/>
                <a:gd name="connsiteX57" fmla="*/ 2668120 w 5535001"/>
                <a:gd name="connsiteY57" fmla="*/ 6249344 h 6250127"/>
                <a:gd name="connsiteX58" fmla="*/ 2630498 w 5535001"/>
                <a:gd name="connsiteY58" fmla="*/ 6250127 h 6250127"/>
                <a:gd name="connsiteX59" fmla="*/ 2592988 w 5535001"/>
                <a:gd name="connsiteY59" fmla="*/ 6249568 h 6250127"/>
                <a:gd name="connsiteX60" fmla="*/ 2518080 w 5535001"/>
                <a:gd name="connsiteY60" fmla="*/ 6247777 h 6250127"/>
                <a:gd name="connsiteX61" fmla="*/ 2442948 w 5535001"/>
                <a:gd name="connsiteY61" fmla="*/ 6244529 h 6250127"/>
                <a:gd name="connsiteX62" fmla="*/ 2291676 w 5535001"/>
                <a:gd name="connsiteY62" fmla="*/ 6232213 h 6250127"/>
                <a:gd name="connsiteX63" fmla="*/ 2141412 w 5535001"/>
                <a:gd name="connsiteY63" fmla="*/ 6212394 h 6250127"/>
                <a:gd name="connsiteX64" fmla="*/ 1992715 w 5535001"/>
                <a:gd name="connsiteY64" fmla="*/ 6184961 h 6250127"/>
                <a:gd name="connsiteX65" fmla="*/ 1845811 w 5535001"/>
                <a:gd name="connsiteY65" fmla="*/ 6151034 h 6250127"/>
                <a:gd name="connsiteX66" fmla="*/ 1701033 w 5535001"/>
                <a:gd name="connsiteY66" fmla="*/ 6110724 h 6250127"/>
                <a:gd name="connsiteX67" fmla="*/ 1629484 w 5535001"/>
                <a:gd name="connsiteY67" fmla="*/ 6088219 h 6250127"/>
                <a:gd name="connsiteX68" fmla="*/ 1558383 w 5535001"/>
                <a:gd name="connsiteY68" fmla="*/ 6064929 h 6250127"/>
                <a:gd name="connsiteX69" fmla="*/ 1011968 w 5535001"/>
                <a:gd name="connsiteY69" fmla="*/ 5828896 h 6250127"/>
                <a:gd name="connsiteX70" fmla="*/ 511237 w 5535001"/>
                <a:gd name="connsiteY70" fmla="*/ 5512356 h 6250127"/>
                <a:gd name="connsiteX71" fmla="*/ 395572 w 5535001"/>
                <a:gd name="connsiteY71" fmla="*/ 5419757 h 6250127"/>
                <a:gd name="connsiteX72" fmla="*/ 284722 w 5535001"/>
                <a:gd name="connsiteY72" fmla="*/ 5321559 h 6250127"/>
                <a:gd name="connsiteX73" fmla="*/ 257513 w 5535001"/>
                <a:gd name="connsiteY73" fmla="*/ 5296477 h 6250127"/>
                <a:gd name="connsiteX74" fmla="*/ 243853 w 5535001"/>
                <a:gd name="connsiteY74" fmla="*/ 5283937 h 6250127"/>
                <a:gd name="connsiteX75" fmla="*/ 230752 w 5535001"/>
                <a:gd name="connsiteY75" fmla="*/ 5270836 h 6250127"/>
                <a:gd name="connsiteX76" fmla="*/ 178574 w 5535001"/>
                <a:gd name="connsiteY76" fmla="*/ 5218322 h 6250127"/>
                <a:gd name="connsiteX77" fmla="*/ 126508 w 5535001"/>
                <a:gd name="connsiteY77" fmla="*/ 5165584 h 6250127"/>
                <a:gd name="connsiteX78" fmla="*/ 76345 w 5535001"/>
                <a:gd name="connsiteY78" fmla="*/ 5111167 h 6250127"/>
                <a:gd name="connsiteX79" fmla="*/ 26407 w 5535001"/>
                <a:gd name="connsiteY79" fmla="*/ 5056413 h 6250127"/>
                <a:gd name="connsiteX80" fmla="*/ 0 w 5535001"/>
                <a:gd name="connsiteY80" fmla="*/ 5024776 h 6250127"/>
                <a:gd name="connsiteX81" fmla="*/ 0 w 5535001"/>
                <a:gd name="connsiteY81" fmla="*/ 4492798 h 6250127"/>
                <a:gd name="connsiteX82" fmla="*/ 28534 w 5535001"/>
                <a:gd name="connsiteY82" fmla="*/ 4537879 h 6250127"/>
                <a:gd name="connsiteX83" fmla="*/ 66604 w 5535001"/>
                <a:gd name="connsiteY83" fmla="*/ 4592745 h 6250127"/>
                <a:gd name="connsiteX84" fmla="*/ 104114 w 5535001"/>
                <a:gd name="connsiteY84" fmla="*/ 4647834 h 6250127"/>
                <a:gd name="connsiteX85" fmla="*/ 143751 w 5535001"/>
                <a:gd name="connsiteY85" fmla="*/ 4701580 h 6250127"/>
                <a:gd name="connsiteX86" fmla="*/ 182717 w 5535001"/>
                <a:gd name="connsiteY86" fmla="*/ 4755773 h 6250127"/>
                <a:gd name="connsiteX87" fmla="*/ 223810 w 5535001"/>
                <a:gd name="connsiteY87" fmla="*/ 4808399 h 6250127"/>
                <a:gd name="connsiteX88" fmla="*/ 264679 w 5535001"/>
                <a:gd name="connsiteY88" fmla="*/ 4861249 h 6250127"/>
                <a:gd name="connsiteX89" fmla="*/ 307788 w 5535001"/>
                <a:gd name="connsiteY89" fmla="*/ 4912420 h 6250127"/>
                <a:gd name="connsiteX90" fmla="*/ 351232 w 5535001"/>
                <a:gd name="connsiteY90" fmla="*/ 4963254 h 6250127"/>
                <a:gd name="connsiteX91" fmla="*/ 397028 w 5535001"/>
                <a:gd name="connsiteY91" fmla="*/ 5012185 h 6250127"/>
                <a:gd name="connsiteX92" fmla="*/ 443496 w 5535001"/>
                <a:gd name="connsiteY92" fmla="*/ 5060444 h 6250127"/>
                <a:gd name="connsiteX93" fmla="*/ 455140 w 5535001"/>
                <a:gd name="connsiteY93" fmla="*/ 5072537 h 6250127"/>
                <a:gd name="connsiteX94" fmla="*/ 467345 w 5535001"/>
                <a:gd name="connsiteY94" fmla="*/ 5083958 h 6250127"/>
                <a:gd name="connsiteX95" fmla="*/ 491755 w 5535001"/>
                <a:gd name="connsiteY95" fmla="*/ 5106912 h 6250127"/>
                <a:gd name="connsiteX96" fmla="*/ 540686 w 5535001"/>
                <a:gd name="connsiteY96" fmla="*/ 5152819 h 6250127"/>
                <a:gd name="connsiteX97" fmla="*/ 552890 w 5535001"/>
                <a:gd name="connsiteY97" fmla="*/ 5164353 h 6250127"/>
                <a:gd name="connsiteX98" fmla="*/ 565655 w 5535001"/>
                <a:gd name="connsiteY98" fmla="*/ 5175214 h 6250127"/>
                <a:gd name="connsiteX99" fmla="*/ 591072 w 5535001"/>
                <a:gd name="connsiteY99" fmla="*/ 5197048 h 6250127"/>
                <a:gd name="connsiteX100" fmla="*/ 694197 w 5535001"/>
                <a:gd name="connsiteY100" fmla="*/ 5283041 h 6250127"/>
                <a:gd name="connsiteX101" fmla="*/ 1146221 w 5535001"/>
                <a:gd name="connsiteY101" fmla="*/ 5573716 h 6250127"/>
                <a:gd name="connsiteX102" fmla="*/ 1650982 w 5535001"/>
                <a:gd name="connsiteY102" fmla="*/ 5758130 h 6250127"/>
                <a:gd name="connsiteX103" fmla="*/ 1716485 w 5535001"/>
                <a:gd name="connsiteY103" fmla="*/ 5772798 h 6250127"/>
                <a:gd name="connsiteX104" fmla="*/ 1782211 w 5535001"/>
                <a:gd name="connsiteY104" fmla="*/ 5786235 h 6250127"/>
                <a:gd name="connsiteX105" fmla="*/ 1848386 w 5535001"/>
                <a:gd name="connsiteY105" fmla="*/ 5796984 h 6250127"/>
                <a:gd name="connsiteX106" fmla="*/ 1881417 w 5535001"/>
                <a:gd name="connsiteY106" fmla="*/ 5802359 h 6250127"/>
                <a:gd name="connsiteX107" fmla="*/ 1914560 w 5535001"/>
                <a:gd name="connsiteY107" fmla="*/ 5807061 h 6250127"/>
                <a:gd name="connsiteX108" fmla="*/ 2047469 w 5535001"/>
                <a:gd name="connsiteY108" fmla="*/ 5821282 h 6250127"/>
                <a:gd name="connsiteX109" fmla="*/ 2180601 w 5535001"/>
                <a:gd name="connsiteY109" fmla="*/ 5828896 h 6250127"/>
                <a:gd name="connsiteX110" fmla="*/ 2313622 w 5535001"/>
                <a:gd name="connsiteY110" fmla="*/ 5830463 h 6250127"/>
                <a:gd name="connsiteX111" fmla="*/ 2380021 w 5535001"/>
                <a:gd name="connsiteY111" fmla="*/ 5828448 h 6250127"/>
                <a:gd name="connsiteX112" fmla="*/ 2446195 w 5535001"/>
                <a:gd name="connsiteY112" fmla="*/ 5826433 h 6250127"/>
                <a:gd name="connsiteX113" fmla="*/ 2513041 w 5535001"/>
                <a:gd name="connsiteY113" fmla="*/ 5822737 h 6250127"/>
                <a:gd name="connsiteX114" fmla="*/ 2580111 w 5535001"/>
                <a:gd name="connsiteY114" fmla="*/ 5818258 h 6250127"/>
                <a:gd name="connsiteX115" fmla="*/ 2613590 w 5535001"/>
                <a:gd name="connsiteY115" fmla="*/ 5816355 h 6250127"/>
                <a:gd name="connsiteX116" fmla="*/ 2646845 w 5535001"/>
                <a:gd name="connsiteY116" fmla="*/ 5813108 h 6250127"/>
                <a:gd name="connsiteX117" fmla="*/ 2713244 w 5535001"/>
                <a:gd name="connsiteY117" fmla="*/ 5806838 h 6250127"/>
                <a:gd name="connsiteX118" fmla="*/ 3230882 w 5535001"/>
                <a:gd name="connsiteY118" fmla="*/ 5721292 h 6250127"/>
                <a:gd name="connsiteX119" fmla="*/ 3720416 w 5535001"/>
                <a:gd name="connsiteY119" fmla="*/ 5556472 h 6250127"/>
                <a:gd name="connsiteX120" fmla="*/ 3837425 w 5535001"/>
                <a:gd name="connsiteY120" fmla="*/ 5499927 h 6250127"/>
                <a:gd name="connsiteX121" fmla="*/ 3951634 w 5535001"/>
                <a:gd name="connsiteY121" fmla="*/ 5436552 h 6250127"/>
                <a:gd name="connsiteX122" fmla="*/ 4007284 w 5535001"/>
                <a:gd name="connsiteY122" fmla="*/ 5401841 h 6250127"/>
                <a:gd name="connsiteX123" fmla="*/ 4035164 w 5535001"/>
                <a:gd name="connsiteY123" fmla="*/ 5384374 h 6250127"/>
                <a:gd name="connsiteX124" fmla="*/ 4049049 w 5535001"/>
                <a:gd name="connsiteY124" fmla="*/ 5375640 h 6250127"/>
                <a:gd name="connsiteX125" fmla="*/ 4062485 w 5535001"/>
                <a:gd name="connsiteY125" fmla="*/ 5366123 h 6250127"/>
                <a:gd name="connsiteX126" fmla="*/ 4116567 w 5535001"/>
                <a:gd name="connsiteY126" fmla="*/ 5328277 h 6250127"/>
                <a:gd name="connsiteX127" fmla="*/ 4169976 w 5535001"/>
                <a:gd name="connsiteY127" fmla="*/ 5289199 h 6250127"/>
                <a:gd name="connsiteX128" fmla="*/ 4222042 w 5535001"/>
                <a:gd name="connsiteY128" fmla="*/ 5247994 h 6250127"/>
                <a:gd name="connsiteX129" fmla="*/ 4273213 w 5535001"/>
                <a:gd name="connsiteY129" fmla="*/ 5205558 h 6250127"/>
                <a:gd name="connsiteX130" fmla="*/ 4323151 w 5535001"/>
                <a:gd name="connsiteY130" fmla="*/ 5161329 h 6250127"/>
                <a:gd name="connsiteX131" fmla="*/ 4371971 w 5535001"/>
                <a:gd name="connsiteY131" fmla="*/ 5116093 h 6250127"/>
                <a:gd name="connsiteX132" fmla="*/ 4546868 w 5535001"/>
                <a:gd name="connsiteY132" fmla="*/ 4924400 h 6250127"/>
                <a:gd name="connsiteX133" fmla="*/ 4675634 w 5535001"/>
                <a:gd name="connsiteY133" fmla="*/ 4715352 h 6250127"/>
                <a:gd name="connsiteX134" fmla="*/ 4700155 w 5535001"/>
                <a:gd name="connsiteY134" fmla="*/ 4659255 h 6250127"/>
                <a:gd name="connsiteX135" fmla="*/ 4721206 w 5535001"/>
                <a:gd name="connsiteY135" fmla="*/ 4600135 h 6250127"/>
                <a:gd name="connsiteX136" fmla="*/ 4740465 w 5535001"/>
                <a:gd name="connsiteY136" fmla="*/ 4538887 h 6250127"/>
                <a:gd name="connsiteX137" fmla="*/ 4758492 w 5535001"/>
                <a:gd name="connsiteY137" fmla="*/ 4475848 h 6250127"/>
                <a:gd name="connsiteX138" fmla="*/ 4891288 w 5535001"/>
                <a:gd name="connsiteY138" fmla="*/ 3930329 h 6250127"/>
                <a:gd name="connsiteX139" fmla="*/ 5066298 w 5535001"/>
                <a:gd name="connsiteY139" fmla="*/ 3382235 h 6250127"/>
                <a:gd name="connsiteX140" fmla="*/ 5156994 w 5535001"/>
                <a:gd name="connsiteY140" fmla="*/ 2898635 h 6250127"/>
                <a:gd name="connsiteX141" fmla="*/ 5083317 w 5535001"/>
                <a:gd name="connsiteY141" fmla="*/ 2402047 h 6250127"/>
                <a:gd name="connsiteX142" fmla="*/ 4871022 w 5535001"/>
                <a:gd name="connsiteY142" fmla="*/ 1926958 h 6250127"/>
                <a:gd name="connsiteX143" fmla="*/ 4727028 w 5535001"/>
                <a:gd name="connsiteY143" fmla="*/ 1703577 h 6250127"/>
                <a:gd name="connsiteX144" fmla="*/ 4563776 w 5535001"/>
                <a:gd name="connsiteY144" fmla="*/ 1490834 h 6250127"/>
                <a:gd name="connsiteX145" fmla="*/ 4370291 w 5535001"/>
                <a:gd name="connsiteY145" fmla="*/ 1300596 h 6250127"/>
                <a:gd name="connsiteX146" fmla="*/ 4266046 w 5535001"/>
                <a:gd name="connsiteY146" fmla="*/ 1214491 h 6250127"/>
                <a:gd name="connsiteX147" fmla="*/ 4212973 w 5535001"/>
                <a:gd name="connsiteY147" fmla="*/ 1173062 h 6250127"/>
                <a:gd name="connsiteX148" fmla="*/ 4157995 w 5535001"/>
                <a:gd name="connsiteY148" fmla="*/ 1134545 h 6250127"/>
                <a:gd name="connsiteX149" fmla="*/ 3697126 w 5535001"/>
                <a:gd name="connsiteY149" fmla="*/ 881044 h 6250127"/>
                <a:gd name="connsiteX150" fmla="*/ 3637670 w 5535001"/>
                <a:gd name="connsiteY150" fmla="*/ 856747 h 6250127"/>
                <a:gd name="connsiteX151" fmla="*/ 3608222 w 5535001"/>
                <a:gd name="connsiteY151" fmla="*/ 844318 h 6250127"/>
                <a:gd name="connsiteX152" fmla="*/ 3578214 w 5535001"/>
                <a:gd name="connsiteY152" fmla="*/ 833457 h 6250127"/>
                <a:gd name="connsiteX153" fmla="*/ 3518309 w 5535001"/>
                <a:gd name="connsiteY153" fmla="*/ 812294 h 6250127"/>
                <a:gd name="connsiteX154" fmla="*/ 3503417 w 5535001"/>
                <a:gd name="connsiteY154" fmla="*/ 806920 h 6250127"/>
                <a:gd name="connsiteX155" fmla="*/ 3489533 w 5535001"/>
                <a:gd name="connsiteY155" fmla="*/ 799642 h 6250127"/>
                <a:gd name="connsiteX156" fmla="*/ 3460869 w 5535001"/>
                <a:gd name="connsiteY156" fmla="*/ 787101 h 6250127"/>
                <a:gd name="connsiteX157" fmla="*/ 3402980 w 5535001"/>
                <a:gd name="connsiteY157" fmla="*/ 763475 h 6250127"/>
                <a:gd name="connsiteX158" fmla="*/ 3374092 w 5535001"/>
                <a:gd name="connsiteY158" fmla="*/ 751606 h 6250127"/>
                <a:gd name="connsiteX159" fmla="*/ 3344980 w 5535001"/>
                <a:gd name="connsiteY159" fmla="*/ 740409 h 6250127"/>
                <a:gd name="connsiteX160" fmla="*/ 3226627 w 5535001"/>
                <a:gd name="connsiteY160" fmla="*/ 700772 h 6250127"/>
                <a:gd name="connsiteX161" fmla="*/ 2735750 w 5535001"/>
                <a:gd name="connsiteY161" fmla="*/ 614667 h 6250127"/>
                <a:gd name="connsiteX162" fmla="*/ 2673158 w 5535001"/>
                <a:gd name="connsiteY162" fmla="*/ 610412 h 6250127"/>
                <a:gd name="connsiteX163" fmla="*/ 2610119 w 5535001"/>
                <a:gd name="connsiteY163" fmla="*/ 609628 h 6250127"/>
                <a:gd name="connsiteX164" fmla="*/ 2547080 w 5535001"/>
                <a:gd name="connsiteY164" fmla="*/ 608620 h 6250127"/>
                <a:gd name="connsiteX165" fmla="*/ 2516400 w 5535001"/>
                <a:gd name="connsiteY165" fmla="*/ 608844 h 6250127"/>
                <a:gd name="connsiteX166" fmla="*/ 2486280 w 5535001"/>
                <a:gd name="connsiteY166" fmla="*/ 609740 h 6250127"/>
                <a:gd name="connsiteX167" fmla="*/ 2426376 w 5535001"/>
                <a:gd name="connsiteY167" fmla="*/ 613099 h 6250127"/>
                <a:gd name="connsiteX168" fmla="*/ 2366920 w 5535001"/>
                <a:gd name="connsiteY168" fmla="*/ 618474 h 6250127"/>
                <a:gd name="connsiteX169" fmla="*/ 2337248 w 5535001"/>
                <a:gd name="connsiteY169" fmla="*/ 621497 h 6250127"/>
                <a:gd name="connsiteX170" fmla="*/ 2307800 w 5535001"/>
                <a:gd name="connsiteY170" fmla="*/ 625528 h 6250127"/>
                <a:gd name="connsiteX171" fmla="*/ 2278351 w 5535001"/>
                <a:gd name="connsiteY171" fmla="*/ 629559 h 6250127"/>
                <a:gd name="connsiteX172" fmla="*/ 2249127 w 5535001"/>
                <a:gd name="connsiteY172" fmla="*/ 634710 h 6250127"/>
                <a:gd name="connsiteX173" fmla="*/ 1796096 w 5535001"/>
                <a:gd name="connsiteY173" fmla="*/ 781726 h 6250127"/>
                <a:gd name="connsiteX174" fmla="*/ 1370833 w 5535001"/>
                <a:gd name="connsiteY174" fmla="*/ 1048663 h 6250127"/>
                <a:gd name="connsiteX175" fmla="*/ 959790 w 5535001"/>
                <a:gd name="connsiteY175" fmla="*/ 1390844 h 6250127"/>
                <a:gd name="connsiteX176" fmla="*/ 749062 w 5535001"/>
                <a:gd name="connsiteY176" fmla="*/ 1577611 h 6250127"/>
                <a:gd name="connsiteX177" fmla="*/ 524786 w 5535001"/>
                <a:gd name="connsiteY177" fmla="*/ 1763145 h 6250127"/>
                <a:gd name="connsiteX178" fmla="*/ 84071 w 5535001"/>
                <a:gd name="connsiteY178" fmla="*/ 2098496 h 6250127"/>
                <a:gd name="connsiteX179" fmla="*/ 0 w 5535001"/>
                <a:gd name="connsiteY179" fmla="*/ 2168094 h 6250127"/>
                <a:gd name="connsiteX180" fmla="*/ 0 w 5535001"/>
                <a:gd name="connsiteY180" fmla="*/ 1576676 h 6250127"/>
                <a:gd name="connsiteX181" fmla="*/ 174655 w 5535001"/>
                <a:gd name="connsiteY181" fmla="*/ 1387597 h 6250127"/>
                <a:gd name="connsiteX182" fmla="*/ 363661 w 5535001"/>
                <a:gd name="connsiteY182" fmla="*/ 1188626 h 6250127"/>
                <a:gd name="connsiteX183" fmla="*/ 458052 w 5535001"/>
                <a:gd name="connsiteY183" fmla="*/ 1086397 h 6250127"/>
                <a:gd name="connsiteX184" fmla="*/ 557257 w 5535001"/>
                <a:gd name="connsiteY184" fmla="*/ 981593 h 6250127"/>
                <a:gd name="connsiteX185" fmla="*/ 994165 w 5535001"/>
                <a:gd name="connsiteY185" fmla="*/ 578389 h 6250127"/>
                <a:gd name="connsiteX186" fmla="*/ 1520873 w 5535001"/>
                <a:gd name="connsiteY186" fmla="*/ 237215 h 6250127"/>
                <a:gd name="connsiteX187" fmla="*/ 2141748 w 5535001"/>
                <a:gd name="connsiteY187" fmla="*/ 31190 h 6250127"/>
                <a:gd name="connsiteX188" fmla="*/ 2182505 w 5535001"/>
                <a:gd name="connsiteY188" fmla="*/ 24360 h 6250127"/>
                <a:gd name="connsiteX189" fmla="*/ 2223374 w 5535001"/>
                <a:gd name="connsiteY189" fmla="*/ 18873 h 6250127"/>
                <a:gd name="connsiteX190" fmla="*/ 2264355 w 5535001"/>
                <a:gd name="connsiteY190" fmla="*/ 13611 h 6250127"/>
                <a:gd name="connsiteX191" fmla="*/ 2305336 w 5535001"/>
                <a:gd name="connsiteY191" fmla="*/ 9580 h 6250127"/>
                <a:gd name="connsiteX192" fmla="*/ 2387410 w 5535001"/>
                <a:gd name="connsiteY192" fmla="*/ 3645 h 6250127"/>
                <a:gd name="connsiteX193" fmla="*/ 2469373 w 5535001"/>
                <a:gd name="connsiteY193" fmla="*/ 622 h 625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5535001" h="6250127">
                  <a:moveTo>
                    <a:pt x="2510242" y="174"/>
                  </a:moveTo>
                  <a:cubicBezTo>
                    <a:pt x="2523902" y="-50"/>
                    <a:pt x="2537562" y="-162"/>
                    <a:pt x="2550551" y="510"/>
                  </a:cubicBezTo>
                  <a:lnTo>
                    <a:pt x="2629490" y="3757"/>
                  </a:lnTo>
                  <a:lnTo>
                    <a:pt x="2708317" y="7229"/>
                  </a:lnTo>
                  <a:cubicBezTo>
                    <a:pt x="2734630" y="8572"/>
                    <a:pt x="2760943" y="12155"/>
                    <a:pt x="2787256" y="14619"/>
                  </a:cubicBezTo>
                  <a:cubicBezTo>
                    <a:pt x="2997536" y="34885"/>
                    <a:pt x="3207144" y="77994"/>
                    <a:pt x="3408467" y="145064"/>
                  </a:cubicBezTo>
                  <a:lnTo>
                    <a:pt x="3557723" y="199593"/>
                  </a:lnTo>
                  <a:cubicBezTo>
                    <a:pt x="3570264" y="203848"/>
                    <a:pt x="3582245" y="209447"/>
                    <a:pt x="3594337" y="214597"/>
                  </a:cubicBezTo>
                  <a:lnTo>
                    <a:pt x="3630616" y="230385"/>
                  </a:lnTo>
                  <a:lnTo>
                    <a:pt x="3703172" y="262073"/>
                  </a:lnTo>
                  <a:cubicBezTo>
                    <a:pt x="3715265" y="267335"/>
                    <a:pt x="3727358" y="272598"/>
                    <a:pt x="3739003" y="278756"/>
                  </a:cubicBezTo>
                  <a:cubicBezTo>
                    <a:pt x="3744937" y="281667"/>
                    <a:pt x="3750984" y="284131"/>
                    <a:pt x="3756806" y="287266"/>
                  </a:cubicBezTo>
                  <a:cubicBezTo>
                    <a:pt x="3762517" y="290513"/>
                    <a:pt x="3768115" y="294208"/>
                    <a:pt x="3773714" y="297567"/>
                  </a:cubicBezTo>
                  <a:lnTo>
                    <a:pt x="3840784" y="339332"/>
                  </a:lnTo>
                  <a:cubicBezTo>
                    <a:pt x="3851869" y="346386"/>
                    <a:pt x="3863290" y="352881"/>
                    <a:pt x="3873927" y="360495"/>
                  </a:cubicBezTo>
                  <a:lnTo>
                    <a:pt x="3906062" y="383001"/>
                  </a:lnTo>
                  <a:lnTo>
                    <a:pt x="3969662" y="428572"/>
                  </a:lnTo>
                  <a:cubicBezTo>
                    <a:pt x="4137281" y="552188"/>
                    <a:pt x="4285417" y="693270"/>
                    <a:pt x="4423029" y="837600"/>
                  </a:cubicBezTo>
                  <a:cubicBezTo>
                    <a:pt x="4440160" y="855739"/>
                    <a:pt x="4457404" y="873766"/>
                    <a:pt x="4474647" y="891569"/>
                  </a:cubicBezTo>
                  <a:lnTo>
                    <a:pt x="4524250" y="946883"/>
                  </a:lnTo>
                  <a:lnTo>
                    <a:pt x="4573965" y="1001748"/>
                  </a:lnTo>
                  <a:cubicBezTo>
                    <a:pt x="4590760" y="1019887"/>
                    <a:pt x="4605988" y="1039146"/>
                    <a:pt x="4622224" y="1057509"/>
                  </a:cubicBezTo>
                  <a:cubicBezTo>
                    <a:pt x="4653911" y="1094907"/>
                    <a:pt x="4686831" y="1131409"/>
                    <a:pt x="4717510" y="1169143"/>
                  </a:cubicBezTo>
                  <a:cubicBezTo>
                    <a:pt x="4733186" y="1187730"/>
                    <a:pt x="4748862" y="1206430"/>
                    <a:pt x="4764986" y="1224681"/>
                  </a:cubicBezTo>
                  <a:cubicBezTo>
                    <a:pt x="4780886" y="1243044"/>
                    <a:pt x="4797233" y="1261071"/>
                    <a:pt x="4813021" y="1279994"/>
                  </a:cubicBezTo>
                  <a:cubicBezTo>
                    <a:pt x="4877292" y="1354230"/>
                    <a:pt x="4941339" y="1428914"/>
                    <a:pt x="5001915" y="1506846"/>
                  </a:cubicBezTo>
                  <a:cubicBezTo>
                    <a:pt x="5062603" y="1584665"/>
                    <a:pt x="5118252" y="1666739"/>
                    <a:pt x="5170542" y="1751165"/>
                  </a:cubicBezTo>
                  <a:cubicBezTo>
                    <a:pt x="5274898" y="1920240"/>
                    <a:pt x="5363579" y="2101295"/>
                    <a:pt x="5428969" y="2293660"/>
                  </a:cubicBezTo>
                  <a:cubicBezTo>
                    <a:pt x="5494136" y="2485801"/>
                    <a:pt x="5533102" y="2690819"/>
                    <a:pt x="5534893" y="2899307"/>
                  </a:cubicBezTo>
                  <a:cubicBezTo>
                    <a:pt x="5536124" y="3003439"/>
                    <a:pt x="5526831" y="3108132"/>
                    <a:pt x="5508804" y="3211144"/>
                  </a:cubicBezTo>
                  <a:cubicBezTo>
                    <a:pt x="5490441" y="3314157"/>
                    <a:pt x="5462336" y="3415490"/>
                    <a:pt x="5426282" y="3513352"/>
                  </a:cubicBezTo>
                  <a:cubicBezTo>
                    <a:pt x="5363355" y="3684890"/>
                    <a:pt x="5302219" y="3856428"/>
                    <a:pt x="5248250" y="4030542"/>
                  </a:cubicBezTo>
                  <a:lnTo>
                    <a:pt x="5208612" y="4161771"/>
                  </a:lnTo>
                  <a:lnTo>
                    <a:pt x="5170318" y="4294680"/>
                  </a:lnTo>
                  <a:lnTo>
                    <a:pt x="5132248" y="4430164"/>
                  </a:lnTo>
                  <a:lnTo>
                    <a:pt x="5112765" y="4498914"/>
                  </a:lnTo>
                  <a:lnTo>
                    <a:pt x="5091715" y="4569119"/>
                  </a:lnTo>
                  <a:cubicBezTo>
                    <a:pt x="5085221" y="4592297"/>
                    <a:pt x="5076823" y="4616482"/>
                    <a:pt x="5068985" y="4640220"/>
                  </a:cubicBezTo>
                  <a:cubicBezTo>
                    <a:pt x="5060699" y="4664182"/>
                    <a:pt x="5053981" y="4687807"/>
                    <a:pt x="5043904" y="4712105"/>
                  </a:cubicBezTo>
                  <a:lnTo>
                    <a:pt x="5015799" y="4784438"/>
                  </a:lnTo>
                  <a:cubicBezTo>
                    <a:pt x="5005274" y="4808511"/>
                    <a:pt x="4993965" y="4832473"/>
                    <a:pt x="4982880" y="4856435"/>
                  </a:cubicBezTo>
                  <a:cubicBezTo>
                    <a:pt x="4936524" y="4951273"/>
                    <a:pt x="4881099" y="5044096"/>
                    <a:pt x="4817276" y="5125275"/>
                  </a:cubicBezTo>
                  <a:cubicBezTo>
                    <a:pt x="4755244" y="5208805"/>
                    <a:pt x="4686943" y="5282817"/>
                    <a:pt x="4618753" y="5355374"/>
                  </a:cubicBezTo>
                  <a:cubicBezTo>
                    <a:pt x="4602069" y="5374073"/>
                    <a:pt x="4584154" y="5391092"/>
                    <a:pt x="4566575" y="5408560"/>
                  </a:cubicBezTo>
                  <a:lnTo>
                    <a:pt x="4513837" y="5461186"/>
                  </a:lnTo>
                  <a:cubicBezTo>
                    <a:pt x="4496593" y="5479101"/>
                    <a:pt x="4477894" y="5495560"/>
                    <a:pt x="4459531" y="5512580"/>
                  </a:cubicBezTo>
                  <a:lnTo>
                    <a:pt x="4404554" y="5563526"/>
                  </a:lnTo>
                  <a:cubicBezTo>
                    <a:pt x="4386527" y="5580770"/>
                    <a:pt x="4366932" y="5596670"/>
                    <a:pt x="4348009" y="5613017"/>
                  </a:cubicBezTo>
                  <a:lnTo>
                    <a:pt x="4290568" y="5661948"/>
                  </a:lnTo>
                  <a:lnTo>
                    <a:pt x="4276124" y="5674153"/>
                  </a:lnTo>
                  <a:lnTo>
                    <a:pt x="4261120" y="5685798"/>
                  </a:lnTo>
                  <a:lnTo>
                    <a:pt x="4231112" y="5708976"/>
                  </a:lnTo>
                  <a:lnTo>
                    <a:pt x="4170984" y="5755443"/>
                  </a:lnTo>
                  <a:cubicBezTo>
                    <a:pt x="4130227" y="5785563"/>
                    <a:pt x="4087790" y="5813892"/>
                    <a:pt x="4046025" y="5843228"/>
                  </a:cubicBezTo>
                  <a:cubicBezTo>
                    <a:pt x="4002917" y="5870437"/>
                    <a:pt x="3959248" y="5897309"/>
                    <a:pt x="3915356" y="5923735"/>
                  </a:cubicBezTo>
                  <a:cubicBezTo>
                    <a:pt x="3737659" y="6026299"/>
                    <a:pt x="3544847" y="6106022"/>
                    <a:pt x="3346323" y="6158872"/>
                  </a:cubicBezTo>
                  <a:cubicBezTo>
                    <a:pt x="3147800" y="6211946"/>
                    <a:pt x="2944462" y="6239714"/>
                    <a:pt x="2743476" y="6247328"/>
                  </a:cubicBezTo>
                  <a:lnTo>
                    <a:pt x="2668120" y="6249344"/>
                  </a:lnTo>
                  <a:lnTo>
                    <a:pt x="2630498" y="6250127"/>
                  </a:lnTo>
                  <a:lnTo>
                    <a:pt x="2592988" y="6249568"/>
                  </a:lnTo>
                  <a:lnTo>
                    <a:pt x="2518080" y="6247777"/>
                  </a:lnTo>
                  <a:cubicBezTo>
                    <a:pt x="2493110" y="6247105"/>
                    <a:pt x="2468365" y="6246881"/>
                    <a:pt x="2442948" y="6244529"/>
                  </a:cubicBezTo>
                  <a:cubicBezTo>
                    <a:pt x="2392337" y="6240722"/>
                    <a:pt x="2341950" y="6237699"/>
                    <a:pt x="2291676" y="6232213"/>
                  </a:cubicBezTo>
                  <a:lnTo>
                    <a:pt x="2141412" y="6212394"/>
                  </a:lnTo>
                  <a:lnTo>
                    <a:pt x="1992715" y="6184961"/>
                  </a:lnTo>
                  <a:cubicBezTo>
                    <a:pt x="1943561" y="6173988"/>
                    <a:pt x="1894630" y="6162231"/>
                    <a:pt x="1845811" y="6151034"/>
                  </a:cubicBezTo>
                  <a:cubicBezTo>
                    <a:pt x="1797215" y="6138829"/>
                    <a:pt x="1749180" y="6123938"/>
                    <a:pt x="1701033" y="6110724"/>
                  </a:cubicBezTo>
                  <a:cubicBezTo>
                    <a:pt x="1676847" y="6104566"/>
                    <a:pt x="1653334" y="6095833"/>
                    <a:pt x="1629484" y="6088219"/>
                  </a:cubicBezTo>
                  <a:lnTo>
                    <a:pt x="1558383" y="6064929"/>
                  </a:lnTo>
                  <a:cubicBezTo>
                    <a:pt x="1369713" y="6000210"/>
                    <a:pt x="1186978" y="5921271"/>
                    <a:pt x="1011968" y="5828896"/>
                  </a:cubicBezTo>
                  <a:cubicBezTo>
                    <a:pt x="837071" y="5736408"/>
                    <a:pt x="668556" y="5631940"/>
                    <a:pt x="511237" y="5512356"/>
                  </a:cubicBezTo>
                  <a:cubicBezTo>
                    <a:pt x="471152" y="5483468"/>
                    <a:pt x="433642" y="5451220"/>
                    <a:pt x="395572" y="5419757"/>
                  </a:cubicBezTo>
                  <a:cubicBezTo>
                    <a:pt x="356831" y="5388965"/>
                    <a:pt x="321112" y="5354926"/>
                    <a:pt x="284722" y="5321559"/>
                  </a:cubicBezTo>
                  <a:lnTo>
                    <a:pt x="257513" y="5296477"/>
                  </a:lnTo>
                  <a:lnTo>
                    <a:pt x="243853" y="5283937"/>
                  </a:lnTo>
                  <a:lnTo>
                    <a:pt x="230752" y="5270836"/>
                  </a:lnTo>
                  <a:lnTo>
                    <a:pt x="178574" y="5218322"/>
                  </a:lnTo>
                  <a:cubicBezTo>
                    <a:pt x="161331" y="5200631"/>
                    <a:pt x="143191" y="5183948"/>
                    <a:pt x="126508" y="5165584"/>
                  </a:cubicBezTo>
                  <a:lnTo>
                    <a:pt x="76345" y="5111167"/>
                  </a:lnTo>
                  <a:cubicBezTo>
                    <a:pt x="59774" y="5092916"/>
                    <a:pt x="42530" y="5075112"/>
                    <a:pt x="26407" y="5056413"/>
                  </a:cubicBezTo>
                  <a:lnTo>
                    <a:pt x="0" y="5024776"/>
                  </a:lnTo>
                  <a:lnTo>
                    <a:pt x="0" y="4492798"/>
                  </a:lnTo>
                  <a:lnTo>
                    <a:pt x="28534" y="4537879"/>
                  </a:lnTo>
                  <a:cubicBezTo>
                    <a:pt x="41299" y="4556130"/>
                    <a:pt x="54175" y="4574382"/>
                    <a:pt x="66604" y="4592745"/>
                  </a:cubicBezTo>
                  <a:lnTo>
                    <a:pt x="104114" y="4647834"/>
                  </a:lnTo>
                  <a:lnTo>
                    <a:pt x="143751" y="4701580"/>
                  </a:lnTo>
                  <a:cubicBezTo>
                    <a:pt x="156964" y="4719495"/>
                    <a:pt x="169728" y="4737746"/>
                    <a:pt x="182717" y="4755773"/>
                  </a:cubicBezTo>
                  <a:lnTo>
                    <a:pt x="223810" y="4808399"/>
                  </a:lnTo>
                  <a:lnTo>
                    <a:pt x="264679" y="4861249"/>
                  </a:lnTo>
                  <a:cubicBezTo>
                    <a:pt x="278563" y="4878717"/>
                    <a:pt x="293455" y="4895288"/>
                    <a:pt x="307788" y="4912420"/>
                  </a:cubicBezTo>
                  <a:lnTo>
                    <a:pt x="351232" y="4963254"/>
                  </a:lnTo>
                  <a:cubicBezTo>
                    <a:pt x="365788" y="4980162"/>
                    <a:pt x="381688" y="4995837"/>
                    <a:pt x="397028" y="5012185"/>
                  </a:cubicBezTo>
                  <a:lnTo>
                    <a:pt x="443496" y="5060444"/>
                  </a:lnTo>
                  <a:lnTo>
                    <a:pt x="455140" y="5072537"/>
                  </a:lnTo>
                  <a:lnTo>
                    <a:pt x="467345" y="5083958"/>
                  </a:lnTo>
                  <a:lnTo>
                    <a:pt x="491755" y="5106912"/>
                  </a:lnTo>
                  <a:lnTo>
                    <a:pt x="540686" y="5152819"/>
                  </a:lnTo>
                  <a:lnTo>
                    <a:pt x="552890" y="5164353"/>
                  </a:lnTo>
                  <a:lnTo>
                    <a:pt x="565655" y="5175214"/>
                  </a:lnTo>
                  <a:lnTo>
                    <a:pt x="591072" y="5197048"/>
                  </a:lnTo>
                  <a:cubicBezTo>
                    <a:pt x="624999" y="5226160"/>
                    <a:pt x="658366" y="5256056"/>
                    <a:pt x="694197" y="5283041"/>
                  </a:cubicBezTo>
                  <a:cubicBezTo>
                    <a:pt x="834272" y="5394675"/>
                    <a:pt x="985207" y="5493881"/>
                    <a:pt x="1146221" y="5573716"/>
                  </a:cubicBezTo>
                  <a:cubicBezTo>
                    <a:pt x="1307122" y="5653774"/>
                    <a:pt x="1476869" y="5715918"/>
                    <a:pt x="1650982" y="5758130"/>
                  </a:cubicBezTo>
                  <a:lnTo>
                    <a:pt x="1716485" y="5772798"/>
                  </a:lnTo>
                  <a:cubicBezTo>
                    <a:pt x="1738431" y="5777390"/>
                    <a:pt x="1759929" y="5783100"/>
                    <a:pt x="1782211" y="5786235"/>
                  </a:cubicBezTo>
                  <a:lnTo>
                    <a:pt x="1848386" y="5796984"/>
                  </a:lnTo>
                  <a:lnTo>
                    <a:pt x="1881417" y="5802359"/>
                  </a:lnTo>
                  <a:cubicBezTo>
                    <a:pt x="1892390" y="5804151"/>
                    <a:pt x="1903363" y="5806054"/>
                    <a:pt x="1914560" y="5807061"/>
                  </a:cubicBezTo>
                  <a:cubicBezTo>
                    <a:pt x="1959012" y="5811765"/>
                    <a:pt x="2003241" y="5817251"/>
                    <a:pt x="2047469" y="5821282"/>
                  </a:cubicBezTo>
                  <a:lnTo>
                    <a:pt x="2180601" y="5828896"/>
                  </a:lnTo>
                  <a:lnTo>
                    <a:pt x="2313622" y="5830463"/>
                  </a:lnTo>
                  <a:cubicBezTo>
                    <a:pt x="2335680" y="5830799"/>
                    <a:pt x="2357962" y="5829008"/>
                    <a:pt x="2380021" y="5828448"/>
                  </a:cubicBezTo>
                  <a:lnTo>
                    <a:pt x="2446195" y="5826433"/>
                  </a:lnTo>
                  <a:cubicBezTo>
                    <a:pt x="2468029" y="5826208"/>
                    <a:pt x="2490647" y="5824193"/>
                    <a:pt x="2513041" y="5822737"/>
                  </a:cubicBezTo>
                  <a:lnTo>
                    <a:pt x="2580111" y="5818258"/>
                  </a:lnTo>
                  <a:lnTo>
                    <a:pt x="2613590" y="5816355"/>
                  </a:lnTo>
                  <a:lnTo>
                    <a:pt x="2646845" y="5813108"/>
                  </a:lnTo>
                  <a:cubicBezTo>
                    <a:pt x="2669016" y="5810869"/>
                    <a:pt x="2691074" y="5808741"/>
                    <a:pt x="2713244" y="5806838"/>
                  </a:cubicBezTo>
                  <a:cubicBezTo>
                    <a:pt x="2889933" y="5789371"/>
                    <a:pt x="3062815" y="5762050"/>
                    <a:pt x="3230882" y="5721292"/>
                  </a:cubicBezTo>
                  <a:cubicBezTo>
                    <a:pt x="3398837" y="5680423"/>
                    <a:pt x="3562426" y="5626902"/>
                    <a:pt x="3720416" y="5556472"/>
                  </a:cubicBezTo>
                  <a:cubicBezTo>
                    <a:pt x="3759381" y="5537997"/>
                    <a:pt x="3798347" y="5518962"/>
                    <a:pt x="3837425" y="5499927"/>
                  </a:cubicBezTo>
                  <a:cubicBezTo>
                    <a:pt x="3875271" y="5478765"/>
                    <a:pt x="3913900" y="5458610"/>
                    <a:pt x="3951634" y="5436552"/>
                  </a:cubicBezTo>
                  <a:lnTo>
                    <a:pt x="4007284" y="5401841"/>
                  </a:lnTo>
                  <a:lnTo>
                    <a:pt x="4035164" y="5384374"/>
                  </a:lnTo>
                  <a:lnTo>
                    <a:pt x="4049049" y="5375640"/>
                  </a:lnTo>
                  <a:lnTo>
                    <a:pt x="4062485" y="5366123"/>
                  </a:lnTo>
                  <a:lnTo>
                    <a:pt x="4116567" y="5328277"/>
                  </a:lnTo>
                  <a:cubicBezTo>
                    <a:pt x="4134594" y="5315624"/>
                    <a:pt x="4152957" y="5303420"/>
                    <a:pt x="4169976" y="5289199"/>
                  </a:cubicBezTo>
                  <a:lnTo>
                    <a:pt x="4222042" y="5247994"/>
                  </a:lnTo>
                  <a:cubicBezTo>
                    <a:pt x="4239398" y="5234222"/>
                    <a:pt x="4256865" y="5220562"/>
                    <a:pt x="4273213" y="5205558"/>
                  </a:cubicBezTo>
                  <a:lnTo>
                    <a:pt x="4323151" y="5161329"/>
                  </a:lnTo>
                  <a:cubicBezTo>
                    <a:pt x="4339611" y="5146437"/>
                    <a:pt x="4356631" y="5131881"/>
                    <a:pt x="4371971" y="5116093"/>
                  </a:cubicBezTo>
                  <a:cubicBezTo>
                    <a:pt x="4435457" y="5054398"/>
                    <a:pt x="4496258" y="4991135"/>
                    <a:pt x="4546868" y="4924400"/>
                  </a:cubicBezTo>
                  <a:cubicBezTo>
                    <a:pt x="4600054" y="4858450"/>
                    <a:pt x="4640699" y="4788916"/>
                    <a:pt x="4675634" y="4715352"/>
                  </a:cubicBezTo>
                  <a:lnTo>
                    <a:pt x="4700155" y="4659255"/>
                  </a:lnTo>
                  <a:lnTo>
                    <a:pt x="4721206" y="4600135"/>
                  </a:lnTo>
                  <a:cubicBezTo>
                    <a:pt x="4728707" y="4580988"/>
                    <a:pt x="4733970" y="4559266"/>
                    <a:pt x="4740465" y="4538887"/>
                  </a:cubicBezTo>
                  <a:cubicBezTo>
                    <a:pt x="4746623" y="4518061"/>
                    <a:pt x="4753005" y="4497906"/>
                    <a:pt x="4758492" y="4475848"/>
                  </a:cubicBezTo>
                  <a:cubicBezTo>
                    <a:pt x="4803168" y="4303637"/>
                    <a:pt x="4840902" y="4115080"/>
                    <a:pt x="4891288" y="3930329"/>
                  </a:cubicBezTo>
                  <a:cubicBezTo>
                    <a:pt x="4940891" y="3744906"/>
                    <a:pt x="5000235" y="3562059"/>
                    <a:pt x="5066298" y="3382235"/>
                  </a:cubicBezTo>
                  <a:cubicBezTo>
                    <a:pt x="5124186" y="3226932"/>
                    <a:pt x="5154530" y="3064015"/>
                    <a:pt x="5156994" y="2898635"/>
                  </a:cubicBezTo>
                  <a:cubicBezTo>
                    <a:pt x="5159681" y="2733255"/>
                    <a:pt x="5132920" y="2565636"/>
                    <a:pt x="5083317" y="2402047"/>
                  </a:cubicBezTo>
                  <a:cubicBezTo>
                    <a:pt x="5033938" y="2238123"/>
                    <a:pt x="4960150" y="2079013"/>
                    <a:pt x="4871022" y="1926958"/>
                  </a:cubicBezTo>
                  <a:cubicBezTo>
                    <a:pt x="4826570" y="1850818"/>
                    <a:pt x="4777415" y="1776918"/>
                    <a:pt x="4727028" y="1703577"/>
                  </a:cubicBezTo>
                  <a:cubicBezTo>
                    <a:pt x="4676418" y="1630349"/>
                    <a:pt x="4622784" y="1558464"/>
                    <a:pt x="4563776" y="1490834"/>
                  </a:cubicBezTo>
                  <a:cubicBezTo>
                    <a:pt x="4503647" y="1423764"/>
                    <a:pt x="4439041" y="1359157"/>
                    <a:pt x="4370291" y="1300596"/>
                  </a:cubicBezTo>
                  <a:cubicBezTo>
                    <a:pt x="4336812" y="1270141"/>
                    <a:pt x="4301541" y="1242148"/>
                    <a:pt x="4266046" y="1214491"/>
                  </a:cubicBezTo>
                  <a:cubicBezTo>
                    <a:pt x="4248355" y="1200607"/>
                    <a:pt x="4230776" y="1186611"/>
                    <a:pt x="4212973" y="1173062"/>
                  </a:cubicBezTo>
                  <a:cubicBezTo>
                    <a:pt x="4194722" y="1160074"/>
                    <a:pt x="4176359" y="1147197"/>
                    <a:pt x="4157995" y="1134545"/>
                  </a:cubicBezTo>
                  <a:cubicBezTo>
                    <a:pt x="4011426" y="1031980"/>
                    <a:pt x="3855004" y="948562"/>
                    <a:pt x="3697126" y="881044"/>
                  </a:cubicBezTo>
                  <a:lnTo>
                    <a:pt x="3637670" y="856747"/>
                  </a:lnTo>
                  <a:lnTo>
                    <a:pt x="3608222" y="844318"/>
                  </a:lnTo>
                  <a:cubicBezTo>
                    <a:pt x="3598480" y="840063"/>
                    <a:pt x="3588179" y="837040"/>
                    <a:pt x="3578214" y="833457"/>
                  </a:cubicBezTo>
                  <a:lnTo>
                    <a:pt x="3518309" y="812294"/>
                  </a:lnTo>
                  <a:cubicBezTo>
                    <a:pt x="3513383" y="810503"/>
                    <a:pt x="3508344" y="808823"/>
                    <a:pt x="3503417" y="806920"/>
                  </a:cubicBezTo>
                  <a:cubicBezTo>
                    <a:pt x="3498603" y="804792"/>
                    <a:pt x="3494236" y="801993"/>
                    <a:pt x="3489533" y="799642"/>
                  </a:cubicBezTo>
                  <a:cubicBezTo>
                    <a:pt x="3480240" y="794827"/>
                    <a:pt x="3470498" y="791020"/>
                    <a:pt x="3460869" y="787101"/>
                  </a:cubicBezTo>
                  <a:lnTo>
                    <a:pt x="3402980" y="763475"/>
                  </a:lnTo>
                  <a:lnTo>
                    <a:pt x="3374092" y="751606"/>
                  </a:lnTo>
                  <a:cubicBezTo>
                    <a:pt x="3364462" y="747688"/>
                    <a:pt x="3354945" y="743433"/>
                    <a:pt x="3344980" y="740409"/>
                  </a:cubicBezTo>
                  <a:lnTo>
                    <a:pt x="3226627" y="700772"/>
                  </a:lnTo>
                  <a:cubicBezTo>
                    <a:pt x="3067405" y="652849"/>
                    <a:pt x="2902697" y="625192"/>
                    <a:pt x="2735750" y="614667"/>
                  </a:cubicBezTo>
                  <a:cubicBezTo>
                    <a:pt x="2714811" y="613435"/>
                    <a:pt x="2694209" y="610860"/>
                    <a:pt x="2673158" y="610412"/>
                  </a:cubicBezTo>
                  <a:lnTo>
                    <a:pt x="2610119" y="609628"/>
                  </a:lnTo>
                  <a:lnTo>
                    <a:pt x="2547080" y="608620"/>
                  </a:lnTo>
                  <a:cubicBezTo>
                    <a:pt x="2536443" y="608173"/>
                    <a:pt x="2526365" y="608397"/>
                    <a:pt x="2516400" y="608844"/>
                  </a:cubicBezTo>
                  <a:lnTo>
                    <a:pt x="2486280" y="609740"/>
                  </a:lnTo>
                  <a:cubicBezTo>
                    <a:pt x="2466125" y="609852"/>
                    <a:pt x="2446307" y="611868"/>
                    <a:pt x="2426376" y="613099"/>
                  </a:cubicBezTo>
                  <a:cubicBezTo>
                    <a:pt x="2406333" y="613995"/>
                    <a:pt x="2386627" y="616458"/>
                    <a:pt x="2366920" y="618474"/>
                  </a:cubicBezTo>
                  <a:cubicBezTo>
                    <a:pt x="2357066" y="619482"/>
                    <a:pt x="2347101" y="620153"/>
                    <a:pt x="2337248" y="621497"/>
                  </a:cubicBezTo>
                  <a:lnTo>
                    <a:pt x="2307800" y="625528"/>
                  </a:lnTo>
                  <a:lnTo>
                    <a:pt x="2278351" y="629559"/>
                  </a:lnTo>
                  <a:lnTo>
                    <a:pt x="2249127" y="634710"/>
                  </a:lnTo>
                  <a:cubicBezTo>
                    <a:pt x="2093377" y="661918"/>
                    <a:pt x="1942329" y="710849"/>
                    <a:pt x="1796096" y="781726"/>
                  </a:cubicBezTo>
                  <a:cubicBezTo>
                    <a:pt x="1649751" y="852268"/>
                    <a:pt x="1508892" y="944307"/>
                    <a:pt x="1370833" y="1048663"/>
                  </a:cubicBezTo>
                  <a:cubicBezTo>
                    <a:pt x="1232774" y="1153244"/>
                    <a:pt x="1097290" y="1269917"/>
                    <a:pt x="959790" y="1390844"/>
                  </a:cubicBezTo>
                  <a:lnTo>
                    <a:pt x="749062" y="1577611"/>
                  </a:lnTo>
                  <a:cubicBezTo>
                    <a:pt x="674602" y="1642329"/>
                    <a:pt x="599806" y="1704137"/>
                    <a:pt x="524786" y="1763145"/>
                  </a:cubicBezTo>
                  <a:cubicBezTo>
                    <a:pt x="374858" y="1881498"/>
                    <a:pt x="223810" y="1987422"/>
                    <a:pt x="84071" y="2098496"/>
                  </a:cubicBezTo>
                  <a:lnTo>
                    <a:pt x="0" y="2168094"/>
                  </a:lnTo>
                  <a:lnTo>
                    <a:pt x="0" y="1576676"/>
                  </a:lnTo>
                  <a:lnTo>
                    <a:pt x="174655" y="1387597"/>
                  </a:lnTo>
                  <a:cubicBezTo>
                    <a:pt x="238926" y="1320079"/>
                    <a:pt x="302749" y="1254577"/>
                    <a:pt x="363661" y="1188626"/>
                  </a:cubicBezTo>
                  <a:lnTo>
                    <a:pt x="458052" y="1086397"/>
                  </a:lnTo>
                  <a:cubicBezTo>
                    <a:pt x="490635" y="1051351"/>
                    <a:pt x="523666" y="1016416"/>
                    <a:pt x="557257" y="981593"/>
                  </a:cubicBezTo>
                  <a:cubicBezTo>
                    <a:pt x="691510" y="842414"/>
                    <a:pt x="835055" y="705699"/>
                    <a:pt x="994165" y="578389"/>
                  </a:cubicBezTo>
                  <a:cubicBezTo>
                    <a:pt x="1152939" y="451190"/>
                    <a:pt x="1328060" y="333398"/>
                    <a:pt x="1520873" y="237215"/>
                  </a:cubicBezTo>
                  <a:cubicBezTo>
                    <a:pt x="1713238" y="141033"/>
                    <a:pt x="1924302" y="68028"/>
                    <a:pt x="2141748" y="31190"/>
                  </a:cubicBezTo>
                  <a:lnTo>
                    <a:pt x="2182505" y="24360"/>
                  </a:lnTo>
                  <a:cubicBezTo>
                    <a:pt x="2196165" y="22344"/>
                    <a:pt x="2209826" y="20665"/>
                    <a:pt x="2223374" y="18873"/>
                  </a:cubicBezTo>
                  <a:lnTo>
                    <a:pt x="2264355" y="13611"/>
                  </a:lnTo>
                  <a:cubicBezTo>
                    <a:pt x="2278015" y="11931"/>
                    <a:pt x="2291676" y="10924"/>
                    <a:pt x="2305336" y="9580"/>
                  </a:cubicBezTo>
                  <a:cubicBezTo>
                    <a:pt x="2332657" y="7229"/>
                    <a:pt x="2360090" y="4653"/>
                    <a:pt x="2387410" y="3645"/>
                  </a:cubicBezTo>
                  <a:cubicBezTo>
                    <a:pt x="2414731" y="2414"/>
                    <a:pt x="2442164" y="510"/>
                    <a:pt x="2469373" y="622"/>
                  </a:cubicBezTo>
                  <a:close/>
                </a:path>
              </a:pathLst>
            </a:custGeom>
            <a:gradFill>
              <a:gsLst>
                <a:gs pos="37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7C4629D-4AB7-48D4-A61B-1AE1837A7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646908" cy="6130481"/>
            </a:xfrm>
            <a:custGeom>
              <a:avLst/>
              <a:gdLst>
                <a:gd name="connsiteX0" fmla="*/ 2616837 w 5646908"/>
                <a:gd name="connsiteY0" fmla="*/ 0 h 6130481"/>
                <a:gd name="connsiteX1" fmla="*/ 4918721 w 5646908"/>
                <a:gd name="connsiteY1" fmla="*/ 1134258 h 6130481"/>
                <a:gd name="connsiteX2" fmla="*/ 5539036 w 5646908"/>
                <a:gd name="connsiteY2" fmla="*/ 3362353 h 6130481"/>
                <a:gd name="connsiteX3" fmla="*/ 4712024 w 5646908"/>
                <a:gd name="connsiteY3" fmla="*/ 5293280 h 6130481"/>
                <a:gd name="connsiteX4" fmla="*/ 2547864 w 5646908"/>
                <a:gd name="connsiteY4" fmla="*/ 6130481 h 6130481"/>
                <a:gd name="connsiteX5" fmla="*/ 263223 w 5646908"/>
                <a:gd name="connsiteY5" fmla="*/ 5212325 h 6130481"/>
                <a:gd name="connsiteX6" fmla="*/ 49974 w 5646908"/>
                <a:gd name="connsiteY6" fmla="*/ 4985345 h 6130481"/>
                <a:gd name="connsiteX7" fmla="*/ 0 w 5646908"/>
                <a:gd name="connsiteY7" fmla="*/ 4920618 h 6130481"/>
                <a:gd name="connsiteX8" fmla="*/ 0 w 5646908"/>
                <a:gd name="connsiteY8" fmla="*/ 3760303 h 6130481"/>
                <a:gd name="connsiteX9" fmla="*/ 80488 w 5646908"/>
                <a:gd name="connsiteY9" fmla="*/ 3974159 h 6130481"/>
                <a:gd name="connsiteX10" fmla="*/ 664748 w 5646908"/>
                <a:gd name="connsiteY10" fmla="*/ 4813600 h 6130481"/>
                <a:gd name="connsiteX11" fmla="*/ 2548087 w 5646908"/>
                <a:gd name="connsiteY11" fmla="*/ 5570406 h 6130481"/>
                <a:gd name="connsiteX12" fmla="*/ 3536561 w 5646908"/>
                <a:gd name="connsiteY12" fmla="*/ 5407153 h 6130481"/>
                <a:gd name="connsiteX13" fmla="*/ 4308035 w 5646908"/>
                <a:gd name="connsiteY13" fmla="*/ 4897241 h 6130481"/>
                <a:gd name="connsiteX14" fmla="*/ 4569038 w 5646908"/>
                <a:gd name="connsiteY14" fmla="*/ 4564802 h 6130481"/>
                <a:gd name="connsiteX15" fmla="*/ 4699147 w 5646908"/>
                <a:gd name="connsiteY15" fmla="*/ 4149952 h 6130481"/>
                <a:gd name="connsiteX16" fmla="*/ 5003034 w 5646908"/>
                <a:gd name="connsiteY16" fmla="*/ 3168421 h 6130481"/>
                <a:gd name="connsiteX17" fmla="*/ 4994189 w 5646908"/>
                <a:gd name="connsiteY17" fmla="*/ 2321590 h 6130481"/>
                <a:gd name="connsiteX18" fmla="*/ 4487860 w 5646908"/>
                <a:gd name="connsiteY18" fmla="*/ 1501856 h 6130481"/>
                <a:gd name="connsiteX19" fmla="*/ 3640469 w 5646908"/>
                <a:gd name="connsiteY19" fmla="*/ 808425 h 6130481"/>
                <a:gd name="connsiteX20" fmla="*/ 2616837 w 5646908"/>
                <a:gd name="connsiteY20" fmla="*/ 559851 h 6130481"/>
                <a:gd name="connsiteX21" fmla="*/ 1762952 w 5646908"/>
                <a:gd name="connsiteY21" fmla="*/ 812008 h 6130481"/>
                <a:gd name="connsiteX22" fmla="*/ 939635 w 5646908"/>
                <a:gd name="connsiteY22" fmla="*/ 1502976 h 6130481"/>
                <a:gd name="connsiteX23" fmla="*/ 585250 w 5646908"/>
                <a:gd name="connsiteY23" fmla="*/ 1831049 h 6130481"/>
                <a:gd name="connsiteX24" fmla="*/ 40403 w 5646908"/>
                <a:gd name="connsiteY24" fmla="*/ 2389556 h 6130481"/>
                <a:gd name="connsiteX25" fmla="*/ 0 w 5646908"/>
                <a:gd name="connsiteY25" fmla="*/ 2456747 h 6130481"/>
                <a:gd name="connsiteX26" fmla="*/ 0 w 5646908"/>
                <a:gd name="connsiteY26" fmla="*/ 1601114 h 6130481"/>
                <a:gd name="connsiteX27" fmla="*/ 93200 w 5646908"/>
                <a:gd name="connsiteY27" fmla="*/ 1513741 h 6130481"/>
                <a:gd name="connsiteX28" fmla="*/ 535423 w 5646908"/>
                <a:gd name="connsiteY28" fmla="*/ 1107273 h 6130481"/>
                <a:gd name="connsiteX29" fmla="*/ 2616837 w 5646908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646908" h="6130481">
                  <a:moveTo>
                    <a:pt x="2616837" y="0"/>
                  </a:moveTo>
                  <a:cubicBezTo>
                    <a:pt x="3596241" y="0"/>
                    <a:pt x="4322479" y="463445"/>
                    <a:pt x="4918721" y="1134258"/>
                  </a:cubicBezTo>
                  <a:cubicBezTo>
                    <a:pt x="5416317" y="1694109"/>
                    <a:pt x="5857703" y="2516643"/>
                    <a:pt x="5539036" y="3362353"/>
                  </a:cubicBezTo>
                  <a:cubicBezTo>
                    <a:pt x="5111758" y="4496612"/>
                    <a:pt x="5300763" y="4716633"/>
                    <a:pt x="4712024" y="5293280"/>
                  </a:cubicBezTo>
                  <a:cubicBezTo>
                    <a:pt x="4123284" y="5869926"/>
                    <a:pt x="3446201" y="6130481"/>
                    <a:pt x="2547864" y="6130481"/>
                  </a:cubicBezTo>
                  <a:cubicBezTo>
                    <a:pt x="1657476" y="6130481"/>
                    <a:pt x="850619" y="5780127"/>
                    <a:pt x="263223" y="5212325"/>
                  </a:cubicBezTo>
                  <a:cubicBezTo>
                    <a:pt x="188497" y="5140091"/>
                    <a:pt x="117321" y="5064339"/>
                    <a:pt x="49974" y="4985345"/>
                  </a:cubicBezTo>
                  <a:lnTo>
                    <a:pt x="0" y="4920618"/>
                  </a:lnTo>
                  <a:lnTo>
                    <a:pt x="0" y="3760303"/>
                  </a:lnTo>
                  <a:lnTo>
                    <a:pt x="80488" y="3974159"/>
                  </a:lnTo>
                  <a:cubicBezTo>
                    <a:pt x="217875" y="4289243"/>
                    <a:pt x="414383" y="4571632"/>
                    <a:pt x="664748" y="4813600"/>
                  </a:cubicBezTo>
                  <a:cubicBezTo>
                    <a:pt x="1169734" y="5301566"/>
                    <a:pt x="1838644" y="5570406"/>
                    <a:pt x="2548087" y="5570406"/>
                  </a:cubicBezTo>
                  <a:cubicBezTo>
                    <a:pt x="2928786" y="5570406"/>
                    <a:pt x="3252156" y="5516996"/>
                    <a:pt x="3536561" y="5407153"/>
                  </a:cubicBezTo>
                  <a:cubicBezTo>
                    <a:pt x="3815366" y="5299438"/>
                    <a:pt x="4067747" y="5132603"/>
                    <a:pt x="4308035" y="4897241"/>
                  </a:cubicBezTo>
                  <a:cubicBezTo>
                    <a:pt x="4475095" y="4733653"/>
                    <a:pt x="4533767" y="4637358"/>
                    <a:pt x="4569038" y="4564802"/>
                  </a:cubicBezTo>
                  <a:cubicBezTo>
                    <a:pt x="4619313" y="4461453"/>
                    <a:pt x="4652792" y="4330784"/>
                    <a:pt x="4699147" y="4149952"/>
                  </a:cubicBezTo>
                  <a:cubicBezTo>
                    <a:pt x="4758491" y="3918846"/>
                    <a:pt x="4839558" y="3602194"/>
                    <a:pt x="5003034" y="3168421"/>
                  </a:cubicBezTo>
                  <a:cubicBezTo>
                    <a:pt x="5103024" y="2902940"/>
                    <a:pt x="5100112" y="2626037"/>
                    <a:pt x="4994189" y="2321590"/>
                  </a:cubicBezTo>
                  <a:cubicBezTo>
                    <a:pt x="4900470" y="2052526"/>
                    <a:pt x="4725460" y="1769129"/>
                    <a:pt x="4487860" y="1501856"/>
                  </a:cubicBezTo>
                  <a:cubicBezTo>
                    <a:pt x="4210285" y="1189683"/>
                    <a:pt x="3933047" y="962832"/>
                    <a:pt x="3640469" y="808425"/>
                  </a:cubicBezTo>
                  <a:cubicBezTo>
                    <a:pt x="3323369" y="641141"/>
                    <a:pt x="2988578" y="559851"/>
                    <a:pt x="2616837" y="559851"/>
                  </a:cubicBezTo>
                  <a:cubicBezTo>
                    <a:pt x="2315413" y="559851"/>
                    <a:pt x="2044110" y="640134"/>
                    <a:pt x="1762952" y="812008"/>
                  </a:cubicBezTo>
                  <a:cubicBezTo>
                    <a:pt x="1472838" y="989593"/>
                    <a:pt x="1197167" y="1250707"/>
                    <a:pt x="939635" y="1502976"/>
                  </a:cubicBezTo>
                  <a:cubicBezTo>
                    <a:pt x="819379" y="1620769"/>
                    <a:pt x="700355" y="1727700"/>
                    <a:pt x="585250" y="1831049"/>
                  </a:cubicBezTo>
                  <a:cubicBezTo>
                    <a:pt x="362317" y="2031140"/>
                    <a:pt x="169840" y="2204022"/>
                    <a:pt x="40403" y="2389556"/>
                  </a:cubicBezTo>
                  <a:lnTo>
                    <a:pt x="0" y="2456747"/>
                  </a:lnTo>
                  <a:lnTo>
                    <a:pt x="0" y="1601114"/>
                  </a:lnTo>
                  <a:lnTo>
                    <a:pt x="93200" y="1513741"/>
                  </a:lnTo>
                  <a:cubicBezTo>
                    <a:pt x="237107" y="1383294"/>
                    <a:pt x="388238" y="1251435"/>
                    <a:pt x="535423" y="1107273"/>
                  </a:cubicBezTo>
                  <a:cubicBezTo>
                    <a:pt x="1124050" y="530627"/>
                    <a:pt x="1718500" y="0"/>
                    <a:pt x="2616837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4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1E30050-9FC4-4CC7-8C0B-BF5EFD1064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176241"/>
              <a:ext cx="5517522" cy="6130481"/>
            </a:xfrm>
            <a:custGeom>
              <a:avLst/>
              <a:gdLst>
                <a:gd name="connsiteX0" fmla="*/ 2549095 w 5517522"/>
                <a:gd name="connsiteY0" fmla="*/ 0 h 6130481"/>
                <a:gd name="connsiteX1" fmla="*/ 4804175 w 5517522"/>
                <a:gd name="connsiteY1" fmla="*/ 1134258 h 6130481"/>
                <a:gd name="connsiteX2" fmla="*/ 5411838 w 5517522"/>
                <a:gd name="connsiteY2" fmla="*/ 3362353 h 6130481"/>
                <a:gd name="connsiteX3" fmla="*/ 4601621 w 5517522"/>
                <a:gd name="connsiteY3" fmla="*/ 5293280 h 6130481"/>
                <a:gd name="connsiteX4" fmla="*/ 2481577 w 5517522"/>
                <a:gd name="connsiteY4" fmla="*/ 6130481 h 6130481"/>
                <a:gd name="connsiteX5" fmla="*/ 243517 w 5517522"/>
                <a:gd name="connsiteY5" fmla="*/ 5212325 h 6130481"/>
                <a:gd name="connsiteX6" fmla="*/ 34587 w 5517522"/>
                <a:gd name="connsiteY6" fmla="*/ 4985345 h 6130481"/>
                <a:gd name="connsiteX7" fmla="*/ 0 w 5517522"/>
                <a:gd name="connsiteY7" fmla="*/ 4939620 h 6130481"/>
                <a:gd name="connsiteX8" fmla="*/ 0 w 5517522"/>
                <a:gd name="connsiteY8" fmla="*/ 3335329 h 6130481"/>
                <a:gd name="connsiteX9" fmla="*/ 17141 w 5517522"/>
                <a:gd name="connsiteY9" fmla="*/ 3448738 h 6130481"/>
                <a:gd name="connsiteX10" fmla="*/ 167489 w 5517522"/>
                <a:gd name="connsiteY10" fmla="*/ 3930490 h 6130481"/>
                <a:gd name="connsiteX11" fmla="*/ 715471 w 5517522"/>
                <a:gd name="connsiteY11" fmla="*/ 4734212 h 6130481"/>
                <a:gd name="connsiteX12" fmla="*/ 2481689 w 5517522"/>
                <a:gd name="connsiteY12" fmla="*/ 5458772 h 6130481"/>
                <a:gd name="connsiteX13" fmla="*/ 4126644 w 5517522"/>
                <a:gd name="connsiteY13" fmla="*/ 4818302 h 6130481"/>
                <a:gd name="connsiteX14" fmla="*/ 4360437 w 5517522"/>
                <a:gd name="connsiteY14" fmla="*/ 4516766 h 6130481"/>
                <a:gd name="connsiteX15" fmla="*/ 4480357 w 5517522"/>
                <a:gd name="connsiteY15" fmla="*/ 4122855 h 6130481"/>
                <a:gd name="connsiteX16" fmla="*/ 4781557 w 5517522"/>
                <a:gd name="connsiteY16" fmla="*/ 3129791 h 6130481"/>
                <a:gd name="connsiteX17" fmla="*/ 4771928 w 5517522"/>
                <a:gd name="connsiteY17" fmla="*/ 2357869 h 6130481"/>
                <a:gd name="connsiteX18" fmla="*/ 4297510 w 5517522"/>
                <a:gd name="connsiteY18" fmla="*/ 1575533 h 6130481"/>
                <a:gd name="connsiteX19" fmla="*/ 3498715 w 5517522"/>
                <a:gd name="connsiteY19" fmla="*/ 907071 h 6130481"/>
                <a:gd name="connsiteX20" fmla="*/ 2549095 w 5517522"/>
                <a:gd name="connsiteY20" fmla="*/ 671821 h 6130481"/>
                <a:gd name="connsiteX21" fmla="*/ 985319 w 5517522"/>
                <a:gd name="connsiteY21" fmla="*/ 1582475 h 6130481"/>
                <a:gd name="connsiteX22" fmla="*/ 634628 w 5517522"/>
                <a:gd name="connsiteY22" fmla="*/ 1913907 h 6130481"/>
                <a:gd name="connsiteX23" fmla="*/ 117662 w 5517522"/>
                <a:gd name="connsiteY23" fmla="*/ 2453044 h 6130481"/>
                <a:gd name="connsiteX24" fmla="*/ 2515 w 5517522"/>
                <a:gd name="connsiteY24" fmla="*/ 2685494 h 6130481"/>
                <a:gd name="connsiteX25" fmla="*/ 0 w 5517522"/>
                <a:gd name="connsiteY25" fmla="*/ 2696965 h 6130481"/>
                <a:gd name="connsiteX26" fmla="*/ 0 w 5517522"/>
                <a:gd name="connsiteY26" fmla="*/ 1587383 h 6130481"/>
                <a:gd name="connsiteX27" fmla="*/ 76951 w 5517522"/>
                <a:gd name="connsiteY27" fmla="*/ 1513741 h 6130481"/>
                <a:gd name="connsiteX28" fmla="*/ 510118 w 5517522"/>
                <a:gd name="connsiteY28" fmla="*/ 1107273 h 6130481"/>
                <a:gd name="connsiteX29" fmla="*/ 2549095 w 5517522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522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4011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335329"/>
                  </a:lnTo>
                  <a:lnTo>
                    <a:pt x="17141" y="3448738"/>
                  </a:lnTo>
                  <a:cubicBezTo>
                    <a:pt x="50676" y="3613558"/>
                    <a:pt x="100867" y="3774516"/>
                    <a:pt x="167489" y="3930490"/>
                  </a:cubicBezTo>
                  <a:cubicBezTo>
                    <a:pt x="296255" y="4232138"/>
                    <a:pt x="480670" y="4502546"/>
                    <a:pt x="715471" y="4734212"/>
                  </a:cubicBezTo>
                  <a:cubicBezTo>
                    <a:pt x="1188993" y="5201464"/>
                    <a:pt x="1816250" y="5458772"/>
                    <a:pt x="2481689" y="5458772"/>
                  </a:cubicBezTo>
                  <a:cubicBezTo>
                    <a:pt x="3185758" y="5458772"/>
                    <a:pt x="3677755" y="5267191"/>
                    <a:pt x="4126644" y="4818302"/>
                  </a:cubicBezTo>
                  <a:cubicBezTo>
                    <a:pt x="4278363" y="4666583"/>
                    <a:pt x="4329982" y="4580701"/>
                    <a:pt x="4360437" y="4516766"/>
                  </a:cubicBezTo>
                  <a:cubicBezTo>
                    <a:pt x="4404890" y="4423495"/>
                    <a:pt x="4436577" y="4297417"/>
                    <a:pt x="4480357" y="4122855"/>
                  </a:cubicBezTo>
                  <a:cubicBezTo>
                    <a:pt x="4539030" y="3889285"/>
                    <a:pt x="4619425" y="3569275"/>
                    <a:pt x="4781557" y="3129791"/>
                  </a:cubicBezTo>
                  <a:cubicBezTo>
                    <a:pt x="4870238" y="2889503"/>
                    <a:pt x="4867103" y="2637010"/>
                    <a:pt x="4771928" y="2357869"/>
                  </a:cubicBezTo>
                  <a:cubicBezTo>
                    <a:pt x="4684815" y="2102465"/>
                    <a:pt x="4520779" y="1831945"/>
                    <a:pt x="4297510" y="1575533"/>
                  </a:cubicBezTo>
                  <a:cubicBezTo>
                    <a:pt x="4034492" y="1273549"/>
                    <a:pt x="3773266" y="1054983"/>
                    <a:pt x="3498715" y="907071"/>
                  </a:cubicBezTo>
                  <a:cubicBezTo>
                    <a:pt x="3204905" y="748745"/>
                    <a:pt x="2894187" y="671821"/>
                    <a:pt x="2549095" y="671821"/>
                  </a:cubicBezTo>
                  <a:cubicBezTo>
                    <a:pt x="1942553" y="671821"/>
                    <a:pt x="1518298" y="1049273"/>
                    <a:pt x="985319" y="1582475"/>
                  </a:cubicBezTo>
                  <a:cubicBezTo>
                    <a:pt x="865735" y="1702059"/>
                    <a:pt x="748278" y="1809774"/>
                    <a:pt x="634628" y="1913907"/>
                  </a:cubicBezTo>
                  <a:cubicBezTo>
                    <a:pt x="421325" y="2109407"/>
                    <a:pt x="237134" y="2278146"/>
                    <a:pt x="117662" y="2453044"/>
                  </a:cubicBezTo>
                  <a:cubicBezTo>
                    <a:pt x="64756" y="2530415"/>
                    <a:pt x="27022" y="2605799"/>
                    <a:pt x="2515" y="2685494"/>
                  </a:cubicBezTo>
                  <a:lnTo>
                    <a:pt x="0" y="2696965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7E03733-50FD-49A6-B226-40F6A0AD4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76241"/>
              <a:ext cx="5517475" cy="6130481"/>
            </a:xfrm>
            <a:custGeom>
              <a:avLst/>
              <a:gdLst>
                <a:gd name="connsiteX0" fmla="*/ 2549095 w 5517475"/>
                <a:gd name="connsiteY0" fmla="*/ 0 h 6130481"/>
                <a:gd name="connsiteX1" fmla="*/ 4804175 w 5517475"/>
                <a:gd name="connsiteY1" fmla="*/ 1134258 h 6130481"/>
                <a:gd name="connsiteX2" fmla="*/ 5411838 w 5517475"/>
                <a:gd name="connsiteY2" fmla="*/ 3362353 h 6130481"/>
                <a:gd name="connsiteX3" fmla="*/ 4601621 w 5517475"/>
                <a:gd name="connsiteY3" fmla="*/ 5293280 h 6130481"/>
                <a:gd name="connsiteX4" fmla="*/ 2481577 w 5517475"/>
                <a:gd name="connsiteY4" fmla="*/ 6130481 h 6130481"/>
                <a:gd name="connsiteX5" fmla="*/ 243517 w 5517475"/>
                <a:gd name="connsiteY5" fmla="*/ 5212325 h 6130481"/>
                <a:gd name="connsiteX6" fmla="*/ 34587 w 5517475"/>
                <a:gd name="connsiteY6" fmla="*/ 4985345 h 6130481"/>
                <a:gd name="connsiteX7" fmla="*/ 0 w 5517475"/>
                <a:gd name="connsiteY7" fmla="*/ 4939620 h 6130481"/>
                <a:gd name="connsiteX8" fmla="*/ 0 w 5517475"/>
                <a:gd name="connsiteY8" fmla="*/ 3799573 h 6130481"/>
                <a:gd name="connsiteX9" fmla="*/ 64364 w 5517475"/>
                <a:gd name="connsiteY9" fmla="*/ 3974159 h 6130481"/>
                <a:gd name="connsiteX10" fmla="*/ 636644 w 5517475"/>
                <a:gd name="connsiteY10" fmla="*/ 4813600 h 6130481"/>
                <a:gd name="connsiteX11" fmla="*/ 2481577 w 5517475"/>
                <a:gd name="connsiteY11" fmla="*/ 5570406 h 6130481"/>
                <a:gd name="connsiteX12" fmla="*/ 3449896 w 5517475"/>
                <a:gd name="connsiteY12" fmla="*/ 5407153 h 6130481"/>
                <a:gd name="connsiteX13" fmla="*/ 4205695 w 5517475"/>
                <a:gd name="connsiteY13" fmla="*/ 4897241 h 6130481"/>
                <a:gd name="connsiteX14" fmla="*/ 4461434 w 5517475"/>
                <a:gd name="connsiteY14" fmla="*/ 4564802 h 6130481"/>
                <a:gd name="connsiteX15" fmla="*/ 4588969 w 5517475"/>
                <a:gd name="connsiteY15" fmla="*/ 4149952 h 6130481"/>
                <a:gd name="connsiteX16" fmla="*/ 4886585 w 5517475"/>
                <a:gd name="connsiteY16" fmla="*/ 3168421 h 6130481"/>
                <a:gd name="connsiteX17" fmla="*/ 4877964 w 5517475"/>
                <a:gd name="connsiteY17" fmla="*/ 2321590 h 6130481"/>
                <a:gd name="connsiteX18" fmla="*/ 4382048 w 5517475"/>
                <a:gd name="connsiteY18" fmla="*/ 1501856 h 6130481"/>
                <a:gd name="connsiteX19" fmla="*/ 3551900 w 5517475"/>
                <a:gd name="connsiteY19" fmla="*/ 808425 h 6130481"/>
                <a:gd name="connsiteX20" fmla="*/ 2549095 w 5517475"/>
                <a:gd name="connsiteY20" fmla="*/ 559851 h 6130481"/>
                <a:gd name="connsiteX21" fmla="*/ 1712566 w 5517475"/>
                <a:gd name="connsiteY21" fmla="*/ 812008 h 6130481"/>
                <a:gd name="connsiteX22" fmla="*/ 906044 w 5517475"/>
                <a:gd name="connsiteY22" fmla="*/ 1502976 h 6130481"/>
                <a:gd name="connsiteX23" fmla="*/ 558825 w 5517475"/>
                <a:gd name="connsiteY23" fmla="*/ 1831049 h 6130481"/>
                <a:gd name="connsiteX24" fmla="*/ 25063 w 5517475"/>
                <a:gd name="connsiteY24" fmla="*/ 2389556 h 6130481"/>
                <a:gd name="connsiteX25" fmla="*/ 0 w 5517475"/>
                <a:gd name="connsiteY25" fmla="*/ 2432109 h 6130481"/>
                <a:gd name="connsiteX26" fmla="*/ 0 w 5517475"/>
                <a:gd name="connsiteY26" fmla="*/ 1587383 h 6130481"/>
                <a:gd name="connsiteX27" fmla="*/ 76951 w 5517475"/>
                <a:gd name="connsiteY27" fmla="*/ 1513741 h 6130481"/>
                <a:gd name="connsiteX28" fmla="*/ 510118 w 5517475"/>
                <a:gd name="connsiteY28" fmla="*/ 1107273 h 6130481"/>
                <a:gd name="connsiteX29" fmla="*/ 2549095 w 5517475"/>
                <a:gd name="connsiteY29" fmla="*/ 0 h 613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17475" h="6130481">
                  <a:moveTo>
                    <a:pt x="2549095" y="0"/>
                  </a:moveTo>
                  <a:cubicBezTo>
                    <a:pt x="3508568" y="0"/>
                    <a:pt x="4219915" y="463445"/>
                    <a:pt x="4804175" y="1134258"/>
                  </a:cubicBezTo>
                  <a:cubicBezTo>
                    <a:pt x="5291694" y="1694109"/>
                    <a:pt x="5723899" y="2516643"/>
                    <a:pt x="5411838" y="3362353"/>
                  </a:cubicBezTo>
                  <a:cubicBezTo>
                    <a:pt x="4993181" y="4496612"/>
                    <a:pt x="5178268" y="4716633"/>
                    <a:pt x="4601621" y="5293280"/>
                  </a:cubicBezTo>
                  <a:cubicBezTo>
                    <a:pt x="4024863" y="5869926"/>
                    <a:pt x="3361551" y="6130481"/>
                    <a:pt x="2481577" y="6130481"/>
                  </a:cubicBezTo>
                  <a:cubicBezTo>
                    <a:pt x="1609329" y="6130481"/>
                    <a:pt x="818932" y="5780127"/>
                    <a:pt x="243517" y="5212325"/>
                  </a:cubicBezTo>
                  <a:cubicBezTo>
                    <a:pt x="170302" y="5140091"/>
                    <a:pt x="100568" y="5064339"/>
                    <a:pt x="34587" y="4985345"/>
                  </a:cubicBezTo>
                  <a:lnTo>
                    <a:pt x="0" y="4939620"/>
                  </a:lnTo>
                  <a:lnTo>
                    <a:pt x="0" y="3799573"/>
                  </a:lnTo>
                  <a:lnTo>
                    <a:pt x="64364" y="3974159"/>
                  </a:lnTo>
                  <a:cubicBezTo>
                    <a:pt x="198841" y="4289243"/>
                    <a:pt x="391429" y="4571632"/>
                    <a:pt x="636644" y="4813600"/>
                  </a:cubicBezTo>
                  <a:cubicBezTo>
                    <a:pt x="1131328" y="5301566"/>
                    <a:pt x="1786578" y="5570406"/>
                    <a:pt x="2481577" y="5570406"/>
                  </a:cubicBezTo>
                  <a:cubicBezTo>
                    <a:pt x="2854550" y="5570406"/>
                    <a:pt x="3171314" y="5516996"/>
                    <a:pt x="3449896" y="5407153"/>
                  </a:cubicBezTo>
                  <a:cubicBezTo>
                    <a:pt x="3723103" y="5299438"/>
                    <a:pt x="3970333" y="5132603"/>
                    <a:pt x="4205695" y="4897241"/>
                  </a:cubicBezTo>
                  <a:cubicBezTo>
                    <a:pt x="4369395" y="4733653"/>
                    <a:pt x="4426836" y="4637358"/>
                    <a:pt x="4461434" y="4564802"/>
                  </a:cubicBezTo>
                  <a:cubicBezTo>
                    <a:pt x="4510701" y="4461453"/>
                    <a:pt x="4543509" y="4330784"/>
                    <a:pt x="4588969" y="4149952"/>
                  </a:cubicBezTo>
                  <a:cubicBezTo>
                    <a:pt x="4646969" y="3918846"/>
                    <a:pt x="4726468" y="3602194"/>
                    <a:pt x="4886585" y="3168421"/>
                  </a:cubicBezTo>
                  <a:cubicBezTo>
                    <a:pt x="4984560" y="2902940"/>
                    <a:pt x="4981760" y="2626037"/>
                    <a:pt x="4877964" y="2321590"/>
                  </a:cubicBezTo>
                  <a:cubicBezTo>
                    <a:pt x="4786260" y="2052526"/>
                    <a:pt x="4614834" y="1769129"/>
                    <a:pt x="4382048" y="1501856"/>
                  </a:cubicBezTo>
                  <a:cubicBezTo>
                    <a:pt x="4110072" y="1189683"/>
                    <a:pt x="3838544" y="962832"/>
                    <a:pt x="3551900" y="808425"/>
                  </a:cubicBezTo>
                  <a:cubicBezTo>
                    <a:pt x="3241183" y="641141"/>
                    <a:pt x="2913222" y="559851"/>
                    <a:pt x="2549095" y="559851"/>
                  </a:cubicBezTo>
                  <a:cubicBezTo>
                    <a:pt x="2253830" y="559851"/>
                    <a:pt x="1988013" y="640134"/>
                    <a:pt x="1712566" y="812008"/>
                  </a:cubicBezTo>
                  <a:cubicBezTo>
                    <a:pt x="1428385" y="989593"/>
                    <a:pt x="1158313" y="1250707"/>
                    <a:pt x="906044" y="1502976"/>
                  </a:cubicBezTo>
                  <a:cubicBezTo>
                    <a:pt x="788140" y="1620769"/>
                    <a:pt x="671579" y="1727700"/>
                    <a:pt x="558825" y="1831049"/>
                  </a:cubicBezTo>
                  <a:cubicBezTo>
                    <a:pt x="340371" y="2031140"/>
                    <a:pt x="151813" y="2204022"/>
                    <a:pt x="25063" y="2389556"/>
                  </a:cubicBezTo>
                  <a:lnTo>
                    <a:pt x="0" y="2432109"/>
                  </a:lnTo>
                  <a:lnTo>
                    <a:pt x="0" y="1587383"/>
                  </a:lnTo>
                  <a:lnTo>
                    <a:pt x="76951" y="1513741"/>
                  </a:lnTo>
                  <a:cubicBezTo>
                    <a:pt x="217918" y="1383294"/>
                    <a:pt x="365956" y="1251435"/>
                    <a:pt x="510118" y="1107273"/>
                  </a:cubicBezTo>
                  <a:cubicBezTo>
                    <a:pt x="1086764" y="530627"/>
                    <a:pt x="1669121" y="0"/>
                    <a:pt x="25490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A614510-A9F4-41B6-B78E-F49E390C7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0"/>
              <a:ext cx="5646974" cy="6483075"/>
            </a:xfrm>
            <a:custGeom>
              <a:avLst/>
              <a:gdLst>
                <a:gd name="connsiteX0" fmla="*/ 2405773 w 5646974"/>
                <a:gd name="connsiteY0" fmla="*/ 0 h 6483075"/>
                <a:gd name="connsiteX1" fmla="*/ 5646974 w 5646974"/>
                <a:gd name="connsiteY1" fmla="*/ 3241538 h 6483075"/>
                <a:gd name="connsiteX2" fmla="*/ 2405773 w 5646974"/>
                <a:gd name="connsiteY2" fmla="*/ 6483075 h 6483075"/>
                <a:gd name="connsiteX3" fmla="*/ 113897 w 5646974"/>
                <a:gd name="connsiteY3" fmla="*/ 5533666 h 6483075"/>
                <a:gd name="connsiteX4" fmla="*/ 0 w 5646974"/>
                <a:gd name="connsiteY4" fmla="*/ 5408336 h 6483075"/>
                <a:gd name="connsiteX5" fmla="*/ 0 w 5646974"/>
                <a:gd name="connsiteY5" fmla="*/ 4983659 h 6483075"/>
                <a:gd name="connsiteX6" fmla="*/ 155731 w 5646974"/>
                <a:gd name="connsiteY6" fmla="*/ 5176047 h 6483075"/>
                <a:gd name="connsiteX7" fmla="*/ 1093706 w 5646974"/>
                <a:gd name="connsiteY7" fmla="*/ 5866903 h 6483075"/>
                <a:gd name="connsiteX8" fmla="*/ 1639673 w 5646974"/>
                <a:gd name="connsiteY8" fmla="*/ 6059940 h 6483075"/>
                <a:gd name="connsiteX9" fmla="*/ 1709990 w 5646974"/>
                <a:gd name="connsiteY9" fmla="*/ 6076287 h 6483075"/>
                <a:gd name="connsiteX10" fmla="*/ 1780307 w 5646974"/>
                <a:gd name="connsiteY10" fmla="*/ 6091963 h 6483075"/>
                <a:gd name="connsiteX11" fmla="*/ 1851072 w 5646974"/>
                <a:gd name="connsiteY11" fmla="*/ 6105176 h 6483075"/>
                <a:gd name="connsiteX12" fmla="*/ 1886455 w 5646974"/>
                <a:gd name="connsiteY12" fmla="*/ 6111782 h 6483075"/>
                <a:gd name="connsiteX13" fmla="*/ 1921949 w 5646974"/>
                <a:gd name="connsiteY13" fmla="*/ 6117716 h 6483075"/>
                <a:gd name="connsiteX14" fmla="*/ 2064152 w 5646974"/>
                <a:gd name="connsiteY14" fmla="*/ 6137647 h 6483075"/>
                <a:gd name="connsiteX15" fmla="*/ 2206914 w 5646974"/>
                <a:gd name="connsiteY15" fmla="*/ 6151195 h 6483075"/>
                <a:gd name="connsiteX16" fmla="*/ 2350011 w 5646974"/>
                <a:gd name="connsiteY16" fmla="*/ 6158250 h 6483075"/>
                <a:gd name="connsiteX17" fmla="*/ 2493109 w 5646974"/>
                <a:gd name="connsiteY17" fmla="*/ 6159705 h 6483075"/>
                <a:gd name="connsiteX18" fmla="*/ 2781321 w 5646974"/>
                <a:gd name="connsiteY18" fmla="*/ 6147277 h 6483075"/>
                <a:gd name="connsiteX19" fmla="*/ 3345091 w 5646974"/>
                <a:gd name="connsiteY19" fmla="*/ 6060276 h 6483075"/>
                <a:gd name="connsiteX20" fmla="*/ 3878853 w 5646974"/>
                <a:gd name="connsiteY20" fmla="*/ 5871718 h 6483075"/>
                <a:gd name="connsiteX21" fmla="*/ 4367267 w 5646974"/>
                <a:gd name="connsiteY21" fmla="*/ 5573093 h 6483075"/>
                <a:gd name="connsiteX22" fmla="*/ 4424484 w 5646974"/>
                <a:gd name="connsiteY22" fmla="*/ 5528529 h 6483075"/>
                <a:gd name="connsiteX23" fmla="*/ 4481252 w 5646974"/>
                <a:gd name="connsiteY23" fmla="*/ 5483069 h 6483075"/>
                <a:gd name="connsiteX24" fmla="*/ 4536790 w 5646974"/>
                <a:gd name="connsiteY24" fmla="*/ 5435818 h 6483075"/>
                <a:gd name="connsiteX25" fmla="*/ 4591543 w 5646974"/>
                <a:gd name="connsiteY25" fmla="*/ 5387671 h 6483075"/>
                <a:gd name="connsiteX26" fmla="*/ 4794209 w 5646974"/>
                <a:gd name="connsiteY26" fmla="*/ 5181198 h 6483075"/>
                <a:gd name="connsiteX27" fmla="*/ 4956678 w 5646974"/>
                <a:gd name="connsiteY27" fmla="*/ 4945836 h 6483075"/>
                <a:gd name="connsiteX28" fmla="*/ 4989262 w 5646974"/>
                <a:gd name="connsiteY28" fmla="*/ 4881453 h 6483075"/>
                <a:gd name="connsiteX29" fmla="*/ 5017814 w 5646974"/>
                <a:gd name="connsiteY29" fmla="*/ 4814607 h 6483075"/>
                <a:gd name="connsiteX30" fmla="*/ 5044127 w 5646974"/>
                <a:gd name="connsiteY30" fmla="*/ 4746193 h 6483075"/>
                <a:gd name="connsiteX31" fmla="*/ 5068425 w 5646974"/>
                <a:gd name="connsiteY31" fmla="*/ 4676436 h 6483075"/>
                <a:gd name="connsiteX32" fmla="*/ 5154641 w 5646974"/>
                <a:gd name="connsiteY32" fmla="*/ 4390352 h 6483075"/>
                <a:gd name="connsiteX33" fmla="*/ 5196854 w 5646974"/>
                <a:gd name="connsiteY33" fmla="*/ 4246134 h 6483075"/>
                <a:gd name="connsiteX34" fmla="*/ 5240299 w 5646974"/>
                <a:gd name="connsiteY34" fmla="*/ 4102140 h 6483075"/>
                <a:gd name="connsiteX35" fmla="*/ 5432440 w 5646974"/>
                <a:gd name="connsiteY35" fmla="*/ 3532884 h 6483075"/>
                <a:gd name="connsiteX36" fmla="*/ 5528846 w 5646974"/>
                <a:gd name="connsiteY36" fmla="*/ 2951647 h 6483075"/>
                <a:gd name="connsiteX37" fmla="*/ 5495927 w 5646974"/>
                <a:gd name="connsiteY37" fmla="*/ 2658733 h 6483075"/>
                <a:gd name="connsiteX38" fmla="*/ 5480027 w 5646974"/>
                <a:gd name="connsiteY38" fmla="*/ 2586848 h 6483075"/>
                <a:gd name="connsiteX39" fmla="*/ 5461328 w 5646974"/>
                <a:gd name="connsiteY39" fmla="*/ 2515635 h 6483075"/>
                <a:gd name="connsiteX40" fmla="*/ 5439605 w 5646974"/>
                <a:gd name="connsiteY40" fmla="*/ 2445317 h 6483075"/>
                <a:gd name="connsiteX41" fmla="*/ 5415532 w 5646974"/>
                <a:gd name="connsiteY41" fmla="*/ 2375896 h 6483075"/>
                <a:gd name="connsiteX42" fmla="*/ 5144564 w 5646974"/>
                <a:gd name="connsiteY42" fmla="*/ 1857138 h 6483075"/>
                <a:gd name="connsiteX43" fmla="*/ 4774838 w 5646974"/>
                <a:gd name="connsiteY43" fmla="*/ 1405450 h 6483075"/>
                <a:gd name="connsiteX44" fmla="*/ 4345769 w 5646974"/>
                <a:gd name="connsiteY44" fmla="*/ 1012323 h 6483075"/>
                <a:gd name="connsiteX45" fmla="*/ 4115334 w 5646974"/>
                <a:gd name="connsiteY45" fmla="*/ 841344 h 6483075"/>
                <a:gd name="connsiteX46" fmla="*/ 3874038 w 5646974"/>
                <a:gd name="connsiteY46" fmla="*/ 691528 h 6483075"/>
                <a:gd name="connsiteX47" fmla="*/ 3359535 w 5646974"/>
                <a:gd name="connsiteY47" fmla="*/ 468819 h 6483075"/>
                <a:gd name="connsiteX48" fmla="*/ 2811105 w 5646974"/>
                <a:gd name="connsiteY48" fmla="*/ 366031 h 6483075"/>
                <a:gd name="connsiteX49" fmla="*/ 2741124 w 5646974"/>
                <a:gd name="connsiteY49" fmla="*/ 361440 h 6483075"/>
                <a:gd name="connsiteX50" fmla="*/ 2671030 w 5646974"/>
                <a:gd name="connsiteY50" fmla="*/ 358417 h 6483075"/>
                <a:gd name="connsiteX51" fmla="*/ 2600713 w 5646974"/>
                <a:gd name="connsiteY51" fmla="*/ 357521 h 6483075"/>
                <a:gd name="connsiteX52" fmla="*/ 2531739 w 5646974"/>
                <a:gd name="connsiteY52" fmla="*/ 358529 h 6483075"/>
                <a:gd name="connsiteX53" fmla="*/ 2259988 w 5646974"/>
                <a:gd name="connsiteY53" fmla="*/ 385289 h 6483075"/>
                <a:gd name="connsiteX54" fmla="*/ 1740670 w 5646974"/>
                <a:gd name="connsiteY54" fmla="*/ 553917 h 6483075"/>
                <a:gd name="connsiteX55" fmla="*/ 1264124 w 5646974"/>
                <a:gd name="connsiteY55" fmla="*/ 853549 h 6483075"/>
                <a:gd name="connsiteX56" fmla="*/ 823074 w 5646974"/>
                <a:gd name="connsiteY56" fmla="*/ 1234136 h 6483075"/>
                <a:gd name="connsiteX57" fmla="*/ 715694 w 5646974"/>
                <a:gd name="connsiteY57" fmla="*/ 1336252 h 6483075"/>
                <a:gd name="connsiteX58" fmla="*/ 606859 w 5646974"/>
                <a:gd name="connsiteY58" fmla="*/ 1440945 h 6483075"/>
                <a:gd name="connsiteX59" fmla="*/ 382023 w 5646974"/>
                <a:gd name="connsiteY59" fmla="*/ 1646074 h 6483075"/>
                <a:gd name="connsiteX60" fmla="*/ 158531 w 5646974"/>
                <a:gd name="connsiteY60" fmla="*/ 1843813 h 6483075"/>
                <a:gd name="connsiteX61" fmla="*/ 0 w 5646974"/>
                <a:gd name="connsiteY61" fmla="*/ 1991775 h 6483075"/>
                <a:gd name="connsiteX62" fmla="*/ 0 w 5646974"/>
                <a:gd name="connsiteY62" fmla="*/ 1074740 h 6483075"/>
                <a:gd name="connsiteX63" fmla="*/ 113897 w 5646974"/>
                <a:gd name="connsiteY63" fmla="*/ 949410 h 6483075"/>
                <a:gd name="connsiteX64" fmla="*/ 2405773 w 5646974"/>
                <a:gd name="connsiteY64" fmla="*/ 0 h 6483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5646974" h="6483075">
                  <a:moveTo>
                    <a:pt x="2405773" y="0"/>
                  </a:moveTo>
                  <a:cubicBezTo>
                    <a:pt x="4195841" y="0"/>
                    <a:pt x="5646974" y="1451246"/>
                    <a:pt x="5646974" y="3241538"/>
                  </a:cubicBezTo>
                  <a:cubicBezTo>
                    <a:pt x="5646974" y="5031830"/>
                    <a:pt x="4195841" y="6483075"/>
                    <a:pt x="2405773" y="6483075"/>
                  </a:cubicBezTo>
                  <a:cubicBezTo>
                    <a:pt x="1510739" y="6483075"/>
                    <a:pt x="700439" y="6120264"/>
                    <a:pt x="113897" y="5533666"/>
                  </a:cubicBezTo>
                  <a:lnTo>
                    <a:pt x="0" y="5408336"/>
                  </a:lnTo>
                  <a:lnTo>
                    <a:pt x="0" y="4983659"/>
                  </a:lnTo>
                  <a:lnTo>
                    <a:pt x="155731" y="5176047"/>
                  </a:lnTo>
                  <a:cubicBezTo>
                    <a:pt x="417742" y="5469073"/>
                    <a:pt x="741224" y="5704211"/>
                    <a:pt x="1093706" y="5866903"/>
                  </a:cubicBezTo>
                  <a:cubicBezTo>
                    <a:pt x="1269947" y="5948418"/>
                    <a:pt x="1453018" y="6013137"/>
                    <a:pt x="1639673" y="6059940"/>
                  </a:cubicBezTo>
                  <a:lnTo>
                    <a:pt x="1709990" y="6076287"/>
                  </a:lnTo>
                  <a:cubicBezTo>
                    <a:pt x="1733504" y="6081550"/>
                    <a:pt x="1756570" y="6088156"/>
                    <a:pt x="1780307" y="6091963"/>
                  </a:cubicBezTo>
                  <a:lnTo>
                    <a:pt x="1851072" y="6105176"/>
                  </a:lnTo>
                  <a:lnTo>
                    <a:pt x="1886455" y="6111782"/>
                  </a:lnTo>
                  <a:cubicBezTo>
                    <a:pt x="1898212" y="6114021"/>
                    <a:pt x="1909969" y="6116373"/>
                    <a:pt x="1921949" y="6117716"/>
                  </a:cubicBezTo>
                  <a:cubicBezTo>
                    <a:pt x="1969425" y="6124323"/>
                    <a:pt x="2016676" y="6131489"/>
                    <a:pt x="2064152" y="6137647"/>
                  </a:cubicBezTo>
                  <a:cubicBezTo>
                    <a:pt x="2111851" y="6141790"/>
                    <a:pt x="2159438" y="6146381"/>
                    <a:pt x="2206914" y="6151195"/>
                  </a:cubicBezTo>
                  <a:lnTo>
                    <a:pt x="2350011" y="6158250"/>
                  </a:lnTo>
                  <a:cubicBezTo>
                    <a:pt x="2397711" y="6159593"/>
                    <a:pt x="2445410" y="6159146"/>
                    <a:pt x="2493109" y="6159705"/>
                  </a:cubicBezTo>
                  <a:cubicBezTo>
                    <a:pt x="2589068" y="6158137"/>
                    <a:pt x="2685922" y="6154666"/>
                    <a:pt x="2781321" y="6147277"/>
                  </a:cubicBezTo>
                  <a:cubicBezTo>
                    <a:pt x="2972566" y="6132944"/>
                    <a:pt x="3161348" y="6105288"/>
                    <a:pt x="3345091" y="6060276"/>
                  </a:cubicBezTo>
                  <a:cubicBezTo>
                    <a:pt x="3528834" y="6015375"/>
                    <a:pt x="3707539" y="5952785"/>
                    <a:pt x="3878853" y="5871718"/>
                  </a:cubicBezTo>
                  <a:cubicBezTo>
                    <a:pt x="4050167" y="5790428"/>
                    <a:pt x="4213084" y="5689318"/>
                    <a:pt x="4367267" y="5573093"/>
                  </a:cubicBezTo>
                  <a:lnTo>
                    <a:pt x="4424484" y="5528529"/>
                  </a:lnTo>
                  <a:cubicBezTo>
                    <a:pt x="4443631" y="5513637"/>
                    <a:pt x="4463113" y="5499193"/>
                    <a:pt x="4481252" y="5483069"/>
                  </a:cubicBezTo>
                  <a:lnTo>
                    <a:pt x="4536790" y="5435818"/>
                  </a:lnTo>
                  <a:cubicBezTo>
                    <a:pt x="4555265" y="5419918"/>
                    <a:pt x="4574188" y="5404466"/>
                    <a:pt x="4591543" y="5387671"/>
                  </a:cubicBezTo>
                  <a:cubicBezTo>
                    <a:pt x="4662980" y="5321944"/>
                    <a:pt x="4733074" y="5254650"/>
                    <a:pt x="4794209" y="5181198"/>
                  </a:cubicBezTo>
                  <a:cubicBezTo>
                    <a:pt x="4857808" y="5109089"/>
                    <a:pt x="4910434" y="5029926"/>
                    <a:pt x="4956678" y="4945836"/>
                  </a:cubicBezTo>
                  <a:cubicBezTo>
                    <a:pt x="4967651" y="4924450"/>
                    <a:pt x="4978624" y="4903064"/>
                    <a:pt x="4989262" y="4881453"/>
                  </a:cubicBezTo>
                  <a:lnTo>
                    <a:pt x="5017814" y="4814607"/>
                  </a:lnTo>
                  <a:cubicBezTo>
                    <a:pt x="5027891" y="4792549"/>
                    <a:pt x="5035393" y="4769035"/>
                    <a:pt x="5044127" y="4746193"/>
                  </a:cubicBezTo>
                  <a:cubicBezTo>
                    <a:pt x="5052636" y="4723128"/>
                    <a:pt x="5061146" y="4700174"/>
                    <a:pt x="5068425" y="4676436"/>
                  </a:cubicBezTo>
                  <a:cubicBezTo>
                    <a:pt x="5099552" y="4582717"/>
                    <a:pt x="5126985" y="4486422"/>
                    <a:pt x="5154641" y="4390352"/>
                  </a:cubicBezTo>
                  <a:lnTo>
                    <a:pt x="5196854" y="4246134"/>
                  </a:lnTo>
                  <a:lnTo>
                    <a:pt x="5240299" y="4102140"/>
                  </a:lnTo>
                  <a:cubicBezTo>
                    <a:pt x="5299195" y="3910560"/>
                    <a:pt x="5364697" y="3721330"/>
                    <a:pt x="5432440" y="3532884"/>
                  </a:cubicBezTo>
                  <a:cubicBezTo>
                    <a:pt x="5500294" y="3346902"/>
                    <a:pt x="5533549" y="3148714"/>
                    <a:pt x="5528846" y="2951647"/>
                  </a:cubicBezTo>
                  <a:cubicBezTo>
                    <a:pt x="5526831" y="2853113"/>
                    <a:pt x="5515409" y="2755027"/>
                    <a:pt x="5495927" y="2658733"/>
                  </a:cubicBezTo>
                  <a:cubicBezTo>
                    <a:pt x="5491112" y="2634659"/>
                    <a:pt x="5486297" y="2610585"/>
                    <a:pt x="5480027" y="2586848"/>
                  </a:cubicBezTo>
                  <a:cubicBezTo>
                    <a:pt x="5474205" y="2562998"/>
                    <a:pt x="5468718" y="2539036"/>
                    <a:pt x="5461328" y="2515635"/>
                  </a:cubicBezTo>
                  <a:cubicBezTo>
                    <a:pt x="5454386" y="2492009"/>
                    <a:pt x="5447668" y="2468495"/>
                    <a:pt x="5439605" y="2445317"/>
                  </a:cubicBezTo>
                  <a:cubicBezTo>
                    <a:pt x="5431879" y="2422028"/>
                    <a:pt x="5424378" y="2398738"/>
                    <a:pt x="5415532" y="2375896"/>
                  </a:cubicBezTo>
                  <a:cubicBezTo>
                    <a:pt x="5347790" y="2191817"/>
                    <a:pt x="5254071" y="2018599"/>
                    <a:pt x="5144564" y="1857138"/>
                  </a:cubicBezTo>
                  <a:cubicBezTo>
                    <a:pt x="5034946" y="1695565"/>
                    <a:pt x="4909762" y="1545301"/>
                    <a:pt x="4774838" y="1405450"/>
                  </a:cubicBezTo>
                  <a:cubicBezTo>
                    <a:pt x="4638907" y="1265040"/>
                    <a:pt x="4496145" y="1132131"/>
                    <a:pt x="4345769" y="1012323"/>
                  </a:cubicBezTo>
                  <a:cubicBezTo>
                    <a:pt x="4270749" y="952195"/>
                    <a:pt x="4194273" y="894642"/>
                    <a:pt x="4115334" y="841344"/>
                  </a:cubicBezTo>
                  <a:cubicBezTo>
                    <a:pt x="4037067" y="787263"/>
                    <a:pt x="3956336" y="737548"/>
                    <a:pt x="3874038" y="691528"/>
                  </a:cubicBezTo>
                  <a:cubicBezTo>
                    <a:pt x="3709554" y="599712"/>
                    <a:pt x="3537792" y="523349"/>
                    <a:pt x="3359535" y="468819"/>
                  </a:cubicBezTo>
                  <a:cubicBezTo>
                    <a:pt x="3181278" y="414514"/>
                    <a:pt x="2997311" y="380699"/>
                    <a:pt x="2811105" y="366031"/>
                  </a:cubicBezTo>
                  <a:cubicBezTo>
                    <a:pt x="2787703" y="364575"/>
                    <a:pt x="2764525" y="362448"/>
                    <a:pt x="2741124" y="361440"/>
                  </a:cubicBezTo>
                  <a:lnTo>
                    <a:pt x="2671030" y="358417"/>
                  </a:lnTo>
                  <a:lnTo>
                    <a:pt x="2600713" y="357521"/>
                  </a:lnTo>
                  <a:cubicBezTo>
                    <a:pt x="2577087" y="356961"/>
                    <a:pt x="2554805" y="358305"/>
                    <a:pt x="2531739" y="358529"/>
                  </a:cubicBezTo>
                  <a:cubicBezTo>
                    <a:pt x="2440259" y="360992"/>
                    <a:pt x="2349564" y="370285"/>
                    <a:pt x="2259988" y="385289"/>
                  </a:cubicBezTo>
                  <a:cubicBezTo>
                    <a:pt x="2080723" y="415521"/>
                    <a:pt x="1906945" y="473634"/>
                    <a:pt x="1740670" y="553917"/>
                  </a:cubicBezTo>
                  <a:cubicBezTo>
                    <a:pt x="1574506" y="634647"/>
                    <a:pt x="1415844" y="737100"/>
                    <a:pt x="1264124" y="853549"/>
                  </a:cubicBezTo>
                  <a:cubicBezTo>
                    <a:pt x="1112181" y="969886"/>
                    <a:pt x="966508" y="1099212"/>
                    <a:pt x="823074" y="1234136"/>
                  </a:cubicBezTo>
                  <a:cubicBezTo>
                    <a:pt x="787131" y="1267951"/>
                    <a:pt x="751413" y="1301990"/>
                    <a:pt x="715694" y="1336252"/>
                  </a:cubicBezTo>
                  <a:lnTo>
                    <a:pt x="606859" y="1440945"/>
                  </a:lnTo>
                  <a:cubicBezTo>
                    <a:pt x="532623" y="1511374"/>
                    <a:pt x="457267" y="1579452"/>
                    <a:pt x="382023" y="1646074"/>
                  </a:cubicBezTo>
                  <a:lnTo>
                    <a:pt x="158531" y="1843813"/>
                  </a:lnTo>
                  <a:lnTo>
                    <a:pt x="0" y="1991775"/>
                  </a:lnTo>
                  <a:lnTo>
                    <a:pt x="0" y="1074740"/>
                  </a:lnTo>
                  <a:lnTo>
                    <a:pt x="113897" y="949410"/>
                  </a:lnTo>
                  <a:cubicBezTo>
                    <a:pt x="700439" y="362812"/>
                    <a:pt x="1510739" y="0"/>
                    <a:pt x="2405773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74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09197A-114D-4EE8-8137-48A34ED1D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chemeClr val="tx2"/>
                </a:solidFill>
              </a:rPr>
              <a:t>Key Takeaways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094AB7-24BE-EE56-5953-2AAA70A027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0574" y="801866"/>
            <a:ext cx="5306084" cy="5230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 robust solution to improve solar power harvesting using AI and IoT.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Demonstrated high efficiency, accuracy, and predictive capabilities.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Contributing to the global transition toward renewable energy. </a:t>
            </a:r>
          </a:p>
        </p:txBody>
      </p:sp>
    </p:spTree>
    <p:extLst>
      <p:ext uri="{BB962C8B-B14F-4D97-AF65-F5344CB8AC3E}">
        <p14:creationId xmlns:p14="http://schemas.microsoft.com/office/powerpoint/2010/main" val="1175411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88E1A-FDCF-3F6F-3572-96A96DCD8A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Thank you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86942-7D71-8F50-E0E7-12D27DE7A1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BE9AA793-D3C1-9F43-7CE0-B1639C403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6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23C58-6457-36A7-E48A-C5AABB186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The Challenge We Address</a:t>
            </a:r>
          </a:p>
        </p:txBody>
      </p: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B1E79CC7-E162-0C2C-065B-91ECE55AD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10039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601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717A332-A376-4354-B5F8-2569062C3B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graphicEl>
                                              <a:dgm id="{9717A332-A376-4354-B5F8-2569062C3B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CAF0B81-492C-4D25-9737-7637F75F32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graphicEl>
                                              <a:dgm id="{7CAF0B81-492C-4D25-9737-7637F75F32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17C0688-427B-40CF-BFE9-022F39E62B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graphicEl>
                                              <a:dgm id="{717C0688-427B-40CF-BFE9-022F39E62B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38ED48E-886C-4E0E-9EEC-F1BCF90924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graphicEl>
                                              <a:dgm id="{938ED48E-886C-4E0E-9EEC-F1BCF909248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4EEE3E0-9518-4726-B5D5-54DCF7B89F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graphicEl>
                                              <a:dgm id="{B4EEE3E0-9518-4726-B5D5-54DCF7B89F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9826AC1-EF8E-4CEF-887D-588A6B46E7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graphicEl>
                                              <a:dgm id="{D9826AC1-EF8E-4CEF-887D-588A6B46E7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5A19A03-CC82-45A2-9377-3447936EAD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graphicEl>
                                              <a:dgm id="{55A19A03-CC82-45A2-9377-3447936EAD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4743283-2C0F-441F-B7E8-E316666779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graphicEl>
                                              <a:dgm id="{14743283-2C0F-441F-B7E8-E316666779F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12325CC3-90CF-476E-9806-434C803677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graphicEl>
                                              <a:dgm id="{12325CC3-90CF-476E-9806-434C803677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DEEEB624-CB5F-46E6-9A49-87FA2AA8C63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graphicEl>
                                              <a:dgm id="{DEEEB624-CB5F-46E6-9A49-87FA2AA8C63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0FA5984-4C89-4E1D-8E97-7F634E6A55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graphicEl>
                                              <a:dgm id="{B0FA5984-4C89-4E1D-8E97-7F634E6A55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C8BBF708-31F9-4733-AFF3-0321F8EB3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>
                                            <p:graphicEl>
                                              <a:dgm id="{C8BBF708-31F9-4733-AFF3-0321F8EB3F4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215B1FEE-A468-43A5-950B-66F4C3FEBC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>
                                            <p:graphicEl>
                                              <a:dgm id="{215B1FEE-A468-43A5-950B-66F4C3FEBCD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59244607-947E-48AA-95C6-62A34EED93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>
                                            <p:graphicEl>
                                              <a:dgm id="{59244607-947E-48AA-95C6-62A34EED933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7AED2C07-DBFE-4567-81BC-FC623533BE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graphicEl>
                                              <a:dgm id="{7AED2C07-DBFE-4567-81BC-FC623533BE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Solar panel installation">
            <a:extLst>
              <a:ext uri="{FF2B5EF4-FFF2-40B4-BE49-F238E27FC236}">
                <a16:creationId xmlns:a16="http://schemas.microsoft.com/office/drawing/2014/main" id="{8013D828-D7EE-B4FA-2A9D-F3423BD60A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58" r="8777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028B2-6D9F-6A6A-A957-7325A8C5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IN" sz="4000"/>
              <a:t>AI-Powered Solar Energy Optimization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450799A-33E5-D992-53DB-04A1AF8ABF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1" y="2884929"/>
            <a:ext cx="4659756" cy="33741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Integration of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Artificial Intelligence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IoT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 enhance MPPT control in solar power systems.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of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Incremental Conductance (INC) MPPT Algorithm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combined with AI for real-time adjustments.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Incorporates real-time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irradiance and temperature sensors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for duty cycle optimization.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Predictive maintenance for solar panel degradation detection </a:t>
            </a:r>
          </a:p>
        </p:txBody>
      </p:sp>
    </p:spTree>
    <p:extLst>
      <p:ext uri="{BB962C8B-B14F-4D97-AF65-F5344CB8AC3E}">
        <p14:creationId xmlns:p14="http://schemas.microsoft.com/office/powerpoint/2010/main" val="3848724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37A4A-2EAD-B2F6-59BD-FA0E26E1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Innovative Highlights of the System</a:t>
            </a:r>
            <a:endParaRPr lang="en-IN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9B99C0D-D763-93B8-7035-5D34FCC084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9425368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287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AE7B53-8ADA-3838-460E-65DA767D0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Role of AI in Our System</a:t>
            </a:r>
            <a:endParaRPr lang="en-IN" sz="3600">
              <a:solidFill>
                <a:schemeClr val="tx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8E81D5-CEC5-AFEA-EB90-966841AADF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72200" y="804672"/>
            <a:ext cx="5221224" cy="52303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Algorithm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Multiple Linear Regression for Duty Cycle Prediction.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Inputs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Irradiance and Temperature.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Outputs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 Duty Cycle 1 and Duty Cycle 2 for interleaved boost converter.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Performance Metrics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Mean Squared Error (MSE): 4.99e-07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R-Squared (R²): 99.79%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High Accuracy and Precision (~99%).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615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D8F366-0C20-30D9-E9A3-2F2A3FB9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IN" sz="3800"/>
              <a:t>Optimized Hardware Implementation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omputer diagram of a computer&#10;&#10;Description automatically generated">
            <a:extLst>
              <a:ext uri="{FF2B5EF4-FFF2-40B4-BE49-F238E27FC236}">
                <a16:creationId xmlns:a16="http://schemas.microsoft.com/office/drawing/2014/main" id="{64807E21-63C2-4207-70D1-1AF98BED7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1320874"/>
            <a:ext cx="6894576" cy="25337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3632C-BEDC-9A70-5B4E-5B8FB8E58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500"/>
              <a:t>Interleaved boost converter design:</a:t>
            </a:r>
          </a:p>
          <a:p>
            <a:pPr lvl="1"/>
            <a:r>
              <a:rPr lang="en-IN" sz="1500" b="1"/>
              <a:t>Snubber Circuit</a:t>
            </a:r>
            <a:r>
              <a:rPr lang="en-IN" sz="1500"/>
              <a:t>: Minimizes switching losses.</a:t>
            </a:r>
          </a:p>
          <a:p>
            <a:pPr lvl="1"/>
            <a:r>
              <a:rPr lang="en-IN" sz="1500" b="1"/>
              <a:t>Parallel Switches and Diodes</a:t>
            </a:r>
            <a:r>
              <a:rPr lang="en-IN" sz="1500"/>
              <a:t>: Reduces voltage drops.</a:t>
            </a:r>
          </a:p>
          <a:p>
            <a:r>
              <a:rPr lang="en-US" sz="1500"/>
              <a:t>The AI model receives real-time input from irradiance and temperature sensors, enabling it to predict optimal duty cycles dynamically.</a:t>
            </a:r>
            <a:endParaRPr lang="en-IN" sz="1500"/>
          </a:p>
        </p:txBody>
      </p:sp>
    </p:spTree>
    <p:extLst>
      <p:ext uri="{BB962C8B-B14F-4D97-AF65-F5344CB8AC3E}">
        <p14:creationId xmlns:p14="http://schemas.microsoft.com/office/powerpoint/2010/main" val="380076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BAA50-FF3F-42CA-FFFB-F592869DA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Impact and Efficiency Gains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0EC7487-AB25-D1C9-C531-A97E254DDE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00014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08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ED9A28-64DC-B678-94E0-41895FCAB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Why Our Solution Stands Out</a:t>
            </a:r>
            <a:endParaRPr lang="en-IN" sz="40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00DB5F-DE69-556E-C78F-6552E56722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1802" y="2743200"/>
            <a:ext cx="4646905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Compatible with small and large solar installations.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Cost-Effectiveness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Efficient energy extraction reduces costs.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Future-Ready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AI-based predictive analytics ensures long-term reliability.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Environmental Impact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Promotes sustainable energy adoption </a:t>
            </a:r>
          </a:p>
        </p:txBody>
      </p:sp>
      <p:pic>
        <p:nvPicPr>
          <p:cNvPr id="21" name="Picture 20" descr="Close up of a solar panel">
            <a:extLst>
              <a:ext uri="{FF2B5EF4-FFF2-40B4-BE49-F238E27FC236}">
                <a16:creationId xmlns:a16="http://schemas.microsoft.com/office/drawing/2014/main" id="{7DAF3569-6042-8936-EB55-0FA252899B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2" r="1889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792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87E34-09DF-65CF-7A18-562ADE1F1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Expanding the Potential</a:t>
            </a:r>
          </a:p>
        </p:txBody>
      </p:sp>
      <p:graphicFrame>
        <p:nvGraphicFramePr>
          <p:cNvPr id="13" name="Rectangle 1">
            <a:extLst>
              <a:ext uri="{FF2B5EF4-FFF2-40B4-BE49-F238E27FC236}">
                <a16:creationId xmlns:a16="http://schemas.microsoft.com/office/drawing/2014/main" id="{AD73F1B8-3D4B-3D44-91B3-582AC5E8BC3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62770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</TotalTime>
  <Words>438</Words>
  <Application>Microsoft Office PowerPoint</Application>
  <PresentationFormat>Widescreen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AI-Enhanced Solar Power Harvesting with Dynamic MPPT Control</vt:lpstr>
      <vt:lpstr>The Challenge We Address</vt:lpstr>
      <vt:lpstr>AI-Powered Solar Energy Optimization</vt:lpstr>
      <vt:lpstr>Innovative Highlights of the System</vt:lpstr>
      <vt:lpstr>Role of AI in Our System</vt:lpstr>
      <vt:lpstr>Optimized Hardware Implementation</vt:lpstr>
      <vt:lpstr>Impact and Efficiency Gains</vt:lpstr>
      <vt:lpstr>Why Our Solution Stands Out</vt:lpstr>
      <vt:lpstr>Expanding the Potential</vt:lpstr>
      <vt:lpstr>Key Takeaways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Kaarthickeyan D</dc:creator>
  <cp:lastModifiedBy>Kaarthickeyan D</cp:lastModifiedBy>
  <cp:revision>1</cp:revision>
  <dcterms:created xsi:type="dcterms:W3CDTF">2024-12-09T06:21:38Z</dcterms:created>
  <dcterms:modified xsi:type="dcterms:W3CDTF">2024-12-09T06:57:13Z</dcterms:modified>
</cp:coreProperties>
</file>