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4D598-CB5D-41B6-AFFA-FD45237CD42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A495743-799A-45EF-AF5C-0613CDACFE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Restaurant</a:t>
          </a:r>
        </a:p>
      </dgm:t>
    </dgm:pt>
    <dgm:pt modelId="{8E0E7D1E-F439-49BC-AB6F-A27D53396791}" type="parTrans" cxnId="{116BBBE7-38F4-4813-99B7-7D71544BE86E}">
      <dgm:prSet/>
      <dgm:spPr/>
      <dgm:t>
        <a:bodyPr/>
        <a:lstStyle/>
        <a:p>
          <a:endParaRPr lang="en-US"/>
        </a:p>
      </dgm:t>
    </dgm:pt>
    <dgm:pt modelId="{3DD3DBCB-9BCA-46AE-84F8-E7D3FC96E102}" type="sibTrans" cxnId="{116BBBE7-38F4-4813-99B7-7D71544BE86E}">
      <dgm:prSet/>
      <dgm:spPr/>
      <dgm:t>
        <a:bodyPr/>
        <a:lstStyle/>
        <a:p>
          <a:endParaRPr lang="en-US"/>
        </a:p>
      </dgm:t>
    </dgm:pt>
    <dgm:pt modelId="{DE7CEB5D-5FCF-41C5-871F-A3600E2861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Shopping Mall</a:t>
          </a:r>
        </a:p>
      </dgm:t>
    </dgm:pt>
    <dgm:pt modelId="{1829F07F-63EF-4C57-A65B-014D5467DEF1}" type="parTrans" cxnId="{2896301D-2890-4ABC-88CA-E49859FABC8C}">
      <dgm:prSet/>
      <dgm:spPr/>
      <dgm:t>
        <a:bodyPr/>
        <a:lstStyle/>
        <a:p>
          <a:endParaRPr lang="en-US"/>
        </a:p>
      </dgm:t>
    </dgm:pt>
    <dgm:pt modelId="{80F123BE-F141-4116-9883-47D261F47574}" type="sibTrans" cxnId="{2896301D-2890-4ABC-88CA-E49859FABC8C}">
      <dgm:prSet/>
      <dgm:spPr/>
      <dgm:t>
        <a:bodyPr/>
        <a:lstStyle/>
        <a:p>
          <a:endParaRPr lang="en-US"/>
        </a:p>
      </dgm:t>
    </dgm:pt>
    <dgm:pt modelId="{A1D53A71-023B-4402-A4BD-4E97D1A408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Resort with outdoor activities</a:t>
          </a:r>
        </a:p>
      </dgm:t>
    </dgm:pt>
    <dgm:pt modelId="{3CC161CD-5E68-43A6-A883-B5497D3DB8BB}" type="parTrans" cxnId="{4D251620-CFC4-4C4C-9576-2B9EC8F6B838}">
      <dgm:prSet/>
      <dgm:spPr/>
      <dgm:t>
        <a:bodyPr/>
        <a:lstStyle/>
        <a:p>
          <a:endParaRPr lang="en-US"/>
        </a:p>
      </dgm:t>
    </dgm:pt>
    <dgm:pt modelId="{8BB13B4A-B819-4407-B2CA-DD8BF39C41DB}" type="sibTrans" cxnId="{4D251620-CFC4-4C4C-9576-2B9EC8F6B838}">
      <dgm:prSet/>
      <dgm:spPr/>
      <dgm:t>
        <a:bodyPr/>
        <a:lstStyle/>
        <a:p>
          <a:endParaRPr lang="en-US"/>
        </a:p>
      </dgm:t>
    </dgm:pt>
    <dgm:pt modelId="{E9B66DC2-9322-43F4-B35F-5DB99F0F690F}" type="pres">
      <dgm:prSet presAssocID="{3474D598-CB5D-41B6-AFFA-FD45237CD42C}" presName="root" presStyleCnt="0">
        <dgm:presLayoutVars>
          <dgm:dir/>
          <dgm:resizeHandles val="exact"/>
        </dgm:presLayoutVars>
      </dgm:prSet>
      <dgm:spPr/>
    </dgm:pt>
    <dgm:pt modelId="{CAB30D0A-3D81-455F-8974-DA7ED11DC8C7}" type="pres">
      <dgm:prSet presAssocID="{DA495743-799A-45EF-AF5C-0613CDACFE69}" presName="compNode" presStyleCnt="0"/>
      <dgm:spPr/>
    </dgm:pt>
    <dgm:pt modelId="{09B2DB31-1C9C-4B70-9CC6-CADBDE2BA13D}" type="pres">
      <dgm:prSet presAssocID="{DA495743-799A-45EF-AF5C-0613CDACFE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78B7E159-85C5-4AB5-8C34-E242433D6EEB}" type="pres">
      <dgm:prSet presAssocID="{DA495743-799A-45EF-AF5C-0613CDACFE69}" presName="spaceRect" presStyleCnt="0"/>
      <dgm:spPr/>
    </dgm:pt>
    <dgm:pt modelId="{98D28535-4FB7-48E8-935B-92CD30AAA408}" type="pres">
      <dgm:prSet presAssocID="{DA495743-799A-45EF-AF5C-0613CDACFE69}" presName="textRect" presStyleLbl="revTx" presStyleIdx="0" presStyleCnt="3">
        <dgm:presLayoutVars>
          <dgm:chMax val="1"/>
          <dgm:chPref val="1"/>
        </dgm:presLayoutVars>
      </dgm:prSet>
      <dgm:spPr/>
    </dgm:pt>
    <dgm:pt modelId="{F8C9C7E5-395C-4180-A4C3-A15CD59D965B}" type="pres">
      <dgm:prSet presAssocID="{3DD3DBCB-9BCA-46AE-84F8-E7D3FC96E102}" presName="sibTrans" presStyleCnt="0"/>
      <dgm:spPr/>
    </dgm:pt>
    <dgm:pt modelId="{0CD40510-E9D0-470A-9E48-15442B52B73E}" type="pres">
      <dgm:prSet presAssocID="{DE7CEB5D-5FCF-41C5-871F-A3600E286188}" presName="compNode" presStyleCnt="0"/>
      <dgm:spPr/>
    </dgm:pt>
    <dgm:pt modelId="{C37974EF-16C4-423A-A6AD-B1191294BE66}" type="pres">
      <dgm:prSet presAssocID="{DE7CEB5D-5FCF-41C5-871F-A3600E2861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934A3FFF-E0F8-4DFE-AD38-EB2B95BF9CEB}" type="pres">
      <dgm:prSet presAssocID="{DE7CEB5D-5FCF-41C5-871F-A3600E286188}" presName="spaceRect" presStyleCnt="0"/>
      <dgm:spPr/>
    </dgm:pt>
    <dgm:pt modelId="{9253F9EC-DFDA-4AC6-A373-3AC0CF6A6559}" type="pres">
      <dgm:prSet presAssocID="{DE7CEB5D-5FCF-41C5-871F-A3600E286188}" presName="textRect" presStyleLbl="revTx" presStyleIdx="1" presStyleCnt="3">
        <dgm:presLayoutVars>
          <dgm:chMax val="1"/>
          <dgm:chPref val="1"/>
        </dgm:presLayoutVars>
      </dgm:prSet>
      <dgm:spPr/>
    </dgm:pt>
    <dgm:pt modelId="{F08FC864-DC86-47DB-A0F7-8CB662F07CC5}" type="pres">
      <dgm:prSet presAssocID="{80F123BE-F141-4116-9883-47D261F47574}" presName="sibTrans" presStyleCnt="0"/>
      <dgm:spPr/>
    </dgm:pt>
    <dgm:pt modelId="{27E129CE-9D52-44F8-A709-92270243597F}" type="pres">
      <dgm:prSet presAssocID="{A1D53A71-023B-4402-A4BD-4E97D1A40886}" presName="compNode" presStyleCnt="0"/>
      <dgm:spPr/>
    </dgm:pt>
    <dgm:pt modelId="{45453519-0F6D-469F-84E2-006791666EC0}" type="pres">
      <dgm:prSet presAssocID="{A1D53A71-023B-4402-A4BD-4E97D1A408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2D9CEB0F-A124-4A2A-A5D9-59E90B680713}" type="pres">
      <dgm:prSet presAssocID="{A1D53A71-023B-4402-A4BD-4E97D1A40886}" presName="spaceRect" presStyleCnt="0"/>
      <dgm:spPr/>
    </dgm:pt>
    <dgm:pt modelId="{1D3319D0-144F-42C8-921D-21B398CB6A55}" type="pres">
      <dgm:prSet presAssocID="{A1D53A71-023B-4402-A4BD-4E97D1A4088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880D90C-1408-4043-ACE1-32483D6F2B4D}" type="presOf" srcId="{A1D53A71-023B-4402-A4BD-4E97D1A40886}" destId="{1D3319D0-144F-42C8-921D-21B398CB6A55}" srcOrd="0" destOrd="0" presId="urn:microsoft.com/office/officeart/2018/2/layout/IconLabelList"/>
    <dgm:cxn modelId="{2896301D-2890-4ABC-88CA-E49859FABC8C}" srcId="{3474D598-CB5D-41B6-AFFA-FD45237CD42C}" destId="{DE7CEB5D-5FCF-41C5-871F-A3600E286188}" srcOrd="1" destOrd="0" parTransId="{1829F07F-63EF-4C57-A65B-014D5467DEF1}" sibTransId="{80F123BE-F141-4116-9883-47D261F47574}"/>
    <dgm:cxn modelId="{4D251620-CFC4-4C4C-9576-2B9EC8F6B838}" srcId="{3474D598-CB5D-41B6-AFFA-FD45237CD42C}" destId="{A1D53A71-023B-4402-A4BD-4E97D1A40886}" srcOrd="2" destOrd="0" parTransId="{3CC161CD-5E68-43A6-A883-B5497D3DB8BB}" sibTransId="{8BB13B4A-B819-4407-B2CA-DD8BF39C41DB}"/>
    <dgm:cxn modelId="{9825E0A6-DFDC-496B-A9A4-EC2740CA9F84}" type="presOf" srcId="{3474D598-CB5D-41B6-AFFA-FD45237CD42C}" destId="{E9B66DC2-9322-43F4-B35F-5DB99F0F690F}" srcOrd="0" destOrd="0" presId="urn:microsoft.com/office/officeart/2018/2/layout/IconLabelList"/>
    <dgm:cxn modelId="{E85315AF-2A84-4CCC-9574-D15E178DA615}" type="presOf" srcId="{DA495743-799A-45EF-AF5C-0613CDACFE69}" destId="{98D28535-4FB7-48E8-935B-92CD30AAA408}" srcOrd="0" destOrd="0" presId="urn:microsoft.com/office/officeart/2018/2/layout/IconLabelList"/>
    <dgm:cxn modelId="{78734EB4-798F-441D-8377-5730692B96B8}" type="presOf" srcId="{DE7CEB5D-5FCF-41C5-871F-A3600E286188}" destId="{9253F9EC-DFDA-4AC6-A373-3AC0CF6A6559}" srcOrd="0" destOrd="0" presId="urn:microsoft.com/office/officeart/2018/2/layout/IconLabelList"/>
    <dgm:cxn modelId="{116BBBE7-38F4-4813-99B7-7D71544BE86E}" srcId="{3474D598-CB5D-41B6-AFFA-FD45237CD42C}" destId="{DA495743-799A-45EF-AF5C-0613CDACFE69}" srcOrd="0" destOrd="0" parTransId="{8E0E7D1E-F439-49BC-AB6F-A27D53396791}" sibTransId="{3DD3DBCB-9BCA-46AE-84F8-E7D3FC96E102}"/>
    <dgm:cxn modelId="{DC2679EE-EE9B-47EB-A695-5E8398D7A507}" type="presParOf" srcId="{E9B66DC2-9322-43F4-B35F-5DB99F0F690F}" destId="{CAB30D0A-3D81-455F-8974-DA7ED11DC8C7}" srcOrd="0" destOrd="0" presId="urn:microsoft.com/office/officeart/2018/2/layout/IconLabelList"/>
    <dgm:cxn modelId="{0C22B832-58A2-47BE-8F95-74CD2473258F}" type="presParOf" srcId="{CAB30D0A-3D81-455F-8974-DA7ED11DC8C7}" destId="{09B2DB31-1C9C-4B70-9CC6-CADBDE2BA13D}" srcOrd="0" destOrd="0" presId="urn:microsoft.com/office/officeart/2018/2/layout/IconLabelList"/>
    <dgm:cxn modelId="{975B514F-DEB9-4C70-A0A1-D39B298C0BD1}" type="presParOf" srcId="{CAB30D0A-3D81-455F-8974-DA7ED11DC8C7}" destId="{78B7E159-85C5-4AB5-8C34-E242433D6EEB}" srcOrd="1" destOrd="0" presId="urn:microsoft.com/office/officeart/2018/2/layout/IconLabelList"/>
    <dgm:cxn modelId="{673E1D6E-15E0-4331-971E-E8728A356F78}" type="presParOf" srcId="{CAB30D0A-3D81-455F-8974-DA7ED11DC8C7}" destId="{98D28535-4FB7-48E8-935B-92CD30AAA408}" srcOrd="2" destOrd="0" presId="urn:microsoft.com/office/officeart/2018/2/layout/IconLabelList"/>
    <dgm:cxn modelId="{CFAF03EE-0373-4AEB-A58F-503E6E2C4947}" type="presParOf" srcId="{E9B66DC2-9322-43F4-B35F-5DB99F0F690F}" destId="{F8C9C7E5-395C-4180-A4C3-A15CD59D965B}" srcOrd="1" destOrd="0" presId="urn:microsoft.com/office/officeart/2018/2/layout/IconLabelList"/>
    <dgm:cxn modelId="{B4C1F198-9195-465B-B745-13C81E749685}" type="presParOf" srcId="{E9B66DC2-9322-43F4-B35F-5DB99F0F690F}" destId="{0CD40510-E9D0-470A-9E48-15442B52B73E}" srcOrd="2" destOrd="0" presId="urn:microsoft.com/office/officeart/2018/2/layout/IconLabelList"/>
    <dgm:cxn modelId="{FC13AA15-0066-4431-8EDE-00720F81CEBF}" type="presParOf" srcId="{0CD40510-E9D0-470A-9E48-15442B52B73E}" destId="{C37974EF-16C4-423A-A6AD-B1191294BE66}" srcOrd="0" destOrd="0" presId="urn:microsoft.com/office/officeart/2018/2/layout/IconLabelList"/>
    <dgm:cxn modelId="{A2D54B7E-A8B8-4417-8384-112C2D37025A}" type="presParOf" srcId="{0CD40510-E9D0-470A-9E48-15442B52B73E}" destId="{934A3FFF-E0F8-4DFE-AD38-EB2B95BF9CEB}" srcOrd="1" destOrd="0" presId="urn:microsoft.com/office/officeart/2018/2/layout/IconLabelList"/>
    <dgm:cxn modelId="{4F818056-BEFE-4612-B292-40269F7BB430}" type="presParOf" srcId="{0CD40510-E9D0-470A-9E48-15442B52B73E}" destId="{9253F9EC-DFDA-4AC6-A373-3AC0CF6A6559}" srcOrd="2" destOrd="0" presId="urn:microsoft.com/office/officeart/2018/2/layout/IconLabelList"/>
    <dgm:cxn modelId="{E7B1127E-69C6-446F-A625-8EEC7E214F3A}" type="presParOf" srcId="{E9B66DC2-9322-43F4-B35F-5DB99F0F690F}" destId="{F08FC864-DC86-47DB-A0F7-8CB662F07CC5}" srcOrd="3" destOrd="0" presId="urn:microsoft.com/office/officeart/2018/2/layout/IconLabelList"/>
    <dgm:cxn modelId="{98C76799-DA4C-43A5-81A7-5F3AC3FF810C}" type="presParOf" srcId="{E9B66DC2-9322-43F4-B35F-5DB99F0F690F}" destId="{27E129CE-9D52-44F8-A709-92270243597F}" srcOrd="4" destOrd="0" presId="urn:microsoft.com/office/officeart/2018/2/layout/IconLabelList"/>
    <dgm:cxn modelId="{A92BB957-B8C2-45CC-9D11-B722B286C81D}" type="presParOf" srcId="{27E129CE-9D52-44F8-A709-92270243597F}" destId="{45453519-0F6D-469F-84E2-006791666EC0}" srcOrd="0" destOrd="0" presId="urn:microsoft.com/office/officeart/2018/2/layout/IconLabelList"/>
    <dgm:cxn modelId="{2AF697D0-53AB-452B-BCC9-A668989ADD7A}" type="presParOf" srcId="{27E129CE-9D52-44F8-A709-92270243597F}" destId="{2D9CEB0F-A124-4A2A-A5D9-59E90B680713}" srcOrd="1" destOrd="0" presId="urn:microsoft.com/office/officeart/2018/2/layout/IconLabelList"/>
    <dgm:cxn modelId="{6F2484E3-44C7-40E9-819C-E5E9C76DE295}" type="presParOf" srcId="{27E129CE-9D52-44F8-A709-92270243597F}" destId="{1D3319D0-144F-42C8-921D-21B398CB6A5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4D598-CB5D-41B6-AFFA-FD45237CD42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1D53A71-023B-4402-A4BD-4E97D1A408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Resort with outdoor activities</a:t>
          </a:r>
        </a:p>
      </dgm:t>
    </dgm:pt>
    <dgm:pt modelId="{3CC161CD-5E68-43A6-A883-B5497D3DB8BB}" type="parTrans" cxnId="{4D251620-CFC4-4C4C-9576-2B9EC8F6B838}">
      <dgm:prSet/>
      <dgm:spPr/>
      <dgm:t>
        <a:bodyPr/>
        <a:lstStyle/>
        <a:p>
          <a:endParaRPr lang="en-US"/>
        </a:p>
      </dgm:t>
    </dgm:pt>
    <dgm:pt modelId="{8BB13B4A-B819-4407-B2CA-DD8BF39C41DB}" type="sibTrans" cxnId="{4D251620-CFC4-4C4C-9576-2B9EC8F6B838}">
      <dgm:prSet/>
      <dgm:spPr/>
      <dgm:t>
        <a:bodyPr/>
        <a:lstStyle/>
        <a:p>
          <a:endParaRPr lang="en-US"/>
        </a:p>
      </dgm:t>
    </dgm:pt>
    <dgm:pt modelId="{E9B66DC2-9322-43F4-B35F-5DB99F0F690F}" type="pres">
      <dgm:prSet presAssocID="{3474D598-CB5D-41B6-AFFA-FD45237CD42C}" presName="root" presStyleCnt="0">
        <dgm:presLayoutVars>
          <dgm:dir/>
          <dgm:resizeHandles val="exact"/>
        </dgm:presLayoutVars>
      </dgm:prSet>
      <dgm:spPr/>
    </dgm:pt>
    <dgm:pt modelId="{27E129CE-9D52-44F8-A709-92270243597F}" type="pres">
      <dgm:prSet presAssocID="{A1D53A71-023B-4402-A4BD-4E97D1A40886}" presName="compNode" presStyleCnt="0"/>
      <dgm:spPr/>
    </dgm:pt>
    <dgm:pt modelId="{45453519-0F6D-469F-84E2-006791666EC0}" type="pres">
      <dgm:prSet presAssocID="{A1D53A71-023B-4402-A4BD-4E97D1A40886}" presName="iconRect" presStyleLbl="node1" presStyleIdx="0" presStyleCnt="1" custScaleX="153094" custScaleY="13470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2D9CEB0F-A124-4A2A-A5D9-59E90B680713}" type="pres">
      <dgm:prSet presAssocID="{A1D53A71-023B-4402-A4BD-4E97D1A40886}" presName="spaceRect" presStyleCnt="0"/>
      <dgm:spPr/>
    </dgm:pt>
    <dgm:pt modelId="{1D3319D0-144F-42C8-921D-21B398CB6A55}" type="pres">
      <dgm:prSet presAssocID="{A1D53A71-023B-4402-A4BD-4E97D1A40886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880D90C-1408-4043-ACE1-32483D6F2B4D}" type="presOf" srcId="{A1D53A71-023B-4402-A4BD-4E97D1A40886}" destId="{1D3319D0-144F-42C8-921D-21B398CB6A55}" srcOrd="0" destOrd="0" presId="urn:microsoft.com/office/officeart/2018/2/layout/IconLabelList"/>
    <dgm:cxn modelId="{4D251620-CFC4-4C4C-9576-2B9EC8F6B838}" srcId="{3474D598-CB5D-41B6-AFFA-FD45237CD42C}" destId="{A1D53A71-023B-4402-A4BD-4E97D1A40886}" srcOrd="0" destOrd="0" parTransId="{3CC161CD-5E68-43A6-A883-B5497D3DB8BB}" sibTransId="{8BB13B4A-B819-4407-B2CA-DD8BF39C41DB}"/>
    <dgm:cxn modelId="{9825E0A6-DFDC-496B-A9A4-EC2740CA9F84}" type="presOf" srcId="{3474D598-CB5D-41B6-AFFA-FD45237CD42C}" destId="{E9B66DC2-9322-43F4-B35F-5DB99F0F690F}" srcOrd="0" destOrd="0" presId="urn:microsoft.com/office/officeart/2018/2/layout/IconLabelList"/>
    <dgm:cxn modelId="{98C76799-DA4C-43A5-81A7-5F3AC3FF810C}" type="presParOf" srcId="{E9B66DC2-9322-43F4-B35F-5DB99F0F690F}" destId="{27E129CE-9D52-44F8-A709-92270243597F}" srcOrd="0" destOrd="0" presId="urn:microsoft.com/office/officeart/2018/2/layout/IconLabelList"/>
    <dgm:cxn modelId="{A92BB957-B8C2-45CC-9D11-B722B286C81D}" type="presParOf" srcId="{27E129CE-9D52-44F8-A709-92270243597F}" destId="{45453519-0F6D-469F-84E2-006791666EC0}" srcOrd="0" destOrd="0" presId="urn:microsoft.com/office/officeart/2018/2/layout/IconLabelList"/>
    <dgm:cxn modelId="{2AF697D0-53AB-452B-BCC9-A668989ADD7A}" type="presParOf" srcId="{27E129CE-9D52-44F8-A709-92270243597F}" destId="{2D9CEB0F-A124-4A2A-A5D9-59E90B680713}" srcOrd="1" destOrd="0" presId="urn:microsoft.com/office/officeart/2018/2/layout/IconLabelList"/>
    <dgm:cxn modelId="{6F2484E3-44C7-40E9-819C-E5E9C76DE295}" type="presParOf" srcId="{27E129CE-9D52-44F8-A709-92270243597F}" destId="{1D3319D0-144F-42C8-921D-21B398CB6A5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2DB31-1C9C-4B70-9CC6-CADBDE2BA13D}">
      <dsp:nvSpPr>
        <dsp:cNvPr id="0" name=""/>
        <dsp:cNvSpPr/>
      </dsp:nvSpPr>
      <dsp:spPr>
        <a:xfrm>
          <a:off x="916987" y="534201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28535-4FB7-48E8-935B-92CD30AAA408}">
      <dsp:nvSpPr>
        <dsp:cNvPr id="0" name=""/>
        <dsp:cNvSpPr/>
      </dsp:nvSpPr>
      <dsp:spPr>
        <a:xfrm>
          <a:off x="34391" y="2360536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Restaurant</a:t>
          </a:r>
        </a:p>
      </dsp:txBody>
      <dsp:txXfrm>
        <a:off x="34391" y="2360536"/>
        <a:ext cx="3209437" cy="720000"/>
      </dsp:txXfrm>
    </dsp:sp>
    <dsp:sp modelId="{C37974EF-16C4-423A-A6AD-B1191294BE66}">
      <dsp:nvSpPr>
        <dsp:cNvPr id="0" name=""/>
        <dsp:cNvSpPr/>
      </dsp:nvSpPr>
      <dsp:spPr>
        <a:xfrm>
          <a:off x="4688076" y="534201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3F9EC-DFDA-4AC6-A373-3AC0CF6A6559}">
      <dsp:nvSpPr>
        <dsp:cNvPr id="0" name=""/>
        <dsp:cNvSpPr/>
      </dsp:nvSpPr>
      <dsp:spPr>
        <a:xfrm>
          <a:off x="3805480" y="2360536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Shopping Mall</a:t>
          </a:r>
        </a:p>
      </dsp:txBody>
      <dsp:txXfrm>
        <a:off x="3805480" y="2360536"/>
        <a:ext cx="3209437" cy="720000"/>
      </dsp:txXfrm>
    </dsp:sp>
    <dsp:sp modelId="{45453519-0F6D-469F-84E2-006791666EC0}">
      <dsp:nvSpPr>
        <dsp:cNvPr id="0" name=""/>
        <dsp:cNvSpPr/>
      </dsp:nvSpPr>
      <dsp:spPr>
        <a:xfrm>
          <a:off x="8459164" y="534201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319D0-144F-42C8-921D-21B398CB6A55}">
      <dsp:nvSpPr>
        <dsp:cNvPr id="0" name=""/>
        <dsp:cNvSpPr/>
      </dsp:nvSpPr>
      <dsp:spPr>
        <a:xfrm>
          <a:off x="7576569" y="2360536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Resort with outdoor activities</a:t>
          </a:r>
        </a:p>
      </dsp:txBody>
      <dsp:txXfrm>
        <a:off x="7576569" y="2360536"/>
        <a:ext cx="320943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53519-0F6D-469F-84E2-006791666EC0}">
      <dsp:nvSpPr>
        <dsp:cNvPr id="0" name=""/>
        <dsp:cNvSpPr/>
      </dsp:nvSpPr>
      <dsp:spPr>
        <a:xfrm>
          <a:off x="3922125" y="544977"/>
          <a:ext cx="2976147" cy="2618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319D0-144F-42C8-921D-21B398CB6A55}">
      <dsp:nvSpPr>
        <dsp:cNvPr id="0" name=""/>
        <dsp:cNvSpPr/>
      </dsp:nvSpPr>
      <dsp:spPr>
        <a:xfrm>
          <a:off x="3250199" y="329647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Resort with outdoor activities</a:t>
          </a:r>
        </a:p>
      </dsp:txBody>
      <dsp:txXfrm>
        <a:off x="3250199" y="329647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626B-8AF2-4C1E-8AA6-7BE8AD0A3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 THE PROJECT</a:t>
            </a:r>
          </a:p>
        </p:txBody>
      </p:sp>
    </p:spTree>
    <p:extLst>
      <p:ext uri="{BB962C8B-B14F-4D97-AF65-F5344CB8AC3E}">
        <p14:creationId xmlns:p14="http://schemas.microsoft.com/office/powerpoint/2010/main" val="294711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DFB67B5-11B0-45A8-A23C-C1769242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30703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Problem statement: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KMAX a leading business company requires help to set up a new business in the preferred location.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Suggestion is required on which of the below three would  prove to be more profitable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Restaurant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Shopping Mall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Resort with outdoor activities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They have selected the location to set up the business as </a:t>
            </a:r>
            <a:r>
              <a:rPr lang="en-US" sz="1800" dirty="0" err="1">
                <a:solidFill>
                  <a:schemeClr val="tx1"/>
                </a:solidFill>
              </a:rPr>
              <a:t>Ringroad</a:t>
            </a:r>
            <a:r>
              <a:rPr lang="en-US" sz="1800" dirty="0">
                <a:solidFill>
                  <a:schemeClr val="tx1"/>
                </a:solidFill>
              </a:rPr>
              <a:t> which is near the industrial area and has major IT companies near by and the huge population stays in this area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99C9547-B03E-40FD-8C1A-F87D3C400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700411"/>
              </p:ext>
            </p:extLst>
          </p:nvPr>
        </p:nvGraphicFramePr>
        <p:xfrm>
          <a:off x="346587" y="1740877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9BA1B2-D4AF-4B72-9031-84876A086DED}"/>
              </a:ext>
            </a:extLst>
          </p:cNvPr>
          <p:cNvSpPr txBox="1"/>
          <p:nvPr/>
        </p:nvSpPr>
        <p:spPr>
          <a:xfrm>
            <a:off x="3528229" y="713909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IS THE BEST ??</a:t>
            </a:r>
          </a:p>
        </p:txBody>
      </p:sp>
    </p:spTree>
    <p:extLst>
      <p:ext uri="{BB962C8B-B14F-4D97-AF65-F5344CB8AC3E}">
        <p14:creationId xmlns:p14="http://schemas.microsoft.com/office/powerpoint/2010/main" val="1919411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BA1B2-D4AF-4B72-9031-84876A086DED}"/>
              </a:ext>
            </a:extLst>
          </p:cNvPr>
          <p:cNvSpPr txBox="1"/>
          <p:nvPr/>
        </p:nvSpPr>
        <p:spPr>
          <a:xfrm>
            <a:off x="665641" y="4473679"/>
            <a:ext cx="9552558" cy="1233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Near BY </a:t>
            </a:r>
            <a:r>
              <a:rPr lang="en-US" sz="4800" cap="all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VeNUES</a:t>
            </a:r>
            <a:endParaRPr lang="en-US" sz="48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DFD582-8ABB-4772-A6A5-F1C45508DF79}"/>
              </a:ext>
            </a:extLst>
          </p:cNvPr>
          <p:cNvPicPr/>
          <p:nvPr/>
        </p:nvPicPr>
        <p:blipFill rotWithShape="1">
          <a:blip r:embed="rId2"/>
          <a:srcRect t="21085" r="1" b="1"/>
          <a:stretch/>
        </p:blipFill>
        <p:spPr>
          <a:xfrm>
            <a:off x="834934" y="854087"/>
            <a:ext cx="9290304" cy="3280831"/>
          </a:xfrm>
          <a:custGeom>
            <a:avLst/>
            <a:gdLst/>
            <a:ahLst/>
            <a:cxnLst/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3711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BA1B2-D4AF-4B72-9031-84876A086DED}"/>
              </a:ext>
            </a:extLst>
          </p:cNvPr>
          <p:cNvSpPr txBox="1"/>
          <p:nvPr/>
        </p:nvSpPr>
        <p:spPr>
          <a:xfrm>
            <a:off x="684212" y="685799"/>
            <a:ext cx="9678988" cy="36734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6000" cap="all" dirty="0">
              <a:ln w="3175" cmpd="sng">
                <a:noFill/>
              </a:ln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A4DAC6-088B-493F-86B9-E4091BD473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8683" y="1310744"/>
            <a:ext cx="6080655" cy="4953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0D5E2BA-1B36-4D4A-88C5-CE280990AA29}"/>
              </a:ext>
            </a:extLst>
          </p:cNvPr>
          <p:cNvSpPr txBox="1"/>
          <p:nvPr/>
        </p:nvSpPr>
        <p:spPr>
          <a:xfrm>
            <a:off x="397648" y="137056"/>
            <a:ext cx="9552558" cy="877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DATAFRAME</a:t>
            </a:r>
          </a:p>
        </p:txBody>
      </p:sp>
    </p:spTree>
    <p:extLst>
      <p:ext uri="{BB962C8B-B14F-4D97-AF65-F5344CB8AC3E}">
        <p14:creationId xmlns:p14="http://schemas.microsoft.com/office/powerpoint/2010/main" val="3696576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BA1B2-D4AF-4B72-9031-84876A086DED}"/>
              </a:ext>
            </a:extLst>
          </p:cNvPr>
          <p:cNvSpPr txBox="1"/>
          <p:nvPr/>
        </p:nvSpPr>
        <p:spPr>
          <a:xfrm>
            <a:off x="684212" y="685799"/>
            <a:ext cx="9678988" cy="36734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6000" cap="all" dirty="0">
              <a:ln w="3175" cmpd="sng">
                <a:noFill/>
              </a:ln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D5E2BA-1B36-4D4A-88C5-CE280990AA29}"/>
              </a:ext>
            </a:extLst>
          </p:cNvPr>
          <p:cNvSpPr txBox="1"/>
          <p:nvPr/>
        </p:nvSpPr>
        <p:spPr>
          <a:xfrm>
            <a:off x="397648" y="137056"/>
            <a:ext cx="9552558" cy="8773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GROUPED AND SORTED DATAFRAME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62B42A-0B67-471E-A905-A0182887CD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3120" y="1195387"/>
            <a:ext cx="6080655" cy="557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1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99C9547-B03E-40FD-8C1A-F87D3C400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421637"/>
              </p:ext>
            </p:extLst>
          </p:nvPr>
        </p:nvGraphicFramePr>
        <p:xfrm>
          <a:off x="346587" y="1740876"/>
          <a:ext cx="10820399" cy="4561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9BA1B2-D4AF-4B72-9031-84876A086DED}"/>
              </a:ext>
            </a:extLst>
          </p:cNvPr>
          <p:cNvSpPr txBox="1"/>
          <p:nvPr/>
        </p:nvSpPr>
        <p:spPr>
          <a:xfrm>
            <a:off x="4522346" y="555675"/>
            <a:ext cx="7669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BEST</a:t>
            </a:r>
          </a:p>
        </p:txBody>
      </p:sp>
    </p:spTree>
    <p:extLst>
      <p:ext uri="{BB962C8B-B14F-4D97-AF65-F5344CB8AC3E}">
        <p14:creationId xmlns:p14="http://schemas.microsoft.com/office/powerpoint/2010/main" val="32537839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Predict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THE PROJECT</dc:title>
  <dc:creator>Kaarthikha Nataraj</dc:creator>
  <cp:lastModifiedBy>Kaarthikha Nataraj</cp:lastModifiedBy>
  <cp:revision>2</cp:revision>
  <dcterms:created xsi:type="dcterms:W3CDTF">2020-04-19T12:21:02Z</dcterms:created>
  <dcterms:modified xsi:type="dcterms:W3CDTF">2020-04-19T12:25:24Z</dcterms:modified>
</cp:coreProperties>
</file>