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11348" r:id="rId5"/>
    <p:sldId id="3752" r:id="rId6"/>
    <p:sldId id="3753" r:id="rId7"/>
    <p:sldId id="3754" r:id="rId8"/>
    <p:sldId id="3755" r:id="rId9"/>
    <p:sldId id="3756" r:id="rId10"/>
    <p:sldId id="113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51C05-FA78-51CC-8F4B-BC27D3C3AF6E}" v="41" dt="2021-09-02T03:04:14.873"/>
    <p1510:client id="{2713834B-66A7-9262-C9A8-96E37F5305DD}" v="697" dt="2021-09-02T04:13:26.190"/>
    <p1510:client id="{760DA5E8-551F-46A9-8B0C-A9737CA5F5F4}" v="1" dt="2021-09-02T02:55:09.923"/>
    <p1510:client id="{792ACB48-CEF2-4B72-A5D5-DA827A50B229}" v="1" dt="2021-08-10T05:44:27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i Loka" userId="S::a0l0b9w@homeoffice.wal-mart.com::82d2fab4-c934-4e3b-abbe-d3bcd18e10bc" providerId="AD" clId="Web-{2713834B-66A7-9262-C9A8-96E37F5305DD}"/>
    <pc:docChg chg="modSld">
      <pc:chgData name="Adithi Loka" userId="S::a0l0b9w@homeoffice.wal-mart.com::82d2fab4-c934-4e3b-abbe-d3bcd18e10bc" providerId="AD" clId="Web-{2713834B-66A7-9262-C9A8-96E37F5305DD}" dt="2021-09-02T04:13:21.674" v="387" actId="20577"/>
      <pc:docMkLst>
        <pc:docMk/>
      </pc:docMkLst>
      <pc:sldChg chg="modSp">
        <pc:chgData name="Adithi Loka" userId="S::a0l0b9w@homeoffice.wal-mart.com::82d2fab4-c934-4e3b-abbe-d3bcd18e10bc" providerId="AD" clId="Web-{2713834B-66A7-9262-C9A8-96E37F5305DD}" dt="2021-09-02T03:41:33.797" v="35" actId="20577"/>
        <pc:sldMkLst>
          <pc:docMk/>
          <pc:sldMk cId="2703242129" sldId="3752"/>
        </pc:sldMkLst>
        <pc:spChg chg="mod">
          <ac:chgData name="Adithi Loka" userId="S::a0l0b9w@homeoffice.wal-mart.com::82d2fab4-c934-4e3b-abbe-d3bcd18e10bc" providerId="AD" clId="Web-{2713834B-66A7-9262-C9A8-96E37F5305DD}" dt="2021-09-02T03:41:33.797" v="35" actId="20577"/>
          <ac:spMkLst>
            <pc:docMk/>
            <pc:sldMk cId="2703242129" sldId="3752"/>
            <ac:spMk id="319" creationId="{00000000-0000-0000-0000-000000000000}"/>
          </ac:spMkLst>
        </pc:spChg>
      </pc:sldChg>
      <pc:sldChg chg="modSp">
        <pc:chgData name="Adithi Loka" userId="S::a0l0b9w@homeoffice.wal-mart.com::82d2fab4-c934-4e3b-abbe-d3bcd18e10bc" providerId="AD" clId="Web-{2713834B-66A7-9262-C9A8-96E37F5305DD}" dt="2021-09-02T03:42:39.702" v="38" actId="20577"/>
        <pc:sldMkLst>
          <pc:docMk/>
          <pc:sldMk cId="2735294497" sldId="3753"/>
        </pc:sldMkLst>
        <pc:spChg chg="mod">
          <ac:chgData name="Adithi Loka" userId="S::a0l0b9w@homeoffice.wal-mart.com::82d2fab4-c934-4e3b-abbe-d3bcd18e10bc" providerId="AD" clId="Web-{2713834B-66A7-9262-C9A8-96E37F5305DD}" dt="2021-09-02T03:42:39.702" v="38" actId="20577"/>
          <ac:spMkLst>
            <pc:docMk/>
            <pc:sldMk cId="2735294497" sldId="3753"/>
            <ac:spMk id="319" creationId="{00000000-0000-0000-0000-000000000000}"/>
          </ac:spMkLst>
        </pc:spChg>
      </pc:sldChg>
      <pc:sldChg chg="modSp">
        <pc:chgData name="Adithi Loka" userId="S::a0l0b9w@homeoffice.wal-mart.com::82d2fab4-c934-4e3b-abbe-d3bcd18e10bc" providerId="AD" clId="Web-{2713834B-66A7-9262-C9A8-96E37F5305DD}" dt="2021-09-02T04:13:21.674" v="387" actId="20577"/>
        <pc:sldMkLst>
          <pc:docMk/>
          <pc:sldMk cId="1633756888" sldId="3754"/>
        </pc:sldMkLst>
        <pc:spChg chg="mod">
          <ac:chgData name="Adithi Loka" userId="S::a0l0b9w@homeoffice.wal-mart.com::82d2fab4-c934-4e3b-abbe-d3bcd18e10bc" providerId="AD" clId="Web-{2713834B-66A7-9262-C9A8-96E37F5305DD}" dt="2021-09-02T04:13:21.674" v="387" actId="20577"/>
          <ac:spMkLst>
            <pc:docMk/>
            <pc:sldMk cId="1633756888" sldId="3754"/>
            <ac:spMk id="319" creationId="{00000000-0000-0000-0000-000000000000}"/>
          </ac:spMkLst>
        </pc:spChg>
      </pc:sldChg>
      <pc:sldChg chg="modSp">
        <pc:chgData name="Adithi Loka" userId="S::a0l0b9w@homeoffice.wal-mart.com::82d2fab4-c934-4e3b-abbe-d3bcd18e10bc" providerId="AD" clId="Web-{2713834B-66A7-9262-C9A8-96E37F5305DD}" dt="2021-09-02T03:56:16.741" v="196" actId="20577"/>
        <pc:sldMkLst>
          <pc:docMk/>
          <pc:sldMk cId="1711778806" sldId="3755"/>
        </pc:sldMkLst>
        <pc:spChg chg="mod">
          <ac:chgData name="Adithi Loka" userId="S::a0l0b9w@homeoffice.wal-mart.com::82d2fab4-c934-4e3b-abbe-d3bcd18e10bc" providerId="AD" clId="Web-{2713834B-66A7-9262-C9A8-96E37F5305DD}" dt="2021-09-02T03:56:16.741" v="196" actId="20577"/>
          <ac:spMkLst>
            <pc:docMk/>
            <pc:sldMk cId="1711778806" sldId="3755"/>
            <ac:spMk id="319" creationId="{00000000-0000-0000-0000-000000000000}"/>
          </ac:spMkLst>
        </pc:spChg>
      </pc:sldChg>
      <pc:sldChg chg="modSp">
        <pc:chgData name="Adithi Loka" userId="S::a0l0b9w@homeoffice.wal-mart.com::82d2fab4-c934-4e3b-abbe-d3bcd18e10bc" providerId="AD" clId="Web-{2713834B-66A7-9262-C9A8-96E37F5305DD}" dt="2021-09-02T04:11:04.473" v="382" actId="20577"/>
        <pc:sldMkLst>
          <pc:docMk/>
          <pc:sldMk cId="3544058928" sldId="3756"/>
        </pc:sldMkLst>
        <pc:spChg chg="mod">
          <ac:chgData name="Adithi Loka" userId="S::a0l0b9w@homeoffice.wal-mart.com::82d2fab4-c934-4e3b-abbe-d3bcd18e10bc" providerId="AD" clId="Web-{2713834B-66A7-9262-C9A8-96E37F5305DD}" dt="2021-09-02T04:11:04.473" v="382" actId="20577"/>
          <ac:spMkLst>
            <pc:docMk/>
            <pc:sldMk cId="3544058928" sldId="3756"/>
            <ac:spMk id="319" creationId="{00000000-0000-0000-0000-000000000000}"/>
          </ac:spMkLst>
        </pc:spChg>
      </pc:sldChg>
      <pc:sldChg chg="modSp">
        <pc:chgData name="Adithi Loka" userId="S::a0l0b9w@homeoffice.wal-mart.com::82d2fab4-c934-4e3b-abbe-d3bcd18e10bc" providerId="AD" clId="Web-{2713834B-66A7-9262-C9A8-96E37F5305DD}" dt="2021-09-02T03:40:07.470" v="32" actId="20577"/>
        <pc:sldMkLst>
          <pc:docMk/>
          <pc:sldMk cId="3256527516" sldId="11348"/>
        </pc:sldMkLst>
        <pc:spChg chg="mod">
          <ac:chgData name="Adithi Loka" userId="S::a0l0b9w@homeoffice.wal-mart.com::82d2fab4-c934-4e3b-abbe-d3bcd18e10bc" providerId="AD" clId="Web-{2713834B-66A7-9262-C9A8-96E37F5305DD}" dt="2021-09-02T03:40:07.470" v="32" actId="20577"/>
          <ac:spMkLst>
            <pc:docMk/>
            <pc:sldMk cId="3256527516" sldId="11348"/>
            <ac:spMk id="3" creationId="{4F152223-49CE-EE42-9975-313C461B03F9}"/>
          </ac:spMkLst>
        </pc:spChg>
      </pc:sldChg>
    </pc:docChg>
  </pc:docChgLst>
  <pc:docChgLst>
    <pc:chgData name="Skanda Kaashyap" userId="S::s0k06xz@homeoffice.wal-mart.com::2e869eb6-66f1-4b9d-b33b-2014c3ad879b" providerId="AD" clId="Web-{760DA5E8-551F-46A9-8B0C-A9737CA5F5F4}"/>
    <pc:docChg chg="modSld">
      <pc:chgData name="Skanda Kaashyap" userId="S::s0k06xz@homeoffice.wal-mart.com::2e869eb6-66f1-4b9d-b33b-2014c3ad879b" providerId="AD" clId="Web-{760DA5E8-551F-46A9-8B0C-A9737CA5F5F4}" dt="2021-09-02T02:55:09.923" v="0"/>
      <pc:docMkLst>
        <pc:docMk/>
      </pc:docMkLst>
      <pc:sldChg chg="addSp">
        <pc:chgData name="Skanda Kaashyap" userId="S::s0k06xz@homeoffice.wal-mart.com::2e869eb6-66f1-4b9d-b33b-2014c3ad879b" providerId="AD" clId="Web-{760DA5E8-551F-46A9-8B0C-A9737CA5F5F4}" dt="2021-09-02T02:55:09.923" v="0"/>
        <pc:sldMkLst>
          <pc:docMk/>
          <pc:sldMk cId="3256527516" sldId="11348"/>
        </pc:sldMkLst>
        <pc:spChg chg="add">
          <ac:chgData name="Skanda Kaashyap" userId="S::s0k06xz@homeoffice.wal-mart.com::2e869eb6-66f1-4b9d-b33b-2014c3ad879b" providerId="AD" clId="Web-{760DA5E8-551F-46A9-8B0C-A9737CA5F5F4}" dt="2021-09-02T02:55:09.923" v="0"/>
          <ac:spMkLst>
            <pc:docMk/>
            <pc:sldMk cId="3256527516" sldId="11348"/>
            <ac:spMk id="4" creationId="{319179E5-426E-4E30-833E-B08B328919E3}"/>
          </ac:spMkLst>
        </pc:spChg>
      </pc:sldChg>
    </pc:docChg>
  </pc:docChgLst>
  <pc:docChgLst>
    <pc:chgData name="Adithi Loka" userId="S::a0l0b9w@homeoffice.wal-mart.com::82d2fab4-c934-4e3b-abbe-d3bcd18e10bc" providerId="AD" clId="Web-{10151C05-FA78-51CC-8F4B-BC27D3C3AF6E}"/>
    <pc:docChg chg="modSld">
      <pc:chgData name="Adithi Loka" userId="S::a0l0b9w@homeoffice.wal-mart.com::82d2fab4-c934-4e3b-abbe-d3bcd18e10bc" providerId="AD" clId="Web-{10151C05-FA78-51CC-8F4B-BC27D3C3AF6E}" dt="2021-09-02T03:04:14.873" v="23"/>
      <pc:docMkLst>
        <pc:docMk/>
      </pc:docMkLst>
      <pc:sldChg chg="modSp">
        <pc:chgData name="Adithi Loka" userId="S::a0l0b9w@homeoffice.wal-mart.com::82d2fab4-c934-4e3b-abbe-d3bcd18e10bc" providerId="AD" clId="Web-{10151C05-FA78-51CC-8F4B-BC27D3C3AF6E}" dt="2021-09-01T21:39:53.681" v="1" actId="20577"/>
        <pc:sldMkLst>
          <pc:docMk/>
          <pc:sldMk cId="2735294497" sldId="3753"/>
        </pc:sldMkLst>
        <pc:spChg chg="mod">
          <ac:chgData name="Adithi Loka" userId="S::a0l0b9w@homeoffice.wal-mart.com::82d2fab4-c934-4e3b-abbe-d3bcd18e10bc" providerId="AD" clId="Web-{10151C05-FA78-51CC-8F4B-BC27D3C3AF6E}" dt="2021-09-01T21:39:53.681" v="1" actId="20577"/>
          <ac:spMkLst>
            <pc:docMk/>
            <pc:sldMk cId="2735294497" sldId="3753"/>
            <ac:spMk id="319" creationId="{00000000-0000-0000-0000-000000000000}"/>
          </ac:spMkLst>
        </pc:spChg>
      </pc:sldChg>
      <pc:sldChg chg="modSp">
        <pc:chgData name="Adithi Loka" userId="S::a0l0b9w@homeoffice.wal-mart.com::82d2fab4-c934-4e3b-abbe-d3bcd18e10bc" providerId="AD" clId="Web-{10151C05-FA78-51CC-8F4B-BC27D3C3AF6E}" dt="2021-09-01T21:47:36.195" v="22" actId="20577"/>
        <pc:sldMkLst>
          <pc:docMk/>
          <pc:sldMk cId="1633756888" sldId="3754"/>
        </pc:sldMkLst>
        <pc:spChg chg="mod">
          <ac:chgData name="Adithi Loka" userId="S::a0l0b9w@homeoffice.wal-mart.com::82d2fab4-c934-4e3b-abbe-d3bcd18e10bc" providerId="AD" clId="Web-{10151C05-FA78-51CC-8F4B-BC27D3C3AF6E}" dt="2021-09-01T21:47:36.195" v="22" actId="20577"/>
          <ac:spMkLst>
            <pc:docMk/>
            <pc:sldMk cId="1633756888" sldId="3754"/>
            <ac:spMk id="319" creationId="{00000000-0000-0000-0000-000000000000}"/>
          </ac:spMkLst>
        </pc:spChg>
      </pc:sldChg>
      <pc:sldChg chg="delSp">
        <pc:chgData name="Adithi Loka" userId="S::a0l0b9w@homeoffice.wal-mart.com::82d2fab4-c934-4e3b-abbe-d3bcd18e10bc" providerId="AD" clId="Web-{10151C05-FA78-51CC-8F4B-BC27D3C3AF6E}" dt="2021-09-02T03:04:14.873" v="23"/>
        <pc:sldMkLst>
          <pc:docMk/>
          <pc:sldMk cId="3256527516" sldId="11348"/>
        </pc:sldMkLst>
        <pc:spChg chg="del">
          <ac:chgData name="Adithi Loka" userId="S::a0l0b9w@homeoffice.wal-mart.com::82d2fab4-c934-4e3b-abbe-d3bcd18e10bc" providerId="AD" clId="Web-{10151C05-FA78-51CC-8F4B-BC27D3C3AF6E}" dt="2021-09-02T03:04:14.873" v="23"/>
          <ac:spMkLst>
            <pc:docMk/>
            <pc:sldMk cId="3256527516" sldId="11348"/>
            <ac:spMk id="4" creationId="{319179E5-426E-4E30-833E-B08B328919E3}"/>
          </ac:spMkLst>
        </pc:spChg>
      </pc:sldChg>
      <pc:sldChg chg="addSp">
        <pc:chgData name="Adithi Loka" userId="S::a0l0b9w@homeoffice.wal-mart.com::82d2fab4-c934-4e3b-abbe-d3bcd18e10bc" providerId="AD" clId="Web-{10151C05-FA78-51CC-8F4B-BC27D3C3AF6E}" dt="2021-09-01T21:40:13.354" v="2"/>
        <pc:sldMkLst>
          <pc:docMk/>
          <pc:sldMk cId="499792806" sldId="11349"/>
        </pc:sldMkLst>
        <pc:spChg chg="add">
          <ac:chgData name="Adithi Loka" userId="S::a0l0b9w@homeoffice.wal-mart.com::82d2fab4-c934-4e3b-abbe-d3bcd18e10bc" providerId="AD" clId="Web-{10151C05-FA78-51CC-8F4B-BC27D3C3AF6E}" dt="2021-09-01T21:40:13.354" v="2"/>
          <ac:spMkLst>
            <pc:docMk/>
            <pc:sldMk cId="499792806" sldId="11349"/>
            <ac:spMk id="5" creationId="{A61742F3-EFA7-493E-B5E5-2BE6A7DAB9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88A36F-B9C8-8144-8339-A28BD4E223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E3C884-D88A-AC46-9416-05162D90327F}"/>
              </a:ext>
            </a:extLst>
          </p:cNvPr>
          <p:cNvSpPr>
            <a:spLocks/>
          </p:cNvSpPr>
          <p:nvPr userDrawn="1"/>
        </p:nvSpPr>
        <p:spPr>
          <a:xfrm rot="5400000">
            <a:off x="4445508" y="3406140"/>
            <a:ext cx="338328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31B9A2-0ED8-1740-BA85-992361E646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848" y="630402"/>
            <a:ext cx="6966884" cy="49090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two column slide.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C8195-A7E0-EA49-BAF0-74E0ED8B5421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51BD4D-DE78-A645-8F02-B333816C91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83631" y="3409511"/>
            <a:ext cx="2395537" cy="4667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 short subhead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ADEF1B8-DCB5-D941-845E-4A51B0FC8D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3631" y="3961304"/>
            <a:ext cx="2395537" cy="541687"/>
          </a:xfr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16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Supporting copy </a:t>
            </a:r>
            <a:br>
              <a:rPr lang="en-US"/>
            </a:br>
            <a:r>
              <a:rPr lang="en-US"/>
              <a:t>can live here.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6A1ABEC-0F0D-D642-8F83-6C82B828E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2831" y="3409511"/>
            <a:ext cx="2395537" cy="4667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 short subhead 2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00E2BEB7-E702-CD4F-9C06-3197F76F0D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2831" y="3961304"/>
            <a:ext cx="2395537" cy="541687"/>
          </a:xfr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16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Supporting copy </a:t>
            </a:r>
            <a:br>
              <a:rPr lang="en-US"/>
            </a:br>
            <a:r>
              <a:rPr lang="en-US"/>
              <a:t>can live here.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98D1259-3E7F-C749-AA56-3DF8B8DF3B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530BD-0D38-8648-996A-3813954BE9DC}"/>
              </a:ext>
            </a:extLst>
          </p:cNvPr>
          <p:cNvSpPr/>
          <p:nvPr userDrawn="1"/>
        </p:nvSpPr>
        <p:spPr>
          <a:xfrm>
            <a:off x="3058301" y="2245847"/>
            <a:ext cx="1046195" cy="1046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F8A86-0FD7-7643-8E0C-72E27C5D4D4B}"/>
              </a:ext>
            </a:extLst>
          </p:cNvPr>
          <p:cNvSpPr/>
          <p:nvPr userDrawn="1"/>
        </p:nvSpPr>
        <p:spPr>
          <a:xfrm>
            <a:off x="8098387" y="2245847"/>
            <a:ext cx="1046195" cy="1046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9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630402"/>
            <a:ext cx="3807583" cy="878702"/>
          </a:xfrm>
        </p:spPr>
        <p:txBody>
          <a:bodyPr wrap="square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timeline slide.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46338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0E824-E10F-124F-86B6-953FDC18B2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7582" y="1988673"/>
            <a:ext cx="0" cy="486932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54">
            <a:extLst>
              <a:ext uri="{FF2B5EF4-FFF2-40B4-BE49-F238E27FC236}">
                <a16:creationId xmlns:a16="http://schemas.microsoft.com/office/drawing/2014/main" id="{5C3F7FE1-0736-3948-AD7B-20832C2B500E}"/>
              </a:ext>
            </a:extLst>
          </p:cNvPr>
          <p:cNvGrpSpPr/>
          <p:nvPr userDrawn="1"/>
        </p:nvGrpSpPr>
        <p:grpSpPr>
          <a:xfrm>
            <a:off x="5875803" y="1445113"/>
            <a:ext cx="543557" cy="543557"/>
            <a:chOff x="4300222" y="1131575"/>
            <a:chExt cx="543557" cy="543557"/>
          </a:xfrm>
        </p:grpSpPr>
        <p:sp>
          <p:nvSpPr>
            <p:cNvPr id="39" name="Flowchart: Off-page Connector 31">
              <a:extLst>
                <a:ext uri="{FF2B5EF4-FFF2-40B4-BE49-F238E27FC236}">
                  <a16:creationId xmlns:a16="http://schemas.microsoft.com/office/drawing/2014/main" id="{88AB4E30-68D3-8C4C-8395-6AA3B8D74915}"/>
                </a:ext>
              </a:extLst>
            </p:cNvPr>
            <p:cNvSpPr/>
            <p:nvPr/>
          </p:nvSpPr>
          <p:spPr>
            <a:xfrm>
              <a:off x="4300222" y="1131575"/>
              <a:ext cx="543557" cy="543557"/>
            </a:xfrm>
            <a:prstGeom prst="flowChartOffpage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40" name="Freeform 52">
              <a:extLst>
                <a:ext uri="{FF2B5EF4-FFF2-40B4-BE49-F238E27FC236}">
                  <a16:creationId xmlns:a16="http://schemas.microsoft.com/office/drawing/2014/main" id="{57CD2324-79CC-5249-BB96-1E4B62E35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2721" y="1215881"/>
              <a:ext cx="325750" cy="32575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ogle" charset="0"/>
                <a:ea typeface="Bogle" charset="0"/>
                <a:cs typeface="Bog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9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460043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0E824-E10F-124F-86B6-953FDC18B2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7582" y="0"/>
            <a:ext cx="0" cy="6858001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C42A108-0642-1243-9BF8-22FE921CC8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630402"/>
            <a:ext cx="3807583" cy="878702"/>
          </a:xfrm>
        </p:spPr>
        <p:txBody>
          <a:bodyPr wrap="square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timeline slide.</a:t>
            </a:r>
          </a:p>
        </p:txBody>
      </p:sp>
    </p:spTree>
    <p:extLst>
      <p:ext uri="{BB962C8B-B14F-4D97-AF65-F5344CB8AC3E}">
        <p14:creationId xmlns:p14="http://schemas.microsoft.com/office/powerpoint/2010/main" val="32005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460043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B62766-52B9-E548-B496-EAA46303A9E9}"/>
              </a:ext>
            </a:extLst>
          </p:cNvPr>
          <p:cNvCxnSpPr>
            <a:cxnSpLocks/>
          </p:cNvCxnSpPr>
          <p:nvPr userDrawn="1"/>
        </p:nvCxnSpPr>
        <p:spPr>
          <a:xfrm>
            <a:off x="6151178" y="0"/>
            <a:ext cx="0" cy="5042563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Off-page Connector 18">
            <a:extLst>
              <a:ext uri="{FF2B5EF4-FFF2-40B4-BE49-F238E27FC236}">
                <a16:creationId xmlns:a16="http://schemas.microsoft.com/office/drawing/2014/main" id="{7A88D327-E4F1-B94B-9801-D6C80BCB8A70}"/>
              </a:ext>
            </a:extLst>
          </p:cNvPr>
          <p:cNvSpPr/>
          <p:nvPr userDrawn="1"/>
        </p:nvSpPr>
        <p:spPr>
          <a:xfrm rot="10800000">
            <a:off x="5879399" y="4999214"/>
            <a:ext cx="543557" cy="543557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endParaRPr lang="en-US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1" name="Freeform 52">
            <a:extLst>
              <a:ext uri="{FF2B5EF4-FFF2-40B4-BE49-F238E27FC236}">
                <a16:creationId xmlns:a16="http://schemas.microsoft.com/office/drawing/2014/main" id="{CD0BE359-53D5-C140-90BB-B6EE50C234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84707" y="5132715"/>
            <a:ext cx="325750" cy="32575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21E342C-DAEE-3540-9A45-8B1DDD981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630402"/>
            <a:ext cx="3807583" cy="878702"/>
          </a:xfrm>
        </p:spPr>
        <p:txBody>
          <a:bodyPr wrap="square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timeline slide.</a:t>
            </a:r>
          </a:p>
        </p:txBody>
      </p:sp>
    </p:spTree>
    <p:extLst>
      <p:ext uri="{BB962C8B-B14F-4D97-AF65-F5344CB8AC3E}">
        <p14:creationId xmlns:p14="http://schemas.microsoft.com/office/powerpoint/2010/main" val="251889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F5655-4C18-4F4E-8078-2EF6C5E66B80}"/>
              </a:ext>
            </a:extLst>
          </p:cNvPr>
          <p:cNvSpPr/>
          <p:nvPr userDrawn="1"/>
        </p:nvSpPr>
        <p:spPr>
          <a:xfrm>
            <a:off x="4510851" y="2043652"/>
            <a:ext cx="3482610" cy="348261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74C9E-80E0-6540-A1FD-268A900DD500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EE7B8FF-BCA3-894A-8FC8-0BACCEC674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490904"/>
          </a:xfrm>
        </p:spPr>
        <p:txBody>
          <a:bodyPr wrap="square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content slide.</a:t>
            </a:r>
          </a:p>
        </p:txBody>
      </p:sp>
    </p:spTree>
    <p:extLst>
      <p:ext uri="{BB962C8B-B14F-4D97-AF65-F5344CB8AC3E}">
        <p14:creationId xmlns:p14="http://schemas.microsoft.com/office/powerpoint/2010/main" val="414764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E97D788-4EA7-324B-9390-444CBC493B7C}"/>
              </a:ext>
            </a:extLst>
          </p:cNvPr>
          <p:cNvSpPr/>
          <p:nvPr userDrawn="1"/>
        </p:nvSpPr>
        <p:spPr>
          <a:xfrm rot="2160000">
            <a:off x="6934807" y="2377818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3361" rIns="75111" bIns="6336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9FC8A9C-6EC9-3549-A5A6-16A1FF176B2F}"/>
              </a:ext>
            </a:extLst>
          </p:cNvPr>
          <p:cNvSpPr/>
          <p:nvPr userDrawn="1"/>
        </p:nvSpPr>
        <p:spPr>
          <a:xfrm rot="17280000">
            <a:off x="7590431" y="3905473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1" tIns="63361" rIns="1" bIns="6336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041B0B6-0DE5-2848-87EB-5AD0D27844A4}"/>
              </a:ext>
            </a:extLst>
          </p:cNvPr>
          <p:cNvSpPr/>
          <p:nvPr userDrawn="1"/>
        </p:nvSpPr>
        <p:spPr>
          <a:xfrm>
            <a:off x="6159388" y="4903241"/>
            <a:ext cx="250373" cy="316812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3" rIns="1" bIns="6336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0EEA1D8-372A-4747-BDC3-95710CD34BA7}"/>
              </a:ext>
            </a:extLst>
          </p:cNvPr>
          <p:cNvSpPr/>
          <p:nvPr userDrawn="1"/>
        </p:nvSpPr>
        <p:spPr>
          <a:xfrm rot="4320000">
            <a:off x="4763579" y="3905472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2" rIns="0" bIns="6336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24B7F65-0917-E246-99C9-0C9B51B1DF4F}"/>
              </a:ext>
            </a:extLst>
          </p:cNvPr>
          <p:cNvSpPr/>
          <p:nvPr userDrawn="1"/>
        </p:nvSpPr>
        <p:spPr>
          <a:xfrm rot="19440000">
            <a:off x="5269198" y="2377818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63362" rIns="75112" bIns="6336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25221-310F-4747-9E86-DA2206FE34AE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864847C-15AC-8A4D-912A-C8F04CA7D1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490904"/>
          </a:xfrm>
        </p:spPr>
        <p:txBody>
          <a:bodyPr wrap="square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content slide.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2CC93C-92E3-464C-B413-954020CBB05A}"/>
              </a:ext>
            </a:extLst>
          </p:cNvPr>
          <p:cNvSpPr/>
          <p:nvPr userDrawn="1"/>
        </p:nvSpPr>
        <p:spPr>
          <a:xfrm>
            <a:off x="5829633" y="1597366"/>
            <a:ext cx="816883" cy="816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99C7F9-51D5-ED4D-BD53-626C33727F65}"/>
              </a:ext>
            </a:extLst>
          </p:cNvPr>
          <p:cNvSpPr/>
          <p:nvPr userDrawn="1"/>
        </p:nvSpPr>
        <p:spPr>
          <a:xfrm>
            <a:off x="6950861" y="4482080"/>
            <a:ext cx="816883" cy="816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2679CD-1A4A-6748-A3F4-6116E8F23A4E}"/>
              </a:ext>
            </a:extLst>
          </p:cNvPr>
          <p:cNvSpPr/>
          <p:nvPr userDrawn="1"/>
        </p:nvSpPr>
        <p:spPr>
          <a:xfrm>
            <a:off x="4784604" y="4482080"/>
            <a:ext cx="816883" cy="816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D59D0C-5253-5F4B-ACA9-290987475988}"/>
              </a:ext>
            </a:extLst>
          </p:cNvPr>
          <p:cNvSpPr/>
          <p:nvPr userDrawn="1"/>
        </p:nvSpPr>
        <p:spPr>
          <a:xfrm>
            <a:off x="4262090" y="2729480"/>
            <a:ext cx="816883" cy="816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6DD22-4C03-5941-BABC-5A15E69A911B}"/>
              </a:ext>
            </a:extLst>
          </p:cNvPr>
          <p:cNvSpPr/>
          <p:nvPr userDrawn="1"/>
        </p:nvSpPr>
        <p:spPr>
          <a:xfrm>
            <a:off x="7451604" y="2729480"/>
            <a:ext cx="816883" cy="816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443539E-7B54-4978-9105-3F154CFE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85" y="80049"/>
            <a:ext cx="11598603" cy="6713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>
                <a:solidFill>
                  <a:schemeClr val="tx1">
                    <a:lumMod val="10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05CB865-419C-4F0E-9D47-DD7C4678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0285" y="6479814"/>
            <a:ext cx="4114800" cy="346871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defRPr sz="800">
                <a:solidFill>
                  <a:schemeClr val="bg1">
                    <a:lumMod val="10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A88254D-288D-4986-88F9-C3187883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285" y="6479814"/>
            <a:ext cx="2743200" cy="34687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>
                    <a:lumMod val="100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defRPr>
            </a:lvl1pPr>
          </a:lstStyle>
          <a:p>
            <a:fld id="{E6A3EF54-305B-4981-9EBE-3FB272B722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8CCA30-A7D1-6D47-BAD9-6AE688C58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481" y="6423847"/>
            <a:ext cx="2272993" cy="229417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803" y="5298831"/>
            <a:ext cx="5190543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00/00/2020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D2A1B-6E6E-824D-9778-25C239BCE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221" y="2207490"/>
            <a:ext cx="5191125" cy="2877711"/>
          </a:xfrm>
          <a:prstGeom prst="rect">
            <a:avLst/>
          </a:prstGeom>
        </p:spPr>
        <p:txBody>
          <a:bodyPr>
            <a:spAutoFit/>
          </a:bodyPr>
          <a:lstStyle>
            <a:lvl1pPr marL="287338" indent="-287338">
              <a:spcBef>
                <a:spcPts val="0"/>
              </a:spcBef>
              <a:buNone/>
              <a:tabLst/>
              <a:defRPr sz="4000">
                <a:solidFill>
                  <a:schemeClr val="bg1"/>
                </a:solidFill>
                <a:latin typeface="Bogle" panose="020B0503020203060203" pitchFamily="34" charset="77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Bogle" panose="020B0503020203060203" pitchFamily="34" charset="77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Bogle" panose="020B0503020203060203" pitchFamily="34" charset="77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Bogle" panose="020B0503020203060203" pitchFamily="34" charset="77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Bogle" panose="020B0503020203060203" pitchFamily="34" charset="77"/>
              </a:defRPr>
            </a:lvl5pPr>
          </a:lstStyle>
          <a:p>
            <a:pPr lvl="0"/>
            <a:r>
              <a:rPr lang="en-US"/>
              <a:t>}</a:t>
            </a:r>
            <a:br>
              <a:rPr lang="en-US"/>
            </a:br>
            <a:r>
              <a:rPr lang="en-US"/>
              <a:t>Walmart Global Tech</a:t>
            </a:r>
            <a:br>
              <a:rPr lang="en-US"/>
            </a:br>
            <a:r>
              <a:rPr lang="en-US"/>
              <a:t>PowerPoint </a:t>
            </a:r>
            <a:br>
              <a:rPr lang="en-US"/>
            </a:br>
            <a:r>
              <a:rPr lang="en-US"/>
              <a:t>title slide;</a:t>
            </a:r>
          </a:p>
          <a:p>
            <a:pPr lvl="0"/>
            <a:r>
              <a:rPr lang="en-US"/>
              <a:t>}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1FA5757-F12F-3F42-89D0-52801E4BB3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4246" y="-290680"/>
            <a:ext cx="6608034" cy="743935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3E15-7D15-2948-8F67-E548202C3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0469" y="6434343"/>
            <a:ext cx="2697276" cy="29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Bogle" panose="020B0503020203060203" pitchFamily="34" charset="77"/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  <a:latin typeface="Bogle" panose="020B0503020203060203" pitchFamily="34" charset="77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Bogle" panose="020B0503020203060203" pitchFamily="34" charset="77"/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  <a:latin typeface="Bogle" panose="020B0503020203060203" pitchFamily="34" charset="77"/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  <a:latin typeface="Bogle" panose="020B0503020203060203" pitchFamily="34" charset="77"/>
              </a:defRPr>
            </a:lvl5pPr>
          </a:lstStyle>
          <a:p>
            <a:pPr lvl="0"/>
            <a:r>
              <a:rPr lang="en-US"/>
              <a:t>// insert Team Name (optional) </a:t>
            </a:r>
          </a:p>
        </p:txBody>
      </p:sp>
    </p:spTree>
    <p:extLst>
      <p:ext uri="{BB962C8B-B14F-4D97-AF65-F5344CB8AC3E}">
        <p14:creationId xmlns:p14="http://schemas.microsoft.com/office/powerpoint/2010/main" val="1517723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290DE-2F37-8D42-86F6-0AE1B023F705}"/>
              </a:ext>
            </a:extLst>
          </p:cNvPr>
          <p:cNvSpPr txBox="1"/>
          <p:nvPr userDrawn="1"/>
        </p:nvSpPr>
        <p:spPr>
          <a:xfrm>
            <a:off x="838200" y="2488559"/>
            <a:ext cx="255230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0">
                <a:solidFill>
                  <a:schemeClr val="tx1"/>
                </a:solidFill>
                <a:latin typeface="Bogle" panose="020B0503020203060203" pitchFamily="34" charset="77"/>
              </a:rPr>
              <a:t>Table of </a:t>
            </a:r>
            <a:br>
              <a:rPr lang="en-US" sz="4800" b="0">
                <a:solidFill>
                  <a:schemeClr val="tx1"/>
                </a:solidFill>
                <a:latin typeface="Bogle" panose="020B0503020203060203" pitchFamily="34" charset="77"/>
              </a:rPr>
            </a:br>
            <a:r>
              <a:rPr lang="en-US" sz="4800" b="0">
                <a:solidFill>
                  <a:schemeClr val="tx1"/>
                </a:solidFill>
                <a:latin typeface="Bogle" panose="020B0503020203060203" pitchFamily="34" charset="77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C6706A-8D90-4746-9B40-7019B4C93377}"/>
              </a:ext>
            </a:extLst>
          </p:cNvPr>
          <p:cNvCxnSpPr/>
          <p:nvPr userDrawn="1"/>
        </p:nvCxnSpPr>
        <p:spPr>
          <a:xfrm>
            <a:off x="3909283" y="1516284"/>
            <a:ext cx="0" cy="31598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D36A5E-92E2-9947-9F3C-A6E13DEC2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1716" y="1620457"/>
            <a:ext cx="1423988" cy="775597"/>
          </a:xfrm>
        </p:spPr>
        <p:txBody>
          <a:bodyPr>
            <a:sp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01;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958D47E-95A3-6B45-A37A-99DE17384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1716" y="2396744"/>
            <a:ext cx="1423988" cy="541687"/>
          </a:xfrm>
        </p:spPr>
        <p:txBody>
          <a:bodyPr>
            <a:spAutoFit/>
          </a:bodyPr>
          <a:lstStyle>
            <a:lvl1pPr algn="ctr"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5FB033C-5633-F946-B99B-63A2789E62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9412" y="1620457"/>
            <a:ext cx="1423988" cy="775597"/>
          </a:xfrm>
        </p:spPr>
        <p:txBody>
          <a:bodyPr>
            <a:sp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02;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E0DEA9-C1CC-AC4E-BC32-1C52D19F12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29412" y="2396744"/>
            <a:ext cx="1423988" cy="541687"/>
          </a:xfrm>
        </p:spPr>
        <p:txBody>
          <a:bodyPr>
            <a:spAutoFit/>
          </a:bodyPr>
          <a:lstStyle>
            <a:lvl1pPr algn="ctr"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7817E8-1757-B941-8014-7C4D002A5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68391" y="1620457"/>
            <a:ext cx="1423988" cy="775597"/>
          </a:xfrm>
        </p:spPr>
        <p:txBody>
          <a:bodyPr>
            <a:sp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03;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A508A6-B5B5-6141-AF6D-14A549D015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8391" y="2396744"/>
            <a:ext cx="1423988" cy="541687"/>
          </a:xfrm>
        </p:spPr>
        <p:txBody>
          <a:bodyPr>
            <a:spAutoFit/>
          </a:bodyPr>
          <a:lstStyle>
            <a:lvl1pPr algn="ctr"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193AA21-8596-3E48-83CD-1E9014915A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61716" y="3310361"/>
            <a:ext cx="1423988" cy="775597"/>
          </a:xfrm>
        </p:spPr>
        <p:txBody>
          <a:bodyPr>
            <a:sp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04;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53635430-C84D-944B-A863-344391EA9A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1716" y="4086648"/>
            <a:ext cx="1423988" cy="541687"/>
          </a:xfrm>
        </p:spPr>
        <p:txBody>
          <a:bodyPr>
            <a:spAutoFit/>
          </a:bodyPr>
          <a:lstStyle>
            <a:lvl1pPr algn="ctr"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35D2250-A9F5-B248-9DE9-5289C0AB31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9412" y="3310361"/>
            <a:ext cx="1423988" cy="775597"/>
          </a:xfrm>
        </p:spPr>
        <p:txBody>
          <a:bodyPr>
            <a:sp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05;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6FC12458-3EF9-4843-8E31-32D5098494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9412" y="4086648"/>
            <a:ext cx="1423988" cy="541687"/>
          </a:xfrm>
        </p:spPr>
        <p:txBody>
          <a:bodyPr>
            <a:spAutoFit/>
          </a:bodyPr>
          <a:lstStyle>
            <a:lvl1pPr algn="ctr"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ADC3BEF-9B90-C141-BC90-F255DB90F2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68391" y="3310361"/>
            <a:ext cx="1423988" cy="775597"/>
          </a:xfrm>
        </p:spPr>
        <p:txBody>
          <a:bodyPr>
            <a:sp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06;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00785D4-C815-854C-9419-E86E718413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68391" y="4086648"/>
            <a:ext cx="1423988" cy="541687"/>
          </a:xfrm>
        </p:spPr>
        <p:txBody>
          <a:bodyPr>
            <a:spAutoFit/>
          </a:bodyPr>
          <a:lstStyle>
            <a:lvl1pPr algn="ctr"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DEDEF-CB73-1C40-A1C5-08A1C510AB18}"/>
              </a:ext>
            </a:extLst>
          </p:cNvPr>
          <p:cNvSpPr>
            <a:spLocks/>
          </p:cNvSpPr>
          <p:nvPr userDrawn="1"/>
        </p:nvSpPr>
        <p:spPr>
          <a:xfrm rot="5400000">
            <a:off x="2226787" y="2994401"/>
            <a:ext cx="338328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BA10061-5F17-9C46-A589-B151F0294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1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490904"/>
          </a:xfrm>
        </p:spPr>
        <p:txBody>
          <a:bodyPr wrap="square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content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832" y="1529583"/>
            <a:ext cx="10439400" cy="4148164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Here is where you can add your content.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9B14-6BAB-D549-824E-2C3D928B7244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3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70" y="630402"/>
            <a:ext cx="10434638" cy="878702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an extended, two-line header </a:t>
            </a:r>
            <a:br>
              <a:rPr lang="en-US"/>
            </a:br>
            <a:r>
              <a:rPr lang="en-US"/>
              <a:t>for a content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941" y="1847002"/>
            <a:ext cx="10439400" cy="4147398"/>
          </a:xfr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Here is where you can add your content.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21020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9D19ADB-B1F6-F74B-AF32-8135C2683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BDBD6-2A1D-7D46-8F82-9A6648ACDD10}"/>
              </a:ext>
            </a:extLst>
          </p:cNvPr>
          <p:cNvSpPr txBox="1"/>
          <p:nvPr userDrawn="1"/>
        </p:nvSpPr>
        <p:spPr>
          <a:xfrm>
            <a:off x="457200" y="219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9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3C708-1AE9-8C45-891F-E12681F580F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03" y="630402"/>
            <a:ext cx="3873500" cy="87870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split screen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705" y="2097088"/>
            <a:ext cx="4083269" cy="310515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Here’s where you can add content to your split screen slide. Sometimes, it is helpful to divide information this way. It allows the reader to properly see two separate thoughts.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602809-79E9-2B48-AF5A-6934B12FA0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02365" y="2097088"/>
            <a:ext cx="4083269" cy="3105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4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Here’s where you can add content to your split screen slide. Sometimes, it is helpful to divide information this way. It allows the reader to properly see two separate thoughts.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0C42F7A-8475-BC4B-AF86-6ECDD3FA8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accent4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4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/50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F0DCB39-ADF8-4B4F-9FA0-BB92C023D4E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2D8409D-BDB2-EA41-A701-6678E973D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836" y="630402"/>
            <a:ext cx="3873500" cy="87870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split screen slide.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360A50D-7C78-CC4E-BD16-E32D0A6E0C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2" y="2097088"/>
            <a:ext cx="4083269" cy="310515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Here’s where you can add content to your split screen slide. Sometimes, it is helpful to divide a slide this way.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BACCE-5C24-9349-91F7-F9E0A7B566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507" y="0"/>
            <a:ext cx="6012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5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/50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/>
              <a:t>Insert picture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DCB39-ADF8-4B4F-9FA0-BB92C023D4E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2D8409D-BDB2-EA41-A701-6678E973D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836" y="630402"/>
            <a:ext cx="3873500" cy="87870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Here’s a header for a split screen slide.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360A50D-7C78-CC4E-BD16-E32D0A6E0C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2" y="2097088"/>
            <a:ext cx="4083269" cy="310515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Images also help to provide more context to text. It also helps to provide visual interest to the reader. </a:t>
            </a:r>
          </a:p>
        </p:txBody>
      </p:sp>
    </p:spTree>
    <p:extLst>
      <p:ext uri="{BB962C8B-B14F-4D97-AF65-F5344CB8AC3E}">
        <p14:creationId xmlns:p14="http://schemas.microsoft.com/office/powerpoint/2010/main" val="1522830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Photo (Person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/>
              <a:t>Insert picture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3439" y="1846443"/>
            <a:ext cx="4083269" cy="1485022"/>
          </a:xfrm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Here’s a bit of info about this particular persona. The like to save money and live better every day. </a:t>
            </a:r>
            <a:br>
              <a:rPr lang="en-US"/>
            </a:br>
            <a:br>
              <a:rPr lang="en-US"/>
            </a:br>
            <a:r>
              <a:rPr lang="en-US"/>
              <a:t>Here’s what they are motivated by: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FCDB830-4320-4245-A7DB-BD1C8328A1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01" y="630402"/>
            <a:ext cx="4652582" cy="490904"/>
          </a:xfrm>
        </p:spPr>
        <p:txBody>
          <a:bodyPr wrap="square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Name of persona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DBE0C-2E96-AF44-9062-9CED84363096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A75A867-E400-E140-821A-3563FDC80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39" y="1469417"/>
            <a:ext cx="4083269" cy="377026"/>
          </a:xfrm>
        </p:spPr>
        <p:txBody>
          <a:bodyPr>
            <a:spAutoFit/>
          </a:bodyPr>
          <a:lstStyle>
            <a:lvl1pPr>
              <a:defRPr sz="2000" b="1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4142375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5766"/>
            <a:ext cx="12192000" cy="6247233"/>
          </a:xfrm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/>
              <a:t>Insert picture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033" y="5570837"/>
            <a:ext cx="10539293" cy="490904"/>
          </a:xfrm>
        </p:spPr>
        <p:txBody>
          <a:bodyPr wrap="square">
            <a:noAutofit/>
          </a:bodyPr>
          <a:lstStyle>
            <a:lvl1pPr>
              <a:defRPr b="0">
                <a:solidFill>
                  <a:schemeClr val="accent4">
                    <a:lumMod val="95000"/>
                  </a:schemeClr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A picture is worth a thousand words;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52C7D0E-AC62-C649-B9FA-34E03EC6FC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46595586-5359-D242-A4D0-69902B24D8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3"/>
          <a:stretch>
            <a:fillRect/>
          </a:stretch>
        </p:blipFill>
        <p:spPr bwMode="auto">
          <a:xfrm>
            <a:off x="833947" y="6431940"/>
            <a:ext cx="1383705" cy="20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DBF32-26C7-1941-A3C9-ABEC39E4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3861-7F4B-764C-80C8-9DCCBEB5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CB359A9-8993-2647-8AF4-CBB13DA62FE8}"/>
              </a:ext>
            </a:extLst>
          </p:cNvPr>
          <p:cNvSpPr txBox="1">
            <a:spLocks/>
          </p:cNvSpPr>
          <p:nvPr userDrawn="1"/>
        </p:nvSpPr>
        <p:spPr>
          <a:xfrm>
            <a:off x="1812772" y="6434343"/>
            <a:ext cx="2697276" cy="2952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Bogle" panose="020B0503020203060203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Bogle" panose="020B0503020203060203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Bogle" panose="020B0503020203060203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Bogle" panose="020B050302020306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3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D7A11-DF53-4D48-A4A3-25112AD1A8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467" y="3706550"/>
            <a:ext cx="5190543" cy="1592744"/>
          </a:xfrm>
        </p:spPr>
        <p:txBody>
          <a:bodyPr/>
          <a:lstStyle/>
          <a:p>
            <a:r>
              <a:rPr lang="en-US"/>
              <a:t>Aneesh Katla </a:t>
            </a:r>
          </a:p>
          <a:p>
            <a:r>
              <a:rPr lang="en-US"/>
              <a:t>Skanda Kaashyap</a:t>
            </a:r>
          </a:p>
          <a:p>
            <a:r>
              <a:rPr lang="en-US"/>
              <a:t>Sai Chaitanya Tolem</a:t>
            </a:r>
          </a:p>
          <a:p>
            <a:r>
              <a:rPr lang="en-US"/>
              <a:t>Adithi Loka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2223-49CE-EE42-9975-313C461B03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612" y="1025508"/>
            <a:ext cx="6240026" cy="2308324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287020" indent="-287020"/>
            <a:endParaRPr lang="en-US" sz="3200">
              <a:solidFill>
                <a:schemeClr val="tx2"/>
              </a:solidFill>
            </a:endParaRPr>
          </a:p>
          <a:p>
            <a:pPr marL="287020" indent="-287020"/>
            <a:endParaRPr lang="en-US" sz="3200">
              <a:solidFill>
                <a:schemeClr val="tx2"/>
              </a:solidFill>
            </a:endParaRPr>
          </a:p>
          <a:p>
            <a:pPr marL="287020" indent="-287020"/>
            <a:r>
              <a:rPr lang="en-US" sz="3200">
                <a:solidFill>
                  <a:schemeClr val="tx2"/>
                </a:solidFill>
                <a:latin typeface="Bogle"/>
              </a:rPr>
              <a:t>Automatic age verification for purchase of restricted products like alcohol. </a:t>
            </a:r>
            <a:endParaRPr lang="en-US" sz="3200">
              <a:solidFill>
                <a:schemeClr val="tx2"/>
              </a:solidFill>
            </a:endParaRP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FE31D37-80AE-4AF5-965D-4FFB3A8A6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/>
          <a:stretch/>
        </p:blipFill>
        <p:spPr>
          <a:xfrm>
            <a:off x="1208690" y="354397"/>
            <a:ext cx="3553406" cy="8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3500">
                <a:solidFill>
                  <a:schemeClr val="accent1"/>
                </a:solidFill>
                <a:latin typeface="+mn-lt"/>
              </a:rPr>
              <a:t>Problem Statement   </a:t>
            </a:r>
            <a:endParaRPr sz="35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4"/>
          </p:nvPr>
        </p:nvSpPr>
        <p:spPr>
          <a:xfrm>
            <a:off x="11169410" y="6502756"/>
            <a:ext cx="753349" cy="355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B7BF7-8F14-49F0-B3F8-A3ED580993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097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7" name="Shape 317"/>
          <p:cNvSpPr/>
          <p:nvPr/>
        </p:nvSpPr>
        <p:spPr>
          <a:xfrm flipV="1">
            <a:off x="5414774" y="6506699"/>
            <a:ext cx="1" cy="364538"/>
          </a:xfrm>
          <a:prstGeom prst="line">
            <a:avLst/>
          </a:prstGeom>
          <a:ln w="38100">
            <a:solidFill>
              <a:srgbClr val="FFFFFF"/>
            </a:solidFill>
            <a:prstDash val="sysDot"/>
            <a:miter lim="400000"/>
          </a:ln>
        </p:spPr>
        <p:txBody>
          <a:bodyPr lIns="25202" tIns="25202" rIns="25202" bIns="25202" anchor="ctr"/>
          <a:lstStyle/>
          <a:p>
            <a:pPr marL="0" marR="0" lvl="0" indent="0" algn="l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66187" y="829421"/>
            <a:ext cx="10990269" cy="45198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2" tIns="25202" rIns="25202" bIns="25202" anchor="t">
            <a:spAutoFit/>
          </a:bodyPr>
          <a:lstStyle/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IN" sz="2000" i="1" dirty="0">
                <a:solidFill>
                  <a:srgbClr val="041F41"/>
                </a:solidFill>
                <a:latin typeface="Arial" panose="020B0604020202020204"/>
              </a:rPr>
              <a:t>One of the challenges in Cashier-less stores is having convenient check out options without human intervention.</a:t>
            </a:r>
            <a:endParaRPr lang="en-IN" sz="2000" b="0" i="1" u="none" strike="noStrike" kern="120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problem -- In a cashier-less stores, Can we confirm the age of </a:t>
            </a:r>
            <a:r>
              <a:rPr lang="en-IN" sz="2000" i="1" dirty="0">
                <a:solidFill>
                  <a:srgbClr val="041F41"/>
                </a:solidFill>
              </a:rPr>
              <a:t>customers for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buying restricted products like alcohol.</a:t>
            </a:r>
            <a:r>
              <a:rPr lang="en-IN" sz="2000" i="1" dirty="0">
                <a:solidFill>
                  <a:srgbClr val="041F41"/>
                </a:solidFill>
                <a:latin typeface="Arial" panose="020B0604020202020204"/>
              </a:rPr>
              <a:t> </a:t>
            </a:r>
            <a:endParaRPr lang="en-IN" sz="2000" b="0" i="1" u="none" strike="noStrike" kern="120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lvl="0">
              <a:defRPr/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lang="en-IN" sz="2000" i="1">
              <a:solidFill>
                <a:srgbClr val="000000"/>
              </a:solidFill>
              <a:latin typeface="Bogle" panose="020B0503020203060203" pitchFamily="34" charset="0"/>
              <a:sym typeface="Bogle Regular"/>
            </a:endParaRPr>
          </a:p>
          <a:p>
            <a:pPr defTabSz="909782">
              <a:lnSpc>
                <a:spcPct val="120000"/>
              </a:lnSpc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lang="en-GB" sz="2000" b="1" i="1">
              <a:solidFill>
                <a:srgbClr val="000000"/>
              </a:solidFill>
              <a:latin typeface="Bogle" panose="020B0503020203060203" pitchFamily="34" charset="0"/>
              <a:sym typeface="Bogl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032421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3500">
                <a:solidFill>
                  <a:schemeClr val="accent1"/>
                </a:solidFill>
                <a:latin typeface="+mn-lt"/>
              </a:rPr>
              <a:t>Impact on Walmart Labs</a:t>
            </a:r>
            <a:endParaRPr sz="35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4"/>
          </p:nvPr>
        </p:nvSpPr>
        <p:spPr>
          <a:xfrm>
            <a:off x="11169410" y="6502756"/>
            <a:ext cx="753349" cy="355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B7BF7-8F14-49F0-B3F8-A3ED580993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097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7" name="Shape 317"/>
          <p:cNvSpPr/>
          <p:nvPr/>
        </p:nvSpPr>
        <p:spPr>
          <a:xfrm flipV="1">
            <a:off x="5414774" y="6506699"/>
            <a:ext cx="1" cy="364538"/>
          </a:xfrm>
          <a:prstGeom prst="line">
            <a:avLst/>
          </a:prstGeom>
          <a:ln w="38100">
            <a:solidFill>
              <a:srgbClr val="FFFFFF"/>
            </a:solidFill>
            <a:prstDash val="sysDot"/>
            <a:miter lim="400000"/>
          </a:ln>
        </p:spPr>
        <p:txBody>
          <a:bodyPr lIns="25202" tIns="25202" rIns="25202" bIns="25202" anchor="ctr"/>
          <a:lstStyle/>
          <a:p>
            <a:pPr marL="0" marR="0" lvl="0" indent="0" algn="l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66187" y="736655"/>
            <a:ext cx="10990269" cy="45813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2" tIns="25202" rIns="25202" bIns="25202" anchor="t">
            <a:spAutoFit/>
          </a:bodyPr>
          <a:lstStyle/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IN" sz="2000" i="1" dirty="0">
                <a:solidFill>
                  <a:srgbClr val="041F41"/>
                </a:solidFill>
                <a:latin typeface="Arial" panose="020B0604020202020204"/>
              </a:rPr>
              <a:t>The solution we propose becomes beneficial to both customers and Walmart’s business.</a:t>
            </a:r>
            <a:endParaRPr lang="en-IN" sz="2000" i="1" dirty="0">
              <a:solidFill>
                <a:srgbClr val="041F41"/>
              </a:solidFill>
              <a:latin typeface="Arial" panose="020B0604020202020204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IN" sz="2000" i="1" dirty="0">
                <a:solidFill>
                  <a:srgbClr val="041F41"/>
                </a:solidFill>
                <a:latin typeface="Arial" panose="020B0604020202020204"/>
              </a:rPr>
              <a:t>Some of the benefits:</a:t>
            </a:r>
            <a:endParaRPr lang="en-IN" sz="2000" i="1" dirty="0">
              <a:solidFill>
                <a:srgbClr val="041F41"/>
              </a:solidFill>
              <a:latin typeface="Arial" panose="020B0604020202020204"/>
              <a:cs typeface="Arial"/>
            </a:endParaRPr>
          </a:p>
          <a:p>
            <a:pPr marL="1428750" lvl="2" indent="-514350">
              <a:buFont typeface="+mj-lt"/>
              <a:buAutoNum type="romanLcPeriod"/>
              <a:defRPr/>
            </a:pPr>
            <a:r>
              <a:rPr lang="en-IN" sz="2000" i="1" dirty="0">
                <a:solidFill>
                  <a:srgbClr val="041F41"/>
                </a:solidFill>
              </a:rPr>
              <a:t>Business can reduce additional wage costs</a:t>
            </a:r>
            <a:endParaRPr lang="en-IN" sz="2000" i="1" dirty="0">
              <a:solidFill>
                <a:srgbClr val="041F41"/>
              </a:solidFill>
              <a:cs typeface="Arial"/>
            </a:endParaRPr>
          </a:p>
          <a:p>
            <a:pPr marL="1428750" lvl="2" indent="-514350">
              <a:buFont typeface="+mj-lt"/>
              <a:buAutoNum type="romanLcPeriod"/>
              <a:defRPr/>
            </a:pPr>
            <a:r>
              <a:rPr lang="en-IN" sz="2000" i="1" dirty="0">
                <a:solidFill>
                  <a:srgbClr val="041F41"/>
                </a:solidFill>
              </a:rPr>
              <a:t>In-store productivity</a:t>
            </a:r>
            <a:endParaRPr lang="en-IN" sz="2000" i="1" dirty="0">
              <a:solidFill>
                <a:srgbClr val="041F41"/>
              </a:solidFill>
              <a:cs typeface="Arial"/>
            </a:endParaRPr>
          </a:p>
          <a:p>
            <a:pPr marL="1428750" lvl="2" indent="-514350">
              <a:buFont typeface="+mj-lt"/>
              <a:buAutoNum type="romanLcPeriod"/>
              <a:defRPr/>
            </a:pPr>
            <a:r>
              <a:rPr lang="en-IN" sz="2000" i="1">
                <a:solidFill>
                  <a:srgbClr val="041F41"/>
                </a:solidFill>
              </a:rPr>
              <a:t>Saves wait time through shorter queues</a:t>
            </a:r>
          </a:p>
          <a:p>
            <a:pPr marL="1428750" lvl="2" indent="-514350">
              <a:buFont typeface="+mj-lt"/>
              <a:buAutoNum type="romanLcPeriod"/>
              <a:defRPr/>
            </a:pPr>
            <a:r>
              <a:rPr lang="en-IN" sz="2000" i="1" dirty="0">
                <a:solidFill>
                  <a:srgbClr val="041F41"/>
                </a:solidFill>
              </a:rPr>
              <a:t>Customer satisfaction.</a:t>
            </a:r>
            <a:endParaRPr lang="en-IN" sz="2000" i="1" dirty="0">
              <a:solidFill>
                <a:srgbClr val="041F41"/>
              </a:solidFill>
              <a:latin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IN" sz="2000" i="1" dirty="0">
                <a:solidFill>
                  <a:srgbClr val="041F41"/>
                </a:solidFill>
                <a:latin typeface="Arial" panose="020B0604020202020204"/>
              </a:rPr>
              <a:t>Walmart will save money and can address challenges by speeding up checkout times and give customers more control over their shopping experience.</a:t>
            </a:r>
            <a:endParaRPr lang="en-IN" sz="2000" i="1" dirty="0">
              <a:solidFill>
                <a:srgbClr val="041F41"/>
              </a:solidFill>
              <a:latin typeface="Arial" panose="020B0604020202020204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IN" sz="2000" i="1">
              <a:solidFill>
                <a:srgbClr val="041F41"/>
              </a:solidFill>
              <a:latin typeface="Arial" panose="020B0604020202020204"/>
            </a:endParaRPr>
          </a:p>
          <a:p>
            <a:pPr lvl="2">
              <a:defRPr/>
            </a:pPr>
            <a:endParaRPr kumimoji="0" lang="en-IN" sz="2000" b="0" i="1" u="none" strike="noStrike" kern="1200" cap="none" spc="0" normalizeH="0" baseline="0" noProof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529449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3500">
                <a:solidFill>
                  <a:schemeClr val="accent1"/>
                </a:solidFill>
                <a:latin typeface="+mn-lt"/>
              </a:rPr>
              <a:t>The Solution</a:t>
            </a:r>
            <a:endParaRPr sz="35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4"/>
          </p:nvPr>
        </p:nvSpPr>
        <p:spPr>
          <a:xfrm>
            <a:off x="11169410" y="6502756"/>
            <a:ext cx="753349" cy="355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B7BF7-8F14-49F0-B3F8-A3ED580993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097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7" name="Shape 317"/>
          <p:cNvSpPr/>
          <p:nvPr/>
        </p:nvSpPr>
        <p:spPr>
          <a:xfrm flipV="1">
            <a:off x="5414774" y="6506699"/>
            <a:ext cx="1" cy="364538"/>
          </a:xfrm>
          <a:prstGeom prst="line">
            <a:avLst/>
          </a:prstGeom>
          <a:ln w="38100">
            <a:solidFill>
              <a:srgbClr val="FFFFFF"/>
            </a:solidFill>
            <a:prstDash val="sysDot"/>
            <a:miter lim="400000"/>
          </a:ln>
        </p:spPr>
        <p:txBody>
          <a:bodyPr lIns="25202" tIns="25202" rIns="25202" bIns="25202" anchor="ctr"/>
          <a:lstStyle/>
          <a:p>
            <a:pPr marL="0" marR="0" lvl="0" indent="0" algn="l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66187" y="736655"/>
            <a:ext cx="10990269" cy="47352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2" tIns="25202" rIns="25202" bIns="25202" anchor="t">
            <a:spAutoFit/>
          </a:bodyPr>
          <a:lstStyle/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342900" indent="-342900">
              <a:buFont typeface="Arial,Sans-Serif" panose="020B0604020202020204" pitchFamily="34" charset="0"/>
              <a:buChar char="•"/>
              <a:defRPr/>
            </a:pPr>
            <a:r>
              <a:rPr lang="en-IN" sz="2000" i="1">
                <a:solidFill>
                  <a:srgbClr val="041F41"/>
                </a:solidFill>
                <a:latin typeface="Arial" panose="020B0604020202020204"/>
                <a:cs typeface="Arial" panose="020B0604020202020204"/>
              </a:rPr>
              <a:t>Idea is to ensure that a self-checkout option is available for customers if they fall under valid age group.</a:t>
            </a:r>
            <a:endParaRPr lang="en-IN" sz="2000">
              <a:ea typeface="+mn-lt"/>
              <a:cs typeface="+mn-lt"/>
            </a:endParaRP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1" u="none" strike="noStrike" kern="1200" cap="none" spc="0" normalizeH="0" baseline="0" noProof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Solution involves</a:t>
            </a:r>
            <a:endParaRPr lang="en-IN" sz="2000" b="0" i="1" u="none" strike="noStrike" kern="1200" cap="none" spc="0" normalizeH="0" baseline="0" noProof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 panose="020B0604020202020204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IN" sz="2000" i="1">
                <a:solidFill>
                  <a:srgbClr val="041F41"/>
                </a:solidFill>
                <a:latin typeface="Arial" panose="020B0604020202020204"/>
              </a:rPr>
              <a:t>Having able to verify the identity of an individual as per their ID(Driver’s licence/state ID) by comparing customer's face with ID.</a:t>
            </a:r>
            <a:endParaRPr lang="en-IN" sz="2000" i="1">
              <a:solidFill>
                <a:srgbClr val="041F41"/>
              </a:solidFill>
              <a:latin typeface="Arial" panose="020B0604020202020204"/>
              <a:cs typeface="Arial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IN" sz="2000" i="1">
                <a:solidFill>
                  <a:srgbClr val="041F41"/>
                </a:solidFill>
                <a:latin typeface="Arial" panose="020B0604020202020204"/>
              </a:rPr>
              <a:t>Having able to extract Date-of-Birth from valid ID proof and verifying age.</a:t>
            </a:r>
            <a:endParaRPr lang="en-IN" sz="2000" b="0" i="1" u="none" strike="noStrike" kern="1200" cap="none" spc="0" normalizeH="0" baseline="0" noProof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marL="914400" lvl="1" indent="-457200">
              <a:buAutoNum type="arabicPeriod"/>
              <a:defRPr/>
            </a:pPr>
            <a:r>
              <a:rPr lang="en-IN" sz="2000" i="1">
                <a:solidFill>
                  <a:srgbClr val="041F41"/>
                </a:solidFill>
                <a:latin typeface="Arial" panose="020B0604020202020204"/>
                <a:cs typeface="Arial"/>
              </a:rPr>
              <a:t>Seamless experience to the customers during checkout times.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1" u="none" strike="noStrike" kern="1200" cap="none" spc="0" normalizeH="0" baseline="0" noProof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 stack:</a:t>
            </a:r>
            <a:endParaRPr lang="en-IN" sz="2000" b="0" i="1" u="none" strike="noStrike" kern="1200" cap="none" spc="0" normalizeH="0" baseline="0" noProof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IN" sz="2000" i="1">
                <a:solidFill>
                  <a:srgbClr val="041F41"/>
                </a:solidFill>
                <a:latin typeface="Arial" panose="020B0604020202020204"/>
              </a:rPr>
              <a:t>Python, Flask framework, Azure AI Services and Databases, Bootstra</a:t>
            </a:r>
            <a:r>
              <a:rPr lang="en-IN" i="1">
                <a:solidFill>
                  <a:srgbClr val="041F41"/>
                </a:solidFill>
                <a:latin typeface="Arial" panose="020B0604020202020204"/>
              </a:rPr>
              <a:t>p</a:t>
            </a:r>
            <a:endParaRPr lang="en-IN" i="1">
              <a:solidFill>
                <a:srgbClr val="041F41"/>
              </a:solidFill>
              <a:latin typeface="Arial" panose="020B0604020202020204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000" b="0" i="1" u="none" strike="noStrike" kern="120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IN" sz="2000" i="1">
                <a:solidFill>
                  <a:srgbClr val="041F41"/>
                </a:solidFill>
                <a:latin typeface="Arial" panose="020B0604020202020204"/>
              </a:rPr>
              <a:t>What</a:t>
            </a:r>
            <a:r>
              <a:rPr kumimoji="0" lang="en-IN" sz="2000" b="0" i="1" u="none" strike="noStrike" kern="1200" cap="none" spc="0" normalizeH="0" baseline="0" noProof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are its unique selling points?</a:t>
            </a: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800100" lvl="1" indent="-342900" defTabSz="909782">
              <a:buFont typeface="Arial" panose="020B0604020202020204" pitchFamily="34" charset="0"/>
              <a:buChar char="•"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r>
              <a:rPr lang="en-IN" sz="2000" i="1">
                <a:solidFill>
                  <a:srgbClr val="041F41"/>
                </a:solidFill>
                <a:latin typeface="Arial"/>
                <a:cs typeface="Arial"/>
              </a:rPr>
              <a:t>Secure and legally compliant.</a:t>
            </a:r>
            <a:endParaRPr lang="en-IN" sz="2000" b="0" i="1" u="none" strike="noStrike" kern="120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00100" lvl="1" indent="-342900" defTabSz="909782">
              <a:buFont typeface="Arial" panose="020B0604020202020204" pitchFamily="34" charset="0"/>
              <a:buChar char="•"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r>
              <a:rPr lang="en-IN" sz="2000" i="1">
                <a:solidFill>
                  <a:srgbClr val="041F41"/>
                </a:solidFill>
                <a:latin typeface="Arial"/>
                <a:cs typeface="Arial"/>
              </a:rPr>
              <a:t>Fast, reliable and efficient age verification technologies.</a:t>
            </a:r>
            <a:endParaRPr lang="en-IN" sz="2000" i="1" dirty="0">
              <a:solidFill>
                <a:srgbClr val="041F41"/>
              </a:solidFill>
              <a:latin typeface="Arial"/>
              <a:cs typeface="Arial"/>
            </a:endParaRPr>
          </a:p>
          <a:p>
            <a:pPr defTabSz="909782">
              <a:lnSpc>
                <a:spcPct val="120000"/>
              </a:lnSpc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lang="en-GB" sz="2000" i="1">
              <a:solidFill>
                <a:srgbClr val="000000"/>
              </a:solidFill>
              <a:latin typeface="Bogle" panose="020B0503020203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5688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3500">
                <a:solidFill>
                  <a:schemeClr val="accent1"/>
                </a:solidFill>
                <a:latin typeface="+mn-lt"/>
              </a:rPr>
              <a:t>Demo of the Solution</a:t>
            </a:r>
            <a:endParaRPr sz="35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4"/>
          </p:nvPr>
        </p:nvSpPr>
        <p:spPr>
          <a:xfrm>
            <a:off x="11169410" y="6502756"/>
            <a:ext cx="753349" cy="355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B7BF7-8F14-49F0-B3F8-A3ED580993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097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7" name="Shape 317"/>
          <p:cNvSpPr/>
          <p:nvPr/>
        </p:nvSpPr>
        <p:spPr>
          <a:xfrm flipV="1">
            <a:off x="5414774" y="6506699"/>
            <a:ext cx="1" cy="364538"/>
          </a:xfrm>
          <a:prstGeom prst="line">
            <a:avLst/>
          </a:prstGeom>
          <a:ln w="38100">
            <a:solidFill>
              <a:srgbClr val="FFFFFF"/>
            </a:solidFill>
            <a:prstDash val="sysDot"/>
            <a:miter lim="400000"/>
          </a:ln>
        </p:spPr>
        <p:txBody>
          <a:bodyPr lIns="25202" tIns="25202" rIns="25202" bIns="25202" anchor="ctr"/>
          <a:lstStyle/>
          <a:p>
            <a:pPr marL="0" marR="0" lvl="0" indent="0" algn="l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66187" y="736655"/>
            <a:ext cx="10990269" cy="40273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2" tIns="25202" rIns="25202" bIns="25202" anchor="t">
            <a:spAutoFit/>
          </a:bodyPr>
          <a:lstStyle/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IN" sz="2000" b="0" i="1" u="none" strike="noStrike" kern="1200" cap="none" spc="0" normalizeH="0" baseline="0" noProof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Bogle Regular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 defTabSz="909782">
              <a:lnSpc>
                <a:spcPct val="120000"/>
              </a:lnSpc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lang="en-GB" sz="2000" b="1" i="1" dirty="0">
              <a:solidFill>
                <a:srgbClr val="041F41"/>
              </a:solidFill>
              <a:latin typeface="Arial" panose="020B0604020202020204"/>
            </a:endParaRPr>
          </a:p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1177880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3500">
                <a:solidFill>
                  <a:schemeClr val="accent1"/>
                </a:solidFill>
                <a:latin typeface="+mn-lt"/>
              </a:rPr>
              <a:t>Future Roadmap</a:t>
            </a:r>
            <a:endParaRPr sz="35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4"/>
          </p:nvPr>
        </p:nvSpPr>
        <p:spPr>
          <a:xfrm>
            <a:off x="11169410" y="6502756"/>
            <a:ext cx="753349" cy="355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5B7BF7-8F14-49F0-B3F8-A3ED580993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097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7" name="Shape 317"/>
          <p:cNvSpPr/>
          <p:nvPr/>
        </p:nvSpPr>
        <p:spPr>
          <a:xfrm flipV="1">
            <a:off x="5414774" y="6506699"/>
            <a:ext cx="1" cy="364538"/>
          </a:xfrm>
          <a:prstGeom prst="line">
            <a:avLst/>
          </a:prstGeom>
          <a:ln w="38100">
            <a:solidFill>
              <a:srgbClr val="FFFFFF"/>
            </a:solidFill>
            <a:prstDash val="sysDot"/>
            <a:miter lim="400000"/>
          </a:ln>
        </p:spPr>
        <p:txBody>
          <a:bodyPr lIns="25202" tIns="25202" rIns="25202" bIns="25202" anchor="ctr"/>
          <a:lstStyle/>
          <a:p>
            <a:pPr marL="0" marR="0" lvl="0" indent="0" algn="l" defTabSz="909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/>
              <a:ea typeface="+mn-ea"/>
              <a:cs typeface="+mn-c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66187" y="736655"/>
            <a:ext cx="10990269" cy="44489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2" tIns="25202" rIns="25202" bIns="25202" anchor="t">
            <a:spAutoFit/>
          </a:bodyPr>
          <a:lstStyle/>
          <a:p>
            <a:pPr marL="0" marR="0" lvl="0" indent="0" algn="l" defTabSz="90978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gle" panose="020B0503020203060203" pitchFamily="34" charset="0"/>
              <a:sym typeface="Bogle Regular"/>
            </a:endParaRPr>
          </a:p>
          <a:p>
            <a:pPr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r>
              <a:rPr lang="en-GB" sz="2000">
                <a:ea typeface="+mn-lt"/>
                <a:cs typeface="+mn-lt"/>
                <a:sym typeface="Bogle Regular"/>
              </a:rPr>
              <a:t>• </a:t>
            </a:r>
            <a:r>
              <a:rPr lang="en-GB" sz="2000" i="1">
                <a:ea typeface="+mn-lt"/>
                <a:cs typeface="+mn-lt"/>
                <a:sym typeface="Bogle Regular"/>
              </a:rPr>
              <a:t>What’s your plan to develop </a:t>
            </a: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lt"/>
                <a:cs typeface="+mn-lt"/>
                <a:sym typeface="Bogle Regular"/>
              </a:rPr>
              <a:t>this further </a:t>
            </a:r>
            <a:r>
              <a:rPr lang="en-GB" sz="2000" i="1">
                <a:ea typeface="+mn-lt"/>
                <a:cs typeface="+mn-lt"/>
                <a:sym typeface="Bogle Regular"/>
              </a:rPr>
              <a:t>and scale? </a:t>
            </a:r>
            <a:endParaRPr lang="en-GB">
              <a:sym typeface="Bogle Regular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>
                <a:ea typeface="+mn-lt"/>
                <a:cs typeface="+mn-lt"/>
              </a:rPr>
              <a:t>Identifying a way to address fraudulent activities with fake IDs.</a:t>
            </a:r>
            <a:endParaRPr lang="en-IN" sz="2000"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>
                <a:solidFill>
                  <a:srgbClr val="041F41"/>
                </a:solidFill>
                <a:latin typeface="Arial" panose="020B0604020202020204"/>
                <a:cs typeface="Arial"/>
              </a:rPr>
              <a:t>Enabling touchless verification through QR code.</a:t>
            </a:r>
            <a:endParaRPr lang="en-US" sz="2000" dirty="0">
              <a:solidFill>
                <a:srgbClr val="041F41"/>
              </a:solidFill>
              <a:latin typeface="Arial" panose="020B0604020202020204"/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>
                <a:solidFill>
                  <a:srgbClr val="041F41"/>
                </a:solidFill>
                <a:latin typeface="Arial" panose="020B0604020202020204"/>
                <a:cs typeface="Arial"/>
              </a:rPr>
              <a:t>Expanding the solution to pharmacy department with additional safeguards, HIPAA compliance.</a:t>
            </a:r>
            <a:endParaRPr lang="en-US" sz="2000" dirty="0">
              <a:solidFill>
                <a:srgbClr val="041F41"/>
              </a:solidFill>
              <a:latin typeface="Arial" panose="020B0604020202020204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41F41"/>
              </a:solidFill>
              <a:latin typeface="Arial" panose="020B0604020202020204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IN" sz="2000" i="1" dirty="0">
              <a:solidFill>
                <a:srgbClr val="041F41"/>
              </a:solid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-What resources would you need to develop this?</a:t>
            </a:r>
            <a:endParaRPr lang="en-IN" sz="2000" b="0" i="1" u="none" strike="noStrike" kern="1200" cap="none" spc="0" normalizeH="0" baseline="0" noProof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marL="800100" lvl="1" indent="-342900">
              <a:buFont typeface="Arial"/>
              <a:buChar char="•"/>
              <a:defRPr/>
            </a:pPr>
            <a:r>
              <a:rPr lang="en-IN" sz="2000" i="1">
                <a:solidFill>
                  <a:srgbClr val="041F41"/>
                </a:solidFill>
                <a:latin typeface="Arial" panose="020B0604020202020204"/>
                <a:cs typeface="Arial"/>
              </a:rPr>
              <a:t>Cloud based AI, Cognitive services for REST APIs, Scalable storage mechanism, Cloud powered solution in stores.</a:t>
            </a:r>
            <a:endParaRPr lang="en-IN" sz="2000" b="0" i="1" u="none" strike="noStrike" kern="120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marL="285750" marR="0" lvl="0" indent="-285750" algn="l" defTabSz="90978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lang="en-IN" b="0" i="1" u="none" strike="noStrike" kern="1200" cap="none" spc="0" normalizeH="0" baseline="0" noProof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Arial" panose="020B0604020202020204"/>
              <a:cs typeface="Arial" panose="020B0604020202020204"/>
            </a:endParaRPr>
          </a:p>
          <a:p>
            <a:pPr defTabSz="909782">
              <a:lnSpc>
                <a:spcPct val="120000"/>
              </a:lnSpc>
              <a:defRPr sz="4000">
                <a:latin typeface="Bogle Regular"/>
                <a:ea typeface="Bogle Regular"/>
                <a:cs typeface="Bogle Regular"/>
                <a:sym typeface="Bogle Regular"/>
              </a:defRPr>
            </a:pPr>
            <a:endParaRPr lang="en-GB" sz="2000" b="1" i="1" dirty="0">
              <a:solidFill>
                <a:srgbClr val="041F4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4405892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32898-84F1-3447-B764-99F9D496BD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B119-73ED-6444-B7C1-E3D49C325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8221" y="2207490"/>
            <a:ext cx="5191125" cy="923330"/>
          </a:xfrm>
        </p:spPr>
        <p:txBody>
          <a:bodyPr/>
          <a:lstStyle/>
          <a:p>
            <a:r>
              <a:rPr lang="en-US" sz="60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435A-269E-564B-ADF6-E6C66E2EF9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742F3-EFA7-493E-B5E5-2BE6A7DAB940}"/>
              </a:ext>
            </a:extLst>
          </p:cNvPr>
          <p:cNvSpPr txBox="1"/>
          <p:nvPr/>
        </p:nvSpPr>
        <p:spPr>
          <a:xfrm>
            <a:off x="4724400" y="3200399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solidFill>
                  <a:schemeClr val="accent3"/>
                </a:solidFill>
                <a:latin typeface="Bogle" panose="020B0503020203060203" pitchFamily="34" charset="77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997928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lobal Tech">
      <a:dk1>
        <a:srgbClr val="041F41"/>
      </a:dk1>
      <a:lt1>
        <a:srgbClr val="FFFFFF"/>
      </a:lt1>
      <a:dk2>
        <a:srgbClr val="06F27B"/>
      </a:dk2>
      <a:lt2>
        <a:srgbClr val="B9BBC5"/>
      </a:lt2>
      <a:accent1>
        <a:srgbClr val="605E63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accent3"/>
            </a:solidFill>
            <a:latin typeface="Bogle" panose="020B050302020306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Template_AssociateBrand_200709" id="{24650400-1060-F443-91D3-FF96CB987B1B}" vid="{DCF35337-0769-AA4E-8C7C-3171C2C395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264322-F43A-44C8-9D77-C615AA93DD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4A34A-AC2B-4467-9668-2C868FF9CE7E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4F004E-6E36-430E-A2A2-D40D3C44B1D6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Problem Statement   </vt:lpstr>
      <vt:lpstr>Impact on Walmart Labs</vt:lpstr>
      <vt:lpstr>The Solution</vt:lpstr>
      <vt:lpstr>Demo of the Solution</vt:lpstr>
      <vt:lpstr>Future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Bhaskaran</dc:creator>
  <cp:revision>99</cp:revision>
  <dcterms:created xsi:type="dcterms:W3CDTF">2021-01-07T16:40:20Z</dcterms:created>
  <dcterms:modified xsi:type="dcterms:W3CDTF">2021-09-02T04:13:28Z</dcterms:modified>
</cp:coreProperties>
</file>