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4" name="TextBox 13"/>
          <p:cNvSpPr txBox="1"/>
          <p:nvPr/>
        </p:nvSpPr>
        <p:spPr>
          <a:xfrm>
            <a:off x="1490660" y="2406968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L</a:t>
            </a:r>
            <a:r>
              <a:rPr dirty="0" sz="2400" lang="en-US"/>
              <a:t>.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1054099" y="596264"/>
            <a:ext cx="1085774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429066" y="851119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3297183" y="2266605"/>
            <a:ext cx="3359626" cy="419064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91216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3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"/>
          <p:cNvSpPr txBox="1"/>
          <p:nvPr/>
        </p:nvSpPr>
        <p:spPr>
          <a:xfrm>
            <a:off x="1247177" y="2659380"/>
            <a:ext cx="7338624" cy="1539239"/>
          </a:xfrm>
          <a:prstGeom prst="rect"/>
          <a:solidFill>
            <a:srgbClr val="FFFFFF"/>
          </a:solidFill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Summarizes the impact and learning outcomes of your project.
You can also mention future scope here.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800099"/>
          </a:xfrm>
        </p:spPr>
        <p:txBody>
          <a:bodyPr/>
          <a:p>
            <a:pPr indent="0" marL="4763">
              <a:buNone/>
            </a:pPr>
            <a:r>
              <a:rPr sz="5400" lang="en-US"/>
              <a:t>Git</a:t>
            </a:r>
            <a:r>
              <a:rPr sz="5400" lang="en-US"/>
              <a:t>h</a:t>
            </a:r>
            <a:r>
              <a:rPr sz="5400" lang="en-US"/>
              <a:t>u</a:t>
            </a:r>
            <a:r>
              <a:rPr sz="5400" lang="en-US"/>
              <a:t>b</a:t>
            </a:r>
            <a:r>
              <a:rPr sz="5400" lang="en-US"/>
              <a:t> </a:t>
            </a:r>
            <a:r>
              <a:rPr sz="5400" lang="en-US"/>
              <a:t>l</a:t>
            </a:r>
            <a:r>
              <a:rPr sz="5400" lang="en-US"/>
              <a:t>i</a:t>
            </a:r>
            <a:r>
              <a:rPr sz="5400" lang="en-US"/>
              <a:t>n</a:t>
            </a:r>
            <a:r>
              <a:rPr sz="5400" lang="en-US"/>
              <a:t>k</a:t>
            </a:r>
            <a:endParaRPr lang="en-IN"/>
          </a:p>
        </p:txBody>
      </p:sp>
      <p:sp>
        <p:nvSpPr>
          <p:cNvPr id="1048688" name="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6199592" cy="266700"/>
          </a:xfrm>
        </p:spPr>
        <p:txBody>
          <a:bodyPr/>
          <a:p>
            <a:r>
              <a:rPr lang="en-IN"/>
              <a:t>https://kaavi484.github.io/Kavi/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1408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>
            <a:off x="1105253" y="2337435"/>
            <a:ext cx="6960958" cy="29870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Defines the main issue your project aims to solve.
Example: “Students face difficulties in accessing academic resources quickly; hence, an automated chatbot system is required.”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2937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</a:t>
            </a:r>
            <a:r>
              <a:rPr dirty="0" sz="4250" lang="en-US" spc="5"/>
              <a:t>C</a:t>
            </a:r>
            <a:r>
              <a:rPr dirty="0" sz="4250" lang="en-US" spc="5"/>
              <a:t>T</a:t>
            </a:r>
            <a:r>
              <a:rPr dirty="0" sz="4250" lang="en-US" spc="5"/>
              <a:t> 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>
            <a:off x="739774" y="3307079"/>
            <a:ext cx="7933256" cy="1539241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A summary of what your project is about.
Includes the project’s objective, scope, and purpose.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999461" y="3428999"/>
            <a:ext cx="7171748" cy="2021839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Identifies the target audience or beneficiaries.
Example: Students, Faculty, Administrative Staff, General Public, etc.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12" name=""/>
          <p:cNvSpPr txBox="1"/>
          <p:nvPr/>
        </p:nvSpPr>
        <p:spPr>
          <a:xfrm>
            <a:off x="2992489" y="2545080"/>
            <a:ext cx="6451548" cy="25044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Lists the technologies, programming languages, frameworks, and platforms used.
Example: Python, Flask, MySQL, HTML/CSS, GitHub, Figma, etc.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879475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"/>
          <p:cNvSpPr txBox="1"/>
          <p:nvPr/>
        </p:nvSpPr>
        <p:spPr>
          <a:xfrm>
            <a:off x="1004692" y="2782163"/>
            <a:ext cx="6996090" cy="20218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Explains how your project/portfolio is structured.
Could include design choices, user interface, wireframes, or color schemes.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1547244" cy="1447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6" name=""/>
          <p:cNvSpPr txBox="1"/>
          <p:nvPr/>
        </p:nvSpPr>
        <p:spPr>
          <a:xfrm>
            <a:off x="1060942" y="2548583"/>
            <a:ext cx="7162965" cy="2504439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Highlights the main features of your project.
Example: Login system, Data visualization, Notifications, AI integration, Responsive UI.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2025-09-08T07:04:15Z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544f2855891043f6a00b8d1d2088829c</vt:lpwstr>
  </property>
</Properties>
</file>