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1174150" y="4429050"/>
            <a:ext cx="9838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400">
                <a:solidFill>
                  <a:srgbClr val="1482AB"/>
                </a:solidFill>
              </a:rPr>
              <a:t>KAAVIYAN A </a:t>
            </a:r>
            <a:r>
              <a:rPr b="1" lang="en-IN" sz="2400">
                <a:solidFill>
                  <a:srgbClr val="1482AB"/>
                </a:solidFill>
                <a:latin typeface="Arial"/>
                <a:ea typeface="Arial"/>
                <a:cs typeface="Arial"/>
                <a:sym typeface="Arial"/>
              </a:rPr>
              <a:t>- </a:t>
            </a:r>
            <a:r>
              <a:rPr b="1" lang="en-IN" sz="2400">
                <a:solidFill>
                  <a:srgbClr val="1482AB"/>
                </a:solidFill>
              </a:rPr>
              <a:t>Jeppiaar Institute of Technology</a:t>
            </a:r>
            <a:r>
              <a:rPr b="1" lang="en-IN" sz="2400">
                <a:solidFill>
                  <a:srgbClr val="1482AB"/>
                </a:solidFill>
                <a:latin typeface="Arial"/>
                <a:ea typeface="Arial"/>
                <a:cs typeface="Arial"/>
                <a:sym typeface="Arial"/>
              </a:rPr>
              <a:t> - B</a:t>
            </a:r>
            <a:r>
              <a:rPr b="1" lang="en-IN" sz="2400">
                <a:solidFill>
                  <a:srgbClr val="1482AB"/>
                </a:solidFill>
              </a:rPr>
              <a:t>.Tech</a:t>
            </a:r>
            <a:r>
              <a:rPr b="1" lang="en-IN" sz="2400">
                <a:solidFill>
                  <a:srgbClr val="1482AB"/>
                </a:solidFill>
                <a:latin typeface="Arial"/>
                <a:ea typeface="Arial"/>
                <a:cs typeface="Arial"/>
                <a:sym typeface="Arial"/>
              </a:rPr>
              <a:t> </a:t>
            </a:r>
            <a:r>
              <a:rPr b="1" lang="en-IN" sz="2400">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4" name="Google Shape;164;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sz="4400">
                <a:solidFill>
                  <a:srgbClr val="002060"/>
                </a:solidFill>
                <a:latin typeface="Arial"/>
                <a:ea typeface="Arial"/>
                <a:cs typeface="Arial"/>
                <a:sym typeface="Arial"/>
              </a:rPr>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b="0" l="0" r="0" t="0"/>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2" name="Google Shape;152;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