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#</a:t>
            </a:r>
          </a:p>
          <a:p>
            <a:r>
              <a:t>Column 2: Question</a:t>
            </a:r>
          </a:p>
          <a:p>
            <a:r>
              <a:t>Column 3: Yes/No</a:t>
            </a:r>
          </a:p>
          <a:p>
            <a:r>
              <a:t>Column 4: Comments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9.0</a:t>
            </a:r>
          </a:p>
          <a:p>
            <a:r>
              <a:t>Column 2: Is data integrity ensured through hashing, checksums, or other verification methods?</a:t>
            </a:r>
          </a:p>
          <a:p>
            <a:r>
              <a:t>Column 3: Yes</a:t>
            </a:r>
          </a:p>
          <a:p>
            <a:r>
              <a:t>Column 4: Data integrity checks include SHA-256 hashing and regular validation of stored data.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10.0</a:t>
            </a:r>
          </a:p>
          <a:p>
            <a:r>
              <a:t>Column 2: Does the provider perform security awareness training tailored to emerging threats?</a:t>
            </a:r>
          </a:p>
          <a:p>
            <a:r>
              <a:t>Column 3: Yes</a:t>
            </a:r>
          </a:p>
          <a:p>
            <a:r>
              <a:t>Column 4: Security training is updated annually, with a focus on current threat trends like phishing.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1.0</a:t>
            </a:r>
          </a:p>
          <a:p>
            <a:r>
              <a:t>Column 2: Does the provider offer data loss prevention (DLP) solutions to protect sensitive data?</a:t>
            </a:r>
          </a:p>
          <a:p>
            <a:r>
              <a:t>Column 3: Yes</a:t>
            </a:r>
          </a:p>
          <a:p>
            <a:r>
              <a:t>Column 4: DLP is implemented at both network and endpoint levels; policies are reviewed quarterly.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2.0</a:t>
            </a:r>
          </a:p>
          <a:p>
            <a:r>
              <a:t>Column 2: Are security updates and patches automated for cloud infrastructure and services?</a:t>
            </a:r>
          </a:p>
          <a:p>
            <a:r>
              <a:t>Column 3: Yes</a:t>
            </a:r>
          </a:p>
          <a:p>
            <a:r>
              <a:t>Column 4: Automated patch management is enabled; critical patches are applied within 24 hours.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3.0</a:t>
            </a:r>
          </a:p>
          <a:p>
            <a:r>
              <a:t>Column 2: Does the provider use zero-trust architecture principles for access control?</a:t>
            </a:r>
          </a:p>
          <a:p>
            <a:r>
              <a:t>Column 3: Yes</a:t>
            </a:r>
          </a:p>
          <a:p>
            <a:r>
              <a:t>Column 4: Zero-trust model adopted; all access is authenticated, authorized, and continuously verified.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4.0</a:t>
            </a:r>
          </a:p>
          <a:p>
            <a:r>
              <a:t>Column 2: Is the provider's infrastructure monitored for configuration drift and compliance violations?</a:t>
            </a:r>
          </a:p>
          <a:p>
            <a:r>
              <a:t>Column 3: Yes</a:t>
            </a:r>
          </a:p>
          <a:p>
            <a:r>
              <a:t>Column 4: Continuous monitoring with alerts set for any configuration changes outside approved baselines.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5.0</a:t>
            </a:r>
          </a:p>
          <a:p>
            <a:r>
              <a:t>Column 2: Are third-party integrations and plugins regularly assessed for security vulnerabilities?</a:t>
            </a:r>
          </a:p>
          <a:p>
            <a:r>
              <a:t>Column 3: Yes</a:t>
            </a:r>
          </a:p>
          <a:p>
            <a:r>
              <a:t>Column 4: Third-party plugins are assessed monthly, with security reviews during each release cycle.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6.0</a:t>
            </a:r>
          </a:p>
          <a:p>
            <a:r>
              <a:t>Column 2: Does the provider offer role-based access control (RBAC) to restrict user permissions?</a:t>
            </a:r>
          </a:p>
          <a:p>
            <a:r>
              <a:t>Column 3: Yes</a:t>
            </a:r>
          </a:p>
          <a:p>
            <a:r>
              <a:t>Column 4: RBAC is fully implemented; roles and permissions reviewed bi-annually to match job functions.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7.0</a:t>
            </a:r>
          </a:p>
          <a:p>
            <a:r>
              <a:t>Column 2: Are secure software development practices, like Secure SDLC, implemented?</a:t>
            </a:r>
          </a:p>
          <a:p>
            <a:r>
              <a:t>Column 3: Yes</a:t>
            </a:r>
          </a:p>
          <a:p>
            <a:r>
              <a:t>Column 4: Secure SDLC practices include code reviews, static analysis, and vulnerability scanning.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8.0</a:t>
            </a:r>
          </a:p>
          <a:p>
            <a:r>
              <a:t>Column 2: Does the provider have measures to detect insider threats and unusual user behavior?</a:t>
            </a:r>
          </a:p>
          <a:p>
            <a:r>
              <a:t>Column 3: Yes</a:t>
            </a:r>
          </a:p>
          <a:p>
            <a:r>
              <a:t>Column 4: User behavior analytics (UBA) deployed to detect and respond to suspicious activities.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