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3"/>
    <p:sldMasterId id="2147483664" r:id="rId4"/>
  </p:sldMasterIdLst>
  <p:notesMasterIdLst>
    <p:notesMasterId r:id="rId8"/>
  </p:notesMasterIdLst>
  <p:sldIdLst>
    <p:sldId id="289" r:id="rId5"/>
    <p:sldId id="256" r:id="rId6"/>
    <p:sldId id="257" r:id="rId7"/>
  </p:sldIdLst>
  <p:sldSz cx="24384000" cy="13716000"/>
  <p:notesSz cx="6858000" cy="9144000"/>
  <p:embeddedFontLst>
    <p:embeddedFont>
      <p:font typeface="Bookman Old Style" panose="02050604050505020204" pitchFamily="18" charset="0"/>
      <p:regular r:id="rId9"/>
      <p:bold r:id="rId10"/>
      <p:italic r:id="rId11"/>
      <p:boldItalic r:id="rId12"/>
    </p:embeddedFont>
    <p:embeddedFont>
      <p:font typeface="Gill Sans" panose="020B0502020104020203" pitchFamily="34" charset="-79"/>
      <p:regular r:id="rId13"/>
      <p:bold r:id="rId14"/>
    </p:embeddedFont>
    <p:embeddedFont>
      <p:font typeface="Gill Sans Nova" panose="020B0602020104020203" pitchFamily="34" charset="0"/>
      <p:regular r:id="rId15"/>
      <p:bold r:id="rId16"/>
      <p:italic r:id="rId17"/>
      <p:boldItalic r:id="rId18"/>
    </p:embeddedFont>
    <p:embeddedFont>
      <p:font typeface="Gill Sans Nova Light" panose="020B0302020104020203" pitchFamily="34" charset="0"/>
      <p:regular r:id="rId19"/>
      <p:italic r:id="rId20"/>
    </p:embeddedFont>
    <p:embeddedFont>
      <p:font typeface="Helvetica Neue" panose="02000503000000020004" pitchFamily="2" charset="0"/>
      <p:regular r:id="rId21"/>
      <p:bold r:id="rId22"/>
      <p:italic r:id="rId23"/>
      <p:boldItalic r:id="rId24"/>
    </p:embeddedFont>
    <p:embeddedFont>
      <p:font typeface="Helvetica Neue Light" panose="02000403000000020004" pitchFamily="2" charset="0"/>
      <p:regular r:id="rId25"/>
      <p:bold r:id="rId26"/>
      <p:italic r:id="rId27"/>
      <p:boldItalic r:id="rId28"/>
    </p:embeddedFont>
  </p:embeddedFontLst>
  <p:custDataLst>
    <p:tags r:id="rId2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52dI0uUZTfEtxiP9hffGMB/U/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9"/>
    <p:restoredTop sz="94800"/>
  </p:normalViewPr>
  <p:slideViewPr>
    <p:cSldViewPr snapToGrid="0">
      <p:cViewPr varScale="1">
        <p:scale>
          <a:sx n="74" d="100"/>
          <a:sy n="74" d="100"/>
        </p:scale>
        <p:origin x="21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Master" Target="slideMasters/slideMaster1.xml"/><Relationship Id="rId21" Type="http://schemas.openxmlformats.org/officeDocument/2006/relationships/font" Target="fonts/font13.fntdata"/><Relationship Id="rId34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Master" Target="slideMasters/slideMaster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5" Type="http://schemas.openxmlformats.org/officeDocument/2006/relationships/presProps" Target="presProps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5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3548062" y="5786437"/>
            <a:ext cx="17287876" cy="2143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Bookman Old Style"/>
              <a:buNone/>
              <a:defRPr sz="10000">
                <a:solidFill>
                  <a:srgbClr val="5353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ldNum" idx="12"/>
          </p:nvPr>
        </p:nvSpPr>
        <p:spPr>
          <a:xfrm>
            <a:off x="11952882" y="13037343"/>
            <a:ext cx="460376" cy="49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 b="0" i="0" u="none" strike="noStrike" cap="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>
            <a:spLocks noGrp="1"/>
          </p:cNvSpPr>
          <p:nvPr>
            <p:ph type="pic" idx="2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3"/>
          <p:cNvSpPr>
            <a:spLocks noGrp="1"/>
          </p:cNvSpPr>
          <p:nvPr>
            <p:ph type="pic" idx="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3"/>
          <p:cNvSpPr>
            <a:spLocks noGrp="1"/>
          </p:cNvSpPr>
          <p:nvPr>
            <p:ph type="pic" idx="4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0" cy="16264467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kating, building, ramp, board&#10;&#10;Description automatically generated">
            <a:extLst>
              <a:ext uri="{FF2B5EF4-FFF2-40B4-BE49-F238E27FC236}">
                <a16:creationId xmlns:a16="http://schemas.microsoft.com/office/drawing/2014/main" id="{9F7E1813-5682-4AAE-8DC8-5A613DE12B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9" r="7910" b="19850"/>
          <a:stretch/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B6FC2A-29C4-4742-B32D-604659C0CB22}"/>
              </a:ext>
            </a:extLst>
          </p:cNvPr>
          <p:cNvSpPr txBox="1"/>
          <p:nvPr userDrawn="1"/>
        </p:nvSpPr>
        <p:spPr>
          <a:xfrm>
            <a:off x="18104849" y="12302333"/>
            <a:ext cx="5322419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2667" dirty="0">
                <a:solidFill>
                  <a:schemeClr val="tx1"/>
                </a:solidFill>
              </a:rPr>
              <a:t>From </a:t>
            </a:r>
            <a:r>
              <a:rPr lang="en-GB" sz="2667" dirty="0" err="1">
                <a:solidFill>
                  <a:schemeClr val="tx1"/>
                </a:solidFill>
              </a:rPr>
              <a:t>insight</a:t>
            </a:r>
            <a:r>
              <a:rPr lang="en-GB" sz="2667" dirty="0">
                <a:solidFill>
                  <a:schemeClr val="tx1"/>
                </a:solidFill>
              </a:rPr>
              <a:t> </a:t>
            </a:r>
            <a:r>
              <a:rPr lang="en-GB" sz="2667" dirty="0" err="1">
                <a:solidFill>
                  <a:schemeClr val="tx1"/>
                </a:solidFill>
              </a:rPr>
              <a:t>to</a:t>
            </a:r>
            <a:r>
              <a:rPr lang="en-GB" sz="2667" dirty="0">
                <a:solidFill>
                  <a:schemeClr val="tx1"/>
                </a:solidFill>
              </a:rPr>
              <a:t> </a:t>
            </a:r>
            <a:r>
              <a:rPr lang="en-GB" sz="2667" dirty="0" err="1">
                <a:solidFill>
                  <a:schemeClr val="tx1"/>
                </a:solidFill>
              </a:rPr>
              <a:t>impact</a:t>
            </a:r>
            <a:r>
              <a:rPr lang="en-GB" sz="2667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15416888" name="Rectangle 2" descr="{&quot;templafy&quot;:{&quot;id&quot;:&quot;2a706a25-2679-4b9f-80cb-a25bb906beb3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28" y="834733"/>
            <a:ext cx="5923200" cy="1228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891F29F-BED8-4555-9938-829D3AC3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374" y="2928475"/>
            <a:ext cx="21221893" cy="4780800"/>
          </a:xfrm>
        </p:spPr>
        <p:txBody>
          <a:bodyPr anchor="b"/>
          <a:lstStyle>
            <a:lvl1pPr>
              <a:lnSpc>
                <a:spcPts val="11200"/>
              </a:lnSpc>
              <a:defRPr sz="10667">
                <a:latin typeface="Gill Sans Nova Light" panose="020B03020201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654089-CB0E-4321-8557-8E0B4ACD84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16072" y="8330316"/>
            <a:ext cx="9734629" cy="3616152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4267"/>
            </a:lvl1pPr>
            <a:lvl2pPr marL="0" indent="0">
              <a:spcAft>
                <a:spcPts val="0"/>
              </a:spcAft>
              <a:buNone/>
              <a:defRPr sz="4267"/>
            </a:lvl2pPr>
            <a:lvl3pPr marL="0" indent="0">
              <a:spcAft>
                <a:spcPts val="0"/>
              </a:spcAft>
              <a:buNone/>
              <a:defRPr sz="4267"/>
            </a:lvl3pPr>
            <a:lvl4pPr marL="0" indent="0">
              <a:spcAft>
                <a:spcPts val="0"/>
              </a:spcAft>
              <a:buNone/>
              <a:defRPr sz="4267"/>
            </a:lvl4pPr>
            <a:lvl5pPr marL="0" indent="0">
              <a:spcAft>
                <a:spcPts val="0"/>
              </a:spcAft>
              <a:buNone/>
              <a:defRPr sz="4267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6460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9B6FC2A-29C4-4742-B32D-604659C0CB22}"/>
              </a:ext>
            </a:extLst>
          </p:cNvPr>
          <p:cNvSpPr txBox="1"/>
          <p:nvPr userDrawn="1"/>
        </p:nvSpPr>
        <p:spPr>
          <a:xfrm>
            <a:off x="2208001" y="12302333"/>
            <a:ext cx="5326835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2667" dirty="0">
                <a:solidFill>
                  <a:schemeClr val="tx1"/>
                </a:solidFill>
              </a:rPr>
              <a:t>From </a:t>
            </a:r>
            <a:r>
              <a:rPr lang="en-GB" sz="2667" dirty="0" err="1">
                <a:solidFill>
                  <a:schemeClr val="tx1"/>
                </a:solidFill>
              </a:rPr>
              <a:t>insight</a:t>
            </a:r>
            <a:r>
              <a:rPr lang="en-GB" sz="2667" dirty="0">
                <a:solidFill>
                  <a:schemeClr val="tx1"/>
                </a:solidFill>
              </a:rPr>
              <a:t> </a:t>
            </a:r>
            <a:r>
              <a:rPr lang="en-GB" sz="2667" dirty="0" err="1">
                <a:solidFill>
                  <a:schemeClr val="tx1"/>
                </a:solidFill>
              </a:rPr>
              <a:t>to</a:t>
            </a:r>
            <a:r>
              <a:rPr lang="en-GB" sz="2667" dirty="0">
                <a:solidFill>
                  <a:schemeClr val="tx1"/>
                </a:solidFill>
              </a:rPr>
              <a:t> </a:t>
            </a:r>
            <a:r>
              <a:rPr lang="en-GB" sz="2667" dirty="0" err="1">
                <a:solidFill>
                  <a:schemeClr val="tx1"/>
                </a:solidFill>
              </a:rPr>
              <a:t>impact</a:t>
            </a:r>
            <a:r>
              <a:rPr lang="en-GB" sz="2667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ACC6D5-D1D4-442A-84CB-4AA5E5B9EC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907200" y="0"/>
            <a:ext cx="8476800" cy="137160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429186956" name="Rectangle 8" descr="{&quot;templafy&quot;:{&quot;id&quot;:&quot;c0d1e0af-ade1-4c6e-95ad-8ab17ee08eee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3" y="834733"/>
            <a:ext cx="5923200" cy="1228800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80E529E2-449E-41BE-B0F7-70294EC1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369" y="3403600"/>
            <a:ext cx="12705304" cy="5180997"/>
          </a:xfrm>
        </p:spPr>
        <p:txBody>
          <a:bodyPr anchor="b"/>
          <a:lstStyle>
            <a:lvl1pPr>
              <a:lnSpc>
                <a:spcPts val="11200"/>
              </a:lnSpc>
              <a:defRPr sz="10667">
                <a:latin typeface="Gill Sans Nova Light" panose="020B03020201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CEDF5E3-A68C-469F-902C-69F694A0D4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16074" y="9205640"/>
            <a:ext cx="8091709" cy="2740827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4267"/>
            </a:lvl1pPr>
            <a:lvl2pPr marL="0" indent="0">
              <a:spcAft>
                <a:spcPts val="0"/>
              </a:spcAft>
              <a:buNone/>
              <a:defRPr sz="4267"/>
            </a:lvl2pPr>
            <a:lvl3pPr marL="0" indent="0">
              <a:spcAft>
                <a:spcPts val="0"/>
              </a:spcAft>
              <a:buNone/>
              <a:defRPr sz="4267"/>
            </a:lvl3pPr>
            <a:lvl4pPr marL="0" indent="0">
              <a:spcAft>
                <a:spcPts val="0"/>
              </a:spcAft>
              <a:buNone/>
              <a:defRPr sz="4267"/>
            </a:lvl4pPr>
            <a:lvl5pPr marL="0" indent="0">
              <a:spcAft>
                <a:spcPts val="0"/>
              </a:spcAft>
              <a:buNone/>
              <a:defRPr sz="4267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84574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B100237-7431-49D0-8F7C-9E1F2717B96C}"/>
              </a:ext>
            </a:extLst>
          </p:cNvPr>
          <p:cNvSpPr/>
          <p:nvPr userDrawn="1"/>
        </p:nvSpPr>
        <p:spPr>
          <a:xfrm>
            <a:off x="15364228" y="4332655"/>
            <a:ext cx="6452205" cy="7172632"/>
          </a:xfrm>
          <a:custGeom>
            <a:avLst/>
            <a:gdLst>
              <a:gd name="connsiteX0" fmla="*/ 0 w 1861343"/>
              <a:gd name="connsiteY0" fmla="*/ 0 h 2329962"/>
              <a:gd name="connsiteX1" fmla="*/ 1861343 w 1861343"/>
              <a:gd name="connsiteY1" fmla="*/ 0 h 2329962"/>
              <a:gd name="connsiteX2" fmla="*/ 1861343 w 1861343"/>
              <a:gd name="connsiteY2" fmla="*/ 2329962 h 2329962"/>
              <a:gd name="connsiteX3" fmla="*/ 0 w 1861343"/>
              <a:gd name="connsiteY3" fmla="*/ 2329962 h 2329962"/>
              <a:gd name="connsiteX4" fmla="*/ 0 w 1861343"/>
              <a:gd name="connsiteY4" fmla="*/ 0 h 2329962"/>
              <a:gd name="connsiteX0" fmla="*/ 0 w 3408789"/>
              <a:gd name="connsiteY0" fmla="*/ 852854 h 2329962"/>
              <a:gd name="connsiteX1" fmla="*/ 3408789 w 3408789"/>
              <a:gd name="connsiteY1" fmla="*/ 0 h 2329962"/>
              <a:gd name="connsiteX2" fmla="*/ 3408789 w 3408789"/>
              <a:gd name="connsiteY2" fmla="*/ 2329962 h 2329962"/>
              <a:gd name="connsiteX3" fmla="*/ 1547446 w 3408789"/>
              <a:gd name="connsiteY3" fmla="*/ 2329962 h 2329962"/>
              <a:gd name="connsiteX4" fmla="*/ 0 w 3408789"/>
              <a:gd name="connsiteY4" fmla="*/ 852854 h 2329962"/>
              <a:gd name="connsiteX0" fmla="*/ 0 w 3408789"/>
              <a:gd name="connsiteY0" fmla="*/ 852854 h 3516924"/>
              <a:gd name="connsiteX1" fmla="*/ 3408789 w 3408789"/>
              <a:gd name="connsiteY1" fmla="*/ 0 h 3516924"/>
              <a:gd name="connsiteX2" fmla="*/ 3408789 w 3408789"/>
              <a:gd name="connsiteY2" fmla="*/ 2329962 h 3516924"/>
              <a:gd name="connsiteX3" fmla="*/ 483577 w 3408789"/>
              <a:gd name="connsiteY3" fmla="*/ 3516924 h 3516924"/>
              <a:gd name="connsiteX4" fmla="*/ 0 w 3408789"/>
              <a:gd name="connsiteY4" fmla="*/ 852854 h 3516924"/>
              <a:gd name="connsiteX0" fmla="*/ 0 w 3417582"/>
              <a:gd name="connsiteY0" fmla="*/ 852854 h 3789485"/>
              <a:gd name="connsiteX1" fmla="*/ 3408789 w 3417582"/>
              <a:gd name="connsiteY1" fmla="*/ 0 h 3789485"/>
              <a:gd name="connsiteX2" fmla="*/ 3417582 w 3417582"/>
              <a:gd name="connsiteY2" fmla="*/ 3789485 h 3789485"/>
              <a:gd name="connsiteX3" fmla="*/ 483577 w 3417582"/>
              <a:gd name="connsiteY3" fmla="*/ 3516924 h 3789485"/>
              <a:gd name="connsiteX4" fmla="*/ 0 w 3417582"/>
              <a:gd name="connsiteY4" fmla="*/ 852854 h 3789485"/>
              <a:gd name="connsiteX0" fmla="*/ 0 w 3417582"/>
              <a:gd name="connsiteY0" fmla="*/ 852854 h 3789485"/>
              <a:gd name="connsiteX1" fmla="*/ 3408789 w 3417582"/>
              <a:gd name="connsiteY1" fmla="*/ 0 h 3789485"/>
              <a:gd name="connsiteX2" fmla="*/ 3417582 w 3417582"/>
              <a:gd name="connsiteY2" fmla="*/ 3789485 h 3789485"/>
              <a:gd name="connsiteX3" fmla="*/ 501162 w 3417582"/>
              <a:gd name="connsiteY3" fmla="*/ 3570549 h 3789485"/>
              <a:gd name="connsiteX4" fmla="*/ 0 w 3417582"/>
              <a:gd name="connsiteY4" fmla="*/ 852854 h 3789485"/>
              <a:gd name="connsiteX0" fmla="*/ 0 w 3408789"/>
              <a:gd name="connsiteY0" fmla="*/ 852854 h 3852049"/>
              <a:gd name="connsiteX1" fmla="*/ 3408789 w 3408789"/>
              <a:gd name="connsiteY1" fmla="*/ 0 h 3852049"/>
              <a:gd name="connsiteX2" fmla="*/ 3399997 w 3408789"/>
              <a:gd name="connsiteY2" fmla="*/ 3852049 h 3852049"/>
              <a:gd name="connsiteX3" fmla="*/ 501162 w 3408789"/>
              <a:gd name="connsiteY3" fmla="*/ 3570549 h 3852049"/>
              <a:gd name="connsiteX4" fmla="*/ 0 w 3408789"/>
              <a:gd name="connsiteY4" fmla="*/ 852854 h 385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8789" h="3852049">
                <a:moveTo>
                  <a:pt x="0" y="852854"/>
                </a:moveTo>
                <a:lnTo>
                  <a:pt x="3408789" y="0"/>
                </a:lnTo>
                <a:cubicBezTo>
                  <a:pt x="3405858" y="1284016"/>
                  <a:pt x="3402928" y="2568033"/>
                  <a:pt x="3399997" y="3852049"/>
                </a:cubicBezTo>
                <a:lnTo>
                  <a:pt x="501162" y="3570549"/>
                </a:lnTo>
                <a:lnTo>
                  <a:pt x="0" y="852854"/>
                </a:lnTo>
                <a:close/>
              </a:path>
            </a:pathLst>
          </a:cu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733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9714C5-06E3-4370-A728-9DC7B080DE43}"/>
              </a:ext>
            </a:extLst>
          </p:cNvPr>
          <p:cNvSpPr txBox="1"/>
          <p:nvPr userDrawn="1"/>
        </p:nvSpPr>
        <p:spPr>
          <a:xfrm>
            <a:off x="18100433" y="12302333"/>
            <a:ext cx="5326835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2667" dirty="0">
                <a:solidFill>
                  <a:schemeClr val="tx1"/>
                </a:solidFill>
              </a:rPr>
              <a:t>From </a:t>
            </a:r>
            <a:r>
              <a:rPr lang="en-GB" sz="2667" dirty="0" err="1">
                <a:solidFill>
                  <a:schemeClr val="tx1"/>
                </a:solidFill>
              </a:rPr>
              <a:t>insight</a:t>
            </a:r>
            <a:r>
              <a:rPr lang="en-GB" sz="2667" dirty="0">
                <a:solidFill>
                  <a:schemeClr val="tx1"/>
                </a:solidFill>
              </a:rPr>
              <a:t> </a:t>
            </a:r>
            <a:r>
              <a:rPr lang="en-GB" sz="2667" dirty="0" err="1">
                <a:solidFill>
                  <a:schemeClr val="tx1"/>
                </a:solidFill>
              </a:rPr>
              <a:t>to</a:t>
            </a:r>
            <a:r>
              <a:rPr lang="en-GB" sz="2667" dirty="0">
                <a:solidFill>
                  <a:schemeClr val="tx1"/>
                </a:solidFill>
              </a:rPr>
              <a:t> </a:t>
            </a:r>
            <a:r>
              <a:rPr lang="en-GB" sz="2667" dirty="0" err="1">
                <a:solidFill>
                  <a:schemeClr val="tx1"/>
                </a:solidFill>
              </a:rPr>
              <a:t>impact</a:t>
            </a:r>
            <a:r>
              <a:rPr lang="en-GB" sz="2667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4AF4D0-D837-4E91-97F8-5213372D62BA}"/>
              </a:ext>
            </a:extLst>
          </p:cNvPr>
          <p:cNvSpPr/>
          <p:nvPr userDrawn="1"/>
        </p:nvSpPr>
        <p:spPr>
          <a:xfrm>
            <a:off x="15364228" y="1201760"/>
            <a:ext cx="9090104" cy="10105067"/>
          </a:xfrm>
          <a:custGeom>
            <a:avLst/>
            <a:gdLst>
              <a:gd name="connsiteX0" fmla="*/ 0 w 1861343"/>
              <a:gd name="connsiteY0" fmla="*/ 0 h 2329962"/>
              <a:gd name="connsiteX1" fmla="*/ 1861343 w 1861343"/>
              <a:gd name="connsiteY1" fmla="*/ 0 h 2329962"/>
              <a:gd name="connsiteX2" fmla="*/ 1861343 w 1861343"/>
              <a:gd name="connsiteY2" fmla="*/ 2329962 h 2329962"/>
              <a:gd name="connsiteX3" fmla="*/ 0 w 1861343"/>
              <a:gd name="connsiteY3" fmla="*/ 2329962 h 2329962"/>
              <a:gd name="connsiteX4" fmla="*/ 0 w 1861343"/>
              <a:gd name="connsiteY4" fmla="*/ 0 h 2329962"/>
              <a:gd name="connsiteX0" fmla="*/ 0 w 3408789"/>
              <a:gd name="connsiteY0" fmla="*/ 852854 h 2329962"/>
              <a:gd name="connsiteX1" fmla="*/ 3408789 w 3408789"/>
              <a:gd name="connsiteY1" fmla="*/ 0 h 2329962"/>
              <a:gd name="connsiteX2" fmla="*/ 3408789 w 3408789"/>
              <a:gd name="connsiteY2" fmla="*/ 2329962 h 2329962"/>
              <a:gd name="connsiteX3" fmla="*/ 1547446 w 3408789"/>
              <a:gd name="connsiteY3" fmla="*/ 2329962 h 2329962"/>
              <a:gd name="connsiteX4" fmla="*/ 0 w 3408789"/>
              <a:gd name="connsiteY4" fmla="*/ 852854 h 2329962"/>
              <a:gd name="connsiteX0" fmla="*/ 0 w 3408789"/>
              <a:gd name="connsiteY0" fmla="*/ 852854 h 3516924"/>
              <a:gd name="connsiteX1" fmla="*/ 3408789 w 3408789"/>
              <a:gd name="connsiteY1" fmla="*/ 0 h 3516924"/>
              <a:gd name="connsiteX2" fmla="*/ 3408789 w 3408789"/>
              <a:gd name="connsiteY2" fmla="*/ 2329962 h 3516924"/>
              <a:gd name="connsiteX3" fmla="*/ 483577 w 3408789"/>
              <a:gd name="connsiteY3" fmla="*/ 3516924 h 3516924"/>
              <a:gd name="connsiteX4" fmla="*/ 0 w 3408789"/>
              <a:gd name="connsiteY4" fmla="*/ 852854 h 3516924"/>
              <a:gd name="connsiteX0" fmla="*/ 0 w 3417582"/>
              <a:gd name="connsiteY0" fmla="*/ 852854 h 3789485"/>
              <a:gd name="connsiteX1" fmla="*/ 3408789 w 3417582"/>
              <a:gd name="connsiteY1" fmla="*/ 0 h 3789485"/>
              <a:gd name="connsiteX2" fmla="*/ 3417582 w 3417582"/>
              <a:gd name="connsiteY2" fmla="*/ 3789485 h 3789485"/>
              <a:gd name="connsiteX3" fmla="*/ 483577 w 3417582"/>
              <a:gd name="connsiteY3" fmla="*/ 3516924 h 3789485"/>
              <a:gd name="connsiteX4" fmla="*/ 0 w 3417582"/>
              <a:gd name="connsiteY4" fmla="*/ 852854 h 3789485"/>
              <a:gd name="connsiteX0" fmla="*/ 0 w 3417582"/>
              <a:gd name="connsiteY0" fmla="*/ 852854 h 3789485"/>
              <a:gd name="connsiteX1" fmla="*/ 3408789 w 3417582"/>
              <a:gd name="connsiteY1" fmla="*/ 0 h 3789485"/>
              <a:gd name="connsiteX2" fmla="*/ 3417582 w 3417582"/>
              <a:gd name="connsiteY2" fmla="*/ 3789485 h 3789485"/>
              <a:gd name="connsiteX3" fmla="*/ 501162 w 3417582"/>
              <a:gd name="connsiteY3" fmla="*/ 3570549 h 3789485"/>
              <a:gd name="connsiteX4" fmla="*/ 0 w 3417582"/>
              <a:gd name="connsiteY4" fmla="*/ 852854 h 3789485"/>
              <a:gd name="connsiteX0" fmla="*/ 0 w 3408789"/>
              <a:gd name="connsiteY0" fmla="*/ 852854 h 3852049"/>
              <a:gd name="connsiteX1" fmla="*/ 3408789 w 3408789"/>
              <a:gd name="connsiteY1" fmla="*/ 0 h 3852049"/>
              <a:gd name="connsiteX2" fmla="*/ 3399997 w 3408789"/>
              <a:gd name="connsiteY2" fmla="*/ 3852049 h 3852049"/>
              <a:gd name="connsiteX3" fmla="*/ 501162 w 3408789"/>
              <a:gd name="connsiteY3" fmla="*/ 3570549 h 3852049"/>
              <a:gd name="connsiteX4" fmla="*/ 0 w 3408789"/>
              <a:gd name="connsiteY4" fmla="*/ 852854 h 385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8789" h="3852049">
                <a:moveTo>
                  <a:pt x="0" y="852854"/>
                </a:moveTo>
                <a:lnTo>
                  <a:pt x="3408789" y="0"/>
                </a:lnTo>
                <a:cubicBezTo>
                  <a:pt x="3405858" y="1284016"/>
                  <a:pt x="3402928" y="2568033"/>
                  <a:pt x="3399997" y="3852049"/>
                </a:cubicBezTo>
                <a:lnTo>
                  <a:pt x="501162" y="3570549"/>
                </a:lnTo>
                <a:lnTo>
                  <a:pt x="0" y="852854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6346" t="-6" r="-43098" b="-186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733"/>
          </a:p>
        </p:txBody>
      </p:sp>
      <p:pic>
        <p:nvPicPr>
          <p:cNvPr id="1454048897" name="Rectangle 7" descr="{&quot;templafy&quot;:{&quot;id&quot;:&quot;60decd77-64bd-4728-8e67-94f71ea766de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33" y="834733"/>
            <a:ext cx="5923200" cy="1228800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77013848-41F0-44AD-9301-BEF9A1A4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368" y="3403600"/>
            <a:ext cx="12009600" cy="5180997"/>
          </a:xfrm>
        </p:spPr>
        <p:txBody>
          <a:bodyPr anchor="b"/>
          <a:lstStyle>
            <a:lvl1pPr>
              <a:lnSpc>
                <a:spcPts val="11200"/>
              </a:lnSpc>
              <a:defRPr sz="10667">
                <a:latin typeface="Gill Sans Nova Light" panose="020B03020201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245421C-670F-4227-B79D-994FE547F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16072" y="9205640"/>
            <a:ext cx="9734629" cy="2740827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4267"/>
            </a:lvl1pPr>
            <a:lvl2pPr marL="0" indent="0">
              <a:spcAft>
                <a:spcPts val="0"/>
              </a:spcAft>
              <a:buNone/>
              <a:defRPr sz="4267"/>
            </a:lvl2pPr>
            <a:lvl3pPr marL="0" indent="0">
              <a:spcAft>
                <a:spcPts val="0"/>
              </a:spcAft>
              <a:buNone/>
              <a:defRPr sz="4267"/>
            </a:lvl3pPr>
            <a:lvl4pPr marL="0" indent="0">
              <a:spcAft>
                <a:spcPts val="0"/>
              </a:spcAft>
              <a:buNone/>
              <a:defRPr sz="4267"/>
            </a:lvl4pPr>
            <a:lvl5pPr marL="0" indent="0">
              <a:spcAft>
                <a:spcPts val="0"/>
              </a:spcAft>
              <a:buNone/>
              <a:defRPr sz="4267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46775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kating, building, ramp, board&#10;&#10;Description automatically generated">
            <a:extLst>
              <a:ext uri="{FF2B5EF4-FFF2-40B4-BE49-F238E27FC236}">
                <a16:creationId xmlns:a16="http://schemas.microsoft.com/office/drawing/2014/main" id="{71655C6F-D683-4181-8A76-C2CF9E2F41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63"/>
          <a:stretch/>
        </p:blipFill>
        <p:spPr>
          <a:xfrm>
            <a:off x="15903155" y="0"/>
            <a:ext cx="8480848" cy="13716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 userDrawn="1"/>
        </p:nvSpPr>
        <p:spPr>
          <a:xfrm>
            <a:off x="22854596" y="12536444"/>
            <a:ext cx="569037" cy="623549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73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5294-8509-42D7-B32F-8FB3BCBB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5" y="1003303"/>
            <a:ext cx="14572024" cy="1801939"/>
          </a:xfrm>
        </p:spPr>
        <p:txBody>
          <a:bodyPr/>
          <a:lstStyle>
            <a:lvl1pPr>
              <a:lnSpc>
                <a:spcPts val="11733"/>
              </a:lnSpc>
              <a:defRPr sz="10667">
                <a:latin typeface="Gill Sans Nova Light" panose="020B03020201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3237B-A6D8-401E-A0E8-75ED37DDC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6733" y="3403601"/>
            <a:ext cx="13334411" cy="8542867"/>
          </a:xfrm>
        </p:spPr>
        <p:txBody>
          <a:bodyPr>
            <a:normAutofit/>
          </a:bodyPr>
          <a:lstStyle>
            <a:lvl1pPr marL="1056013" indent="-1056013">
              <a:spcAft>
                <a:spcPts val="1600"/>
              </a:spcAft>
              <a:buFont typeface="+mj-lt"/>
              <a:buAutoNum type="arabicPeriod"/>
              <a:defRPr sz="4267"/>
            </a:lvl1pPr>
            <a:lvl2pPr marL="914411" indent="-914411">
              <a:spcAft>
                <a:spcPts val="1600"/>
              </a:spcAft>
              <a:buFont typeface="+mj-lt"/>
              <a:buAutoNum type="arabicPeriod"/>
              <a:defRPr sz="4267"/>
            </a:lvl2pPr>
            <a:lvl3pPr marL="914411" indent="-914411">
              <a:spcAft>
                <a:spcPts val="1600"/>
              </a:spcAft>
              <a:buFont typeface="+mj-lt"/>
              <a:buAutoNum type="arabicPeriod"/>
              <a:defRPr sz="4267"/>
            </a:lvl3pPr>
            <a:lvl4pPr marL="914411" indent="-914411">
              <a:spcAft>
                <a:spcPts val="1600"/>
              </a:spcAft>
              <a:buFont typeface="+mj-lt"/>
              <a:buAutoNum type="arabicPeriod"/>
              <a:defRPr sz="4267"/>
            </a:lvl4pPr>
            <a:lvl5pPr marL="914411" indent="-914411">
              <a:spcAft>
                <a:spcPts val="1600"/>
              </a:spcAft>
              <a:buFont typeface="+mj-lt"/>
              <a:buAutoNum type="arabicPeriod"/>
              <a:defRPr sz="42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4CDDE-58C2-4810-8B30-D17CF249E2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 descr="{&quot;templafy&quot;:{&quot;id&quot;:&quot;d14a7a3d-8c0e-42c3-af8f-2b1159ed47d5&quot;}}">
            <a:extLst>
              <a:ext uri="{FF2B5EF4-FFF2-40B4-BE49-F238E27FC236}">
                <a16:creationId xmlns:a16="http://schemas.microsoft.com/office/drawing/2014/main" id="{E6F37757-2E2F-45B4-8E6C-0B6588D2DCE2}"/>
              </a:ext>
            </a:extLst>
          </p:cNvPr>
          <p:cNvSpPr/>
          <p:nvPr userDrawn="1"/>
        </p:nvSpPr>
        <p:spPr>
          <a:xfrm>
            <a:off x="18144000" y="12720995"/>
            <a:ext cx="3139189" cy="49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en-GB" sz="2133" dirty="0">
                <a:solidFill>
                  <a:schemeClr val="tx1"/>
                </a:solidFill>
              </a:rPr>
              <a:t>27 September 2022</a:t>
            </a:r>
          </a:p>
        </p:txBody>
      </p:sp>
      <p:sp>
        <p:nvSpPr>
          <p:cNvPr id="10" name="Rectangle 9" descr="{&quot;templafy&quot;:{&quot;id&quot;:&quot;c3b84be9-0e72-4c1c-9da1-6b054c3b2ed9&quot;}}">
            <a:extLst>
              <a:ext uri="{FF2B5EF4-FFF2-40B4-BE49-F238E27FC236}">
                <a16:creationId xmlns:a16="http://schemas.microsoft.com/office/drawing/2014/main" id="{AA1C14F3-85E4-47DF-A8F9-0A6C945C6727}"/>
              </a:ext>
            </a:extLst>
          </p:cNvPr>
          <p:cNvSpPr/>
          <p:nvPr userDrawn="1"/>
        </p:nvSpPr>
        <p:spPr>
          <a:xfrm>
            <a:off x="6710031" y="12712703"/>
            <a:ext cx="8818728" cy="601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2133" dirty="0">
              <a:solidFill>
                <a:schemeClr val="tx1"/>
              </a:solidFill>
            </a:endParaRPr>
          </a:p>
        </p:txBody>
      </p:sp>
      <p:pic>
        <p:nvPicPr>
          <p:cNvPr id="793535704" name="Rectangle 10" descr="{&quot;templafy&quot;:{&quot;id&quot;:&quot;e102212e-2977-4411-922d-25ee19f9a88e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33" y="12449139"/>
            <a:ext cx="2736000" cy="566400"/>
          </a:xfrm>
          <a:prstGeom prst="rect">
            <a:avLst/>
          </a:prstGeom>
        </p:spPr>
      </p:pic>
      <p:sp>
        <p:nvSpPr>
          <p:cNvPr id="13" name="Rectangle 12" descr="{&quot;templafy&quot;:{&quot;id&quot;:&quot;66bab877-0e7b-4bec-af7a-b785cef9e42e&quot;}}" hidden="1">
            <a:extLst>
              <a:ext uri="{FF2B5EF4-FFF2-40B4-BE49-F238E27FC236}">
                <a16:creationId xmlns:a16="http://schemas.microsoft.com/office/drawing/2014/main" id="{829DC8B1-9D54-4E8C-B174-7B9355FD57F9}"/>
              </a:ext>
            </a:extLst>
          </p:cNvPr>
          <p:cNvSpPr/>
          <p:nvPr userDrawn="1"/>
        </p:nvSpPr>
        <p:spPr>
          <a:xfrm>
            <a:off x="956735" y="12715440"/>
            <a:ext cx="6850835" cy="502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en-GB" sz="2133" u="none" dirty="0">
                <a:solidFill>
                  <a:schemeClr val="tx1"/>
                </a:solidFill>
              </a:rPr>
              <a:t>University of St.Gallen</a:t>
            </a:r>
          </a:p>
        </p:txBody>
      </p:sp>
    </p:spTree>
    <p:extLst>
      <p:ext uri="{BB962C8B-B14F-4D97-AF65-F5344CB8AC3E}">
        <p14:creationId xmlns:p14="http://schemas.microsoft.com/office/powerpoint/2010/main" val="2963285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88CA-EB6E-49E8-8E20-86448C52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001" y="1003303"/>
            <a:ext cx="19299267" cy="6656456"/>
          </a:xfrm>
        </p:spPr>
        <p:txBody>
          <a:bodyPr anchor="b">
            <a:normAutofit/>
          </a:bodyPr>
          <a:lstStyle>
            <a:lvl1pPr marL="0" indent="0" algn="l">
              <a:lnSpc>
                <a:spcPts val="13867"/>
              </a:lnSpc>
              <a:buFont typeface="+mj-lt"/>
              <a:buNone/>
              <a:defRPr sz="13334">
                <a:solidFill>
                  <a:schemeClr val="bg2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2261-379D-435B-BB30-A2A9B6CF3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8001" y="8004314"/>
            <a:ext cx="16068312" cy="3942155"/>
          </a:xfrm>
        </p:spPr>
        <p:txBody>
          <a:bodyPr>
            <a:normAutofit/>
          </a:bodyPr>
          <a:lstStyle>
            <a:lvl1pPr marL="0" indent="0">
              <a:buNone/>
              <a:defRPr sz="6400">
                <a:solidFill>
                  <a:schemeClr val="bg2"/>
                </a:solidFill>
              </a:defRPr>
            </a:lvl1pPr>
            <a:lvl2pPr marL="91441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23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5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6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9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A3A5247-554A-42FF-BCCF-A11D65465AA4}"/>
              </a:ext>
            </a:extLst>
          </p:cNvPr>
          <p:cNvSpPr>
            <a:spLocks noChangeAspect="1"/>
          </p:cNvSpPr>
          <p:nvPr userDrawn="1"/>
        </p:nvSpPr>
        <p:spPr>
          <a:xfrm>
            <a:off x="12192003" y="8443495"/>
            <a:ext cx="12192000" cy="13359955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733"/>
          </a:p>
        </p:txBody>
      </p:sp>
    </p:spTree>
    <p:extLst>
      <p:ext uri="{BB962C8B-B14F-4D97-AF65-F5344CB8AC3E}">
        <p14:creationId xmlns:p14="http://schemas.microsoft.com/office/powerpoint/2010/main" val="1131510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C68F798-C07C-4BF8-8573-0552735B83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384000" cy="137160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B88CA-EB6E-49E8-8E20-86448C52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001" y="1003303"/>
            <a:ext cx="19299267" cy="6656456"/>
          </a:xfrm>
        </p:spPr>
        <p:txBody>
          <a:bodyPr anchor="b">
            <a:normAutofit/>
          </a:bodyPr>
          <a:lstStyle>
            <a:lvl1pPr marL="0" indent="0" algn="l">
              <a:lnSpc>
                <a:spcPts val="13867"/>
              </a:lnSpc>
              <a:buFont typeface="+mj-lt"/>
              <a:buNone/>
              <a:defRPr sz="13334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2261-379D-435B-BB30-A2A9B6CF3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8001" y="8004314"/>
            <a:ext cx="16068312" cy="3942155"/>
          </a:xfrm>
        </p:spPr>
        <p:txBody>
          <a:bodyPr>
            <a:normAutofit/>
          </a:bodyPr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91441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23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5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6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9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94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 userDrawn="1"/>
        </p:nvSpPr>
        <p:spPr>
          <a:xfrm>
            <a:off x="22854596" y="12536444"/>
            <a:ext cx="569037" cy="623549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73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6736" y="3403597"/>
            <a:ext cx="10993968" cy="854286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3300" y="3403601"/>
            <a:ext cx="10993965" cy="854286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14" descr="{&quot;templafy&quot;:{&quot;id&quot;:&quot;998101ba-23e1-42ef-b9b8-eabf8c3fb3a9&quot;}}">
            <a:extLst>
              <a:ext uri="{FF2B5EF4-FFF2-40B4-BE49-F238E27FC236}">
                <a16:creationId xmlns:a16="http://schemas.microsoft.com/office/drawing/2014/main" id="{6247B37A-A555-44A3-BECD-66BD8151E865}"/>
              </a:ext>
            </a:extLst>
          </p:cNvPr>
          <p:cNvSpPr/>
          <p:nvPr userDrawn="1"/>
        </p:nvSpPr>
        <p:spPr>
          <a:xfrm>
            <a:off x="18144000" y="12720995"/>
            <a:ext cx="3139189" cy="49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en-GB" sz="2133" dirty="0">
                <a:solidFill>
                  <a:schemeClr val="tx1"/>
                </a:solidFill>
              </a:rPr>
              <a:t>27 September 2022</a:t>
            </a:r>
          </a:p>
        </p:txBody>
      </p:sp>
      <p:pic>
        <p:nvPicPr>
          <p:cNvPr id="95469111" name="Rectangle 4" descr="{&quot;templafy&quot;:{&quot;id&quot;:&quot;4353aa10-fc26-4375-83bf-5d9e44226dd4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3" y="12449139"/>
            <a:ext cx="2736000" cy="566400"/>
          </a:xfrm>
          <a:prstGeom prst="rect">
            <a:avLst/>
          </a:prstGeom>
        </p:spPr>
      </p:pic>
      <p:sp>
        <p:nvSpPr>
          <p:cNvPr id="6" name="Rectangle 5" descr="{&quot;templafy&quot;:{&quot;id&quot;:&quot;c87b8b26-9378-48c4-a634-e3835b39cec4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 userDrawn="1"/>
        </p:nvSpPr>
        <p:spPr>
          <a:xfrm>
            <a:off x="6710031" y="12712703"/>
            <a:ext cx="10358771" cy="601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2133" dirty="0">
              <a:solidFill>
                <a:schemeClr val="tx1"/>
              </a:solidFill>
            </a:endParaRPr>
          </a:p>
        </p:txBody>
      </p:sp>
      <p:sp>
        <p:nvSpPr>
          <p:cNvPr id="7" name="Rectangle 6" descr="{&quot;templafy&quot;:{&quot;id&quot;:&quot;9bed5199-5914-4637-8200-fa82f31aba43&quot;}}" hidden="1">
            <a:extLst>
              <a:ext uri="{FF2B5EF4-FFF2-40B4-BE49-F238E27FC236}">
                <a16:creationId xmlns:a16="http://schemas.microsoft.com/office/drawing/2014/main" id="{B915E154-BDC4-452C-BDE7-882BE349B509}"/>
              </a:ext>
            </a:extLst>
          </p:cNvPr>
          <p:cNvSpPr/>
          <p:nvPr userDrawn="1"/>
        </p:nvSpPr>
        <p:spPr>
          <a:xfrm>
            <a:off x="956735" y="12715440"/>
            <a:ext cx="6850835" cy="502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en-GB" sz="2133" u="none" dirty="0">
                <a:solidFill>
                  <a:schemeClr val="tx1"/>
                </a:solidFill>
              </a:rPr>
              <a:t>University of St.Gallen</a:t>
            </a:r>
          </a:p>
        </p:txBody>
      </p:sp>
    </p:spTree>
    <p:extLst>
      <p:ext uri="{BB962C8B-B14F-4D97-AF65-F5344CB8AC3E}">
        <p14:creationId xmlns:p14="http://schemas.microsoft.com/office/powerpoint/2010/main" val="1209009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 userDrawn="1"/>
        </p:nvSpPr>
        <p:spPr>
          <a:xfrm>
            <a:off x="22854596" y="12536444"/>
            <a:ext cx="569037" cy="623549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73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5294-8509-42D7-B32F-8FB3BCB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FF60-9E69-4915-A0DD-67FF2532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9FAC9-1E0D-44F5-8B7F-C8D103F4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54595" y="12712701"/>
            <a:ext cx="572672" cy="73025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10" descr="{&quot;templafy&quot;:{&quot;id&quot;:&quot;2670855d-7d16-4563-ba4d-ffddf95873a4&quot;}}">
            <a:extLst>
              <a:ext uri="{FF2B5EF4-FFF2-40B4-BE49-F238E27FC236}">
                <a16:creationId xmlns:a16="http://schemas.microsoft.com/office/drawing/2014/main" id="{47453508-BA4F-4ACB-B108-B3791E88CD55}"/>
              </a:ext>
            </a:extLst>
          </p:cNvPr>
          <p:cNvSpPr/>
          <p:nvPr userDrawn="1"/>
        </p:nvSpPr>
        <p:spPr>
          <a:xfrm>
            <a:off x="18144000" y="12720995"/>
            <a:ext cx="3139189" cy="49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en-GB" sz="2133" dirty="0">
                <a:solidFill>
                  <a:schemeClr val="tx1"/>
                </a:solidFill>
              </a:rPr>
              <a:t>27 September 2022</a:t>
            </a:r>
          </a:p>
        </p:txBody>
      </p:sp>
      <p:pic>
        <p:nvPicPr>
          <p:cNvPr id="1490617603" name="Rectangle 11" descr="{&quot;templafy&quot;:{&quot;id&quot;:&quot;92085b67-4d25-4e3b-b499-21b485904de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3" y="12449139"/>
            <a:ext cx="2736000" cy="566400"/>
          </a:xfrm>
          <a:prstGeom prst="rect">
            <a:avLst/>
          </a:prstGeom>
        </p:spPr>
      </p:pic>
      <p:sp>
        <p:nvSpPr>
          <p:cNvPr id="13" name="Rectangle 12" descr="{&quot;templafy&quot;:{&quot;id&quot;:&quot;717b1a50-8044-4c4f-bcfe-bf14133eefec&quot;}}">
            <a:extLst>
              <a:ext uri="{FF2B5EF4-FFF2-40B4-BE49-F238E27FC236}">
                <a16:creationId xmlns:a16="http://schemas.microsoft.com/office/drawing/2014/main" id="{B5B29C83-7B2A-4E20-895A-585B8348684F}"/>
              </a:ext>
            </a:extLst>
          </p:cNvPr>
          <p:cNvSpPr/>
          <p:nvPr userDrawn="1"/>
        </p:nvSpPr>
        <p:spPr>
          <a:xfrm>
            <a:off x="6710031" y="12712703"/>
            <a:ext cx="10358771" cy="601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2133" dirty="0">
              <a:solidFill>
                <a:schemeClr val="tx1"/>
              </a:solidFill>
            </a:endParaRPr>
          </a:p>
        </p:txBody>
      </p:sp>
      <p:sp>
        <p:nvSpPr>
          <p:cNvPr id="9" name="Rectangle 8" descr="{&quot;templafy&quot;:{&quot;id&quot;:&quot;b8fee4cb-bf04-4c00-a543-551aae831616&quot;}}" hidden="1">
            <a:extLst>
              <a:ext uri="{FF2B5EF4-FFF2-40B4-BE49-F238E27FC236}">
                <a16:creationId xmlns:a16="http://schemas.microsoft.com/office/drawing/2014/main" id="{2B2F7145-7DCA-4B3F-A8AE-07622CB5DF8E}"/>
              </a:ext>
            </a:extLst>
          </p:cNvPr>
          <p:cNvSpPr/>
          <p:nvPr userDrawn="1"/>
        </p:nvSpPr>
        <p:spPr>
          <a:xfrm>
            <a:off x="956735" y="12715440"/>
            <a:ext cx="6850835" cy="502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en-GB" sz="2133" u="none" dirty="0">
                <a:solidFill>
                  <a:schemeClr val="tx1"/>
                </a:solidFill>
              </a:rPr>
              <a:t>University of St.Gallen</a:t>
            </a:r>
          </a:p>
        </p:txBody>
      </p:sp>
    </p:spTree>
    <p:extLst>
      <p:ext uri="{BB962C8B-B14F-4D97-AF65-F5344CB8AC3E}">
        <p14:creationId xmlns:p14="http://schemas.microsoft.com/office/powerpoint/2010/main" val="42647974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4469C7-7D0E-49E1-8F7D-6E7D287176ED}"/>
              </a:ext>
            </a:extLst>
          </p:cNvPr>
          <p:cNvSpPr>
            <a:spLocks noChangeAspect="1"/>
          </p:cNvSpPr>
          <p:nvPr userDrawn="1"/>
        </p:nvSpPr>
        <p:spPr>
          <a:xfrm>
            <a:off x="22854596" y="12536444"/>
            <a:ext cx="569037" cy="623549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73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6732" y="3403600"/>
            <a:ext cx="11235267" cy="8542869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2001" y="3403601"/>
            <a:ext cx="11235267" cy="8542867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12" name="Rectangle 11" descr="{&quot;templafy&quot;:{&quot;id&quot;:&quot;8ccffac5-81b5-49a3-af34-c705273d4f11&quot;}}">
            <a:extLst>
              <a:ext uri="{FF2B5EF4-FFF2-40B4-BE49-F238E27FC236}">
                <a16:creationId xmlns:a16="http://schemas.microsoft.com/office/drawing/2014/main" id="{A6CE9D3B-0E1D-4168-8639-F0D1F5FF77B1}"/>
              </a:ext>
            </a:extLst>
          </p:cNvPr>
          <p:cNvSpPr/>
          <p:nvPr userDrawn="1"/>
        </p:nvSpPr>
        <p:spPr>
          <a:xfrm>
            <a:off x="18144000" y="12720995"/>
            <a:ext cx="3139189" cy="49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en-GB" sz="2133" dirty="0">
                <a:solidFill>
                  <a:schemeClr val="tx1"/>
                </a:solidFill>
              </a:rPr>
              <a:t>27 September 2022</a:t>
            </a:r>
          </a:p>
        </p:txBody>
      </p:sp>
      <p:pic>
        <p:nvPicPr>
          <p:cNvPr id="390671959" name="Rectangle 13" descr="{&quot;templafy&quot;:{&quot;id&quot;:&quot;f0058900-6578-49db-9afd-eedb22c1bb4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3" y="12449139"/>
            <a:ext cx="2736000" cy="566400"/>
          </a:xfrm>
          <a:prstGeom prst="rect">
            <a:avLst/>
          </a:prstGeom>
        </p:spPr>
      </p:pic>
      <p:sp>
        <p:nvSpPr>
          <p:cNvPr id="13" name="Rectangle 12" descr="{&quot;templafy&quot;:{&quot;id&quot;:&quot;94ef05c5-c7ec-4c0f-bc9e-e856c4f70d4b&quot;}}">
            <a:extLst>
              <a:ext uri="{FF2B5EF4-FFF2-40B4-BE49-F238E27FC236}">
                <a16:creationId xmlns:a16="http://schemas.microsoft.com/office/drawing/2014/main" id="{D1217118-5A25-4DE0-99F7-B3460244BBBE}"/>
              </a:ext>
            </a:extLst>
          </p:cNvPr>
          <p:cNvSpPr/>
          <p:nvPr userDrawn="1"/>
        </p:nvSpPr>
        <p:spPr>
          <a:xfrm>
            <a:off x="6710031" y="12712703"/>
            <a:ext cx="10358771" cy="601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2133" dirty="0">
              <a:solidFill>
                <a:schemeClr val="tx1"/>
              </a:solidFill>
            </a:endParaRPr>
          </a:p>
        </p:txBody>
      </p:sp>
      <p:sp>
        <p:nvSpPr>
          <p:cNvPr id="15" name="Rectangle 14" descr="{&quot;templafy&quot;:{&quot;id&quot;:&quot;f991b9ce-7ee1-4496-9655-4d8c7e20f411&quot;}}" hidden="1">
            <a:extLst>
              <a:ext uri="{FF2B5EF4-FFF2-40B4-BE49-F238E27FC236}">
                <a16:creationId xmlns:a16="http://schemas.microsoft.com/office/drawing/2014/main" id="{544AC9A2-9666-4133-BC67-BE44B6459332}"/>
              </a:ext>
            </a:extLst>
          </p:cNvPr>
          <p:cNvSpPr/>
          <p:nvPr userDrawn="1"/>
        </p:nvSpPr>
        <p:spPr>
          <a:xfrm>
            <a:off x="956735" y="12715440"/>
            <a:ext cx="6850835" cy="502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en-GB" sz="2133" u="none" dirty="0">
                <a:solidFill>
                  <a:schemeClr val="tx1"/>
                </a:solidFill>
              </a:rPr>
              <a:t>University of St.Gallen</a:t>
            </a:r>
          </a:p>
        </p:txBody>
      </p:sp>
    </p:spTree>
    <p:extLst>
      <p:ext uri="{BB962C8B-B14F-4D97-AF65-F5344CB8AC3E}">
        <p14:creationId xmlns:p14="http://schemas.microsoft.com/office/powerpoint/2010/main" val="2655922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FEC9FF2-0829-44EA-809D-F5C42173624F}"/>
              </a:ext>
            </a:extLst>
          </p:cNvPr>
          <p:cNvSpPr>
            <a:spLocks noChangeAspect="1"/>
          </p:cNvSpPr>
          <p:nvPr userDrawn="1"/>
        </p:nvSpPr>
        <p:spPr>
          <a:xfrm>
            <a:off x="22854596" y="12536444"/>
            <a:ext cx="569037" cy="623549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733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1"/>
            <a:ext cx="12191997" cy="10366931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2000" y="1"/>
            <a:ext cx="12192000" cy="10366931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FAD45-6EEE-4522-8CA6-5189DCDD48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6733" y="10638369"/>
            <a:ext cx="10993968" cy="1308099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3733"/>
            </a:lvl1pPr>
            <a:lvl2pPr marL="0" indent="0">
              <a:buNone/>
              <a:defRPr sz="3733"/>
            </a:lvl2pPr>
            <a:lvl3pPr marL="0" indent="0">
              <a:buNone/>
              <a:defRPr sz="3733"/>
            </a:lvl3pPr>
            <a:lvl4pPr marL="0" indent="0">
              <a:buNone/>
              <a:defRPr sz="3733"/>
            </a:lvl4pPr>
            <a:lvl5pPr marL="0" indent="0">
              <a:buFont typeface="Arial" panose="020B0604020202020204" pitchFamily="34" charset="0"/>
              <a:buNone/>
              <a:defRPr sz="3733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47F9A9E-BA08-4C8F-96E1-0E7C7D71B3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33299" y="10638367"/>
            <a:ext cx="10993968" cy="1308099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3733"/>
            </a:lvl1pPr>
            <a:lvl2pPr marL="0" indent="0">
              <a:buNone/>
              <a:defRPr sz="3733"/>
            </a:lvl2pPr>
            <a:lvl3pPr marL="0" indent="0">
              <a:buNone/>
              <a:defRPr sz="3733"/>
            </a:lvl3pPr>
            <a:lvl4pPr marL="0" indent="0">
              <a:buNone/>
              <a:defRPr sz="3733"/>
            </a:lvl4pPr>
            <a:lvl5pPr marL="0" indent="0">
              <a:buFont typeface="Arial" panose="020B0604020202020204" pitchFamily="34" charset="0"/>
              <a:buNone/>
              <a:defRPr sz="3733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Rectangle 12" descr="{&quot;templafy&quot;:{&quot;id&quot;:&quot;1de9002d-b336-4878-947a-b0133285a718&quot;}}">
            <a:extLst>
              <a:ext uri="{FF2B5EF4-FFF2-40B4-BE49-F238E27FC236}">
                <a16:creationId xmlns:a16="http://schemas.microsoft.com/office/drawing/2014/main" id="{9387BB4B-AFF2-4440-B25E-89CDD9B79F05}"/>
              </a:ext>
            </a:extLst>
          </p:cNvPr>
          <p:cNvSpPr/>
          <p:nvPr userDrawn="1"/>
        </p:nvSpPr>
        <p:spPr>
          <a:xfrm>
            <a:off x="18144000" y="12720995"/>
            <a:ext cx="3139189" cy="49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en-GB" sz="2133" dirty="0">
                <a:solidFill>
                  <a:schemeClr val="tx1"/>
                </a:solidFill>
              </a:rPr>
              <a:t>27 September 2022</a:t>
            </a:r>
          </a:p>
        </p:txBody>
      </p:sp>
      <p:pic>
        <p:nvPicPr>
          <p:cNvPr id="651186792" name="Rectangle 14" descr="{&quot;templafy&quot;:{&quot;id&quot;:&quot;0e4ed9f0-ae0e-4c7b-9c6a-6d6f2c75585e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3" y="12449139"/>
            <a:ext cx="2736000" cy="566400"/>
          </a:xfrm>
          <a:prstGeom prst="rect">
            <a:avLst/>
          </a:prstGeom>
        </p:spPr>
      </p:pic>
      <p:sp>
        <p:nvSpPr>
          <p:cNvPr id="14" name="Rectangle 13" descr="{&quot;templafy&quot;:{&quot;id&quot;:&quot;400b3b6a-c434-4732-807e-1718a614f053&quot;}}">
            <a:extLst>
              <a:ext uri="{FF2B5EF4-FFF2-40B4-BE49-F238E27FC236}">
                <a16:creationId xmlns:a16="http://schemas.microsoft.com/office/drawing/2014/main" id="{EF755AF0-F63E-4747-9211-327C44DA029F}"/>
              </a:ext>
            </a:extLst>
          </p:cNvPr>
          <p:cNvSpPr/>
          <p:nvPr userDrawn="1"/>
        </p:nvSpPr>
        <p:spPr>
          <a:xfrm>
            <a:off x="6710031" y="12712703"/>
            <a:ext cx="10358771" cy="601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2133" dirty="0">
              <a:solidFill>
                <a:schemeClr val="tx1"/>
              </a:solidFill>
            </a:endParaRPr>
          </a:p>
        </p:txBody>
      </p:sp>
      <p:sp>
        <p:nvSpPr>
          <p:cNvPr id="16" name="Rectangle 15" descr="{&quot;templafy&quot;:{&quot;id&quot;:&quot;8b60779a-db6f-4b6d-9dc5-f64dd6e2860d&quot;}}" hidden="1">
            <a:extLst>
              <a:ext uri="{FF2B5EF4-FFF2-40B4-BE49-F238E27FC236}">
                <a16:creationId xmlns:a16="http://schemas.microsoft.com/office/drawing/2014/main" id="{97ACC166-7757-4B59-A180-1D797D03E7B1}"/>
              </a:ext>
            </a:extLst>
          </p:cNvPr>
          <p:cNvSpPr/>
          <p:nvPr userDrawn="1"/>
        </p:nvSpPr>
        <p:spPr>
          <a:xfrm>
            <a:off x="956735" y="12715440"/>
            <a:ext cx="6850835" cy="502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en-GB" sz="2133" u="none" dirty="0">
                <a:solidFill>
                  <a:schemeClr val="tx1"/>
                </a:solidFill>
              </a:rPr>
              <a:t>University of St.Gallen</a:t>
            </a:r>
          </a:p>
        </p:txBody>
      </p:sp>
    </p:spTree>
    <p:extLst>
      <p:ext uri="{BB962C8B-B14F-4D97-AF65-F5344CB8AC3E}">
        <p14:creationId xmlns:p14="http://schemas.microsoft.com/office/powerpoint/2010/main" val="6766776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8E670C-89F1-48DF-ADBA-904A263650AF}"/>
              </a:ext>
            </a:extLst>
          </p:cNvPr>
          <p:cNvSpPr>
            <a:spLocks noChangeAspect="1"/>
          </p:cNvSpPr>
          <p:nvPr userDrawn="1"/>
        </p:nvSpPr>
        <p:spPr>
          <a:xfrm>
            <a:off x="22854596" y="12536444"/>
            <a:ext cx="569037" cy="623549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73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F4CC-30A2-4B7B-BA9D-1A66D476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39D30-BB72-44AA-B142-468FFB51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descr="{&quot;templafy&quot;:{&quot;id&quot;:&quot;ab6b267f-2d54-464e-9ae8-0c683c12b29d&quot;}}">
            <a:extLst>
              <a:ext uri="{FF2B5EF4-FFF2-40B4-BE49-F238E27FC236}">
                <a16:creationId xmlns:a16="http://schemas.microsoft.com/office/drawing/2014/main" id="{137F4E36-F083-4FA0-9705-29ABDA1A5220}"/>
              </a:ext>
            </a:extLst>
          </p:cNvPr>
          <p:cNvSpPr/>
          <p:nvPr userDrawn="1"/>
        </p:nvSpPr>
        <p:spPr>
          <a:xfrm>
            <a:off x="18144000" y="12720995"/>
            <a:ext cx="3139189" cy="49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en-GB" sz="2133" dirty="0">
                <a:solidFill>
                  <a:schemeClr val="tx1"/>
                </a:solidFill>
              </a:rPr>
              <a:t>27 September 2022</a:t>
            </a:r>
          </a:p>
        </p:txBody>
      </p:sp>
      <p:pic>
        <p:nvPicPr>
          <p:cNvPr id="1624853906" name="Rectangle 9" descr="{&quot;templafy&quot;:{&quot;id&quot;:&quot;3f75e124-9c90-4431-ace1-b54c7dc8f72b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3" y="12449139"/>
            <a:ext cx="2736000" cy="566400"/>
          </a:xfrm>
          <a:prstGeom prst="rect">
            <a:avLst/>
          </a:prstGeom>
        </p:spPr>
      </p:pic>
      <p:sp>
        <p:nvSpPr>
          <p:cNvPr id="11" name="Rectangle 10" descr="{&quot;templafy&quot;:{&quot;id&quot;:&quot;ecff1803-155c-4fd6-a766-f61c015927b4&quot;}}">
            <a:extLst>
              <a:ext uri="{FF2B5EF4-FFF2-40B4-BE49-F238E27FC236}">
                <a16:creationId xmlns:a16="http://schemas.microsoft.com/office/drawing/2014/main" id="{3ED3541B-0C4B-4AD3-A0FB-BB276047ADCE}"/>
              </a:ext>
            </a:extLst>
          </p:cNvPr>
          <p:cNvSpPr/>
          <p:nvPr userDrawn="1"/>
        </p:nvSpPr>
        <p:spPr>
          <a:xfrm>
            <a:off x="6710031" y="12712703"/>
            <a:ext cx="10358771" cy="601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2133" dirty="0">
              <a:solidFill>
                <a:schemeClr val="tx1"/>
              </a:solidFill>
            </a:endParaRPr>
          </a:p>
        </p:txBody>
      </p:sp>
      <p:sp>
        <p:nvSpPr>
          <p:cNvPr id="12" name="Rectangle 11" descr="{&quot;templafy&quot;:{&quot;id&quot;:&quot;a4917e90-2a8f-4f96-bd13-cc4f9383ac84&quot;}}" hidden="1">
            <a:extLst>
              <a:ext uri="{FF2B5EF4-FFF2-40B4-BE49-F238E27FC236}">
                <a16:creationId xmlns:a16="http://schemas.microsoft.com/office/drawing/2014/main" id="{87F7EA06-4518-4086-9E1C-ACD1F4782ADD}"/>
              </a:ext>
            </a:extLst>
          </p:cNvPr>
          <p:cNvSpPr/>
          <p:nvPr userDrawn="1"/>
        </p:nvSpPr>
        <p:spPr>
          <a:xfrm>
            <a:off x="956735" y="12715440"/>
            <a:ext cx="6850835" cy="502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en-GB" sz="2133" u="none" dirty="0">
                <a:solidFill>
                  <a:schemeClr val="tx1"/>
                </a:solidFill>
              </a:rPr>
              <a:t>University of St.Gallen</a:t>
            </a:r>
          </a:p>
        </p:txBody>
      </p:sp>
    </p:spTree>
    <p:extLst>
      <p:ext uri="{BB962C8B-B14F-4D97-AF65-F5344CB8AC3E}">
        <p14:creationId xmlns:p14="http://schemas.microsoft.com/office/powerpoint/2010/main" val="35929763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11C186-C392-4982-A2C0-7824EE98FA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321975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schwarze Schri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5F94A4-74DF-4FC6-AF8D-8F883B56E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8001" y="1960035"/>
            <a:ext cx="21219267" cy="6735232"/>
          </a:xfrm>
        </p:spPr>
        <p:txBody>
          <a:bodyPr anchor="b">
            <a:normAutofit/>
          </a:bodyPr>
          <a:lstStyle>
            <a:lvl1pPr marL="0">
              <a:lnSpc>
                <a:spcPct val="110000"/>
              </a:lnSpc>
              <a:buFontTx/>
              <a:buNone/>
              <a:defRPr sz="13334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0" indent="0">
              <a:lnSpc>
                <a:spcPts val="13867"/>
              </a:lnSpc>
              <a:buFontTx/>
              <a:buNone/>
              <a:defRPr sz="13334">
                <a:solidFill>
                  <a:schemeClr val="tx1"/>
                </a:solidFill>
                <a:latin typeface="Gill Alt One MT Light" panose="020B0302020104020203" pitchFamily="34" charset="0"/>
              </a:defRPr>
            </a:lvl2pPr>
            <a:lvl3pPr marL="0" indent="0">
              <a:lnSpc>
                <a:spcPts val="13867"/>
              </a:lnSpc>
              <a:buFontTx/>
              <a:buNone/>
              <a:defRPr sz="13334">
                <a:solidFill>
                  <a:schemeClr val="tx1"/>
                </a:solidFill>
                <a:latin typeface="Gill Alt One MT Light" panose="020B0302020104020203" pitchFamily="34" charset="0"/>
              </a:defRPr>
            </a:lvl3pPr>
            <a:lvl4pPr marL="0" indent="0">
              <a:lnSpc>
                <a:spcPts val="13867"/>
              </a:lnSpc>
              <a:buFontTx/>
              <a:buNone/>
              <a:defRPr sz="13334">
                <a:solidFill>
                  <a:schemeClr val="tx1"/>
                </a:solidFill>
                <a:latin typeface="Gill Alt One MT Light" panose="020B0302020104020203" pitchFamily="34" charset="0"/>
              </a:defRPr>
            </a:lvl4pPr>
            <a:lvl5pPr marL="0">
              <a:lnSpc>
                <a:spcPts val="13867"/>
              </a:lnSpc>
              <a:buFontTx/>
              <a:buNone/>
              <a:defRPr sz="13334">
                <a:solidFill>
                  <a:schemeClr val="tx1"/>
                </a:solidFill>
                <a:latin typeface="Gill Alt One MT Light" panose="020B03020201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8D12DF-4F43-44AF-B5F9-5E632D8CD5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07999" y="9461502"/>
            <a:ext cx="15311373" cy="248496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800"/>
            </a:lvl1pPr>
            <a:lvl2pPr marL="0" indent="0">
              <a:buNone/>
              <a:defRPr sz="4800"/>
            </a:lvl2pPr>
            <a:lvl3pPr marL="0" indent="0">
              <a:buNone/>
              <a:defRPr sz="4800"/>
            </a:lvl3pPr>
            <a:lvl4pPr marL="0" indent="0">
              <a:buNone/>
              <a:defRPr sz="4800"/>
            </a:lvl4pPr>
            <a:lvl5pPr marL="0" indent="0">
              <a:buFont typeface="Arial" panose="020B0604020202020204" pitchFamily="34" charset="0"/>
              <a:buNone/>
              <a:defRPr sz="4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67687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weisse Schrif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5F94A4-74DF-4FC6-AF8D-8F883B56E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8001" y="1960035"/>
            <a:ext cx="21219267" cy="6735232"/>
          </a:xfrm>
        </p:spPr>
        <p:txBody>
          <a:bodyPr anchor="b">
            <a:normAutofit/>
          </a:bodyPr>
          <a:lstStyle>
            <a:lvl1pPr marL="0">
              <a:lnSpc>
                <a:spcPct val="110000"/>
              </a:lnSpc>
              <a:buFontTx/>
              <a:buNone/>
              <a:defRPr sz="13334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0" indent="0">
              <a:lnSpc>
                <a:spcPts val="13867"/>
              </a:lnSpc>
              <a:buFontTx/>
              <a:buNone/>
              <a:defRPr sz="13334">
                <a:solidFill>
                  <a:schemeClr val="tx1"/>
                </a:solidFill>
                <a:latin typeface="Gill Alt One MT Light" panose="020B0302020104020203" pitchFamily="34" charset="0"/>
              </a:defRPr>
            </a:lvl2pPr>
            <a:lvl3pPr marL="0" indent="0">
              <a:lnSpc>
                <a:spcPts val="13867"/>
              </a:lnSpc>
              <a:buFontTx/>
              <a:buNone/>
              <a:defRPr sz="13334">
                <a:solidFill>
                  <a:schemeClr val="tx1"/>
                </a:solidFill>
                <a:latin typeface="Gill Alt One MT Light" panose="020B0302020104020203" pitchFamily="34" charset="0"/>
              </a:defRPr>
            </a:lvl3pPr>
            <a:lvl4pPr marL="0" indent="0">
              <a:lnSpc>
                <a:spcPts val="13867"/>
              </a:lnSpc>
              <a:buFontTx/>
              <a:buNone/>
              <a:defRPr sz="13334">
                <a:solidFill>
                  <a:schemeClr val="tx1"/>
                </a:solidFill>
                <a:latin typeface="Gill Alt One MT Light" panose="020B0302020104020203" pitchFamily="34" charset="0"/>
              </a:defRPr>
            </a:lvl4pPr>
            <a:lvl5pPr marL="0">
              <a:lnSpc>
                <a:spcPts val="13867"/>
              </a:lnSpc>
              <a:buFontTx/>
              <a:buNone/>
              <a:defRPr sz="13334">
                <a:solidFill>
                  <a:schemeClr val="tx1"/>
                </a:solidFill>
                <a:latin typeface="Gill Alt One MT Light" panose="020B03020201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8D12DF-4F43-44AF-B5F9-5E632D8CD5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07999" y="9461502"/>
            <a:ext cx="15311373" cy="248496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4800">
                <a:solidFill>
                  <a:schemeClr val="tx1"/>
                </a:solidFill>
              </a:defRPr>
            </a:lvl1pPr>
            <a:lvl2pPr marL="0" indent="0">
              <a:buNone/>
              <a:defRPr sz="4800"/>
            </a:lvl2pPr>
            <a:lvl3pPr marL="0" indent="0">
              <a:buNone/>
              <a:defRPr sz="4800"/>
            </a:lvl3pPr>
            <a:lvl4pPr marL="0" indent="0">
              <a:buNone/>
              <a:defRPr sz="4800"/>
            </a:lvl4pPr>
            <a:lvl5pPr marL="0" indent="0">
              <a:buFont typeface="Arial" panose="020B0604020202020204" pitchFamily="34" charset="0"/>
              <a:buNone/>
              <a:defRPr sz="4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906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1F60-1436-43F1-AAD9-4C241529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000" y="1960035"/>
            <a:ext cx="13728000" cy="9943131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1067">
                <a:solidFill>
                  <a:schemeClr val="bg2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40949B5-E4F8-48A4-9D3A-2312F9CD46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667267" y="1960035"/>
            <a:ext cx="5760000" cy="57600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97970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1F60-1436-43F1-AAD9-4C241529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995" y="1960035"/>
            <a:ext cx="13728000" cy="9943131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1067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40949B5-E4F8-48A4-9D3A-2312F9CD46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667267" y="1960035"/>
            <a:ext cx="5760000" cy="57600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4918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>
            <a:spLocks noGrp="1"/>
          </p:cNvSpPr>
          <p:nvPr>
            <p:ph type="pic" idx="2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0608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81B0-6792-4738-ACB8-05073073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001" y="2784001"/>
            <a:ext cx="21219267" cy="1828803"/>
          </a:xfrm>
        </p:spPr>
        <p:txBody>
          <a:bodyPr/>
          <a:lstStyle>
            <a:lvl1pPr>
              <a:lnSpc>
                <a:spcPts val="13867"/>
              </a:lnSpc>
              <a:defRPr sz="13334">
                <a:latin typeface="Gill Sans Nova Light" panose="020B03020201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7D0F6F-53A1-4152-9807-5EC1BBC88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8000" y="7003785"/>
            <a:ext cx="5088000" cy="2299251"/>
          </a:xfrm>
        </p:spPr>
        <p:txBody>
          <a:bodyPr>
            <a:noAutofit/>
          </a:bodyPr>
          <a:lstStyle>
            <a:lvl1pPr marL="0" indent="0">
              <a:lnSpc>
                <a:spcPts val="3733"/>
              </a:lnSpc>
              <a:buFont typeface="Arial" panose="020B0604020202020204" pitchFamily="34" charset="0"/>
              <a:buNone/>
              <a:defRPr sz="2667"/>
            </a:lvl1pPr>
            <a:lvl2pPr marL="0" indent="0">
              <a:lnSpc>
                <a:spcPts val="3733"/>
              </a:lnSpc>
              <a:buNone/>
              <a:defRPr sz="2667"/>
            </a:lvl2pPr>
            <a:lvl3pPr marL="0" indent="0">
              <a:lnSpc>
                <a:spcPts val="3733"/>
              </a:lnSpc>
              <a:buNone/>
              <a:defRPr sz="2667"/>
            </a:lvl3pPr>
            <a:lvl4pPr marL="0" indent="0">
              <a:lnSpc>
                <a:spcPts val="3733"/>
              </a:lnSpc>
              <a:buNone/>
              <a:defRPr sz="2667"/>
            </a:lvl4pPr>
            <a:lvl5pPr marL="0" indent="0">
              <a:lnSpc>
                <a:spcPts val="3733"/>
              </a:lnSpc>
              <a:buFont typeface="Arial" panose="020B0604020202020204" pitchFamily="34" charset="0"/>
              <a:buNone/>
              <a:defRPr sz="26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824BC02-7B0E-4C56-B49A-5A28F9E62B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08000" y="5575860"/>
            <a:ext cx="5088000" cy="1345096"/>
          </a:xfrm>
        </p:spPr>
        <p:txBody>
          <a:bodyPr anchor="b">
            <a:noAutofit/>
          </a:bodyPr>
          <a:lstStyle>
            <a:lvl1pPr marL="0" indent="0">
              <a:lnSpc>
                <a:spcPts val="3733"/>
              </a:lnSpc>
              <a:buFont typeface="Arial" panose="020B0604020202020204" pitchFamily="34" charset="0"/>
              <a:buNone/>
              <a:defRPr sz="3733"/>
            </a:lvl1pPr>
            <a:lvl2pPr marL="0" indent="0">
              <a:lnSpc>
                <a:spcPts val="3733"/>
              </a:lnSpc>
              <a:buNone/>
              <a:defRPr sz="2667"/>
            </a:lvl2pPr>
            <a:lvl3pPr marL="0" indent="0">
              <a:lnSpc>
                <a:spcPts val="3733"/>
              </a:lnSpc>
              <a:buNone/>
              <a:defRPr sz="2667"/>
            </a:lvl3pPr>
            <a:lvl4pPr marL="0" indent="0">
              <a:lnSpc>
                <a:spcPts val="3733"/>
              </a:lnSpc>
              <a:buNone/>
              <a:defRPr sz="2667"/>
            </a:lvl4pPr>
            <a:lvl5pPr marL="0" indent="0">
              <a:lnSpc>
                <a:spcPts val="3733"/>
              </a:lnSpc>
              <a:buFont typeface="Arial" panose="020B0604020202020204" pitchFamily="34" charset="0"/>
              <a:buNone/>
              <a:defRPr sz="26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DF580D6-76FA-48E5-A6F9-C7D7F9ECA0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98176" y="7003785"/>
            <a:ext cx="5088000" cy="2299251"/>
          </a:xfrm>
        </p:spPr>
        <p:txBody>
          <a:bodyPr>
            <a:noAutofit/>
          </a:bodyPr>
          <a:lstStyle>
            <a:lvl1pPr marL="0" indent="0">
              <a:lnSpc>
                <a:spcPts val="3733"/>
              </a:lnSpc>
              <a:buFont typeface="Arial" panose="020B0604020202020204" pitchFamily="34" charset="0"/>
              <a:buNone/>
              <a:defRPr sz="2667"/>
            </a:lvl1pPr>
            <a:lvl2pPr marL="0" indent="0">
              <a:lnSpc>
                <a:spcPts val="3733"/>
              </a:lnSpc>
              <a:buNone/>
              <a:defRPr sz="2667"/>
            </a:lvl2pPr>
            <a:lvl3pPr marL="0" indent="0">
              <a:lnSpc>
                <a:spcPts val="3733"/>
              </a:lnSpc>
              <a:buNone/>
              <a:defRPr sz="2667"/>
            </a:lvl3pPr>
            <a:lvl4pPr marL="0" indent="0">
              <a:lnSpc>
                <a:spcPts val="3733"/>
              </a:lnSpc>
              <a:buNone/>
              <a:defRPr sz="2667"/>
            </a:lvl4pPr>
            <a:lvl5pPr marL="0" indent="0">
              <a:lnSpc>
                <a:spcPts val="3733"/>
              </a:lnSpc>
              <a:buFont typeface="Arial" panose="020B0604020202020204" pitchFamily="34" charset="0"/>
              <a:buNone/>
              <a:defRPr sz="26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6CE2E2F-1BA4-4018-8B3C-5192B4A35E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98176" y="5575860"/>
            <a:ext cx="5088000" cy="1345096"/>
          </a:xfrm>
        </p:spPr>
        <p:txBody>
          <a:bodyPr anchor="b">
            <a:noAutofit/>
          </a:bodyPr>
          <a:lstStyle>
            <a:lvl1pPr marL="0" indent="0">
              <a:lnSpc>
                <a:spcPts val="3733"/>
              </a:lnSpc>
              <a:buFont typeface="Arial" panose="020B0604020202020204" pitchFamily="34" charset="0"/>
              <a:buNone/>
              <a:defRPr sz="3733"/>
            </a:lvl1pPr>
            <a:lvl2pPr marL="0" indent="0">
              <a:lnSpc>
                <a:spcPts val="3733"/>
              </a:lnSpc>
              <a:buNone/>
              <a:defRPr sz="2667"/>
            </a:lvl2pPr>
            <a:lvl3pPr marL="0" indent="0">
              <a:lnSpc>
                <a:spcPts val="3733"/>
              </a:lnSpc>
              <a:buNone/>
              <a:defRPr sz="2667"/>
            </a:lvl3pPr>
            <a:lvl4pPr marL="0" indent="0">
              <a:lnSpc>
                <a:spcPts val="3733"/>
              </a:lnSpc>
              <a:buNone/>
              <a:defRPr sz="2667"/>
            </a:lvl4pPr>
            <a:lvl5pPr marL="0" indent="0">
              <a:lnSpc>
                <a:spcPts val="3733"/>
              </a:lnSpc>
              <a:buFont typeface="Arial" panose="020B0604020202020204" pitchFamily="34" charset="0"/>
              <a:buNone/>
              <a:defRPr sz="26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780CD93-461B-4895-AFE1-B11CB717C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189155" y="7003785"/>
            <a:ext cx="5088000" cy="2299251"/>
          </a:xfrm>
        </p:spPr>
        <p:txBody>
          <a:bodyPr>
            <a:noAutofit/>
          </a:bodyPr>
          <a:lstStyle>
            <a:lvl1pPr marL="0" indent="0">
              <a:lnSpc>
                <a:spcPts val="3733"/>
              </a:lnSpc>
              <a:buFont typeface="Arial" panose="020B0604020202020204" pitchFamily="34" charset="0"/>
              <a:buNone/>
              <a:defRPr sz="2667"/>
            </a:lvl1pPr>
            <a:lvl2pPr marL="0" indent="0">
              <a:lnSpc>
                <a:spcPts val="3733"/>
              </a:lnSpc>
              <a:buNone/>
              <a:defRPr sz="2667"/>
            </a:lvl2pPr>
            <a:lvl3pPr marL="0" indent="0">
              <a:lnSpc>
                <a:spcPts val="3733"/>
              </a:lnSpc>
              <a:buNone/>
              <a:defRPr sz="2667"/>
            </a:lvl3pPr>
            <a:lvl4pPr marL="0" indent="0">
              <a:lnSpc>
                <a:spcPts val="3733"/>
              </a:lnSpc>
              <a:buNone/>
              <a:defRPr sz="2667"/>
            </a:lvl4pPr>
            <a:lvl5pPr marL="0" indent="0">
              <a:lnSpc>
                <a:spcPts val="3733"/>
              </a:lnSpc>
              <a:buFont typeface="Arial" panose="020B0604020202020204" pitchFamily="34" charset="0"/>
              <a:buNone/>
              <a:defRPr sz="26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670DE1A-52CE-4331-B7C3-9D35588A29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189155" y="5575860"/>
            <a:ext cx="5088000" cy="1345096"/>
          </a:xfrm>
        </p:spPr>
        <p:txBody>
          <a:bodyPr anchor="b">
            <a:noAutofit/>
          </a:bodyPr>
          <a:lstStyle>
            <a:lvl1pPr marL="0" indent="0">
              <a:lnSpc>
                <a:spcPts val="3733"/>
              </a:lnSpc>
              <a:buFont typeface="Arial" panose="020B0604020202020204" pitchFamily="34" charset="0"/>
              <a:buNone/>
              <a:defRPr sz="3733"/>
            </a:lvl1pPr>
            <a:lvl2pPr marL="0" indent="0">
              <a:lnSpc>
                <a:spcPts val="3733"/>
              </a:lnSpc>
              <a:buNone/>
              <a:defRPr sz="2667"/>
            </a:lvl2pPr>
            <a:lvl3pPr marL="0" indent="0">
              <a:lnSpc>
                <a:spcPts val="3733"/>
              </a:lnSpc>
              <a:buNone/>
              <a:defRPr sz="2667"/>
            </a:lvl3pPr>
            <a:lvl4pPr marL="0" indent="0">
              <a:lnSpc>
                <a:spcPts val="3733"/>
              </a:lnSpc>
              <a:buNone/>
              <a:defRPr sz="2667"/>
            </a:lvl4pPr>
            <a:lvl5pPr marL="0" indent="0">
              <a:lnSpc>
                <a:spcPts val="3733"/>
              </a:lnSpc>
              <a:buFont typeface="Arial" panose="020B0604020202020204" pitchFamily="34" charset="0"/>
              <a:buNone/>
              <a:defRPr sz="26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424832917" name="Rectangle 10" descr="{&quot;templafy&quot;:{&quot;id&quot;:&quot;ed29f3a9-f196-4536-a60c-0b9b1db6abd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176" y="10794813"/>
            <a:ext cx="5923200" cy="1228800"/>
          </a:xfrm>
          <a:prstGeom prst="rect">
            <a:avLst/>
          </a:prstGeom>
        </p:spPr>
      </p:pic>
      <p:sp>
        <p:nvSpPr>
          <p:cNvPr id="3" name="Rectangle 2" descr="{&quot;templafy&quot;:{&quot;id&quot;:&quot;dd8c6e3a-82b3-45c7-bb9f-77a6d1f558e0&quot;}}">
            <a:extLst>
              <a:ext uri="{FF2B5EF4-FFF2-40B4-BE49-F238E27FC236}">
                <a16:creationId xmlns:a16="http://schemas.microsoft.com/office/drawing/2014/main" id="{36F02173-B0F5-4193-B6FF-8607454762B4}"/>
              </a:ext>
            </a:extLst>
          </p:cNvPr>
          <p:cNvSpPr/>
          <p:nvPr userDrawn="1"/>
        </p:nvSpPr>
        <p:spPr>
          <a:xfrm>
            <a:off x="13189147" y="9373371"/>
            <a:ext cx="5435867" cy="2643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ts val="3200"/>
              </a:lnSpc>
            </a:pPr>
            <a:r>
              <a:rPr lang="en-GB" sz="2667" dirty="0">
                <a:solidFill>
                  <a:schemeClr val="tx1"/>
                </a:solidFill>
              </a:rPr>
              <a:t>University of St.Gallen 
Dufourstrasse 50 
9000 St.Gallen 
unisg.ch</a:t>
            </a:r>
          </a:p>
        </p:txBody>
      </p:sp>
    </p:spTree>
    <p:extLst>
      <p:ext uri="{BB962C8B-B14F-4D97-AF65-F5344CB8AC3E}">
        <p14:creationId xmlns:p14="http://schemas.microsoft.com/office/powerpoint/2010/main" val="11878653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72C7-786E-4CDF-B498-A0E43C94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AB401-27B1-4459-8033-ADE495ECD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39B70-EA91-4D1E-AD6F-9A1F4FF3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 descr="{&quot;templafy&quot;:{&quot;id&quot;:&quot;62fdd60b-a2b6-40ba-9246-9c1ba8b9c8d0&quot;}}">
            <a:extLst>
              <a:ext uri="{FF2B5EF4-FFF2-40B4-BE49-F238E27FC236}">
                <a16:creationId xmlns:a16="http://schemas.microsoft.com/office/drawing/2014/main" id="{BB3C8683-B834-4D63-9D68-06A85DD6080E}"/>
              </a:ext>
            </a:extLst>
          </p:cNvPr>
          <p:cNvSpPr/>
          <p:nvPr userDrawn="1"/>
        </p:nvSpPr>
        <p:spPr>
          <a:xfrm>
            <a:off x="18144000" y="12720995"/>
            <a:ext cx="3139189" cy="49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en-GB" sz="2133" dirty="0">
                <a:solidFill>
                  <a:schemeClr val="tx1"/>
                </a:solidFill>
              </a:rPr>
              <a:t>27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8234222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27F37-4AAD-450C-8838-DE5B9F07D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1" y="730252"/>
            <a:ext cx="5257800" cy="116236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86A52-83BF-4684-B707-32690AD3C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1" y="730252"/>
            <a:ext cx="15468600" cy="116236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666C-0F9A-44A4-B3AC-35B21249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 descr="{&quot;templafy&quot;:{&quot;id&quot;:&quot;125fba88-dc92-4d42-89db-9a3c8a56a512&quot;}}">
            <a:extLst>
              <a:ext uri="{FF2B5EF4-FFF2-40B4-BE49-F238E27FC236}">
                <a16:creationId xmlns:a16="http://schemas.microsoft.com/office/drawing/2014/main" id="{D21A4773-433D-4BA4-8284-587A192E038E}"/>
              </a:ext>
            </a:extLst>
          </p:cNvPr>
          <p:cNvSpPr/>
          <p:nvPr userDrawn="1"/>
        </p:nvSpPr>
        <p:spPr>
          <a:xfrm>
            <a:off x="18144000" y="12720995"/>
            <a:ext cx="3139189" cy="491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en-GB" sz="2133" dirty="0">
                <a:solidFill>
                  <a:schemeClr val="tx1"/>
                </a:solidFill>
              </a:rPr>
              <a:t>27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153186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>
            <a:spLocks noGrp="1"/>
          </p:cNvSpPr>
          <p:nvPr>
            <p:ph type="pic" idx="2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01321-794C-47B8-ABDC-7DAF88C9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4" y="1003302"/>
            <a:ext cx="22470533" cy="16257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F94A2-50F8-430F-B46C-2D50472D7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6734" y="3403601"/>
            <a:ext cx="22470533" cy="85428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CEDF7-309C-40F3-8700-9F4DBE766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144000" y="12721000"/>
            <a:ext cx="3139189" cy="49156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2133">
                <a:solidFill>
                  <a:schemeClr val="tx1"/>
                </a:solidFill>
              </a:defRPr>
            </a:lvl1pPr>
          </a:lstStyle>
          <a:p>
            <a:fld id="{ED8FFC02-F414-406A-9AF9-AE6E7846E736}" type="datetime4">
              <a:rPr lang="en-GB" smtClean="0"/>
              <a:t>28 September 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B08D8-7EDB-4388-A7EE-8AB294EA7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9997" y="12720999"/>
            <a:ext cx="8229600" cy="49156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GB"/>
              <a:t>Corporate Design - Power Point Master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6C2A0-BCAA-4FD2-BD67-F5225215B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857600" y="12712701"/>
            <a:ext cx="576000" cy="730251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2133" spc="-80" baseline="0"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38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hf hdr="0"/>
  <p:txStyles>
    <p:titleStyle>
      <a:lvl1pPr algn="l" defTabSz="1828823" rtl="0" eaLnBrk="1" latinLnBrk="0" hangingPunct="1">
        <a:lnSpc>
          <a:spcPct val="90000"/>
        </a:lnSpc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823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480006" indent="-480006" algn="l" defTabSz="1828823" rtl="0" eaLnBrk="1" latinLnBrk="0" hangingPunct="1">
        <a:lnSpc>
          <a:spcPct val="100000"/>
        </a:lnSpc>
        <a:spcBef>
          <a:spcPts val="0"/>
        </a:spcBef>
        <a:spcAft>
          <a:spcPts val="1067"/>
        </a:spcAft>
        <a:buFont typeface="Arial" panose="020B0604020202020204" pitchFamily="34" charset="0"/>
        <a:buChar char="‒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440018" indent="-480006" algn="l" defTabSz="1828823" rtl="0" eaLnBrk="1" latinLnBrk="0" hangingPunct="1">
        <a:lnSpc>
          <a:spcPct val="100000"/>
        </a:lnSpc>
        <a:spcBef>
          <a:spcPts val="0"/>
        </a:spcBef>
        <a:spcAft>
          <a:spcPts val="1067"/>
        </a:spcAft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400030" indent="-480006" algn="l" defTabSz="1828823" rtl="0" eaLnBrk="1" latinLnBrk="0" hangingPunct="1">
        <a:lnSpc>
          <a:spcPct val="100000"/>
        </a:lnSpc>
        <a:spcBef>
          <a:spcPts val="0"/>
        </a:spcBef>
        <a:spcAft>
          <a:spcPts val="1067"/>
        </a:spcAft>
        <a:buSzPct val="110000"/>
        <a:buFont typeface="Arial" panose="020B0604020202020204" pitchFamily="34" charset="0"/>
        <a:buChar char="◦"/>
        <a:defRPr sz="3733" kern="1200">
          <a:solidFill>
            <a:schemeClr val="tx1"/>
          </a:solidFill>
          <a:latin typeface="+mn-lt"/>
          <a:ea typeface="+mn-ea"/>
          <a:cs typeface="+mn-cs"/>
        </a:defRPr>
      </a:lvl4pPr>
      <a:lvl5pPr marL="3360042" indent="-480006" algn="l" defTabSz="1828823" rtl="0" eaLnBrk="1" latinLnBrk="0" hangingPunct="1">
        <a:lnSpc>
          <a:spcPct val="100000"/>
        </a:lnSpc>
        <a:spcBef>
          <a:spcPts val="0"/>
        </a:spcBef>
        <a:spcAft>
          <a:spcPts val="1067"/>
        </a:spcAft>
        <a:buSzPct val="110000"/>
        <a:buFont typeface="Arial" panose="020B0604020202020204" pitchFamily="34" charset="0"/>
        <a:buChar char="◦"/>
        <a:defRPr sz="3733" kern="1200">
          <a:solidFill>
            <a:schemeClr val="tx1"/>
          </a:solidFill>
          <a:latin typeface="+mn-lt"/>
          <a:ea typeface="+mn-ea"/>
          <a:cs typeface="+mn-cs"/>
        </a:defRPr>
      </a:lvl5pPr>
      <a:lvl6pPr marL="3360042" indent="-480006" algn="l" defTabSz="1828823" rtl="0" eaLnBrk="1" latinLnBrk="0" hangingPunct="1">
        <a:lnSpc>
          <a:spcPct val="100000"/>
        </a:lnSpc>
        <a:spcBef>
          <a:spcPts val="0"/>
        </a:spcBef>
        <a:spcAft>
          <a:spcPts val="1067"/>
        </a:spcAft>
        <a:buSzPct val="110000"/>
        <a:buFont typeface="Arial" panose="020B0604020202020204" pitchFamily="34" charset="0"/>
        <a:buChar char="◦"/>
        <a:defRPr sz="3733" kern="1200">
          <a:solidFill>
            <a:schemeClr val="tx1"/>
          </a:solidFill>
          <a:latin typeface="+mn-lt"/>
          <a:ea typeface="+mn-ea"/>
          <a:cs typeface="+mn-cs"/>
        </a:defRPr>
      </a:lvl6pPr>
      <a:lvl7pPr marL="3360042" indent="-480006" algn="l" defTabSz="1828823" rtl="0" eaLnBrk="1" latinLnBrk="0" hangingPunct="1">
        <a:lnSpc>
          <a:spcPct val="100000"/>
        </a:lnSpc>
        <a:spcBef>
          <a:spcPts val="0"/>
        </a:spcBef>
        <a:spcAft>
          <a:spcPts val="1067"/>
        </a:spcAft>
        <a:buSzPct val="110000"/>
        <a:buFont typeface="Arial" panose="020B0604020202020204" pitchFamily="34" charset="0"/>
        <a:buChar char="◦"/>
        <a:defRPr sz="3733" kern="1200">
          <a:solidFill>
            <a:schemeClr val="tx1"/>
          </a:solidFill>
          <a:latin typeface="+mn-lt"/>
          <a:ea typeface="+mn-ea"/>
          <a:cs typeface="+mn-cs"/>
        </a:defRPr>
      </a:lvl7pPr>
      <a:lvl8pPr marL="3360042" indent="-480006" algn="l" defTabSz="1828823" rtl="0" eaLnBrk="1" latinLnBrk="0" hangingPunct="1">
        <a:lnSpc>
          <a:spcPct val="100000"/>
        </a:lnSpc>
        <a:spcBef>
          <a:spcPts val="0"/>
        </a:spcBef>
        <a:spcAft>
          <a:spcPts val="1067"/>
        </a:spcAft>
        <a:buSzPct val="110000"/>
        <a:buFont typeface="Arial" panose="020B0604020202020204" pitchFamily="34" charset="0"/>
        <a:buChar char="◦"/>
        <a:defRPr sz="3733" kern="1200">
          <a:solidFill>
            <a:schemeClr val="tx1"/>
          </a:solidFill>
          <a:latin typeface="+mn-lt"/>
          <a:ea typeface="+mn-ea"/>
          <a:cs typeface="+mn-cs"/>
        </a:defRPr>
      </a:lvl8pPr>
      <a:lvl9pPr marL="3360042" indent="-480006" algn="l" defTabSz="1828823" rtl="0" eaLnBrk="1" latinLnBrk="0" hangingPunct="1">
        <a:lnSpc>
          <a:spcPct val="100000"/>
        </a:lnSpc>
        <a:spcBef>
          <a:spcPts val="0"/>
        </a:spcBef>
        <a:spcAft>
          <a:spcPts val="1067"/>
        </a:spcAft>
        <a:buSzPct val="110000"/>
        <a:buFont typeface="Arial" panose="020B0604020202020204" pitchFamily="34" charset="0"/>
        <a:buChar char="◦"/>
        <a:defRPr sz="37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11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23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34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57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69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80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91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3">
          <p15:clr>
            <a:srgbClr val="F26B43"/>
          </p15:clr>
        </p15:guide>
        <p15:guide id="3" pos="226">
          <p15:clr>
            <a:srgbClr val="F26B43"/>
          </p15:clr>
        </p15:guide>
        <p15:guide id="4" pos="5534">
          <p15:clr>
            <a:srgbClr val="F26B43"/>
          </p15:clr>
        </p15:guide>
        <p15:guide id="5" orient="horz" pos="237">
          <p15:clr>
            <a:srgbClr val="F26B43"/>
          </p15:clr>
        </p15:guide>
        <p15:guide id="6" orient="horz" pos="804">
          <p15:clr>
            <a:srgbClr val="F26B43"/>
          </p15:clr>
        </p15:guide>
        <p15:guide id="7" orient="horz" pos="2822">
          <p15:clr>
            <a:srgbClr val="F26B43"/>
          </p15:clr>
        </p15:guide>
        <p15:guide id="8" pos="2823">
          <p15:clr>
            <a:srgbClr val="F26B43"/>
          </p15:clr>
        </p15:guide>
        <p15:guide id="9" pos="2937">
          <p15:clr>
            <a:srgbClr val="F26B43"/>
          </p15:clr>
        </p15:guide>
        <p15:guide id="10" orient="horz" pos="4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578E-4BC7-57EE-1430-4FD741DD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1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/>
          <p:nvPr/>
        </p:nvSpPr>
        <p:spPr>
          <a:xfrm>
            <a:off x="-18256" y="13179141"/>
            <a:ext cx="24395100" cy="546600"/>
          </a:xfrm>
          <a:prstGeom prst="rect">
            <a:avLst/>
          </a:prstGeom>
          <a:solidFill>
            <a:srgbClr val="14447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endParaRPr lang="en-US" sz="30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-5556" y="-8706"/>
            <a:ext cx="24395100" cy="1188300"/>
          </a:xfrm>
          <a:prstGeom prst="rect">
            <a:avLst/>
          </a:prstGeom>
          <a:solidFill>
            <a:srgbClr val="14447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endParaRPr lang="en-US" sz="30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375624" y="197851"/>
            <a:ext cx="125955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64293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Architecture </a:t>
            </a:r>
            <a:r>
              <a:rPr lang="en-US" sz="4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Characteristics Worksheet</a:t>
            </a:r>
            <a:endParaRPr lang="en-US" sz="42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5" name="Google Shape;65;p1"/>
          <p:cNvCxnSpPr/>
          <p:nvPr/>
        </p:nvCxnSpPr>
        <p:spPr>
          <a:xfrm>
            <a:off x="13623963" y="5215369"/>
            <a:ext cx="42963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6" name="Google Shape;66;p1"/>
          <p:cNvSpPr txBox="1"/>
          <p:nvPr/>
        </p:nvSpPr>
        <p:spPr>
          <a:xfrm>
            <a:off x="13515399" y="3643437"/>
            <a:ext cx="55140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64293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3400"/>
              <a:buFont typeface="Helvetica Neue"/>
              <a:buNone/>
            </a:pPr>
            <a:r>
              <a:rPr lang="en-US" sz="3400" b="1" i="0" u="none" strike="noStrike" cap="non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Driving Characteristics</a:t>
            </a:r>
            <a:endParaRPr lang="en-US" dirty="0"/>
          </a:p>
        </p:txBody>
      </p:sp>
      <p:cxnSp>
        <p:nvCxnSpPr>
          <p:cNvPr id="67" name="Google Shape;67;p1"/>
          <p:cNvCxnSpPr/>
          <p:nvPr/>
        </p:nvCxnSpPr>
        <p:spPr>
          <a:xfrm>
            <a:off x="13623963" y="5982172"/>
            <a:ext cx="42963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68" name="Google Shape;68;p1"/>
          <p:cNvCxnSpPr/>
          <p:nvPr/>
        </p:nvCxnSpPr>
        <p:spPr>
          <a:xfrm>
            <a:off x="13623963" y="6748976"/>
            <a:ext cx="42963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69" name="Google Shape;69;p1"/>
          <p:cNvCxnSpPr/>
          <p:nvPr/>
        </p:nvCxnSpPr>
        <p:spPr>
          <a:xfrm>
            <a:off x="13623963" y="7515779"/>
            <a:ext cx="42963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0" name="Google Shape;70;p1"/>
          <p:cNvCxnSpPr/>
          <p:nvPr/>
        </p:nvCxnSpPr>
        <p:spPr>
          <a:xfrm>
            <a:off x="13623963" y="8282582"/>
            <a:ext cx="42963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1" name="Google Shape;71;p1"/>
          <p:cNvCxnSpPr/>
          <p:nvPr/>
        </p:nvCxnSpPr>
        <p:spPr>
          <a:xfrm>
            <a:off x="13623963" y="9049386"/>
            <a:ext cx="42963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2" name="Google Shape;72;p1"/>
          <p:cNvCxnSpPr/>
          <p:nvPr/>
        </p:nvCxnSpPr>
        <p:spPr>
          <a:xfrm>
            <a:off x="13623963" y="9816189"/>
            <a:ext cx="42963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3" name="Google Shape;73;p1"/>
          <p:cNvSpPr txBox="1"/>
          <p:nvPr/>
        </p:nvSpPr>
        <p:spPr>
          <a:xfrm>
            <a:off x="11907578" y="3643437"/>
            <a:ext cx="19137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64293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3400"/>
              <a:buFont typeface="Helvetica Neue"/>
              <a:buNone/>
            </a:pPr>
            <a:r>
              <a:rPr lang="en-US" sz="3400" b="1" i="0" u="none" strike="noStrike" cap="non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3</a:t>
            </a:r>
            <a:endParaRPr lang="en-US" sz="3400" b="1" i="0" u="none" strike="noStrike" cap="none" dirty="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2279030" y="5444325"/>
            <a:ext cx="472800" cy="4791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endParaRPr lang="en-US" sz="30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12279030" y="4742731"/>
            <a:ext cx="472800" cy="4791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endParaRPr lang="en-US" sz="30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12279030" y="6185729"/>
            <a:ext cx="472800" cy="4791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endParaRPr lang="en-US" sz="30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12279030" y="6952532"/>
            <a:ext cx="472800" cy="4791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endParaRPr lang="en-US" sz="30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2279030" y="7732035"/>
            <a:ext cx="472800" cy="4791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endParaRPr lang="en-US" sz="30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12279030" y="8486139"/>
            <a:ext cx="472800" cy="4791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endParaRPr lang="en-US" sz="30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12279030" y="9267903"/>
            <a:ext cx="472800" cy="4791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endParaRPr lang="en-US" sz="30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1888543" y="3672971"/>
            <a:ext cx="79713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64293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3400"/>
              <a:buFont typeface="Helvetica Neue Light"/>
              <a:buNone/>
            </a:pPr>
            <a:r>
              <a:rPr lang="en-US" sz="3400" b="0" i="0" u="none" strike="noStrike" cap="none" dirty="0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Candidate </a:t>
            </a:r>
            <a:r>
              <a:rPr lang="en-US" sz="3400" b="0" i="0" u="none" strike="noStrike" cap="none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Architecture Characteristics</a:t>
            </a:r>
            <a:endParaRPr lang="en-US" sz="3400" b="0" i="0" u="none" strike="noStrike" cap="none" dirty="0">
              <a:solidFill>
                <a:srgbClr val="32333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956262" y="4712067"/>
            <a:ext cx="2332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</a:t>
            </a:r>
            <a:endParaRPr lang="en-US" sz="3000" b="0" i="0" u="none" strike="noStrike" cap="none" dirty="0">
              <a:solidFill>
                <a:srgbClr val="4242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8172424" y="5454870"/>
            <a:ext cx="17907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testability</a:t>
            </a:r>
            <a:endParaRPr lang="en-US" sz="3000" b="0" i="0" u="none" strike="noStrike" cap="none" dirty="0">
              <a:solidFill>
                <a:srgbClr val="4242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976003" y="6245350"/>
            <a:ext cx="1923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availability</a:t>
            </a:r>
            <a:endParaRPr lang="en-US" sz="3000" b="0" i="0" u="none" strike="noStrike" cap="none" dirty="0">
              <a:solidFill>
                <a:srgbClr val="4242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956566" y="7018342"/>
            <a:ext cx="25887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fault tolerance</a:t>
            </a:r>
            <a:endParaRPr lang="en-US" sz="3000" b="0" i="0" u="none" strike="noStrike" cap="none" dirty="0">
              <a:solidFill>
                <a:srgbClr val="4242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173296" y="8549106"/>
            <a:ext cx="24381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recoverability</a:t>
            </a:r>
            <a:endParaRPr lang="en-US" sz="3000" b="0" i="0" u="none" strike="noStrike" cap="none" dirty="0">
              <a:solidFill>
                <a:srgbClr val="4242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978104" y="7778239"/>
            <a:ext cx="18387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scalability</a:t>
            </a:r>
            <a:endParaRPr lang="en-US" sz="3000" b="0" i="0" u="none" strike="noStrike" cap="none" dirty="0">
              <a:solidFill>
                <a:srgbClr val="4242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4530648" y="7812918"/>
            <a:ext cx="2686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interoperability</a:t>
            </a:r>
            <a:endParaRPr lang="en-US" sz="3000" b="0" i="0" u="none" strike="noStrike" cap="none" dirty="0">
              <a:solidFill>
                <a:srgbClr val="4242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539144" y="8528617"/>
            <a:ext cx="2281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</a:t>
            </a:r>
            <a:endParaRPr lang="en-US" sz="3000" b="0" i="0" u="none" strike="noStrike" cap="none" dirty="0">
              <a:solidFill>
                <a:srgbClr val="4242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542142" y="7035395"/>
            <a:ext cx="21657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extensibility</a:t>
            </a:r>
            <a:endParaRPr lang="en-US" sz="3000" b="0" i="0" u="none" strike="noStrike" cap="none" dirty="0">
              <a:solidFill>
                <a:srgbClr val="4242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568748" y="6319561"/>
            <a:ext cx="21384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adaptability</a:t>
            </a:r>
            <a:endParaRPr lang="en-US" sz="3000" b="0" i="0" u="none" strike="noStrike" cap="none" dirty="0">
              <a:solidFill>
                <a:srgbClr val="4242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56262" y="5446958"/>
            <a:ext cx="28149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responsiveness</a:t>
            </a:r>
            <a:endParaRPr lang="en-US" sz="3000" b="0" i="0" u="none" strike="noStrike" cap="none" dirty="0">
              <a:solidFill>
                <a:srgbClr val="4242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156913" y="4724767"/>
            <a:ext cx="2308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deployability</a:t>
            </a:r>
            <a:endParaRPr lang="en-US" sz="3000" b="0" i="0" u="none" strike="noStrike" cap="none" dirty="0">
              <a:solidFill>
                <a:srgbClr val="4242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172424" y="7021956"/>
            <a:ext cx="16977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workflow</a:t>
            </a:r>
            <a:endParaRPr lang="en-US" sz="3000" b="0" i="0" u="none" strike="noStrike" cap="none" dirty="0">
              <a:solidFill>
                <a:srgbClr val="4242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978104" y="8528617"/>
            <a:ext cx="16479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elasticity</a:t>
            </a:r>
            <a:endParaRPr lang="en-US" sz="3000" b="0" i="0" u="none" strike="noStrike" cap="none" dirty="0">
              <a:solidFill>
                <a:srgbClr val="4242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8172424" y="7791433"/>
            <a:ext cx="25503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configurability</a:t>
            </a:r>
            <a:endParaRPr lang="en-US" sz="3000" b="0" i="0" u="none" strike="noStrike" cap="none" dirty="0">
              <a:solidFill>
                <a:srgbClr val="4242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8155499" y="6254118"/>
            <a:ext cx="20760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abstraction</a:t>
            </a:r>
            <a:endParaRPr lang="en-US" sz="3000" b="0" i="0" u="none" strike="noStrike" cap="none" dirty="0">
              <a:solidFill>
                <a:srgbClr val="4242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4585653" y="4711996"/>
            <a:ext cx="23901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integrity</a:t>
            </a:r>
            <a:endParaRPr lang="en-US" sz="3000" b="0" i="0" u="none" strike="noStrike" cap="none" dirty="0">
              <a:solidFill>
                <a:srgbClr val="4242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9" name="Google Shape;99;p1"/>
          <p:cNvCxnSpPr/>
          <p:nvPr/>
        </p:nvCxnSpPr>
        <p:spPr>
          <a:xfrm>
            <a:off x="19077345" y="5215369"/>
            <a:ext cx="42963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0" name="Google Shape;100;p1"/>
          <p:cNvSpPr txBox="1"/>
          <p:nvPr/>
        </p:nvSpPr>
        <p:spPr>
          <a:xfrm>
            <a:off x="18968781" y="3643437"/>
            <a:ext cx="49659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64293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3400"/>
              <a:buFont typeface="Helvetica Neue Light"/>
              <a:buNone/>
            </a:pPr>
            <a:r>
              <a:rPr lang="en-US" sz="3400" b="0" i="0" u="none" strike="noStrike" cap="none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Implicit Characteristics</a:t>
            </a:r>
            <a:endParaRPr lang="en-US" sz="3400" b="0" i="0" u="none" strike="noStrike" cap="none" dirty="0">
              <a:solidFill>
                <a:srgbClr val="32333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1" name="Google Shape;101;p1"/>
          <p:cNvCxnSpPr/>
          <p:nvPr/>
        </p:nvCxnSpPr>
        <p:spPr>
          <a:xfrm>
            <a:off x="19077345" y="5982172"/>
            <a:ext cx="42963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2" name="Google Shape;102;p1"/>
          <p:cNvCxnSpPr/>
          <p:nvPr/>
        </p:nvCxnSpPr>
        <p:spPr>
          <a:xfrm>
            <a:off x="19077345" y="6748976"/>
            <a:ext cx="42963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3" name="Google Shape;103;p1"/>
          <p:cNvSpPr txBox="1"/>
          <p:nvPr/>
        </p:nvSpPr>
        <p:spPr>
          <a:xfrm>
            <a:off x="19072189" y="5368926"/>
            <a:ext cx="14907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security</a:t>
            </a:r>
            <a:endParaRPr lang="en-US" sz="3000" b="0" i="0" u="none" strike="noStrike" cap="none" dirty="0">
              <a:solidFill>
                <a:srgbClr val="A9A9A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19072189" y="4585689"/>
            <a:ext cx="366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000"/>
              <a:buFont typeface="Helvetica Neue"/>
              <a:buNone/>
            </a:pPr>
            <a:r>
              <a:rPr lang="en-US" sz="3000" b="0" i="0" u="none" strike="noStrike" cap="none" dirty="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feasibility (cost/</a:t>
            </a:r>
            <a:r>
              <a:rPr lang="en-US" sz="3000" b="0" i="0" u="none" strike="noStrike" cap="none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time)</a:t>
            </a:r>
            <a:endParaRPr lang="en-US" sz="3000" b="0" i="0" u="none" strike="noStrike" cap="none" dirty="0">
              <a:solidFill>
                <a:srgbClr val="A9A9A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5" name="Google Shape;105;p1"/>
          <p:cNvCxnSpPr/>
          <p:nvPr/>
        </p:nvCxnSpPr>
        <p:spPr>
          <a:xfrm>
            <a:off x="11263310" y="3684247"/>
            <a:ext cx="0" cy="92085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6" name="Google Shape;106;p1"/>
          <p:cNvSpPr txBox="1"/>
          <p:nvPr/>
        </p:nvSpPr>
        <p:spPr>
          <a:xfrm>
            <a:off x="970066" y="9495936"/>
            <a:ext cx="13353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others:</a:t>
            </a:r>
            <a:endParaRPr lang="en-US" sz="3000" b="0" i="0" u="none" strike="noStrike" cap="none" dirty="0">
              <a:solidFill>
                <a:srgbClr val="4242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7" name="Google Shape;107;p1"/>
          <p:cNvCxnSpPr/>
          <p:nvPr/>
        </p:nvCxnSpPr>
        <p:spPr>
          <a:xfrm>
            <a:off x="2483929" y="9993874"/>
            <a:ext cx="81240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8" name="Google Shape;108;p1"/>
          <p:cNvSpPr txBox="1"/>
          <p:nvPr/>
        </p:nvSpPr>
        <p:spPr>
          <a:xfrm>
            <a:off x="19476973" y="13265305"/>
            <a:ext cx="4791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en-US" sz="15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Created by Mark Richards, </a:t>
            </a:r>
            <a:r>
              <a:rPr lang="en-US" sz="15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DeveloperToArchitect</a:t>
            </a:r>
            <a:r>
              <a:rPr lang="en-US" sz="1500" b="0" i="0" u="none" strike="noStrike" cap="none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5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</a:t>
            </a:r>
            <a:endParaRPr lang="en-US" sz="15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583957" y="1488440"/>
            <a:ext cx="41532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64293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3600"/>
              <a:buFont typeface="Helvetica Neue"/>
              <a:buNone/>
            </a:pPr>
            <a:r>
              <a:rPr lang="en-US" sz="3600" b="0" i="0" u="none" strike="noStrike" cap="none" dirty="0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System/</a:t>
            </a:r>
            <a:r>
              <a:rPr lang="en-US" sz="3600" b="0" i="0" u="none" strike="noStrike" cap="non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Project:</a:t>
            </a:r>
            <a:endParaRPr lang="en-US" sz="3600" b="0" i="0" u="none" strike="noStrike" cap="none" dirty="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0" name="Google Shape;110;p1"/>
          <p:cNvCxnSpPr/>
          <p:nvPr/>
        </p:nvCxnSpPr>
        <p:spPr>
          <a:xfrm>
            <a:off x="4280070" y="2030977"/>
            <a:ext cx="122289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1" name="Google Shape;111;p1"/>
          <p:cNvSpPr txBox="1"/>
          <p:nvPr/>
        </p:nvSpPr>
        <p:spPr>
          <a:xfrm>
            <a:off x="17023393" y="2204176"/>
            <a:ext cx="18801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64293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3600"/>
              <a:buFont typeface="Helvetica Neue"/>
              <a:buNone/>
            </a:pPr>
            <a:r>
              <a:rPr lang="en-US" sz="3600" b="0" i="0" u="none" strike="noStrike" cap="non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Date:</a:t>
            </a:r>
            <a:endParaRPr lang="en-US" sz="3600" b="0" i="0" u="none" strike="noStrike" cap="none" dirty="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2" name="Google Shape;112;p1"/>
          <p:cNvCxnSpPr/>
          <p:nvPr/>
        </p:nvCxnSpPr>
        <p:spPr>
          <a:xfrm>
            <a:off x="18486330" y="2716960"/>
            <a:ext cx="50505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3" name="Google Shape;113;p1"/>
          <p:cNvSpPr txBox="1"/>
          <p:nvPr/>
        </p:nvSpPr>
        <p:spPr>
          <a:xfrm>
            <a:off x="703894" y="2204176"/>
            <a:ext cx="41532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64293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3600"/>
              <a:buFont typeface="Helvetica Neue"/>
              <a:buNone/>
            </a:pPr>
            <a:r>
              <a:rPr lang="en-US" sz="3600" b="0" i="0" u="none" strike="noStrike" cap="none" dirty="0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Architect/</a:t>
            </a:r>
            <a:r>
              <a:rPr lang="en-US" sz="3600" b="0" i="0" u="none" strike="noStrike" cap="none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Team:</a:t>
            </a:r>
            <a:endParaRPr lang="en-US" sz="3600" b="0" i="0" u="none" strike="noStrike" cap="none" dirty="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4" name="Google Shape;114;p1"/>
          <p:cNvCxnSpPr/>
          <p:nvPr/>
        </p:nvCxnSpPr>
        <p:spPr>
          <a:xfrm>
            <a:off x="4255965" y="2728065"/>
            <a:ext cx="122772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15" name="Google Shape;115;p1"/>
          <p:cNvCxnSpPr/>
          <p:nvPr/>
        </p:nvCxnSpPr>
        <p:spPr>
          <a:xfrm>
            <a:off x="19077345" y="7549427"/>
            <a:ext cx="42963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6" name="Google Shape;116;p1"/>
          <p:cNvSpPr txBox="1"/>
          <p:nvPr/>
        </p:nvSpPr>
        <p:spPr>
          <a:xfrm>
            <a:off x="19025106" y="8580255"/>
            <a:ext cx="42972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64293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333"/>
              </a:buClr>
              <a:buSzPts val="3400"/>
              <a:buFont typeface="Helvetica Neue Light"/>
              <a:buNone/>
            </a:pPr>
            <a:r>
              <a:rPr lang="en-US" sz="3400" b="0" i="0" u="none" strike="noStrike" cap="none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Others Considered</a:t>
            </a:r>
            <a:endParaRPr lang="en-US" sz="3400" b="0" i="0" u="none" strike="noStrike" cap="none" dirty="0">
              <a:solidFill>
                <a:srgbClr val="32333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17" name="Google Shape;117;p1"/>
          <p:cNvCxnSpPr/>
          <p:nvPr/>
        </p:nvCxnSpPr>
        <p:spPr>
          <a:xfrm>
            <a:off x="19077345" y="9817255"/>
            <a:ext cx="42963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18" name="Google Shape;118;p1"/>
          <p:cNvCxnSpPr/>
          <p:nvPr/>
        </p:nvCxnSpPr>
        <p:spPr>
          <a:xfrm>
            <a:off x="19077345" y="10584058"/>
            <a:ext cx="42963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19" name="Google Shape;119;p1"/>
          <p:cNvCxnSpPr/>
          <p:nvPr/>
        </p:nvCxnSpPr>
        <p:spPr>
          <a:xfrm>
            <a:off x="19087682" y="11350861"/>
            <a:ext cx="42963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20" name="Google Shape;120;p1"/>
          <p:cNvCxnSpPr/>
          <p:nvPr/>
        </p:nvCxnSpPr>
        <p:spPr>
          <a:xfrm>
            <a:off x="19087682" y="12117665"/>
            <a:ext cx="42963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21" name="Google Shape;121;p1"/>
          <p:cNvCxnSpPr/>
          <p:nvPr/>
        </p:nvCxnSpPr>
        <p:spPr>
          <a:xfrm>
            <a:off x="2483930" y="10755936"/>
            <a:ext cx="81240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2" name="Google Shape;122;p1"/>
          <p:cNvSpPr txBox="1"/>
          <p:nvPr/>
        </p:nvSpPr>
        <p:spPr>
          <a:xfrm>
            <a:off x="11918690" y="10596757"/>
            <a:ext cx="6847800" cy="24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Helvetica Neue"/>
              <a:buChar char="•"/>
            </a:pPr>
            <a:r>
              <a:rPr lang="en-US" sz="2000" b="0" i="0" u="none" strike="noStrike" cap="none" dirty="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Identify no more than 7 driving </a:t>
            </a:r>
            <a:r>
              <a:rPr lang="en-US" sz="2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characteristics.</a:t>
            </a:r>
            <a:endParaRPr lang="en-US"/>
          </a:p>
          <a:p>
            <a:pPr marL="2286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Helvetica Neue"/>
              <a:buChar char="•"/>
            </a:pPr>
            <a:r>
              <a:rPr lang="en-US" sz="2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Pick </a:t>
            </a:r>
            <a:r>
              <a:rPr lang="en-US" sz="2000" b="0" i="0" u="none" strike="noStrike" cap="none" dirty="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top 3 characteristics (in any </a:t>
            </a:r>
            <a:r>
              <a:rPr lang="en-US" sz="2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order).</a:t>
            </a:r>
            <a:endParaRPr lang="en-US"/>
          </a:p>
          <a:p>
            <a:pPr marL="2286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Helvetica Neue"/>
              <a:buChar char="•"/>
            </a:pPr>
            <a:r>
              <a:rPr lang="en-US" sz="2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Implicit </a:t>
            </a:r>
            <a:r>
              <a:rPr lang="en-US" sz="2000" b="0" i="0" u="none" strike="noStrike" cap="none" dirty="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characteristics can become driving characteristics if they are </a:t>
            </a:r>
            <a:r>
              <a:rPr lang="en-US" sz="2000" b="0" i="1" u="none" strike="noStrike" cap="none" dirty="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critical </a:t>
            </a:r>
            <a:r>
              <a:rPr lang="en-US" sz="2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concerns.</a:t>
            </a:r>
            <a:endParaRPr lang="en-US"/>
          </a:p>
          <a:p>
            <a:pPr marL="22860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Helvetica Neue"/>
              <a:buChar char="•"/>
            </a:pPr>
            <a:r>
              <a:rPr lang="en-US" sz="2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</a:t>
            </a:r>
            <a:r>
              <a:rPr lang="en-US" sz="2000" b="0" i="0" u="none" strike="noStrike" cap="none" dirty="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 characteristics identified that weren’t deemed as important as the list of 7 to the </a:t>
            </a:r>
            <a:r>
              <a:rPr lang="en-US" sz="2000" b="0" i="1" u="none" strike="noStrike" cap="none" dirty="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Others Considered</a:t>
            </a:r>
            <a:r>
              <a:rPr lang="en-US" sz="2000" b="0" i="0" u="none" strike="noStrike" cap="none" dirty="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list.</a:t>
            </a:r>
            <a:endParaRPr lang="en-US" sz="30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11759978" y="10169592"/>
            <a:ext cx="17055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00"/>
              <a:buFont typeface="Helvetica Neue"/>
              <a:buNone/>
            </a:pPr>
            <a:r>
              <a:rPr lang="en-US" sz="22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Instructions</a:t>
            </a:r>
            <a:endParaRPr lang="en-US" sz="2200" b="1" i="0" u="none" strike="noStrike" cap="none" dirty="0">
              <a:solidFill>
                <a:srgbClr val="4242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19070728" y="6134956"/>
            <a:ext cx="26082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maintainability</a:t>
            </a:r>
            <a:endParaRPr lang="en-US" sz="3000" b="0" i="0" u="none" strike="noStrike" cap="none" dirty="0">
              <a:solidFill>
                <a:srgbClr val="A9A9A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19070728" y="6939057"/>
            <a:ext cx="23163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observability</a:t>
            </a:r>
            <a:endParaRPr lang="en-US" sz="3000" b="0" i="0" u="none" strike="noStrike" cap="none" dirty="0">
              <a:solidFill>
                <a:srgbClr val="A9A9A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4572953" y="5454870"/>
            <a:ext cx="306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000"/>
              <a:buFont typeface="Helvetica Neue"/>
              <a:buNone/>
            </a:pPr>
            <a:r>
              <a:rPr lang="en-US" sz="30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consistency</a:t>
            </a:r>
            <a:endParaRPr lang="en-US" sz="3000" b="0" i="0" u="none" strike="noStrike" cap="none" dirty="0">
              <a:solidFill>
                <a:srgbClr val="4242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7" name="Google Shape;127;p1"/>
          <p:cNvCxnSpPr/>
          <p:nvPr/>
        </p:nvCxnSpPr>
        <p:spPr>
          <a:xfrm>
            <a:off x="2483929" y="11522740"/>
            <a:ext cx="81240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28" name="Google Shape;128;p1"/>
          <p:cNvCxnSpPr/>
          <p:nvPr/>
        </p:nvCxnSpPr>
        <p:spPr>
          <a:xfrm rot="10800000">
            <a:off x="861636" y="4896342"/>
            <a:ext cx="0" cy="10317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29" name="Google Shape;129;p1"/>
          <p:cNvCxnSpPr/>
          <p:nvPr/>
        </p:nvCxnSpPr>
        <p:spPr>
          <a:xfrm rot="10800000">
            <a:off x="861636" y="6456971"/>
            <a:ext cx="0" cy="10317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0" name="Google Shape;130;p1"/>
          <p:cNvCxnSpPr/>
          <p:nvPr/>
        </p:nvCxnSpPr>
        <p:spPr>
          <a:xfrm rot="10800000">
            <a:off x="836236" y="7939778"/>
            <a:ext cx="0" cy="10317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1" name="Google Shape;131;p1"/>
          <p:cNvCxnSpPr/>
          <p:nvPr/>
        </p:nvCxnSpPr>
        <p:spPr>
          <a:xfrm rot="10800000">
            <a:off x="4488344" y="4870942"/>
            <a:ext cx="0" cy="10317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2" name="Google Shape;132;p1"/>
          <p:cNvCxnSpPr/>
          <p:nvPr/>
        </p:nvCxnSpPr>
        <p:spPr>
          <a:xfrm rot="10800000">
            <a:off x="4462944" y="6512931"/>
            <a:ext cx="0" cy="10317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3" name="Google Shape;133;p1"/>
          <p:cNvSpPr txBox="1"/>
          <p:nvPr/>
        </p:nvSpPr>
        <p:spPr>
          <a:xfrm>
            <a:off x="3042237" y="11941732"/>
            <a:ext cx="75669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300"/>
              <a:buFont typeface="Helvetica Neue"/>
              <a:buNone/>
            </a:pPr>
            <a:r>
              <a:rPr lang="en-US" sz="2300" b="0" i="0" u="none" strike="noStrike" cap="none" dirty="0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denotes characteristics that are related; some systems only need one of these, other systems may </a:t>
            </a:r>
            <a:r>
              <a:rPr lang="en-US" sz="23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both</a:t>
            </a:r>
            <a:endParaRPr lang="en-US" sz="2300" b="0" i="0" u="none" strike="noStrike" cap="none" dirty="0">
              <a:solidFill>
                <a:srgbClr val="4242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2609415" y="11782164"/>
            <a:ext cx="2613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300"/>
              <a:buFont typeface="Helvetica Neue"/>
              <a:buNone/>
            </a:pPr>
            <a:r>
              <a:rPr lang="en-US" sz="23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lang="en-US" sz="2300" b="0" i="0" u="none" strike="noStrike" cap="none" dirty="0">
              <a:solidFill>
                <a:srgbClr val="4242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2571315" y="12464595"/>
            <a:ext cx="2772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300"/>
              <a:buFont typeface="Helvetica Neue"/>
              <a:buNone/>
            </a:pPr>
            <a:r>
              <a:rPr lang="en-US" sz="2300" b="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lang="en-US" sz="2300" b="0" i="0" u="none" strike="noStrike" cap="none" dirty="0">
              <a:solidFill>
                <a:srgbClr val="4242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6" name="Google Shape;136;p1"/>
          <p:cNvCxnSpPr/>
          <p:nvPr/>
        </p:nvCxnSpPr>
        <p:spPr>
          <a:xfrm rot="10800000">
            <a:off x="2506042" y="11916361"/>
            <a:ext cx="0" cy="912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7" name="Google Shape;137;p1"/>
          <p:cNvSpPr/>
          <p:nvPr/>
        </p:nvSpPr>
        <p:spPr>
          <a:xfrm>
            <a:off x="-17147" y="1161151"/>
            <a:ext cx="164100" cy="12149700"/>
          </a:xfrm>
          <a:prstGeom prst="rect">
            <a:avLst/>
          </a:prstGeom>
          <a:solidFill>
            <a:srgbClr val="14447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endParaRPr lang="en-US" sz="30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24232716" y="1167152"/>
            <a:ext cx="164100" cy="12149700"/>
          </a:xfrm>
          <a:prstGeom prst="rect">
            <a:avLst/>
          </a:prstGeom>
          <a:solidFill>
            <a:srgbClr val="14447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endParaRPr lang="en-US" sz="30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1"/>
          <p:cNvSpPr txBox="1"/>
          <p:nvPr/>
        </p:nvSpPr>
        <p:spPr>
          <a:xfrm>
            <a:off x="157326" y="13265305"/>
            <a:ext cx="2742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"/>
              <a:buNone/>
            </a:pPr>
            <a:r>
              <a:rPr lang="en-US" sz="15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Last updated August 30</a:t>
            </a:r>
            <a:r>
              <a:rPr lang="en-US" sz="15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2023</a:t>
            </a:r>
            <a:endParaRPr lang="en-US" sz="15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4291574" y="1475221"/>
            <a:ext cx="120702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TAPAS</a:t>
            </a:r>
            <a:endParaRPr lang="en-US" sz="32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4291574" y="2198758"/>
            <a:ext cx="120702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5</a:t>
            </a:r>
            <a:endParaRPr lang="en-US" sz="32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18638924" y="1658518"/>
            <a:ext cx="46536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Created: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23rd Sep 2023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Updated: 28th Sep 2023</a:t>
            </a:r>
            <a:endParaRPr lang="en-US" sz="32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13623964" y="4666060"/>
            <a:ext cx="42963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Scalability</a:t>
            </a:r>
            <a:endParaRPr lang="en-US" dirty="0"/>
          </a:p>
        </p:txBody>
      </p:sp>
      <p:sp>
        <p:nvSpPr>
          <p:cNvPr id="144" name="Google Shape;144;p1"/>
          <p:cNvSpPr/>
          <p:nvPr/>
        </p:nvSpPr>
        <p:spPr>
          <a:xfrm>
            <a:off x="13623964" y="5431402"/>
            <a:ext cx="42963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Elasticity</a:t>
            </a:r>
          </a:p>
        </p:txBody>
      </p:sp>
      <p:sp>
        <p:nvSpPr>
          <p:cNvPr id="145" name="Google Shape;145;p1"/>
          <p:cNvSpPr/>
          <p:nvPr/>
        </p:nvSpPr>
        <p:spPr>
          <a:xfrm>
            <a:off x="13623964" y="6175327"/>
            <a:ext cx="42963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Modularity</a:t>
            </a:r>
            <a:endParaRPr lang="en-US" sz="32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13623964" y="6961868"/>
            <a:ext cx="42963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Interoperability</a:t>
            </a:r>
          </a:p>
        </p:txBody>
      </p:sp>
      <p:sp>
        <p:nvSpPr>
          <p:cNvPr id="147" name="Google Shape;147;p1"/>
          <p:cNvSpPr/>
          <p:nvPr/>
        </p:nvSpPr>
        <p:spPr>
          <a:xfrm>
            <a:off x="13623964" y="7729245"/>
            <a:ext cx="42963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Recoverability</a:t>
            </a:r>
            <a:endParaRPr lang="en-US" sz="32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3623964" y="8472614"/>
            <a:ext cx="42963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Fault Tolerance</a:t>
            </a:r>
          </a:p>
        </p:txBody>
      </p:sp>
      <p:sp>
        <p:nvSpPr>
          <p:cNvPr id="151" name="Google Shape;151;p1"/>
          <p:cNvSpPr/>
          <p:nvPr/>
        </p:nvSpPr>
        <p:spPr>
          <a:xfrm>
            <a:off x="19088591" y="9260018"/>
            <a:ext cx="42963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Responsiveness</a:t>
            </a:r>
            <a:endParaRPr lang="en-US" sz="32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13623964" y="9260018"/>
            <a:ext cx="42963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Evolvability</a:t>
            </a:r>
          </a:p>
        </p:txBody>
      </p:sp>
      <p:sp>
        <p:nvSpPr>
          <p:cNvPr id="150" name="Google Shape;150;p1"/>
          <p:cNvSpPr/>
          <p:nvPr/>
        </p:nvSpPr>
        <p:spPr>
          <a:xfrm>
            <a:off x="19088591" y="10025562"/>
            <a:ext cx="42963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</a:t>
            </a:r>
          </a:p>
        </p:txBody>
      </p:sp>
      <p:sp>
        <p:nvSpPr>
          <p:cNvPr id="152" name="Google Shape;152;p1"/>
          <p:cNvSpPr/>
          <p:nvPr/>
        </p:nvSpPr>
        <p:spPr>
          <a:xfrm>
            <a:off x="19088593" y="10769841"/>
            <a:ext cx="42963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Consistency</a:t>
            </a:r>
            <a:endParaRPr lang="en-US" sz="32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19088593" y="11535386"/>
            <a:ext cx="42963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Workflow</a:t>
            </a:r>
            <a:endParaRPr lang="en-US" sz="32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54" name="Google Shape;154;p1"/>
          <p:cNvGrpSpPr/>
          <p:nvPr/>
        </p:nvGrpSpPr>
        <p:grpSpPr>
          <a:xfrm>
            <a:off x="12330596" y="4802011"/>
            <a:ext cx="398720" cy="369153"/>
            <a:chOff x="8172424" y="-4146698"/>
            <a:chExt cx="482478" cy="446700"/>
          </a:xfrm>
        </p:grpSpPr>
        <p:cxnSp>
          <p:nvCxnSpPr>
            <p:cNvPr id="155" name="Google Shape;155;p1"/>
            <p:cNvCxnSpPr/>
            <p:nvPr/>
          </p:nvCxnSpPr>
          <p:spPr>
            <a:xfrm>
              <a:off x="8172424" y="-4146698"/>
              <a:ext cx="482400" cy="44670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56" name="Google Shape;156;p1"/>
            <p:cNvCxnSpPr/>
            <p:nvPr/>
          </p:nvCxnSpPr>
          <p:spPr>
            <a:xfrm flipH="1">
              <a:off x="8172502" y="-4146698"/>
              <a:ext cx="482400" cy="44670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grpSp>
        <p:nvGrpSpPr>
          <p:cNvPr id="157" name="Google Shape;157;p1"/>
          <p:cNvGrpSpPr/>
          <p:nvPr/>
        </p:nvGrpSpPr>
        <p:grpSpPr>
          <a:xfrm>
            <a:off x="12309938" y="5476829"/>
            <a:ext cx="398720" cy="369153"/>
            <a:chOff x="8172424" y="-4146698"/>
            <a:chExt cx="482478" cy="446700"/>
          </a:xfrm>
        </p:grpSpPr>
        <p:cxnSp>
          <p:nvCxnSpPr>
            <p:cNvPr id="158" name="Google Shape;158;p1"/>
            <p:cNvCxnSpPr/>
            <p:nvPr/>
          </p:nvCxnSpPr>
          <p:spPr>
            <a:xfrm>
              <a:off x="8172424" y="-4146698"/>
              <a:ext cx="482400" cy="44670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59" name="Google Shape;159;p1"/>
            <p:cNvCxnSpPr/>
            <p:nvPr/>
          </p:nvCxnSpPr>
          <p:spPr>
            <a:xfrm flipH="1">
              <a:off x="8172502" y="-4146698"/>
              <a:ext cx="482400" cy="44670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grpSp>
        <p:nvGrpSpPr>
          <p:cNvPr id="160" name="Google Shape;160;p1"/>
          <p:cNvGrpSpPr/>
          <p:nvPr/>
        </p:nvGrpSpPr>
        <p:grpSpPr>
          <a:xfrm>
            <a:off x="12330596" y="6257228"/>
            <a:ext cx="398720" cy="369153"/>
            <a:chOff x="8172424" y="-4146698"/>
            <a:chExt cx="482478" cy="446700"/>
          </a:xfrm>
        </p:grpSpPr>
        <p:cxnSp>
          <p:nvCxnSpPr>
            <p:cNvPr id="161" name="Google Shape;161;p1"/>
            <p:cNvCxnSpPr/>
            <p:nvPr/>
          </p:nvCxnSpPr>
          <p:spPr>
            <a:xfrm>
              <a:off x="8172424" y="-4146698"/>
              <a:ext cx="482400" cy="44670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62" name="Google Shape;162;p1"/>
            <p:cNvCxnSpPr/>
            <p:nvPr/>
          </p:nvCxnSpPr>
          <p:spPr>
            <a:xfrm flipH="1">
              <a:off x="8172502" y="-4146698"/>
              <a:ext cx="482400" cy="44670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"/>
          <p:cNvSpPr/>
          <p:nvPr/>
        </p:nvSpPr>
        <p:spPr>
          <a:xfrm>
            <a:off x="-5556" y="-8706"/>
            <a:ext cx="24395100" cy="1188300"/>
          </a:xfrm>
          <a:prstGeom prst="rect">
            <a:avLst/>
          </a:prstGeom>
          <a:solidFill>
            <a:srgbClr val="14447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endParaRPr lang="en-US" sz="30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"/>
          <p:cNvSpPr txBox="1"/>
          <p:nvPr/>
        </p:nvSpPr>
        <p:spPr>
          <a:xfrm>
            <a:off x="375624" y="197851"/>
            <a:ext cx="162360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/>
          <a:p>
            <a:pPr marL="0" marR="64293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</a:pPr>
            <a:r>
              <a:rPr lang="en-US" sz="42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Reasons for choosing </a:t>
            </a:r>
            <a:r>
              <a:rPr lang="en-US" sz="4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Architecture Characteristics</a:t>
            </a:r>
            <a:endParaRPr lang="en-US" dirty="0"/>
          </a:p>
        </p:txBody>
      </p:sp>
      <p:sp>
        <p:nvSpPr>
          <p:cNvPr id="169" name="Google Shape;169;p2"/>
          <p:cNvSpPr/>
          <p:nvPr/>
        </p:nvSpPr>
        <p:spPr>
          <a:xfrm>
            <a:off x="-17147" y="1161151"/>
            <a:ext cx="164100" cy="12149700"/>
          </a:xfrm>
          <a:prstGeom prst="rect">
            <a:avLst/>
          </a:prstGeom>
          <a:solidFill>
            <a:srgbClr val="14447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endParaRPr lang="en-US" sz="30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24232716" y="1167152"/>
            <a:ext cx="164100" cy="12149700"/>
          </a:xfrm>
          <a:prstGeom prst="rect">
            <a:avLst/>
          </a:prstGeom>
          <a:solidFill>
            <a:srgbClr val="14447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endParaRPr lang="en-US" sz="30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-18256" y="13179141"/>
            <a:ext cx="24395100" cy="546600"/>
          </a:xfrm>
          <a:prstGeom prst="rect">
            <a:avLst/>
          </a:prstGeom>
          <a:solidFill>
            <a:srgbClr val="14447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endParaRPr lang="en-US" sz="30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749300" y="1316177"/>
            <a:ext cx="22885500" cy="1172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4476"/>
              </a:buClr>
              <a:buSzPts val="3200"/>
              <a:buFont typeface="Helvetica Neue"/>
              <a:buNone/>
            </a:pPr>
            <a:r>
              <a:rPr lang="en-US" sz="3200" b="1" i="0" u="none" strike="noStrike" cap="none" dirty="0">
                <a:solidFill>
                  <a:srgbClr val="1444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selected the driving characteristics based on the following statements from the exercise sheet: </a:t>
            </a:r>
            <a:endParaRPr lang="en-US" dirty="0"/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Scalability: 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"Each organization can have thousands of users adding Tasks to the organization's Task List”</a:t>
            </a:r>
          </a:p>
          <a:p>
            <a:pPr marL="457200" indent="-457200">
              <a:spcBef>
                <a:spcPts val="1200"/>
              </a:spcBef>
              <a:buSzPts val="3200"/>
              <a:buFont typeface="Arial"/>
              <a:buChar char="•"/>
            </a:pPr>
            <a:r>
              <a:rPr lang="en-US" sz="3200" b="1" dirty="0">
                <a:latin typeface="Helvetica Neue"/>
                <a:ea typeface="Helvetica Neue"/>
                <a:cs typeface="Helvetica Neue"/>
                <a:sym typeface="Helvetica Neue"/>
              </a:rPr>
              <a:t>Elasticity: 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"The performance of the system should degrade gracefully in the presence of heavy load.”</a:t>
            </a:r>
          </a:p>
          <a:p>
            <a:pPr marL="457200" indent="-457200">
              <a:spcBef>
                <a:spcPts val="1200"/>
              </a:spcBef>
              <a:buSzPts val="3200"/>
              <a:buFont typeface="Arial"/>
              <a:buChar char="•"/>
            </a:pPr>
            <a:r>
              <a:rPr lang="en-US" sz="3200" b="1" dirty="0">
                <a:latin typeface="Helvetica Neue"/>
                <a:ea typeface="Helvetica Neue"/>
                <a:cs typeface="Helvetica Neue"/>
                <a:sym typeface="Helvetica Neue"/>
              </a:rPr>
              <a:t>Modularity: 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It should be possible to add new Executors to the Executor Pool while the system is running without affecting the remaining parts of the system."</a:t>
            </a:r>
            <a:endParaRPr lang="en-US" dirty="0"/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Interoperability: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"Since Tasks for which no internal Executors are available (i.e.. within the organization) need to be executed by external Executors, Interoperability is critical."</a:t>
            </a:r>
            <a:endParaRPr lang="en-US" dirty="0"/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Recoverability: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"The assignment of tasks to executors should be preserved in case (parts of) the system fail.”</a:t>
            </a:r>
            <a:endParaRPr lang="en-US" dirty="0"/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Fault Tolerance: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"The system’s operation should not be disrupted in case an Executor malfunctions or fails.”</a:t>
            </a:r>
          </a:p>
          <a:p>
            <a:pPr marL="457200" indent="-457200">
              <a:spcBef>
                <a:spcPts val="1200"/>
              </a:spcBef>
              <a:buSzPts val="3200"/>
              <a:buFont typeface="Arial"/>
              <a:buChar char="•"/>
            </a:pPr>
            <a:r>
              <a:rPr lang="en-US" sz="3200" b="1" dirty="0">
                <a:effectLst/>
                <a:latin typeface="Helvetica Neue" panose="02000503000000020004" pitchFamily="2" charset="0"/>
              </a:rPr>
              <a:t>Evolvability: </a:t>
            </a:r>
            <a:r>
              <a:rPr lang="en-US" sz="3200" dirty="0">
                <a:effectLst/>
                <a:latin typeface="Helvetica Neue" panose="02000503000000020004" pitchFamily="2" charset="0"/>
              </a:rPr>
              <a:t>Given that we are working on this project continuously throughout the semester, evolvability is key to support incremental changes across multiple dimensions </a:t>
            </a:r>
            <a:r>
              <a:rPr lang="en-US" sz="3200" i="1" dirty="0">
                <a:effectLst/>
                <a:latin typeface="Helvetica Neue" panose="02000503000000020004" pitchFamily="2" charset="0"/>
              </a:rPr>
              <a:t>(</a:t>
            </a:r>
            <a:r>
              <a:rPr lang="en-US" sz="3200" i="1" dirty="0">
                <a:latin typeface="Helvetica Neue" panose="02000503000000020004" pitchFamily="2" charset="0"/>
              </a:rPr>
              <a:t>added after feedback from the teaching team</a:t>
            </a:r>
            <a:r>
              <a:rPr lang="en-US" sz="3200" i="1" dirty="0">
                <a:effectLst/>
                <a:latin typeface="Helvetica Neue" panose="02000503000000020004" pitchFamily="2" charset="0"/>
              </a:rPr>
              <a:t>)</a:t>
            </a:r>
            <a:br>
              <a:rPr lang="en-US" sz="3200" b="0" i="1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-US" sz="3200" b="0" i="1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44476"/>
              </a:buClr>
              <a:buSzPts val="3200"/>
              <a:buFont typeface="Helvetica Neue"/>
              <a:buNone/>
            </a:pPr>
            <a:r>
              <a:rPr lang="en-US" sz="3200" b="1" i="0" u="none" strike="noStrike" cap="none" dirty="0">
                <a:solidFill>
                  <a:srgbClr val="1444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also considered the following driving characteristics due to the following reasons: </a:t>
            </a:r>
            <a:endParaRPr lang="en-US" dirty="0"/>
          </a:p>
          <a:p>
            <a:pPr marL="457200" indent="-457200">
              <a:spcBef>
                <a:spcPts val="1200"/>
              </a:spcBef>
              <a:buSzPts val="32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Responsiveness: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different executors operate a different 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scales, execution </a:t>
            </a:r>
            <a:r>
              <a:rPr lang="en-US" sz="3200" b="0" dirty="0">
                <a:effectLst/>
                <a:latin typeface="Helvetica Neue" panose="02000503000000020004" pitchFamily="2" charset="0"/>
              </a:rPr>
              <a:t>times for specific tasks may vary from instantaneous to long running actions</a:t>
            </a:r>
            <a:endParaRPr lang="en-US" sz="32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Concurrency: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system should be able to process task simultaneously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, in the order they were received</a:t>
            </a:r>
            <a:endParaRPr lang="en-US" dirty="0"/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Consistency: 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task information must be maintained across all domains and users (incl. executors)</a:t>
            </a:r>
            <a:endParaRPr lang="en-US" dirty="0"/>
          </a:p>
          <a:p>
            <a: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Workflow: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Task management encompasses multiple workflow steps that need to interact with each other (e.g., task list, roster, auction)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LANGUAGE_ID" val="1033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NISG PPT">
  <a:themeElements>
    <a:clrScheme name="uni stgallen Colors">
      <a:dk1>
        <a:sysClr val="windowText" lastClr="000000"/>
      </a:dk1>
      <a:lt1>
        <a:sysClr val="window" lastClr="FFFFFF"/>
      </a:lt1>
      <a:dk2>
        <a:srgbClr val="0A5F2D"/>
      </a:dk2>
      <a:lt2>
        <a:srgbClr val="FFFFFF"/>
      </a:lt2>
      <a:accent1>
        <a:srgbClr val="00802F"/>
      </a:accent1>
      <a:accent2>
        <a:srgbClr val="E1D7C3"/>
      </a:accent2>
      <a:accent3>
        <a:srgbClr val="EB6969"/>
      </a:accent3>
      <a:accent4>
        <a:srgbClr val="73A5AF"/>
      </a:accent4>
      <a:accent5>
        <a:srgbClr val="FFF04B"/>
      </a:accent5>
      <a:accent6>
        <a:srgbClr val="0A5F2D"/>
      </a:accent6>
      <a:hlink>
        <a:srgbClr val="00802F"/>
      </a:hlink>
      <a:folHlink>
        <a:srgbClr val="0A5F2D"/>
      </a:folHlink>
    </a:clrScheme>
    <a:fontScheme name="uni stgallen Font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- University of St.Gallen" id="{BCD37EEA-A45F-8248-8092-2553C39CD497}" vid="{CB18BB48-1A1A-1044-9DFC-E456188CB641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SlideTemplateConfiguration><![CDATA[{"slideVersion":1,"isValidatorEnabled":false,"isLocked":false,"elementsMetadata":[{"elementConfiguration":{"width":"{{UserProfile.Department.REFDepartmentLogo.WidthPNGPPT}}","height":"{{UserProfile.Department.REFDepartmentLogo.HeightPNGPPT}}","image":"{{UserProfile.Department.REFDepartmentLogo.ImagePNG}}","disableUpdates":false,"type":"image"},"type":"shape"}],"slideId":"637750113834106457","enableDocumentContentUpdater":true,"version":"2.0"}]]></TemplafySlideTemplateConfiguration>
</file>

<file path=customXml/item2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45B06F8E-AA4D-4F38-9B8B-099300ECC694}">
  <ds:schemaRefs/>
</ds:datastoreItem>
</file>

<file path=customXml/itemProps2.xml><?xml version="1.0" encoding="utf-8"?>
<ds:datastoreItem xmlns:ds="http://schemas.openxmlformats.org/officeDocument/2006/customXml" ds:itemID="{A1DE4887-2FA9-49BA-B8BF-E79FB8D5695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463</Words>
  <Application>Microsoft Macintosh PowerPoint</Application>
  <PresentationFormat>Custom</PresentationFormat>
  <Paragraphs>72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Helvetica Neue Light</vt:lpstr>
      <vt:lpstr>Arial</vt:lpstr>
      <vt:lpstr>Gill Alt One MT Light</vt:lpstr>
      <vt:lpstr>Gill Sans Nova</vt:lpstr>
      <vt:lpstr>Gill Sans Nova Light</vt:lpstr>
      <vt:lpstr>Gill Sans</vt:lpstr>
      <vt:lpstr>Bookman Old Style</vt:lpstr>
      <vt:lpstr>Helvetica Neue</vt:lpstr>
      <vt:lpstr>White</vt:lpstr>
      <vt:lpstr>UNISG PPT</vt:lpstr>
      <vt:lpstr>Architecture Characteristics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Storming &amp; Architecture Characteristics</dc:title>
  <cp:lastModifiedBy>Aydin, Kaan</cp:lastModifiedBy>
  <cp:revision>6</cp:revision>
  <dcterms:modified xsi:type="dcterms:W3CDTF">2023-09-28T09:45:50Z</dcterms:modified>
</cp:coreProperties>
</file>