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119F8-6EE4-259D-1D89-F52B8C6B98FB}" v="2" dt="2024-09-24T12:41:53.022"/>
    <p1510:client id="{5C86C6C4-9000-47AE-EE39-9DE3D68DAEA6}" v="39" dt="2024-09-24T12:02:15.554"/>
    <p1510:client id="{F1D3074E-250C-749D-04F5-7EAA80C189C7}" v="145" dt="2024-09-24T12:38:20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A0F25-6F40-4543-BDB6-9BFC857100D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2B9769-B47C-4BE1-BBBD-36FCEF1A3F17}">
      <dgm:prSet/>
      <dgm:spPr/>
      <dgm:t>
        <a:bodyPr/>
        <a:lstStyle/>
        <a:p>
          <a:r>
            <a:rPr lang="en-US" dirty="0" err="1"/>
            <a:t>Tokenizasyon</a:t>
          </a:r>
          <a:r>
            <a:rPr lang="en-US" dirty="0"/>
            <a:t> </a:t>
          </a:r>
        </a:p>
      </dgm:t>
    </dgm:pt>
    <dgm:pt modelId="{9DBA035D-3553-4082-980D-3D246E41A9C1}" type="parTrans" cxnId="{645253D1-978E-46CA-AE8E-FA9E2235F801}">
      <dgm:prSet/>
      <dgm:spPr/>
      <dgm:t>
        <a:bodyPr/>
        <a:lstStyle/>
        <a:p>
          <a:endParaRPr lang="en-US"/>
        </a:p>
      </dgm:t>
    </dgm:pt>
    <dgm:pt modelId="{B313A261-5C05-4C72-BB9C-A38A3B7EAD07}" type="sibTrans" cxnId="{645253D1-978E-46CA-AE8E-FA9E2235F801}">
      <dgm:prSet/>
      <dgm:spPr/>
      <dgm:t>
        <a:bodyPr/>
        <a:lstStyle/>
        <a:p>
          <a:endParaRPr lang="en-US"/>
        </a:p>
      </dgm:t>
    </dgm:pt>
    <dgm:pt modelId="{298A0789-5D0B-4C7A-A8F7-4E99CB8F5DF7}">
      <dgm:prSet/>
      <dgm:spPr/>
      <dgm:t>
        <a:bodyPr/>
        <a:lstStyle/>
        <a:p>
          <a:r>
            <a:rPr lang="en-US" dirty="0"/>
            <a:t>Lemmatizasyon </a:t>
          </a:r>
        </a:p>
      </dgm:t>
    </dgm:pt>
    <dgm:pt modelId="{1FA10FAE-61FE-4FC9-ACB2-A7CA88B9FF2E}" type="parTrans" cxnId="{ED34B3E9-69EB-4ADD-9538-3F1B904D3942}">
      <dgm:prSet/>
      <dgm:spPr/>
      <dgm:t>
        <a:bodyPr/>
        <a:lstStyle/>
        <a:p>
          <a:endParaRPr lang="en-US"/>
        </a:p>
      </dgm:t>
    </dgm:pt>
    <dgm:pt modelId="{6E1DDFA5-BCD6-4456-9DE8-0E7A9330C6FC}" type="sibTrans" cxnId="{ED34B3E9-69EB-4ADD-9538-3F1B904D3942}">
      <dgm:prSet/>
      <dgm:spPr/>
      <dgm:t>
        <a:bodyPr/>
        <a:lstStyle/>
        <a:p>
          <a:endParaRPr lang="en-US"/>
        </a:p>
      </dgm:t>
    </dgm:pt>
    <dgm:pt modelId="{FBD3A04C-338C-4519-BF35-84518D33D6D0}">
      <dgm:prSet/>
      <dgm:spPr/>
      <dgm:t>
        <a:bodyPr/>
        <a:lstStyle/>
        <a:p>
          <a:r>
            <a:rPr lang="en-US" dirty="0"/>
            <a:t>POS (Part-of-Speech) Tagging</a:t>
          </a:r>
        </a:p>
      </dgm:t>
    </dgm:pt>
    <dgm:pt modelId="{0129C92E-E4DB-436A-93F7-7549E184DBF0}" type="parTrans" cxnId="{59385327-E16D-4FE7-BE7D-26E258DFB247}">
      <dgm:prSet/>
      <dgm:spPr/>
      <dgm:t>
        <a:bodyPr/>
        <a:lstStyle/>
        <a:p>
          <a:endParaRPr lang="en-US"/>
        </a:p>
      </dgm:t>
    </dgm:pt>
    <dgm:pt modelId="{C7958976-A77E-4D4F-AA7B-FE010A82B946}" type="sibTrans" cxnId="{59385327-E16D-4FE7-BE7D-26E258DFB247}">
      <dgm:prSet/>
      <dgm:spPr/>
      <dgm:t>
        <a:bodyPr/>
        <a:lstStyle/>
        <a:p>
          <a:endParaRPr lang="en-US"/>
        </a:p>
      </dgm:t>
    </dgm:pt>
    <dgm:pt modelId="{8E319B7B-EA52-4531-9FDC-2B55D04A331B}" type="pres">
      <dgm:prSet presAssocID="{DD1A0F25-6F40-4543-BDB6-9BFC857100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6E9AA4-2AD5-40DD-8061-CC59AF141292}" type="pres">
      <dgm:prSet presAssocID="{5F2B9769-B47C-4BE1-BBBD-36FCEF1A3F17}" presName="hierRoot1" presStyleCnt="0"/>
      <dgm:spPr/>
    </dgm:pt>
    <dgm:pt modelId="{10C1A6C5-9EDA-4589-8E48-81C6D1BD5F15}" type="pres">
      <dgm:prSet presAssocID="{5F2B9769-B47C-4BE1-BBBD-36FCEF1A3F17}" presName="composite" presStyleCnt="0"/>
      <dgm:spPr/>
    </dgm:pt>
    <dgm:pt modelId="{480AC298-1FAB-448A-AFC3-0BB1D85C10E6}" type="pres">
      <dgm:prSet presAssocID="{5F2B9769-B47C-4BE1-BBBD-36FCEF1A3F17}" presName="background" presStyleLbl="node0" presStyleIdx="0" presStyleCnt="3"/>
      <dgm:spPr/>
    </dgm:pt>
    <dgm:pt modelId="{97B8585E-B958-49BD-B9EE-0136549702F0}" type="pres">
      <dgm:prSet presAssocID="{5F2B9769-B47C-4BE1-BBBD-36FCEF1A3F17}" presName="text" presStyleLbl="fgAcc0" presStyleIdx="0" presStyleCnt="3">
        <dgm:presLayoutVars>
          <dgm:chPref val="3"/>
        </dgm:presLayoutVars>
      </dgm:prSet>
      <dgm:spPr/>
    </dgm:pt>
    <dgm:pt modelId="{74C73653-53E0-4847-A260-C5857EE79E00}" type="pres">
      <dgm:prSet presAssocID="{5F2B9769-B47C-4BE1-BBBD-36FCEF1A3F17}" presName="hierChild2" presStyleCnt="0"/>
      <dgm:spPr/>
    </dgm:pt>
    <dgm:pt modelId="{60794605-1A77-4056-92B6-E56DF7BA37D5}" type="pres">
      <dgm:prSet presAssocID="{298A0789-5D0B-4C7A-A8F7-4E99CB8F5DF7}" presName="hierRoot1" presStyleCnt="0"/>
      <dgm:spPr/>
    </dgm:pt>
    <dgm:pt modelId="{A42ED8AB-AEE2-44F7-919F-70AC6B1D49CD}" type="pres">
      <dgm:prSet presAssocID="{298A0789-5D0B-4C7A-A8F7-4E99CB8F5DF7}" presName="composite" presStyleCnt="0"/>
      <dgm:spPr/>
    </dgm:pt>
    <dgm:pt modelId="{5C0C988B-72CA-4C1B-83C5-422AB091F3D0}" type="pres">
      <dgm:prSet presAssocID="{298A0789-5D0B-4C7A-A8F7-4E99CB8F5DF7}" presName="background" presStyleLbl="node0" presStyleIdx="1" presStyleCnt="3"/>
      <dgm:spPr/>
    </dgm:pt>
    <dgm:pt modelId="{6560B52A-35AA-4FEA-BF89-BECD9314E31D}" type="pres">
      <dgm:prSet presAssocID="{298A0789-5D0B-4C7A-A8F7-4E99CB8F5DF7}" presName="text" presStyleLbl="fgAcc0" presStyleIdx="1" presStyleCnt="3">
        <dgm:presLayoutVars>
          <dgm:chPref val="3"/>
        </dgm:presLayoutVars>
      </dgm:prSet>
      <dgm:spPr/>
    </dgm:pt>
    <dgm:pt modelId="{F004E0DA-08AB-4F24-BDC8-57586758C8C8}" type="pres">
      <dgm:prSet presAssocID="{298A0789-5D0B-4C7A-A8F7-4E99CB8F5DF7}" presName="hierChild2" presStyleCnt="0"/>
      <dgm:spPr/>
    </dgm:pt>
    <dgm:pt modelId="{2AB4E9EE-6C91-4212-A524-DB5E19AB6C28}" type="pres">
      <dgm:prSet presAssocID="{FBD3A04C-338C-4519-BF35-84518D33D6D0}" presName="hierRoot1" presStyleCnt="0"/>
      <dgm:spPr/>
    </dgm:pt>
    <dgm:pt modelId="{0F0E5A96-7F61-4B15-AE38-EDF7B30FA86A}" type="pres">
      <dgm:prSet presAssocID="{FBD3A04C-338C-4519-BF35-84518D33D6D0}" presName="composite" presStyleCnt="0"/>
      <dgm:spPr/>
    </dgm:pt>
    <dgm:pt modelId="{A4B27BBE-CF94-4042-865A-68B9B2347F56}" type="pres">
      <dgm:prSet presAssocID="{FBD3A04C-338C-4519-BF35-84518D33D6D0}" presName="background" presStyleLbl="node0" presStyleIdx="2" presStyleCnt="3"/>
      <dgm:spPr/>
    </dgm:pt>
    <dgm:pt modelId="{A2B42473-3D01-4D99-A9DC-CE0DE84A4EAE}" type="pres">
      <dgm:prSet presAssocID="{FBD3A04C-338C-4519-BF35-84518D33D6D0}" presName="text" presStyleLbl="fgAcc0" presStyleIdx="2" presStyleCnt="3">
        <dgm:presLayoutVars>
          <dgm:chPref val="3"/>
        </dgm:presLayoutVars>
      </dgm:prSet>
      <dgm:spPr/>
    </dgm:pt>
    <dgm:pt modelId="{763F37E8-98CC-4824-AC0F-57050B80A7A6}" type="pres">
      <dgm:prSet presAssocID="{FBD3A04C-338C-4519-BF35-84518D33D6D0}" presName="hierChild2" presStyleCnt="0"/>
      <dgm:spPr/>
    </dgm:pt>
  </dgm:ptLst>
  <dgm:cxnLst>
    <dgm:cxn modelId="{1FF8501A-873E-459E-89D0-2FFA6E0F1B17}" type="presOf" srcId="{DD1A0F25-6F40-4543-BDB6-9BFC857100D1}" destId="{8E319B7B-EA52-4531-9FDC-2B55D04A331B}" srcOrd="0" destOrd="0" presId="urn:microsoft.com/office/officeart/2005/8/layout/hierarchy1"/>
    <dgm:cxn modelId="{59385327-E16D-4FE7-BE7D-26E258DFB247}" srcId="{DD1A0F25-6F40-4543-BDB6-9BFC857100D1}" destId="{FBD3A04C-338C-4519-BF35-84518D33D6D0}" srcOrd="2" destOrd="0" parTransId="{0129C92E-E4DB-436A-93F7-7549E184DBF0}" sibTransId="{C7958976-A77E-4D4F-AA7B-FE010A82B946}"/>
    <dgm:cxn modelId="{FEAB526B-84C5-40CA-B006-B2518711BD56}" type="presOf" srcId="{5F2B9769-B47C-4BE1-BBBD-36FCEF1A3F17}" destId="{97B8585E-B958-49BD-B9EE-0136549702F0}" srcOrd="0" destOrd="0" presId="urn:microsoft.com/office/officeart/2005/8/layout/hierarchy1"/>
    <dgm:cxn modelId="{708BD8A8-EC3F-4C5F-87AB-6D2619BBC093}" type="presOf" srcId="{298A0789-5D0B-4C7A-A8F7-4E99CB8F5DF7}" destId="{6560B52A-35AA-4FEA-BF89-BECD9314E31D}" srcOrd="0" destOrd="0" presId="urn:microsoft.com/office/officeart/2005/8/layout/hierarchy1"/>
    <dgm:cxn modelId="{9F5863CD-9A76-469C-BCE9-604B7D5D29C7}" type="presOf" srcId="{FBD3A04C-338C-4519-BF35-84518D33D6D0}" destId="{A2B42473-3D01-4D99-A9DC-CE0DE84A4EAE}" srcOrd="0" destOrd="0" presId="urn:microsoft.com/office/officeart/2005/8/layout/hierarchy1"/>
    <dgm:cxn modelId="{645253D1-978E-46CA-AE8E-FA9E2235F801}" srcId="{DD1A0F25-6F40-4543-BDB6-9BFC857100D1}" destId="{5F2B9769-B47C-4BE1-BBBD-36FCEF1A3F17}" srcOrd="0" destOrd="0" parTransId="{9DBA035D-3553-4082-980D-3D246E41A9C1}" sibTransId="{B313A261-5C05-4C72-BB9C-A38A3B7EAD07}"/>
    <dgm:cxn modelId="{ED34B3E9-69EB-4ADD-9538-3F1B904D3942}" srcId="{DD1A0F25-6F40-4543-BDB6-9BFC857100D1}" destId="{298A0789-5D0B-4C7A-A8F7-4E99CB8F5DF7}" srcOrd="1" destOrd="0" parTransId="{1FA10FAE-61FE-4FC9-ACB2-A7CA88B9FF2E}" sibTransId="{6E1DDFA5-BCD6-4456-9DE8-0E7A9330C6FC}"/>
    <dgm:cxn modelId="{A09033F1-D0E8-4083-AAB5-BCED73EE8A12}" type="presParOf" srcId="{8E319B7B-EA52-4531-9FDC-2B55D04A331B}" destId="{D26E9AA4-2AD5-40DD-8061-CC59AF141292}" srcOrd="0" destOrd="0" presId="urn:microsoft.com/office/officeart/2005/8/layout/hierarchy1"/>
    <dgm:cxn modelId="{FA925A84-DD0E-4E06-8BF6-23FC65CE15F8}" type="presParOf" srcId="{D26E9AA4-2AD5-40DD-8061-CC59AF141292}" destId="{10C1A6C5-9EDA-4589-8E48-81C6D1BD5F15}" srcOrd="0" destOrd="0" presId="urn:microsoft.com/office/officeart/2005/8/layout/hierarchy1"/>
    <dgm:cxn modelId="{6DC645C5-63CC-4A85-83CA-FAD645EFAE5F}" type="presParOf" srcId="{10C1A6C5-9EDA-4589-8E48-81C6D1BD5F15}" destId="{480AC298-1FAB-448A-AFC3-0BB1D85C10E6}" srcOrd="0" destOrd="0" presId="urn:microsoft.com/office/officeart/2005/8/layout/hierarchy1"/>
    <dgm:cxn modelId="{6726013E-D36F-435C-8F23-28D5818A706D}" type="presParOf" srcId="{10C1A6C5-9EDA-4589-8E48-81C6D1BD5F15}" destId="{97B8585E-B958-49BD-B9EE-0136549702F0}" srcOrd="1" destOrd="0" presId="urn:microsoft.com/office/officeart/2005/8/layout/hierarchy1"/>
    <dgm:cxn modelId="{B051898F-6860-41B7-8CCF-94CD8909CAB4}" type="presParOf" srcId="{D26E9AA4-2AD5-40DD-8061-CC59AF141292}" destId="{74C73653-53E0-4847-A260-C5857EE79E00}" srcOrd="1" destOrd="0" presId="urn:microsoft.com/office/officeart/2005/8/layout/hierarchy1"/>
    <dgm:cxn modelId="{0002AE7A-B66B-4EB3-84C1-388A0A8CA325}" type="presParOf" srcId="{8E319B7B-EA52-4531-9FDC-2B55D04A331B}" destId="{60794605-1A77-4056-92B6-E56DF7BA37D5}" srcOrd="1" destOrd="0" presId="urn:microsoft.com/office/officeart/2005/8/layout/hierarchy1"/>
    <dgm:cxn modelId="{B7E9CB78-3EF7-44FE-B3FF-B71D92557D4A}" type="presParOf" srcId="{60794605-1A77-4056-92B6-E56DF7BA37D5}" destId="{A42ED8AB-AEE2-44F7-919F-70AC6B1D49CD}" srcOrd="0" destOrd="0" presId="urn:microsoft.com/office/officeart/2005/8/layout/hierarchy1"/>
    <dgm:cxn modelId="{E7220D4A-D373-408C-9828-1CB1BC0C1F85}" type="presParOf" srcId="{A42ED8AB-AEE2-44F7-919F-70AC6B1D49CD}" destId="{5C0C988B-72CA-4C1B-83C5-422AB091F3D0}" srcOrd="0" destOrd="0" presId="urn:microsoft.com/office/officeart/2005/8/layout/hierarchy1"/>
    <dgm:cxn modelId="{C1825FC1-2D54-421B-AF7F-2452B2BC60D2}" type="presParOf" srcId="{A42ED8AB-AEE2-44F7-919F-70AC6B1D49CD}" destId="{6560B52A-35AA-4FEA-BF89-BECD9314E31D}" srcOrd="1" destOrd="0" presId="urn:microsoft.com/office/officeart/2005/8/layout/hierarchy1"/>
    <dgm:cxn modelId="{447FA29F-BF70-4F1C-B457-3D3CE2FC159D}" type="presParOf" srcId="{60794605-1A77-4056-92B6-E56DF7BA37D5}" destId="{F004E0DA-08AB-4F24-BDC8-57586758C8C8}" srcOrd="1" destOrd="0" presId="urn:microsoft.com/office/officeart/2005/8/layout/hierarchy1"/>
    <dgm:cxn modelId="{1F64B500-CDD0-44CD-8568-9A567B20CE60}" type="presParOf" srcId="{8E319B7B-EA52-4531-9FDC-2B55D04A331B}" destId="{2AB4E9EE-6C91-4212-A524-DB5E19AB6C28}" srcOrd="2" destOrd="0" presId="urn:microsoft.com/office/officeart/2005/8/layout/hierarchy1"/>
    <dgm:cxn modelId="{DA59E4F4-A3E9-4A14-923C-B28EBDDC2E1C}" type="presParOf" srcId="{2AB4E9EE-6C91-4212-A524-DB5E19AB6C28}" destId="{0F0E5A96-7F61-4B15-AE38-EDF7B30FA86A}" srcOrd="0" destOrd="0" presId="urn:microsoft.com/office/officeart/2005/8/layout/hierarchy1"/>
    <dgm:cxn modelId="{4ACCFF5E-0265-4657-969F-AFD1735478CE}" type="presParOf" srcId="{0F0E5A96-7F61-4B15-AE38-EDF7B30FA86A}" destId="{A4B27BBE-CF94-4042-865A-68B9B2347F56}" srcOrd="0" destOrd="0" presId="urn:microsoft.com/office/officeart/2005/8/layout/hierarchy1"/>
    <dgm:cxn modelId="{53EBADF2-ACCE-48E3-A28B-708C2C87482C}" type="presParOf" srcId="{0F0E5A96-7F61-4B15-AE38-EDF7B30FA86A}" destId="{A2B42473-3D01-4D99-A9DC-CE0DE84A4EAE}" srcOrd="1" destOrd="0" presId="urn:microsoft.com/office/officeart/2005/8/layout/hierarchy1"/>
    <dgm:cxn modelId="{B0593F4C-2FFF-4E88-9259-0E8493A8691C}" type="presParOf" srcId="{2AB4E9EE-6C91-4212-A524-DB5E19AB6C28}" destId="{763F37E8-98CC-4824-AC0F-57050B80A7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93734-622F-4C53-A5EC-E84C600D92B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68F04-0A17-4D36-9FB2-34EB51E32836}">
      <dgm:prSet/>
      <dgm:spPr/>
      <dgm:t>
        <a:bodyPr/>
        <a:lstStyle/>
        <a:p>
          <a:r>
            <a:rPr lang="tr-TR" dirty="0" err="1"/>
            <a:t>Tokenizasyon</a:t>
          </a:r>
          <a:r>
            <a:rPr lang="tr-TR" dirty="0"/>
            <a:t>, metin verisini daha küçük parçalara (</a:t>
          </a:r>
          <a:r>
            <a:rPr lang="tr-TR" dirty="0" err="1"/>
            <a:t>token'lara</a:t>
          </a:r>
          <a:r>
            <a:rPr lang="tr-TR" dirty="0"/>
            <a:t>) ayırma işlemidir. Bu işlem, genellikle bir cümleyi kelimelere veya karakterlere bölmeyi içerir. </a:t>
          </a:r>
          <a:r>
            <a:rPr lang="tr-TR" dirty="0" err="1"/>
            <a:t>Tokenizasyon</a:t>
          </a:r>
          <a:r>
            <a:rPr lang="tr-TR" dirty="0"/>
            <a:t>, </a:t>
          </a:r>
          <a:r>
            <a:rPr lang="tr-TR" dirty="0" err="1"/>
            <a:t>NLP'de</a:t>
          </a:r>
          <a:r>
            <a:rPr lang="tr-TR" dirty="0"/>
            <a:t> her işlemin ilk adımlarından biridir. Örneğin:</a:t>
          </a:r>
          <a:endParaRPr lang="en-US" dirty="0"/>
        </a:p>
      </dgm:t>
    </dgm:pt>
    <dgm:pt modelId="{26534BAA-8816-4772-9466-C58CE8375353}" type="parTrans" cxnId="{FD8C4336-AAC5-4C55-B8EF-AB90B08402DF}">
      <dgm:prSet/>
      <dgm:spPr/>
      <dgm:t>
        <a:bodyPr/>
        <a:lstStyle/>
        <a:p>
          <a:endParaRPr lang="en-US"/>
        </a:p>
      </dgm:t>
    </dgm:pt>
    <dgm:pt modelId="{553BF7E0-F88D-4FAD-87B0-11D279A0F81A}" type="sibTrans" cxnId="{FD8C4336-AAC5-4C55-B8EF-AB90B08402DF}">
      <dgm:prSet/>
      <dgm:spPr/>
      <dgm:t>
        <a:bodyPr/>
        <a:lstStyle/>
        <a:p>
          <a:endParaRPr lang="en-US"/>
        </a:p>
      </dgm:t>
    </dgm:pt>
    <dgm:pt modelId="{E784D15D-27BC-43AA-BAF9-4A67506E57BF}">
      <dgm:prSet/>
      <dgm:spPr/>
      <dgm:t>
        <a:bodyPr/>
        <a:lstStyle/>
        <a:p>
          <a:r>
            <a:rPr lang="tr-TR" b="1" dirty="0"/>
            <a:t>Cümle:</a:t>
          </a:r>
          <a:r>
            <a:rPr lang="tr-TR" dirty="0"/>
            <a:t> "NLP çok ilginç bir alan."</a:t>
          </a:r>
          <a:endParaRPr lang="en-US" dirty="0"/>
        </a:p>
      </dgm:t>
    </dgm:pt>
    <dgm:pt modelId="{885FD291-204C-4BA7-9B85-5F5DE879545E}" type="parTrans" cxnId="{5CDA4A65-E91D-4E16-82A7-9EE5DD63BC27}">
      <dgm:prSet/>
      <dgm:spPr/>
      <dgm:t>
        <a:bodyPr/>
        <a:lstStyle/>
        <a:p>
          <a:endParaRPr lang="en-US"/>
        </a:p>
      </dgm:t>
    </dgm:pt>
    <dgm:pt modelId="{15FC3029-25AB-48DE-8027-C2F98E8D84B8}" type="sibTrans" cxnId="{5CDA4A65-E91D-4E16-82A7-9EE5DD63BC27}">
      <dgm:prSet/>
      <dgm:spPr/>
      <dgm:t>
        <a:bodyPr/>
        <a:lstStyle/>
        <a:p>
          <a:endParaRPr lang="en-US"/>
        </a:p>
      </dgm:t>
    </dgm:pt>
    <dgm:pt modelId="{2333DC5B-EA95-42AE-83BA-165F7FAED71E}">
      <dgm:prSet/>
      <dgm:spPr/>
      <dgm:t>
        <a:bodyPr/>
        <a:lstStyle/>
        <a:p>
          <a:pPr rtl="0"/>
          <a:r>
            <a:rPr lang="tr-TR" b="1" dirty="0" err="1"/>
            <a:t>Tokenlar</a:t>
          </a:r>
          <a:r>
            <a:rPr lang="tr-TR" dirty="0"/>
            <a:t>: ["NLP", "çok", "ilginç", "bir", "alan", "."]</a:t>
          </a:r>
          <a:endParaRPr lang="tr-TR" dirty="0">
            <a:latin typeface="Sitka Heading"/>
          </a:endParaRPr>
        </a:p>
      </dgm:t>
    </dgm:pt>
    <dgm:pt modelId="{55A75867-4667-445F-9D90-7F1D77C818CE}" type="parTrans" cxnId="{547F38DD-F1E2-448E-A1FE-C6609EFC5C87}">
      <dgm:prSet/>
      <dgm:spPr/>
      <dgm:t>
        <a:bodyPr/>
        <a:lstStyle/>
        <a:p>
          <a:endParaRPr lang="en-US"/>
        </a:p>
      </dgm:t>
    </dgm:pt>
    <dgm:pt modelId="{84C01545-A3E4-450A-AF92-B48C49E0E0FC}" type="sibTrans" cxnId="{547F38DD-F1E2-448E-A1FE-C6609EFC5C87}">
      <dgm:prSet/>
      <dgm:spPr/>
      <dgm:t>
        <a:bodyPr/>
        <a:lstStyle/>
        <a:p>
          <a:endParaRPr lang="en-US"/>
        </a:p>
      </dgm:t>
    </dgm:pt>
    <dgm:pt modelId="{FE67279D-A80F-4F88-8F46-8EFDAAED1CD6}" type="pres">
      <dgm:prSet presAssocID="{ED293734-622F-4C53-A5EC-E84C600D92B9}" presName="Name0" presStyleCnt="0">
        <dgm:presLayoutVars>
          <dgm:dir/>
          <dgm:animLvl val="lvl"/>
          <dgm:resizeHandles val="exact"/>
        </dgm:presLayoutVars>
      </dgm:prSet>
      <dgm:spPr/>
    </dgm:pt>
    <dgm:pt modelId="{AC1C7397-10A5-45A3-8CB0-DAA5FF16A2E9}" type="pres">
      <dgm:prSet presAssocID="{34268F04-0A17-4D36-9FB2-34EB51E32836}" presName="boxAndChildren" presStyleCnt="0"/>
      <dgm:spPr/>
    </dgm:pt>
    <dgm:pt modelId="{B7F435D2-BF6D-4AA8-9CB3-243124785417}" type="pres">
      <dgm:prSet presAssocID="{34268F04-0A17-4D36-9FB2-34EB51E32836}" presName="parentTextBox" presStyleLbl="node1" presStyleIdx="0" presStyleCnt="1"/>
      <dgm:spPr/>
    </dgm:pt>
    <dgm:pt modelId="{0B75B5B7-8689-4EB5-88FC-07606B1142E4}" type="pres">
      <dgm:prSet presAssocID="{34268F04-0A17-4D36-9FB2-34EB51E32836}" presName="entireBox" presStyleLbl="node1" presStyleIdx="0" presStyleCnt="1"/>
      <dgm:spPr/>
    </dgm:pt>
    <dgm:pt modelId="{F9DAF2B1-B24A-4C9A-9370-32CCB51F3A7C}" type="pres">
      <dgm:prSet presAssocID="{34268F04-0A17-4D36-9FB2-34EB51E32836}" presName="descendantBox" presStyleCnt="0"/>
      <dgm:spPr/>
    </dgm:pt>
    <dgm:pt modelId="{CBFF7DCD-015C-42BB-871D-0CF5921924E8}" type="pres">
      <dgm:prSet presAssocID="{E784D15D-27BC-43AA-BAF9-4A67506E57BF}" presName="childTextBox" presStyleLbl="fgAccFollowNode1" presStyleIdx="0" presStyleCnt="2">
        <dgm:presLayoutVars>
          <dgm:bulletEnabled val="1"/>
        </dgm:presLayoutVars>
      </dgm:prSet>
      <dgm:spPr/>
    </dgm:pt>
    <dgm:pt modelId="{A04B3CFA-73B5-4B3C-B321-B93BE2725EEB}" type="pres">
      <dgm:prSet presAssocID="{2333DC5B-EA95-42AE-83BA-165F7FAED71E}" presName="childTextBox" presStyleLbl="fgAccFollowNode1" presStyleIdx="1" presStyleCnt="2">
        <dgm:presLayoutVars>
          <dgm:bulletEnabled val="1"/>
        </dgm:presLayoutVars>
      </dgm:prSet>
      <dgm:spPr/>
    </dgm:pt>
  </dgm:ptLst>
  <dgm:cxnLst>
    <dgm:cxn modelId="{FD8C4336-AAC5-4C55-B8EF-AB90B08402DF}" srcId="{ED293734-622F-4C53-A5EC-E84C600D92B9}" destId="{34268F04-0A17-4D36-9FB2-34EB51E32836}" srcOrd="0" destOrd="0" parTransId="{26534BAA-8816-4772-9466-C58CE8375353}" sibTransId="{553BF7E0-F88D-4FAD-87B0-11D279A0F81A}"/>
    <dgm:cxn modelId="{5CDA4A65-E91D-4E16-82A7-9EE5DD63BC27}" srcId="{34268F04-0A17-4D36-9FB2-34EB51E32836}" destId="{E784D15D-27BC-43AA-BAF9-4A67506E57BF}" srcOrd="0" destOrd="0" parTransId="{885FD291-204C-4BA7-9B85-5F5DE879545E}" sibTransId="{15FC3029-25AB-48DE-8027-C2F98E8D84B8}"/>
    <dgm:cxn modelId="{71F9EB49-A53F-486C-822A-1F607ADEDD55}" type="presOf" srcId="{ED293734-622F-4C53-A5EC-E84C600D92B9}" destId="{FE67279D-A80F-4F88-8F46-8EFDAAED1CD6}" srcOrd="0" destOrd="0" presId="urn:microsoft.com/office/officeart/2005/8/layout/process4"/>
    <dgm:cxn modelId="{DAD45E4E-C4D8-4FE3-809A-D78EB443455F}" type="presOf" srcId="{34268F04-0A17-4D36-9FB2-34EB51E32836}" destId="{0B75B5B7-8689-4EB5-88FC-07606B1142E4}" srcOrd="1" destOrd="0" presId="urn:microsoft.com/office/officeart/2005/8/layout/process4"/>
    <dgm:cxn modelId="{6D023A79-6985-49CA-A821-44CC99C56DE5}" type="presOf" srcId="{E784D15D-27BC-43AA-BAF9-4A67506E57BF}" destId="{CBFF7DCD-015C-42BB-871D-0CF5921924E8}" srcOrd="0" destOrd="0" presId="urn:microsoft.com/office/officeart/2005/8/layout/process4"/>
    <dgm:cxn modelId="{F586687D-2F3B-4E9B-BF47-CB2EAD2A05D9}" type="presOf" srcId="{34268F04-0A17-4D36-9FB2-34EB51E32836}" destId="{B7F435D2-BF6D-4AA8-9CB3-243124785417}" srcOrd="0" destOrd="0" presId="urn:microsoft.com/office/officeart/2005/8/layout/process4"/>
    <dgm:cxn modelId="{10F196D8-CE1E-4065-A67B-05F0B10B28A4}" type="presOf" srcId="{2333DC5B-EA95-42AE-83BA-165F7FAED71E}" destId="{A04B3CFA-73B5-4B3C-B321-B93BE2725EEB}" srcOrd="0" destOrd="0" presId="urn:microsoft.com/office/officeart/2005/8/layout/process4"/>
    <dgm:cxn modelId="{547F38DD-F1E2-448E-A1FE-C6609EFC5C87}" srcId="{34268F04-0A17-4D36-9FB2-34EB51E32836}" destId="{2333DC5B-EA95-42AE-83BA-165F7FAED71E}" srcOrd="1" destOrd="0" parTransId="{55A75867-4667-445F-9D90-7F1D77C818CE}" sibTransId="{84C01545-A3E4-450A-AF92-B48C49E0E0FC}"/>
    <dgm:cxn modelId="{2359C36E-B5C7-4F78-A0D3-B53D5F8600DE}" type="presParOf" srcId="{FE67279D-A80F-4F88-8F46-8EFDAAED1CD6}" destId="{AC1C7397-10A5-45A3-8CB0-DAA5FF16A2E9}" srcOrd="0" destOrd="0" presId="urn:microsoft.com/office/officeart/2005/8/layout/process4"/>
    <dgm:cxn modelId="{B63CA0D2-5C34-4D1F-A20F-68801A1E9A1A}" type="presParOf" srcId="{AC1C7397-10A5-45A3-8CB0-DAA5FF16A2E9}" destId="{B7F435D2-BF6D-4AA8-9CB3-243124785417}" srcOrd="0" destOrd="0" presId="urn:microsoft.com/office/officeart/2005/8/layout/process4"/>
    <dgm:cxn modelId="{040AEFD9-E998-457D-866B-D5074394E29C}" type="presParOf" srcId="{AC1C7397-10A5-45A3-8CB0-DAA5FF16A2E9}" destId="{0B75B5B7-8689-4EB5-88FC-07606B1142E4}" srcOrd="1" destOrd="0" presId="urn:microsoft.com/office/officeart/2005/8/layout/process4"/>
    <dgm:cxn modelId="{EEF20D0C-4B48-47D7-BBBF-7EA8164CD0B4}" type="presParOf" srcId="{AC1C7397-10A5-45A3-8CB0-DAA5FF16A2E9}" destId="{F9DAF2B1-B24A-4C9A-9370-32CCB51F3A7C}" srcOrd="2" destOrd="0" presId="urn:microsoft.com/office/officeart/2005/8/layout/process4"/>
    <dgm:cxn modelId="{6FAEABE4-0994-4089-99A4-B26C78253978}" type="presParOf" srcId="{F9DAF2B1-B24A-4C9A-9370-32CCB51F3A7C}" destId="{CBFF7DCD-015C-42BB-871D-0CF5921924E8}" srcOrd="0" destOrd="0" presId="urn:microsoft.com/office/officeart/2005/8/layout/process4"/>
    <dgm:cxn modelId="{AC5461D6-E5CD-4707-8E64-435D18BAD99C}" type="presParOf" srcId="{F9DAF2B1-B24A-4C9A-9370-32CCB51F3A7C}" destId="{A04B3CFA-73B5-4B3C-B321-B93BE2725EEB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8FF959-6696-4373-BFE5-2C9ACEB7AF1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C552ADB-59FD-44CC-B3BE-C9CC95EB933A}">
      <dgm:prSet/>
      <dgm:spPr/>
      <dgm:t>
        <a:bodyPr/>
        <a:lstStyle/>
        <a:p>
          <a:r>
            <a:rPr lang="tr-TR" dirty="0"/>
            <a:t>POS </a:t>
          </a:r>
          <a:r>
            <a:rPr lang="tr-TR" dirty="0" err="1"/>
            <a:t>tagging</a:t>
          </a:r>
          <a:r>
            <a:rPr lang="tr-TR" dirty="0"/>
            <a:t>, bir metindeki her kelimenin dilbilgisel rolünü (isim, fiil, sıfat vb.) belirleme işlemidir. Bu işlem, kelimelerin cümle içindeki işlevlerini anlamak için çok önemlidir. Örneğin:</a:t>
          </a:r>
          <a:endParaRPr lang="en-US" dirty="0"/>
        </a:p>
      </dgm:t>
    </dgm:pt>
    <dgm:pt modelId="{45EAE948-A431-4786-9A17-3D514A3618BF}" type="parTrans" cxnId="{EFDD5F58-BBA5-4DB0-BB19-458890A3998F}">
      <dgm:prSet/>
      <dgm:spPr/>
      <dgm:t>
        <a:bodyPr/>
        <a:lstStyle/>
        <a:p>
          <a:endParaRPr lang="en-US"/>
        </a:p>
      </dgm:t>
    </dgm:pt>
    <dgm:pt modelId="{0AA8E12E-2E0F-4FD6-90CE-75519141F48B}" type="sibTrans" cxnId="{EFDD5F58-BBA5-4DB0-BB19-458890A3998F}">
      <dgm:prSet/>
      <dgm:spPr/>
      <dgm:t>
        <a:bodyPr/>
        <a:lstStyle/>
        <a:p>
          <a:endParaRPr lang="en-US"/>
        </a:p>
      </dgm:t>
    </dgm:pt>
    <dgm:pt modelId="{CF1D0C6F-BC09-431A-BBCF-AD1B65B21F51}">
      <dgm:prSet/>
      <dgm:spPr/>
      <dgm:t>
        <a:bodyPr/>
        <a:lstStyle/>
        <a:p>
          <a:pPr rtl="0"/>
          <a:r>
            <a:rPr lang="tr-TR" dirty="0"/>
            <a:t>Cümle: "</a:t>
          </a:r>
          <a:r>
            <a:rPr lang="tr-TR" b="1" dirty="0"/>
            <a:t>Küçük kedi bahçede kuşları izliyor.</a:t>
          </a:r>
          <a:r>
            <a:rPr lang="tr-TR" dirty="0"/>
            <a:t>"</a:t>
          </a:r>
          <a:endParaRPr lang="en-US" dirty="0">
            <a:latin typeface="Sitka Heading"/>
          </a:endParaRPr>
        </a:p>
      </dgm:t>
    </dgm:pt>
    <dgm:pt modelId="{B22B3F39-D5E3-42D0-BBDB-F069CF2A3280}" type="parTrans" cxnId="{2A35C0B4-D8D2-47A6-B5BF-C5ADB7F1CDAB}">
      <dgm:prSet/>
      <dgm:spPr/>
      <dgm:t>
        <a:bodyPr/>
        <a:lstStyle/>
        <a:p>
          <a:endParaRPr lang="en-US"/>
        </a:p>
      </dgm:t>
    </dgm:pt>
    <dgm:pt modelId="{7E598315-4A81-49C9-97C9-A4A64C24CAC3}" type="sibTrans" cxnId="{2A35C0B4-D8D2-47A6-B5BF-C5ADB7F1CDAB}">
      <dgm:prSet/>
      <dgm:spPr/>
      <dgm:t>
        <a:bodyPr/>
        <a:lstStyle/>
        <a:p>
          <a:endParaRPr lang="en-US"/>
        </a:p>
      </dgm:t>
    </dgm:pt>
    <dgm:pt modelId="{E330770E-942F-438E-94AC-57B12B0914A1}">
      <dgm:prSet phldr="0"/>
      <dgm:spPr/>
      <dgm:t>
        <a:bodyPr/>
        <a:lstStyle/>
        <a:p>
          <a:pPr rtl="0"/>
          <a:r>
            <a:rPr lang="tr-TR" b="1" dirty="0">
              <a:latin typeface="Sitka Heading"/>
            </a:rPr>
            <a:t>Küçük-&gt;</a:t>
          </a:r>
          <a:r>
            <a:rPr lang="tr-TR" dirty="0">
              <a:latin typeface="Sitka Heading"/>
            </a:rPr>
            <a:t>SIFAT</a:t>
          </a:r>
        </a:p>
      </dgm:t>
    </dgm:pt>
    <dgm:pt modelId="{C49D82D8-7716-4769-93BF-5F7721BFF7DC}" type="parTrans" cxnId="{6A589355-7D26-4B18-8111-28C9E3B7E96D}">
      <dgm:prSet/>
      <dgm:spPr/>
    </dgm:pt>
    <dgm:pt modelId="{D2889464-B555-426B-8156-0ACF22235104}" type="sibTrans" cxnId="{6A589355-7D26-4B18-8111-28C9E3B7E96D}">
      <dgm:prSet/>
      <dgm:spPr/>
    </dgm:pt>
    <dgm:pt modelId="{72C8329B-8A73-4310-AE33-29FA73E35E59}">
      <dgm:prSet phldr="0"/>
      <dgm:spPr/>
      <dgm:t>
        <a:bodyPr/>
        <a:lstStyle/>
        <a:p>
          <a:pPr rtl="0"/>
          <a:r>
            <a:rPr lang="tr-TR" b="1" dirty="0">
              <a:latin typeface="Sitka Heading"/>
            </a:rPr>
            <a:t>kedi</a:t>
          </a:r>
          <a:r>
            <a:rPr lang="tr-TR" dirty="0">
              <a:latin typeface="Sitka Heading"/>
            </a:rPr>
            <a:t>-&gt;İSİM</a:t>
          </a:r>
        </a:p>
      </dgm:t>
    </dgm:pt>
    <dgm:pt modelId="{0E06804F-B6CE-4B3B-9B0B-7D2B46F12FBD}" type="parTrans" cxnId="{276A403D-5898-44D7-81A5-7D166DB23B47}">
      <dgm:prSet/>
      <dgm:spPr/>
    </dgm:pt>
    <dgm:pt modelId="{98DBF2B9-33CF-4793-BF7B-705083E580B9}" type="sibTrans" cxnId="{276A403D-5898-44D7-81A5-7D166DB23B47}">
      <dgm:prSet/>
      <dgm:spPr/>
    </dgm:pt>
    <dgm:pt modelId="{A601810B-6DEB-432F-9938-33B31D761734}">
      <dgm:prSet phldr="0"/>
      <dgm:spPr/>
      <dgm:t>
        <a:bodyPr/>
        <a:lstStyle/>
        <a:p>
          <a:pPr rtl="0"/>
          <a:r>
            <a:rPr lang="tr-TR" b="1" dirty="0">
              <a:latin typeface="Sitka Heading"/>
            </a:rPr>
            <a:t>bahçede</a:t>
          </a:r>
          <a:r>
            <a:rPr lang="tr-TR" dirty="0">
              <a:latin typeface="Sitka Heading"/>
            </a:rPr>
            <a:t>-&gt;İSİM</a:t>
          </a:r>
          <a:r>
            <a:rPr lang="tr-TR" dirty="0"/>
            <a:t>+BULUNMA</a:t>
          </a:r>
          <a:endParaRPr lang="tr-TR" dirty="0">
            <a:latin typeface="Sitka Heading"/>
          </a:endParaRPr>
        </a:p>
      </dgm:t>
    </dgm:pt>
    <dgm:pt modelId="{30D885B4-BAA3-463E-81B3-2517DCA755DA}" type="parTrans" cxnId="{5CF24273-F311-43A9-B9E4-D3C9B4746173}">
      <dgm:prSet/>
      <dgm:spPr/>
    </dgm:pt>
    <dgm:pt modelId="{022C216D-1A1B-487C-94F1-8456ED74B096}" type="sibTrans" cxnId="{5CF24273-F311-43A9-B9E4-D3C9B4746173}">
      <dgm:prSet/>
      <dgm:spPr/>
    </dgm:pt>
    <dgm:pt modelId="{97BBC193-7138-41A5-8AF7-27D02CED76FF}">
      <dgm:prSet phldr="0"/>
      <dgm:spPr/>
      <dgm:t>
        <a:bodyPr/>
        <a:lstStyle/>
        <a:p>
          <a:pPr rtl="0"/>
          <a:r>
            <a:rPr lang="tr-TR" b="1" dirty="0">
              <a:latin typeface="Sitka Heading"/>
            </a:rPr>
            <a:t>kuşları-&gt;</a:t>
          </a:r>
          <a:r>
            <a:rPr lang="tr-TR" dirty="0"/>
            <a:t> </a:t>
          </a:r>
          <a:r>
            <a:rPr lang="tr-TR" dirty="0">
              <a:latin typeface="Sitka Heading"/>
            </a:rPr>
            <a:t>İSİM</a:t>
          </a:r>
          <a:r>
            <a:rPr lang="tr-TR" dirty="0"/>
            <a:t>+BELİRTME+ÇOĞUL</a:t>
          </a:r>
          <a:endParaRPr lang="tr-TR" dirty="0">
            <a:latin typeface="Sitka Heading"/>
          </a:endParaRPr>
        </a:p>
      </dgm:t>
    </dgm:pt>
    <dgm:pt modelId="{23B24F92-73BD-443B-8E59-E9B6476032C6}" type="parTrans" cxnId="{0C53AD19-F067-49CF-BE0B-305FB1284C8E}">
      <dgm:prSet/>
      <dgm:spPr/>
    </dgm:pt>
    <dgm:pt modelId="{55B51804-0069-4EB9-89F8-0B3F26D0D9E1}" type="sibTrans" cxnId="{0C53AD19-F067-49CF-BE0B-305FB1284C8E}">
      <dgm:prSet/>
      <dgm:spPr/>
    </dgm:pt>
    <dgm:pt modelId="{8DB0D58F-8DE7-448B-9E0C-D930F909C81E}">
      <dgm:prSet phldr="0"/>
      <dgm:spPr/>
      <dgm:t>
        <a:bodyPr/>
        <a:lstStyle/>
        <a:p>
          <a:r>
            <a:rPr lang="tr-TR" b="0" dirty="0">
              <a:latin typeface="Sitka Heading"/>
            </a:rPr>
            <a:t>izliyor-</a:t>
          </a:r>
          <a:r>
            <a:rPr lang="tr-TR" dirty="0">
              <a:latin typeface="Sitka Heading"/>
            </a:rPr>
            <a:t>&gt;FİİL</a:t>
          </a:r>
          <a:r>
            <a:rPr lang="tr-TR" dirty="0"/>
            <a:t>+ŞİMDİKİ ZAMAN</a:t>
          </a:r>
        </a:p>
      </dgm:t>
    </dgm:pt>
    <dgm:pt modelId="{FA5E06CF-B72B-4A0A-9DA3-BD0B840F27F0}" type="parTrans" cxnId="{F4216C70-85BE-4762-8579-5D195B218F75}">
      <dgm:prSet/>
      <dgm:spPr/>
    </dgm:pt>
    <dgm:pt modelId="{041EF9E3-BBE1-4C2D-A83D-C0185CB90E1C}" type="sibTrans" cxnId="{F4216C70-85BE-4762-8579-5D195B218F75}">
      <dgm:prSet/>
      <dgm:spPr/>
    </dgm:pt>
    <dgm:pt modelId="{54055205-7538-43C2-91DD-1BD782902F2B}" type="pres">
      <dgm:prSet presAssocID="{718FF959-6696-4373-BFE5-2C9ACEB7AF10}" presName="diagram" presStyleCnt="0">
        <dgm:presLayoutVars>
          <dgm:dir/>
          <dgm:resizeHandles val="exact"/>
        </dgm:presLayoutVars>
      </dgm:prSet>
      <dgm:spPr/>
    </dgm:pt>
    <dgm:pt modelId="{D5F627C0-8B6C-4222-9852-BD9F3E338D57}" type="pres">
      <dgm:prSet presAssocID="{2C552ADB-59FD-44CC-B3BE-C9CC95EB933A}" presName="node" presStyleLbl="node1" presStyleIdx="0" presStyleCnt="7">
        <dgm:presLayoutVars>
          <dgm:bulletEnabled val="1"/>
        </dgm:presLayoutVars>
      </dgm:prSet>
      <dgm:spPr/>
    </dgm:pt>
    <dgm:pt modelId="{E9CE47D9-B76C-421C-A97D-FC516C4F1EF2}" type="pres">
      <dgm:prSet presAssocID="{0AA8E12E-2E0F-4FD6-90CE-75519141F48B}" presName="sibTrans" presStyleCnt="0"/>
      <dgm:spPr/>
    </dgm:pt>
    <dgm:pt modelId="{FB66A2ED-7C83-4F41-A0D3-95719E6FD892}" type="pres">
      <dgm:prSet presAssocID="{CF1D0C6F-BC09-431A-BBCF-AD1B65B21F51}" presName="node" presStyleLbl="node1" presStyleIdx="1" presStyleCnt="7">
        <dgm:presLayoutVars>
          <dgm:bulletEnabled val="1"/>
        </dgm:presLayoutVars>
      </dgm:prSet>
      <dgm:spPr/>
    </dgm:pt>
    <dgm:pt modelId="{FE5373C9-A3DD-49F6-9CBB-37D92E7C28CE}" type="pres">
      <dgm:prSet presAssocID="{7E598315-4A81-49C9-97C9-A4A64C24CAC3}" presName="sibTrans" presStyleCnt="0"/>
      <dgm:spPr/>
    </dgm:pt>
    <dgm:pt modelId="{A6231259-8D15-4A4B-92EB-F245FC48718E}" type="pres">
      <dgm:prSet presAssocID="{E330770E-942F-438E-94AC-57B12B0914A1}" presName="node" presStyleLbl="node1" presStyleIdx="2" presStyleCnt="7">
        <dgm:presLayoutVars>
          <dgm:bulletEnabled val="1"/>
        </dgm:presLayoutVars>
      </dgm:prSet>
      <dgm:spPr/>
    </dgm:pt>
    <dgm:pt modelId="{CA11295C-0D99-4871-AE23-57D335DADA35}" type="pres">
      <dgm:prSet presAssocID="{D2889464-B555-426B-8156-0ACF22235104}" presName="sibTrans" presStyleCnt="0"/>
      <dgm:spPr/>
    </dgm:pt>
    <dgm:pt modelId="{5E7BEA27-4B05-494E-81E6-8C63ACF05AE3}" type="pres">
      <dgm:prSet presAssocID="{72C8329B-8A73-4310-AE33-29FA73E35E59}" presName="node" presStyleLbl="node1" presStyleIdx="3" presStyleCnt="7">
        <dgm:presLayoutVars>
          <dgm:bulletEnabled val="1"/>
        </dgm:presLayoutVars>
      </dgm:prSet>
      <dgm:spPr/>
    </dgm:pt>
    <dgm:pt modelId="{FD8D403F-A5EE-4C28-B702-BE8D4F26EA1F}" type="pres">
      <dgm:prSet presAssocID="{98DBF2B9-33CF-4793-BF7B-705083E580B9}" presName="sibTrans" presStyleCnt="0"/>
      <dgm:spPr/>
    </dgm:pt>
    <dgm:pt modelId="{87D833A5-0BE0-4D3D-913F-71897D6848B9}" type="pres">
      <dgm:prSet presAssocID="{A601810B-6DEB-432F-9938-33B31D761734}" presName="node" presStyleLbl="node1" presStyleIdx="4" presStyleCnt="7">
        <dgm:presLayoutVars>
          <dgm:bulletEnabled val="1"/>
        </dgm:presLayoutVars>
      </dgm:prSet>
      <dgm:spPr/>
    </dgm:pt>
    <dgm:pt modelId="{51038944-E979-4C50-8358-5EFFBA4F1520}" type="pres">
      <dgm:prSet presAssocID="{022C216D-1A1B-487C-94F1-8456ED74B096}" presName="sibTrans" presStyleCnt="0"/>
      <dgm:spPr/>
    </dgm:pt>
    <dgm:pt modelId="{5E08D810-87BF-445F-AAFF-04E96F52C73B}" type="pres">
      <dgm:prSet presAssocID="{97BBC193-7138-41A5-8AF7-27D02CED76FF}" presName="node" presStyleLbl="node1" presStyleIdx="5" presStyleCnt="7">
        <dgm:presLayoutVars>
          <dgm:bulletEnabled val="1"/>
        </dgm:presLayoutVars>
      </dgm:prSet>
      <dgm:spPr/>
    </dgm:pt>
    <dgm:pt modelId="{281B835D-583D-46BA-B17B-DDC41A1BADFB}" type="pres">
      <dgm:prSet presAssocID="{55B51804-0069-4EB9-89F8-0B3F26D0D9E1}" presName="sibTrans" presStyleCnt="0"/>
      <dgm:spPr/>
    </dgm:pt>
    <dgm:pt modelId="{80C2BBA1-8DAE-4AFF-BC15-4A6A6EC1AB3F}" type="pres">
      <dgm:prSet presAssocID="{8DB0D58F-8DE7-448B-9E0C-D930F909C81E}" presName="node" presStyleLbl="node1" presStyleIdx="6" presStyleCnt="7">
        <dgm:presLayoutVars>
          <dgm:bulletEnabled val="1"/>
        </dgm:presLayoutVars>
      </dgm:prSet>
      <dgm:spPr/>
    </dgm:pt>
  </dgm:ptLst>
  <dgm:cxnLst>
    <dgm:cxn modelId="{0C53AD19-F067-49CF-BE0B-305FB1284C8E}" srcId="{718FF959-6696-4373-BFE5-2C9ACEB7AF10}" destId="{97BBC193-7138-41A5-8AF7-27D02CED76FF}" srcOrd="5" destOrd="0" parTransId="{23B24F92-73BD-443B-8E59-E9B6476032C6}" sibTransId="{55B51804-0069-4EB9-89F8-0B3F26D0D9E1}"/>
    <dgm:cxn modelId="{A4CE231C-CE9A-4BC9-A0C0-C0BF0BF412DA}" type="presOf" srcId="{72C8329B-8A73-4310-AE33-29FA73E35E59}" destId="{5E7BEA27-4B05-494E-81E6-8C63ACF05AE3}" srcOrd="0" destOrd="0" presId="urn:microsoft.com/office/officeart/2005/8/layout/default"/>
    <dgm:cxn modelId="{A9FA1739-2580-4DA1-BBC9-248C7A136DD6}" type="presOf" srcId="{A601810B-6DEB-432F-9938-33B31D761734}" destId="{87D833A5-0BE0-4D3D-913F-71897D6848B9}" srcOrd="0" destOrd="0" presId="urn:microsoft.com/office/officeart/2005/8/layout/default"/>
    <dgm:cxn modelId="{D439EC3C-809D-435C-8D80-7ACC2775B3DC}" type="presOf" srcId="{2C552ADB-59FD-44CC-B3BE-C9CC95EB933A}" destId="{D5F627C0-8B6C-4222-9852-BD9F3E338D57}" srcOrd="0" destOrd="0" presId="urn:microsoft.com/office/officeart/2005/8/layout/default"/>
    <dgm:cxn modelId="{276A403D-5898-44D7-81A5-7D166DB23B47}" srcId="{718FF959-6696-4373-BFE5-2C9ACEB7AF10}" destId="{72C8329B-8A73-4310-AE33-29FA73E35E59}" srcOrd="3" destOrd="0" parTransId="{0E06804F-B6CE-4B3B-9B0B-7D2B46F12FBD}" sibTransId="{98DBF2B9-33CF-4793-BF7B-705083E580B9}"/>
    <dgm:cxn modelId="{311A6C64-CB70-421E-AC85-7075EC0007C8}" type="presOf" srcId="{718FF959-6696-4373-BFE5-2C9ACEB7AF10}" destId="{54055205-7538-43C2-91DD-1BD782902F2B}" srcOrd="0" destOrd="0" presId="urn:microsoft.com/office/officeart/2005/8/layout/default"/>
    <dgm:cxn modelId="{F4216C70-85BE-4762-8579-5D195B218F75}" srcId="{718FF959-6696-4373-BFE5-2C9ACEB7AF10}" destId="{8DB0D58F-8DE7-448B-9E0C-D930F909C81E}" srcOrd="6" destOrd="0" parTransId="{FA5E06CF-B72B-4A0A-9DA3-BD0B840F27F0}" sibTransId="{041EF9E3-BBE1-4C2D-A83D-C0185CB90E1C}"/>
    <dgm:cxn modelId="{5CF24273-F311-43A9-B9E4-D3C9B4746173}" srcId="{718FF959-6696-4373-BFE5-2C9ACEB7AF10}" destId="{A601810B-6DEB-432F-9938-33B31D761734}" srcOrd="4" destOrd="0" parTransId="{30D885B4-BAA3-463E-81B3-2517DCA755DA}" sibTransId="{022C216D-1A1B-487C-94F1-8456ED74B096}"/>
    <dgm:cxn modelId="{6A589355-7D26-4B18-8111-28C9E3B7E96D}" srcId="{718FF959-6696-4373-BFE5-2C9ACEB7AF10}" destId="{E330770E-942F-438E-94AC-57B12B0914A1}" srcOrd="2" destOrd="0" parTransId="{C49D82D8-7716-4769-93BF-5F7721BFF7DC}" sibTransId="{D2889464-B555-426B-8156-0ACF22235104}"/>
    <dgm:cxn modelId="{EFDD5F58-BBA5-4DB0-BB19-458890A3998F}" srcId="{718FF959-6696-4373-BFE5-2C9ACEB7AF10}" destId="{2C552ADB-59FD-44CC-B3BE-C9CC95EB933A}" srcOrd="0" destOrd="0" parTransId="{45EAE948-A431-4786-9A17-3D514A3618BF}" sibTransId="{0AA8E12E-2E0F-4FD6-90CE-75519141F48B}"/>
    <dgm:cxn modelId="{BDC14C9E-E266-45E9-A2C3-C558B3ECD851}" type="presOf" srcId="{97BBC193-7138-41A5-8AF7-27D02CED76FF}" destId="{5E08D810-87BF-445F-AAFF-04E96F52C73B}" srcOrd="0" destOrd="0" presId="urn:microsoft.com/office/officeart/2005/8/layout/default"/>
    <dgm:cxn modelId="{2A35C0B4-D8D2-47A6-B5BF-C5ADB7F1CDAB}" srcId="{718FF959-6696-4373-BFE5-2C9ACEB7AF10}" destId="{CF1D0C6F-BC09-431A-BBCF-AD1B65B21F51}" srcOrd="1" destOrd="0" parTransId="{B22B3F39-D5E3-42D0-BBDB-F069CF2A3280}" sibTransId="{7E598315-4A81-49C9-97C9-A4A64C24CAC3}"/>
    <dgm:cxn modelId="{04EF8FDC-2C5C-4A68-A397-AD86F97A0CF2}" type="presOf" srcId="{E330770E-942F-438E-94AC-57B12B0914A1}" destId="{A6231259-8D15-4A4B-92EB-F245FC48718E}" srcOrd="0" destOrd="0" presId="urn:microsoft.com/office/officeart/2005/8/layout/default"/>
    <dgm:cxn modelId="{998230E0-A3CE-4B92-B811-AD08D630BB67}" type="presOf" srcId="{8DB0D58F-8DE7-448B-9E0C-D930F909C81E}" destId="{80C2BBA1-8DAE-4AFF-BC15-4A6A6EC1AB3F}" srcOrd="0" destOrd="0" presId="urn:microsoft.com/office/officeart/2005/8/layout/default"/>
    <dgm:cxn modelId="{92B60AF2-0A26-4941-877F-6F0284F0628C}" type="presOf" srcId="{CF1D0C6F-BC09-431A-BBCF-AD1B65B21F51}" destId="{FB66A2ED-7C83-4F41-A0D3-95719E6FD892}" srcOrd="0" destOrd="0" presId="urn:microsoft.com/office/officeart/2005/8/layout/default"/>
    <dgm:cxn modelId="{090BE365-17E2-4854-8DA5-062458A8BA43}" type="presParOf" srcId="{54055205-7538-43C2-91DD-1BD782902F2B}" destId="{D5F627C0-8B6C-4222-9852-BD9F3E338D57}" srcOrd="0" destOrd="0" presId="urn:microsoft.com/office/officeart/2005/8/layout/default"/>
    <dgm:cxn modelId="{E35DE565-6FA3-4832-850F-C0C034E9521C}" type="presParOf" srcId="{54055205-7538-43C2-91DD-1BD782902F2B}" destId="{E9CE47D9-B76C-421C-A97D-FC516C4F1EF2}" srcOrd="1" destOrd="0" presId="urn:microsoft.com/office/officeart/2005/8/layout/default"/>
    <dgm:cxn modelId="{B5A28B7F-C960-46D0-B050-78004D716948}" type="presParOf" srcId="{54055205-7538-43C2-91DD-1BD782902F2B}" destId="{FB66A2ED-7C83-4F41-A0D3-95719E6FD892}" srcOrd="2" destOrd="0" presId="urn:microsoft.com/office/officeart/2005/8/layout/default"/>
    <dgm:cxn modelId="{4D0BB5E3-196D-4918-9B47-CE32D71D1B04}" type="presParOf" srcId="{54055205-7538-43C2-91DD-1BD782902F2B}" destId="{FE5373C9-A3DD-49F6-9CBB-37D92E7C28CE}" srcOrd="3" destOrd="0" presId="urn:microsoft.com/office/officeart/2005/8/layout/default"/>
    <dgm:cxn modelId="{6A3ED72C-ACBB-4797-AE06-3B45E56CC9A1}" type="presParOf" srcId="{54055205-7538-43C2-91DD-1BD782902F2B}" destId="{A6231259-8D15-4A4B-92EB-F245FC48718E}" srcOrd="4" destOrd="0" presId="urn:microsoft.com/office/officeart/2005/8/layout/default"/>
    <dgm:cxn modelId="{3D515895-1C02-4E06-85D5-85CA8722E693}" type="presParOf" srcId="{54055205-7538-43C2-91DD-1BD782902F2B}" destId="{CA11295C-0D99-4871-AE23-57D335DADA35}" srcOrd="5" destOrd="0" presId="urn:microsoft.com/office/officeart/2005/8/layout/default"/>
    <dgm:cxn modelId="{10DDDE5F-C52A-4FF9-9FF9-18014137D702}" type="presParOf" srcId="{54055205-7538-43C2-91DD-1BD782902F2B}" destId="{5E7BEA27-4B05-494E-81E6-8C63ACF05AE3}" srcOrd="6" destOrd="0" presId="urn:microsoft.com/office/officeart/2005/8/layout/default"/>
    <dgm:cxn modelId="{FA264001-17F5-456F-9D6D-998AE596400C}" type="presParOf" srcId="{54055205-7538-43C2-91DD-1BD782902F2B}" destId="{FD8D403F-A5EE-4C28-B702-BE8D4F26EA1F}" srcOrd="7" destOrd="0" presId="urn:microsoft.com/office/officeart/2005/8/layout/default"/>
    <dgm:cxn modelId="{33EDA546-78FB-453E-8629-135F794B8BCF}" type="presParOf" srcId="{54055205-7538-43C2-91DD-1BD782902F2B}" destId="{87D833A5-0BE0-4D3D-913F-71897D6848B9}" srcOrd="8" destOrd="0" presId="urn:microsoft.com/office/officeart/2005/8/layout/default"/>
    <dgm:cxn modelId="{08D953DE-D5EE-459D-BFC7-4E0E4EAD3681}" type="presParOf" srcId="{54055205-7538-43C2-91DD-1BD782902F2B}" destId="{51038944-E979-4C50-8358-5EFFBA4F1520}" srcOrd="9" destOrd="0" presId="urn:microsoft.com/office/officeart/2005/8/layout/default"/>
    <dgm:cxn modelId="{BA86B80D-9A34-4BC1-94E0-353BD2B6B09E}" type="presParOf" srcId="{54055205-7538-43C2-91DD-1BD782902F2B}" destId="{5E08D810-87BF-445F-AAFF-04E96F52C73B}" srcOrd="10" destOrd="0" presId="urn:microsoft.com/office/officeart/2005/8/layout/default"/>
    <dgm:cxn modelId="{E17E7FB9-F078-4B53-9F76-4B78FF41C12E}" type="presParOf" srcId="{54055205-7538-43C2-91DD-1BD782902F2B}" destId="{281B835D-583D-46BA-B17B-DDC41A1BADFB}" srcOrd="11" destOrd="0" presId="urn:microsoft.com/office/officeart/2005/8/layout/default"/>
    <dgm:cxn modelId="{D205D691-9FA0-447B-B20E-44F0A0AAD3C2}" type="presParOf" srcId="{54055205-7538-43C2-91DD-1BD782902F2B}" destId="{80C2BBA1-8DAE-4AFF-BC15-4A6A6EC1AB3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BAC87B-6E0A-44A8-B749-09B11D826A7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7F74B5-2DF9-4524-BA55-5B26E22DDA3A}">
      <dgm:prSet/>
      <dgm:spPr/>
      <dgm:t>
        <a:bodyPr/>
        <a:lstStyle/>
        <a:p>
          <a:r>
            <a:rPr lang="en-US" b="1" dirty="0"/>
            <a:t>Makine </a:t>
          </a:r>
          <a:r>
            <a:rPr lang="en-US" b="1" dirty="0" err="1"/>
            <a:t>Çevirisi</a:t>
          </a:r>
          <a:r>
            <a:rPr lang="en-US" b="1" dirty="0"/>
            <a:t>: </a:t>
          </a:r>
          <a:r>
            <a:rPr lang="en-US" dirty="0"/>
            <a:t>NLP, </a:t>
          </a:r>
          <a:r>
            <a:rPr lang="en-US" dirty="0" err="1"/>
            <a:t>bir</a:t>
          </a:r>
          <a:r>
            <a:rPr lang="en-US" dirty="0"/>
            <a:t> </a:t>
          </a:r>
          <a:r>
            <a:rPr lang="en-US" dirty="0" err="1"/>
            <a:t>dilden</a:t>
          </a:r>
          <a:r>
            <a:rPr lang="en-US" dirty="0"/>
            <a:t> </a:t>
          </a:r>
          <a:r>
            <a:rPr lang="en-US" dirty="0" err="1"/>
            <a:t>diğerine</a:t>
          </a:r>
          <a:r>
            <a:rPr lang="en-US" dirty="0"/>
            <a:t> </a:t>
          </a:r>
          <a:r>
            <a:rPr lang="en-US" dirty="0" err="1"/>
            <a:t>otomatik</a:t>
          </a:r>
          <a:r>
            <a:rPr lang="en-US" dirty="0"/>
            <a:t> </a:t>
          </a:r>
          <a:r>
            <a:rPr lang="en-US" dirty="0" err="1"/>
            <a:t>çeviri</a:t>
          </a:r>
          <a:r>
            <a:rPr lang="en-US" dirty="0"/>
            <a:t> </a:t>
          </a:r>
          <a:r>
            <a:rPr lang="en-US" dirty="0" err="1"/>
            <a:t>yapan</a:t>
          </a:r>
          <a:r>
            <a:rPr lang="en-US" dirty="0"/>
            <a:t> </a:t>
          </a:r>
          <a:r>
            <a:rPr lang="en-US" dirty="0" err="1"/>
            <a:t>sistemlerin</a:t>
          </a:r>
          <a:r>
            <a:rPr lang="en-US" dirty="0"/>
            <a:t> </a:t>
          </a:r>
          <a:r>
            <a:rPr lang="en-US" dirty="0" err="1"/>
            <a:t>temelini</a:t>
          </a:r>
          <a:r>
            <a:rPr lang="en-US" dirty="0"/>
            <a:t> </a:t>
          </a:r>
          <a:r>
            <a:rPr lang="en-US" dirty="0" err="1"/>
            <a:t>oluşturur</a:t>
          </a:r>
          <a:r>
            <a:rPr lang="en-US" dirty="0"/>
            <a:t>.</a:t>
          </a:r>
        </a:p>
      </dgm:t>
    </dgm:pt>
    <dgm:pt modelId="{346E70F4-32B8-409B-9829-0450D57B81C5}" type="parTrans" cxnId="{FA198D1F-CF6A-41B1-8850-128C2B01F7DF}">
      <dgm:prSet/>
      <dgm:spPr/>
      <dgm:t>
        <a:bodyPr/>
        <a:lstStyle/>
        <a:p>
          <a:endParaRPr lang="en-US"/>
        </a:p>
      </dgm:t>
    </dgm:pt>
    <dgm:pt modelId="{4691A052-F71F-4F67-AEC0-78E2BB736EBC}" type="sibTrans" cxnId="{FA198D1F-CF6A-41B1-8850-128C2B01F7DF}">
      <dgm:prSet/>
      <dgm:spPr/>
      <dgm:t>
        <a:bodyPr/>
        <a:lstStyle/>
        <a:p>
          <a:endParaRPr lang="en-US"/>
        </a:p>
      </dgm:t>
    </dgm:pt>
    <dgm:pt modelId="{4B2D9321-7FA2-419C-8087-B46B0B16E2EC}">
      <dgm:prSet/>
      <dgm:spPr/>
      <dgm:t>
        <a:bodyPr/>
        <a:lstStyle/>
        <a:p>
          <a:r>
            <a:rPr lang="en-US" b="1" dirty="0"/>
            <a:t>Duygu </a:t>
          </a:r>
          <a:r>
            <a:rPr lang="en-US" b="1" dirty="0" err="1"/>
            <a:t>Analizi</a:t>
          </a:r>
          <a:r>
            <a:rPr lang="en-US" b="1" dirty="0"/>
            <a:t>:</a:t>
          </a:r>
          <a:r>
            <a:rPr lang="en-US" dirty="0"/>
            <a:t> </a:t>
          </a:r>
          <a:r>
            <a:rPr lang="en-US" dirty="0" err="1"/>
            <a:t>Sosyal</a:t>
          </a:r>
          <a:r>
            <a:rPr lang="en-US" dirty="0"/>
            <a:t> </a:t>
          </a:r>
          <a:r>
            <a:rPr lang="en-US" dirty="0" err="1"/>
            <a:t>medya</a:t>
          </a:r>
          <a:r>
            <a:rPr lang="en-US" dirty="0"/>
            <a:t> </a:t>
          </a:r>
          <a:r>
            <a:rPr lang="en-US" dirty="0" err="1"/>
            <a:t>yorumları</a:t>
          </a:r>
          <a:r>
            <a:rPr lang="en-US" dirty="0"/>
            <a:t>, </a:t>
          </a:r>
          <a:r>
            <a:rPr lang="en-US" dirty="0" err="1"/>
            <a:t>ürün</a:t>
          </a:r>
          <a:r>
            <a:rPr lang="en-US" dirty="0"/>
            <a:t> </a:t>
          </a:r>
          <a:r>
            <a:rPr lang="en-US" dirty="0" err="1"/>
            <a:t>değerlendirmeleri</a:t>
          </a:r>
          <a:r>
            <a:rPr lang="en-US" dirty="0"/>
            <a:t> </a:t>
          </a:r>
          <a:r>
            <a:rPr lang="en-US" dirty="0" err="1"/>
            <a:t>gibi</a:t>
          </a:r>
          <a:r>
            <a:rPr lang="en-US" dirty="0"/>
            <a:t> </a:t>
          </a:r>
          <a:r>
            <a:rPr lang="en-US" dirty="0" err="1"/>
            <a:t>metinlerdeki</a:t>
          </a:r>
          <a:r>
            <a:rPr lang="en-US" dirty="0"/>
            <a:t> </a:t>
          </a:r>
          <a:r>
            <a:rPr lang="en-US" dirty="0" err="1"/>
            <a:t>duyguları</a:t>
          </a:r>
          <a:r>
            <a:rPr lang="en-US" dirty="0"/>
            <a:t> </a:t>
          </a:r>
          <a:r>
            <a:rPr lang="en-US" dirty="0" err="1"/>
            <a:t>otomatik</a:t>
          </a:r>
          <a:r>
            <a:rPr lang="en-US" dirty="0"/>
            <a:t> </a:t>
          </a:r>
          <a:r>
            <a:rPr lang="en-US" dirty="0" err="1"/>
            <a:t>olarak</a:t>
          </a:r>
          <a:r>
            <a:rPr lang="en-US" dirty="0"/>
            <a:t> </a:t>
          </a:r>
          <a:r>
            <a:rPr lang="en-US" dirty="0" err="1"/>
            <a:t>tespit</a:t>
          </a:r>
          <a:r>
            <a:rPr lang="en-US" dirty="0"/>
            <a:t> </a:t>
          </a:r>
          <a:r>
            <a:rPr lang="en-US" dirty="0" err="1"/>
            <a:t>etmek</a:t>
          </a:r>
          <a:r>
            <a:rPr lang="en-US" dirty="0"/>
            <a:t> </a:t>
          </a:r>
          <a:r>
            <a:rPr lang="en-US" dirty="0" err="1"/>
            <a:t>için</a:t>
          </a:r>
          <a:r>
            <a:rPr lang="en-US" dirty="0"/>
            <a:t> </a:t>
          </a:r>
          <a:r>
            <a:rPr lang="en-US" dirty="0" err="1"/>
            <a:t>kullanılır</a:t>
          </a:r>
          <a:r>
            <a:rPr lang="en-US" dirty="0"/>
            <a:t>.</a:t>
          </a:r>
        </a:p>
      </dgm:t>
    </dgm:pt>
    <dgm:pt modelId="{0B760301-2FC9-4649-A669-FBCD9627AEE0}" type="parTrans" cxnId="{957C7002-26B6-44C3-A466-2D9173DAC81E}">
      <dgm:prSet/>
      <dgm:spPr/>
      <dgm:t>
        <a:bodyPr/>
        <a:lstStyle/>
        <a:p>
          <a:endParaRPr lang="en-US"/>
        </a:p>
      </dgm:t>
    </dgm:pt>
    <dgm:pt modelId="{61253018-438D-4CA9-ABFA-804F6CC0E47E}" type="sibTrans" cxnId="{957C7002-26B6-44C3-A466-2D9173DAC81E}">
      <dgm:prSet/>
      <dgm:spPr/>
      <dgm:t>
        <a:bodyPr/>
        <a:lstStyle/>
        <a:p>
          <a:endParaRPr lang="en-US"/>
        </a:p>
      </dgm:t>
    </dgm:pt>
    <dgm:pt modelId="{D78350E9-4484-4D5A-ABDE-065214CD822A}">
      <dgm:prSet/>
      <dgm:spPr/>
      <dgm:t>
        <a:bodyPr/>
        <a:lstStyle/>
        <a:p>
          <a:r>
            <a:rPr lang="en-US" b="1" dirty="0" err="1"/>
            <a:t>Konuşma</a:t>
          </a:r>
          <a:r>
            <a:rPr lang="en-US" b="1" dirty="0"/>
            <a:t> </a:t>
          </a:r>
          <a:r>
            <a:rPr lang="en-US" b="1" dirty="0" err="1"/>
            <a:t>Tanıma</a:t>
          </a:r>
          <a:r>
            <a:rPr lang="en-US" b="1" dirty="0"/>
            <a:t>: </a:t>
          </a:r>
          <a:r>
            <a:rPr lang="en-US" dirty="0" err="1"/>
            <a:t>Sesli</a:t>
          </a:r>
          <a:r>
            <a:rPr lang="en-US" dirty="0"/>
            <a:t> </a:t>
          </a:r>
          <a:r>
            <a:rPr lang="en-US" dirty="0" err="1"/>
            <a:t>komutları</a:t>
          </a:r>
          <a:r>
            <a:rPr lang="en-US" dirty="0"/>
            <a:t> </a:t>
          </a:r>
          <a:r>
            <a:rPr lang="en-US" dirty="0" err="1"/>
            <a:t>metne</a:t>
          </a:r>
          <a:r>
            <a:rPr lang="en-US" dirty="0"/>
            <a:t> </a:t>
          </a:r>
          <a:r>
            <a:rPr lang="en-US" dirty="0" err="1"/>
            <a:t>dönüştüren</a:t>
          </a:r>
          <a:r>
            <a:rPr lang="en-US" dirty="0"/>
            <a:t> </a:t>
          </a:r>
          <a:r>
            <a:rPr lang="en-US" dirty="0" err="1"/>
            <a:t>sistemlerde</a:t>
          </a:r>
          <a:r>
            <a:rPr lang="en-US" dirty="0"/>
            <a:t> NLP </a:t>
          </a:r>
          <a:r>
            <a:rPr lang="en-US" dirty="0" err="1"/>
            <a:t>teknikleri</a:t>
          </a:r>
          <a:r>
            <a:rPr lang="en-US" dirty="0"/>
            <a:t> </a:t>
          </a:r>
          <a:r>
            <a:rPr lang="en-US" dirty="0" err="1"/>
            <a:t>kullanılır</a:t>
          </a:r>
          <a:r>
            <a:rPr lang="en-US" dirty="0"/>
            <a:t>.</a:t>
          </a:r>
        </a:p>
      </dgm:t>
    </dgm:pt>
    <dgm:pt modelId="{DD99346F-A326-49F8-A463-09075507CE3D}" type="parTrans" cxnId="{641E3676-0D92-44D5-AECA-407BA373465A}">
      <dgm:prSet/>
      <dgm:spPr/>
      <dgm:t>
        <a:bodyPr/>
        <a:lstStyle/>
        <a:p>
          <a:endParaRPr lang="en-US"/>
        </a:p>
      </dgm:t>
    </dgm:pt>
    <dgm:pt modelId="{FE3D13E4-CFBA-4B08-B6F7-A30F27AE0084}" type="sibTrans" cxnId="{641E3676-0D92-44D5-AECA-407BA373465A}">
      <dgm:prSet/>
      <dgm:spPr/>
      <dgm:t>
        <a:bodyPr/>
        <a:lstStyle/>
        <a:p>
          <a:endParaRPr lang="en-US"/>
        </a:p>
      </dgm:t>
    </dgm:pt>
    <dgm:pt modelId="{0A1DE890-3FC5-4548-A6FB-0D1060256CC6}">
      <dgm:prSet/>
      <dgm:spPr/>
      <dgm:t>
        <a:bodyPr/>
        <a:lstStyle/>
        <a:p>
          <a:r>
            <a:rPr lang="en-US" b="1" dirty="0"/>
            <a:t>Metin </a:t>
          </a:r>
          <a:r>
            <a:rPr lang="en-US" b="1" dirty="0" err="1"/>
            <a:t>Özetleme</a:t>
          </a:r>
          <a:r>
            <a:rPr lang="en-US" b="1" dirty="0"/>
            <a:t>:</a:t>
          </a:r>
          <a:r>
            <a:rPr lang="en-US" dirty="0"/>
            <a:t> Uzun </a:t>
          </a:r>
          <a:r>
            <a:rPr lang="en-US" dirty="0" err="1"/>
            <a:t>metinleri</a:t>
          </a:r>
          <a:r>
            <a:rPr lang="en-US" dirty="0"/>
            <a:t> </a:t>
          </a:r>
          <a:r>
            <a:rPr lang="en-US" dirty="0" err="1"/>
            <a:t>otomatik</a:t>
          </a:r>
          <a:r>
            <a:rPr lang="en-US" dirty="0"/>
            <a:t> </a:t>
          </a:r>
          <a:r>
            <a:rPr lang="en-US" dirty="0" err="1"/>
            <a:t>olarak</a:t>
          </a:r>
          <a:r>
            <a:rPr lang="en-US" dirty="0"/>
            <a:t> </a:t>
          </a:r>
          <a:r>
            <a:rPr lang="en-US" dirty="0" err="1"/>
            <a:t>özetleyen</a:t>
          </a:r>
          <a:r>
            <a:rPr lang="en-US" dirty="0"/>
            <a:t> </a:t>
          </a:r>
          <a:r>
            <a:rPr lang="en-US" dirty="0" err="1"/>
            <a:t>sistemler</a:t>
          </a:r>
          <a:r>
            <a:rPr lang="en-US" dirty="0"/>
            <a:t> NLP </a:t>
          </a:r>
          <a:r>
            <a:rPr lang="en-US" dirty="0" err="1"/>
            <a:t>tekniklerinden</a:t>
          </a:r>
          <a:r>
            <a:rPr lang="en-US" dirty="0"/>
            <a:t> </a:t>
          </a:r>
          <a:r>
            <a:rPr lang="en-US" dirty="0" err="1"/>
            <a:t>yararlanır</a:t>
          </a:r>
          <a:r>
            <a:rPr lang="en-US" dirty="0"/>
            <a:t>.</a:t>
          </a:r>
        </a:p>
      </dgm:t>
    </dgm:pt>
    <dgm:pt modelId="{3E4C5D07-6CFE-47C0-B0C5-5026D50E852F}" type="parTrans" cxnId="{6D998716-93C5-4623-AC36-55DABDB938F5}">
      <dgm:prSet/>
      <dgm:spPr/>
      <dgm:t>
        <a:bodyPr/>
        <a:lstStyle/>
        <a:p>
          <a:endParaRPr lang="en-US"/>
        </a:p>
      </dgm:t>
    </dgm:pt>
    <dgm:pt modelId="{5A764115-AEB6-46FE-A756-77011AA70229}" type="sibTrans" cxnId="{6D998716-93C5-4623-AC36-55DABDB938F5}">
      <dgm:prSet/>
      <dgm:spPr/>
      <dgm:t>
        <a:bodyPr/>
        <a:lstStyle/>
        <a:p>
          <a:endParaRPr lang="en-US"/>
        </a:p>
      </dgm:t>
    </dgm:pt>
    <dgm:pt modelId="{6EE387B1-B75F-4678-B105-98B40DA5DDE5}">
      <dgm:prSet/>
      <dgm:spPr/>
      <dgm:t>
        <a:bodyPr/>
        <a:lstStyle/>
        <a:p>
          <a:r>
            <a:rPr lang="en-US" b="1" dirty="0"/>
            <a:t>Soru </a:t>
          </a:r>
          <a:r>
            <a:rPr lang="en-US" b="1" dirty="0" err="1"/>
            <a:t>Cevaplama</a:t>
          </a:r>
          <a:r>
            <a:rPr lang="en-US" b="1" dirty="0"/>
            <a:t> </a:t>
          </a:r>
          <a:r>
            <a:rPr lang="en-US" b="1" dirty="0" err="1"/>
            <a:t>Sistemleri</a:t>
          </a:r>
          <a:r>
            <a:rPr lang="en-US" b="1" dirty="0"/>
            <a:t>:</a:t>
          </a:r>
          <a:r>
            <a:rPr lang="en-US" dirty="0"/>
            <a:t> </a:t>
          </a:r>
          <a:r>
            <a:rPr lang="en-US" dirty="0" err="1"/>
            <a:t>Chatbotlar</a:t>
          </a:r>
          <a:r>
            <a:rPr lang="en-US" dirty="0"/>
            <a:t> </a:t>
          </a:r>
          <a:r>
            <a:rPr lang="en-US" dirty="0" err="1"/>
            <a:t>ve</a:t>
          </a:r>
          <a:r>
            <a:rPr lang="en-US" dirty="0"/>
            <a:t> </a:t>
          </a:r>
          <a:r>
            <a:rPr lang="en-US" dirty="0" err="1"/>
            <a:t>sanal</a:t>
          </a:r>
          <a:r>
            <a:rPr lang="en-US" dirty="0"/>
            <a:t> </a:t>
          </a:r>
          <a:r>
            <a:rPr lang="en-US" dirty="0" err="1"/>
            <a:t>asistanlar</a:t>
          </a:r>
          <a:r>
            <a:rPr lang="en-US" dirty="0"/>
            <a:t> </a:t>
          </a:r>
          <a:r>
            <a:rPr lang="en-US" dirty="0" err="1"/>
            <a:t>gibi</a:t>
          </a:r>
          <a:r>
            <a:rPr lang="en-US" dirty="0"/>
            <a:t> </a:t>
          </a:r>
          <a:r>
            <a:rPr lang="en-US" dirty="0" err="1"/>
            <a:t>uygulamalar</a:t>
          </a:r>
          <a:r>
            <a:rPr lang="en-US" dirty="0"/>
            <a:t> NLP </a:t>
          </a:r>
          <a:r>
            <a:rPr lang="en-US" dirty="0" err="1"/>
            <a:t>sayesinde</a:t>
          </a:r>
          <a:r>
            <a:rPr lang="en-US" dirty="0"/>
            <a:t> </a:t>
          </a:r>
          <a:r>
            <a:rPr lang="en-US" dirty="0" err="1"/>
            <a:t>insan</a:t>
          </a:r>
          <a:r>
            <a:rPr lang="en-US" dirty="0"/>
            <a:t> </a:t>
          </a:r>
          <a:r>
            <a:rPr lang="en-US" dirty="0" err="1"/>
            <a:t>benzeri</a:t>
          </a:r>
          <a:r>
            <a:rPr lang="en-US" dirty="0"/>
            <a:t> </a:t>
          </a:r>
          <a:r>
            <a:rPr lang="en-US" dirty="0" err="1"/>
            <a:t>yanıtlar</a:t>
          </a:r>
          <a:r>
            <a:rPr lang="en-US" dirty="0"/>
            <a:t> </a:t>
          </a:r>
          <a:r>
            <a:rPr lang="en-US" dirty="0" err="1"/>
            <a:t>üretebilir</a:t>
          </a:r>
          <a:r>
            <a:rPr lang="en-US" dirty="0"/>
            <a:t>.</a:t>
          </a:r>
        </a:p>
      </dgm:t>
    </dgm:pt>
    <dgm:pt modelId="{50BAA532-8FAC-40AC-95A4-BC4A6F70D1B8}" type="parTrans" cxnId="{031C1E96-DEB6-4C5C-AADE-1E6D60AC3F34}">
      <dgm:prSet/>
      <dgm:spPr/>
      <dgm:t>
        <a:bodyPr/>
        <a:lstStyle/>
        <a:p>
          <a:endParaRPr lang="en-US"/>
        </a:p>
      </dgm:t>
    </dgm:pt>
    <dgm:pt modelId="{4090FA65-378D-4C94-89A0-0A5D17F0F262}" type="sibTrans" cxnId="{031C1E96-DEB6-4C5C-AADE-1E6D60AC3F34}">
      <dgm:prSet/>
      <dgm:spPr/>
      <dgm:t>
        <a:bodyPr/>
        <a:lstStyle/>
        <a:p>
          <a:endParaRPr lang="en-US"/>
        </a:p>
      </dgm:t>
    </dgm:pt>
    <dgm:pt modelId="{A8C0A06E-4BA6-49B4-A1C2-48AFB122ACC2}">
      <dgm:prSet/>
      <dgm:spPr/>
      <dgm:t>
        <a:bodyPr/>
        <a:lstStyle/>
        <a:p>
          <a:r>
            <a:rPr lang="en-US" b="1" dirty="0"/>
            <a:t>Spam </a:t>
          </a:r>
          <a:r>
            <a:rPr lang="en-US" b="1" dirty="0" err="1"/>
            <a:t>Filtreleme</a:t>
          </a:r>
          <a:r>
            <a:rPr lang="en-US" b="1" dirty="0"/>
            <a:t>:</a:t>
          </a:r>
          <a:r>
            <a:rPr lang="en-US" dirty="0"/>
            <a:t> E-</a:t>
          </a:r>
          <a:r>
            <a:rPr lang="en-US" dirty="0" err="1"/>
            <a:t>posta</a:t>
          </a:r>
          <a:r>
            <a:rPr lang="en-US" dirty="0"/>
            <a:t> </a:t>
          </a:r>
          <a:r>
            <a:rPr lang="en-US" dirty="0" err="1"/>
            <a:t>sistemlerinde</a:t>
          </a:r>
          <a:r>
            <a:rPr lang="en-US" dirty="0"/>
            <a:t> </a:t>
          </a:r>
          <a:r>
            <a:rPr lang="en-US" dirty="0" err="1"/>
            <a:t>istenmeyen</a:t>
          </a:r>
          <a:r>
            <a:rPr lang="en-US" dirty="0"/>
            <a:t> </a:t>
          </a:r>
          <a:r>
            <a:rPr lang="en-US" dirty="0" err="1"/>
            <a:t>postaları</a:t>
          </a:r>
          <a:r>
            <a:rPr lang="en-US" dirty="0"/>
            <a:t> </a:t>
          </a:r>
          <a:r>
            <a:rPr lang="en-US" dirty="0" err="1"/>
            <a:t>tespit</a:t>
          </a:r>
          <a:r>
            <a:rPr lang="en-US" dirty="0"/>
            <a:t> </a:t>
          </a:r>
          <a:r>
            <a:rPr lang="en-US" dirty="0" err="1"/>
            <a:t>etmek</a:t>
          </a:r>
          <a:r>
            <a:rPr lang="en-US" dirty="0"/>
            <a:t> </a:t>
          </a:r>
          <a:r>
            <a:rPr lang="en-US" dirty="0" err="1"/>
            <a:t>için</a:t>
          </a:r>
          <a:r>
            <a:rPr lang="en-US" dirty="0"/>
            <a:t> NLP </a:t>
          </a:r>
          <a:r>
            <a:rPr lang="en-US" dirty="0" err="1"/>
            <a:t>kullanılır</a:t>
          </a:r>
          <a:r>
            <a:rPr lang="en-US" dirty="0"/>
            <a:t>.</a:t>
          </a:r>
        </a:p>
      </dgm:t>
    </dgm:pt>
    <dgm:pt modelId="{41A6D7BE-0FA3-49A2-A604-7F28AD5972CB}" type="parTrans" cxnId="{B7EE14DA-6835-4AF0-BE79-8A387F30EEF7}">
      <dgm:prSet/>
      <dgm:spPr/>
      <dgm:t>
        <a:bodyPr/>
        <a:lstStyle/>
        <a:p>
          <a:endParaRPr lang="en-US"/>
        </a:p>
      </dgm:t>
    </dgm:pt>
    <dgm:pt modelId="{EF047F61-F929-4629-937B-66F0B4B97503}" type="sibTrans" cxnId="{B7EE14DA-6835-4AF0-BE79-8A387F30EEF7}">
      <dgm:prSet/>
      <dgm:spPr/>
      <dgm:t>
        <a:bodyPr/>
        <a:lstStyle/>
        <a:p>
          <a:endParaRPr lang="en-US"/>
        </a:p>
      </dgm:t>
    </dgm:pt>
    <dgm:pt modelId="{8B891D53-DCAF-4C58-8C6C-4282B13C5F05}">
      <dgm:prSet/>
      <dgm:spPr/>
      <dgm:t>
        <a:bodyPr/>
        <a:lstStyle/>
        <a:p>
          <a:r>
            <a:rPr lang="en-US" b="1" dirty="0" err="1"/>
            <a:t>Otomatik</a:t>
          </a:r>
          <a:r>
            <a:rPr lang="en-US" b="1" dirty="0"/>
            <a:t> </a:t>
          </a:r>
          <a:r>
            <a:rPr lang="en-US" b="1" dirty="0" err="1"/>
            <a:t>İçerik</a:t>
          </a:r>
          <a:r>
            <a:rPr lang="en-US" b="1" dirty="0"/>
            <a:t> </a:t>
          </a:r>
          <a:r>
            <a:rPr lang="en-US" b="1" dirty="0" err="1"/>
            <a:t>Oluşturma</a:t>
          </a:r>
          <a:r>
            <a:rPr lang="en-US" b="1" dirty="0"/>
            <a:t>:</a:t>
          </a:r>
          <a:r>
            <a:rPr lang="en-US" dirty="0"/>
            <a:t> Haber </a:t>
          </a:r>
          <a:r>
            <a:rPr lang="en-US" dirty="0" err="1"/>
            <a:t>özetleri</a:t>
          </a:r>
          <a:r>
            <a:rPr lang="en-US" dirty="0"/>
            <a:t>, </a:t>
          </a:r>
          <a:r>
            <a:rPr lang="en-US" dirty="0" err="1"/>
            <a:t>hava</a:t>
          </a:r>
          <a:r>
            <a:rPr lang="en-US" dirty="0"/>
            <a:t> </a:t>
          </a:r>
          <a:r>
            <a:rPr lang="en-US" dirty="0" err="1"/>
            <a:t>durumu</a:t>
          </a:r>
          <a:r>
            <a:rPr lang="en-US" dirty="0"/>
            <a:t> </a:t>
          </a:r>
          <a:r>
            <a:rPr lang="en-US" dirty="0" err="1"/>
            <a:t>raporları</a:t>
          </a:r>
          <a:r>
            <a:rPr lang="en-US" dirty="0"/>
            <a:t> </a:t>
          </a:r>
          <a:r>
            <a:rPr lang="en-US" dirty="0" err="1"/>
            <a:t>gibi</a:t>
          </a:r>
          <a:r>
            <a:rPr lang="en-US" dirty="0"/>
            <a:t> </a:t>
          </a:r>
          <a:r>
            <a:rPr lang="en-US" dirty="0" err="1"/>
            <a:t>metinleri</a:t>
          </a:r>
          <a:r>
            <a:rPr lang="en-US" dirty="0"/>
            <a:t> </a:t>
          </a:r>
          <a:r>
            <a:rPr lang="en-US" dirty="0" err="1"/>
            <a:t>otomatik</a:t>
          </a:r>
          <a:r>
            <a:rPr lang="en-US" dirty="0"/>
            <a:t> </a:t>
          </a:r>
          <a:r>
            <a:rPr lang="en-US" dirty="0" err="1"/>
            <a:t>olarak</a:t>
          </a:r>
          <a:r>
            <a:rPr lang="en-US" dirty="0"/>
            <a:t> </a:t>
          </a:r>
          <a:r>
            <a:rPr lang="en-US" dirty="0" err="1"/>
            <a:t>oluşturmak</a:t>
          </a:r>
          <a:r>
            <a:rPr lang="en-US" dirty="0"/>
            <a:t> </a:t>
          </a:r>
          <a:r>
            <a:rPr lang="en-US" dirty="0" err="1"/>
            <a:t>için</a:t>
          </a:r>
          <a:r>
            <a:rPr lang="en-US" dirty="0"/>
            <a:t> NLP </a:t>
          </a:r>
          <a:r>
            <a:rPr lang="en-US" dirty="0" err="1"/>
            <a:t>teknikleri</a:t>
          </a:r>
          <a:r>
            <a:rPr lang="en-US" dirty="0"/>
            <a:t> </a:t>
          </a:r>
          <a:r>
            <a:rPr lang="en-US" dirty="0" err="1"/>
            <a:t>kullanılır</a:t>
          </a:r>
          <a:r>
            <a:rPr lang="en-US" dirty="0"/>
            <a:t>.</a:t>
          </a:r>
        </a:p>
      </dgm:t>
    </dgm:pt>
    <dgm:pt modelId="{BC0B096D-540E-4094-BF1C-72552B779859}" type="parTrans" cxnId="{657C572D-79EE-4FD6-9E94-33741B31DBEF}">
      <dgm:prSet/>
      <dgm:spPr/>
      <dgm:t>
        <a:bodyPr/>
        <a:lstStyle/>
        <a:p>
          <a:endParaRPr lang="en-US"/>
        </a:p>
      </dgm:t>
    </dgm:pt>
    <dgm:pt modelId="{AC2139B5-7F86-4FBE-8C32-F66409A104DA}" type="sibTrans" cxnId="{657C572D-79EE-4FD6-9E94-33741B31DBEF}">
      <dgm:prSet/>
      <dgm:spPr/>
      <dgm:t>
        <a:bodyPr/>
        <a:lstStyle/>
        <a:p>
          <a:endParaRPr lang="en-US"/>
        </a:p>
      </dgm:t>
    </dgm:pt>
    <dgm:pt modelId="{5A0E19C3-B5FE-48BA-BFD2-32EEBF7B9AED}">
      <dgm:prSet/>
      <dgm:spPr/>
      <dgm:t>
        <a:bodyPr/>
        <a:lstStyle/>
        <a:p>
          <a:r>
            <a:rPr lang="en-US" b="1" dirty="0" err="1"/>
            <a:t>Tıbbi</a:t>
          </a:r>
          <a:r>
            <a:rPr lang="en-US" b="1" dirty="0"/>
            <a:t> </a:t>
          </a:r>
          <a:r>
            <a:rPr lang="en-US" b="1" dirty="0" err="1"/>
            <a:t>Uygulamalar</a:t>
          </a:r>
          <a:r>
            <a:rPr lang="en-US" b="1" dirty="0"/>
            <a:t>:</a:t>
          </a:r>
          <a:r>
            <a:rPr lang="en-US" dirty="0"/>
            <a:t> Hasta </a:t>
          </a:r>
          <a:r>
            <a:rPr lang="en-US" dirty="0" err="1"/>
            <a:t>kayıtlarının</a:t>
          </a:r>
          <a:r>
            <a:rPr lang="en-US" dirty="0"/>
            <a:t> </a:t>
          </a:r>
          <a:r>
            <a:rPr lang="en-US" dirty="0" err="1"/>
            <a:t>analizi</a:t>
          </a:r>
          <a:r>
            <a:rPr lang="en-US" dirty="0"/>
            <a:t>, </a:t>
          </a:r>
          <a:r>
            <a:rPr lang="en-US" dirty="0" err="1"/>
            <a:t>hastalık</a:t>
          </a:r>
          <a:r>
            <a:rPr lang="en-US" dirty="0"/>
            <a:t> </a:t>
          </a:r>
          <a:r>
            <a:rPr lang="en-US" dirty="0" err="1"/>
            <a:t>teşhisi</a:t>
          </a:r>
          <a:r>
            <a:rPr lang="en-US" dirty="0"/>
            <a:t> </a:t>
          </a:r>
          <a:r>
            <a:rPr lang="en-US" dirty="0" err="1"/>
            <a:t>ve</a:t>
          </a:r>
          <a:r>
            <a:rPr lang="en-US" dirty="0"/>
            <a:t> </a:t>
          </a:r>
          <a:r>
            <a:rPr lang="en-US" dirty="0" err="1"/>
            <a:t>ilaç</a:t>
          </a:r>
          <a:r>
            <a:rPr lang="en-US" dirty="0"/>
            <a:t> </a:t>
          </a:r>
          <a:r>
            <a:rPr lang="en-US" dirty="0" err="1"/>
            <a:t>etkileşimlerinin</a:t>
          </a:r>
          <a:r>
            <a:rPr lang="en-US" dirty="0"/>
            <a:t> </a:t>
          </a:r>
          <a:r>
            <a:rPr lang="en-US" dirty="0" err="1"/>
            <a:t>belirlenmesinde</a:t>
          </a:r>
          <a:r>
            <a:rPr lang="en-US" dirty="0"/>
            <a:t> </a:t>
          </a:r>
          <a:r>
            <a:rPr lang="en-US" dirty="0" err="1"/>
            <a:t>NLP'den</a:t>
          </a:r>
          <a:r>
            <a:rPr lang="en-US" dirty="0"/>
            <a:t> </a:t>
          </a:r>
          <a:r>
            <a:rPr lang="en-US" dirty="0" err="1"/>
            <a:t>yararlanılır</a:t>
          </a:r>
          <a:r>
            <a:rPr lang="en-US" dirty="0"/>
            <a:t>.</a:t>
          </a:r>
        </a:p>
      </dgm:t>
    </dgm:pt>
    <dgm:pt modelId="{FDD084DF-A8E3-4172-899E-964473949FB5}" type="parTrans" cxnId="{F20BFBE0-C735-4C63-B830-21AAD732AA92}">
      <dgm:prSet/>
      <dgm:spPr/>
      <dgm:t>
        <a:bodyPr/>
        <a:lstStyle/>
        <a:p>
          <a:endParaRPr lang="en-US"/>
        </a:p>
      </dgm:t>
    </dgm:pt>
    <dgm:pt modelId="{36A09884-A163-48B7-A3B2-A0B0FCF3B757}" type="sibTrans" cxnId="{F20BFBE0-C735-4C63-B830-21AAD732AA92}">
      <dgm:prSet/>
      <dgm:spPr/>
      <dgm:t>
        <a:bodyPr/>
        <a:lstStyle/>
        <a:p>
          <a:endParaRPr lang="en-US"/>
        </a:p>
      </dgm:t>
    </dgm:pt>
    <dgm:pt modelId="{B935E75E-F5BD-4C05-9AF1-E3B58DC95FAE}">
      <dgm:prSet/>
      <dgm:spPr/>
      <dgm:t>
        <a:bodyPr/>
        <a:lstStyle/>
        <a:p>
          <a:r>
            <a:rPr lang="en-US" b="1" dirty="0" err="1"/>
            <a:t>Müşteri</a:t>
          </a:r>
          <a:r>
            <a:rPr lang="en-US" b="1" dirty="0"/>
            <a:t> Hizmetleri: </a:t>
          </a:r>
          <a:r>
            <a:rPr lang="en-US" dirty="0" err="1"/>
            <a:t>Otomatik</a:t>
          </a:r>
          <a:r>
            <a:rPr lang="en-US" dirty="0"/>
            <a:t> </a:t>
          </a:r>
          <a:r>
            <a:rPr lang="en-US" dirty="0" err="1"/>
            <a:t>yanıt</a:t>
          </a:r>
          <a:r>
            <a:rPr lang="en-US" dirty="0"/>
            <a:t> </a:t>
          </a:r>
          <a:r>
            <a:rPr lang="en-US" dirty="0" err="1"/>
            <a:t>sistemleri</a:t>
          </a:r>
          <a:r>
            <a:rPr lang="en-US" dirty="0"/>
            <a:t> </a:t>
          </a:r>
          <a:r>
            <a:rPr lang="en-US" dirty="0" err="1"/>
            <a:t>ve</a:t>
          </a:r>
          <a:r>
            <a:rPr lang="en-US" dirty="0"/>
            <a:t> </a:t>
          </a:r>
          <a:r>
            <a:rPr lang="en-US" dirty="0" err="1"/>
            <a:t>müşteri</a:t>
          </a:r>
          <a:r>
            <a:rPr lang="en-US" dirty="0"/>
            <a:t> </a:t>
          </a:r>
          <a:r>
            <a:rPr lang="en-US" dirty="0" err="1"/>
            <a:t>şikayetlerinin</a:t>
          </a:r>
          <a:r>
            <a:rPr lang="en-US" dirty="0"/>
            <a:t> </a:t>
          </a:r>
          <a:r>
            <a:rPr lang="en-US" dirty="0" err="1"/>
            <a:t>analizi</a:t>
          </a:r>
          <a:r>
            <a:rPr lang="en-US" dirty="0"/>
            <a:t> </a:t>
          </a:r>
          <a:r>
            <a:rPr lang="en-US" dirty="0" err="1"/>
            <a:t>için</a:t>
          </a:r>
          <a:r>
            <a:rPr lang="en-US" dirty="0"/>
            <a:t> NLP </a:t>
          </a:r>
          <a:r>
            <a:rPr lang="en-US" dirty="0" err="1"/>
            <a:t>kullanılır</a:t>
          </a:r>
          <a:r>
            <a:rPr lang="en-US" dirty="0"/>
            <a:t>.</a:t>
          </a:r>
        </a:p>
      </dgm:t>
    </dgm:pt>
    <dgm:pt modelId="{57586425-0CF7-452C-95DA-1000D29450CE}" type="parTrans" cxnId="{78CA33B3-0736-49D7-AE5E-4F67A1F8EE74}">
      <dgm:prSet/>
      <dgm:spPr/>
      <dgm:t>
        <a:bodyPr/>
        <a:lstStyle/>
        <a:p>
          <a:endParaRPr lang="en-US"/>
        </a:p>
      </dgm:t>
    </dgm:pt>
    <dgm:pt modelId="{D628BCC6-7DF7-43E9-830A-FE625C05F9DA}" type="sibTrans" cxnId="{78CA33B3-0736-49D7-AE5E-4F67A1F8EE74}">
      <dgm:prSet/>
      <dgm:spPr/>
      <dgm:t>
        <a:bodyPr/>
        <a:lstStyle/>
        <a:p>
          <a:endParaRPr lang="en-US"/>
        </a:p>
      </dgm:t>
    </dgm:pt>
    <dgm:pt modelId="{A7FDBC1A-A08D-4250-9157-5D2DB5B4DFC7}">
      <dgm:prSet/>
      <dgm:spPr/>
      <dgm:t>
        <a:bodyPr/>
        <a:lstStyle/>
        <a:p>
          <a:r>
            <a:rPr lang="en-US" b="1" dirty="0" err="1"/>
            <a:t>Eğitim</a:t>
          </a:r>
          <a:r>
            <a:rPr lang="en-US" b="1" dirty="0"/>
            <a:t>: </a:t>
          </a:r>
          <a:r>
            <a:rPr lang="en-US" dirty="0" err="1"/>
            <a:t>Öğrenci</a:t>
          </a:r>
          <a:r>
            <a:rPr lang="en-US" dirty="0"/>
            <a:t> </a:t>
          </a:r>
          <a:r>
            <a:rPr lang="en-US" dirty="0" err="1"/>
            <a:t>performansının</a:t>
          </a:r>
          <a:r>
            <a:rPr lang="en-US" dirty="0"/>
            <a:t> </a:t>
          </a:r>
          <a:r>
            <a:rPr lang="en-US" dirty="0" err="1"/>
            <a:t>değerlendirilmesi</a:t>
          </a:r>
          <a:r>
            <a:rPr lang="en-US" dirty="0"/>
            <a:t> </a:t>
          </a:r>
          <a:r>
            <a:rPr lang="en-US" dirty="0" err="1"/>
            <a:t>ve</a:t>
          </a:r>
          <a:r>
            <a:rPr lang="en-US" dirty="0"/>
            <a:t> </a:t>
          </a:r>
          <a:r>
            <a:rPr lang="en-US" dirty="0" err="1"/>
            <a:t>kişiselleştirilmiş</a:t>
          </a:r>
          <a:r>
            <a:rPr lang="en-US" dirty="0"/>
            <a:t> </a:t>
          </a:r>
          <a:r>
            <a:rPr lang="en-US" dirty="0" err="1"/>
            <a:t>öğrenme</a:t>
          </a:r>
          <a:r>
            <a:rPr lang="en-US" dirty="0"/>
            <a:t> </a:t>
          </a:r>
          <a:r>
            <a:rPr lang="en-US" dirty="0" err="1"/>
            <a:t>deneyimleri</a:t>
          </a:r>
          <a:r>
            <a:rPr lang="en-US" dirty="0"/>
            <a:t> </a:t>
          </a:r>
          <a:r>
            <a:rPr lang="en-US" dirty="0" err="1"/>
            <a:t>oluşturmada</a:t>
          </a:r>
          <a:r>
            <a:rPr lang="en-US" dirty="0"/>
            <a:t> NLP </a:t>
          </a:r>
          <a:r>
            <a:rPr lang="en-US" dirty="0" err="1"/>
            <a:t>teknikleri</a:t>
          </a:r>
          <a:r>
            <a:rPr lang="en-US" dirty="0"/>
            <a:t> </a:t>
          </a:r>
          <a:r>
            <a:rPr lang="en-US" dirty="0" err="1"/>
            <a:t>kullanılabilir</a:t>
          </a:r>
          <a:r>
            <a:rPr lang="en-US" dirty="0"/>
            <a:t>.</a:t>
          </a:r>
        </a:p>
      </dgm:t>
    </dgm:pt>
    <dgm:pt modelId="{70F1FA79-46E5-4484-9058-63CBAF4797E4}" type="parTrans" cxnId="{DB8DC04F-2F85-44AA-BAC2-148EDB776FC7}">
      <dgm:prSet/>
      <dgm:spPr/>
      <dgm:t>
        <a:bodyPr/>
        <a:lstStyle/>
        <a:p>
          <a:endParaRPr lang="en-US"/>
        </a:p>
      </dgm:t>
    </dgm:pt>
    <dgm:pt modelId="{D7829AE3-73AC-42DA-9A15-3E9381AFA8C6}" type="sibTrans" cxnId="{DB8DC04F-2F85-44AA-BAC2-148EDB776FC7}">
      <dgm:prSet/>
      <dgm:spPr/>
      <dgm:t>
        <a:bodyPr/>
        <a:lstStyle/>
        <a:p>
          <a:endParaRPr lang="en-US"/>
        </a:p>
      </dgm:t>
    </dgm:pt>
    <dgm:pt modelId="{98291564-DEA1-4EE8-9877-E4C4A56CD825}" type="pres">
      <dgm:prSet presAssocID="{EEBAC87B-6E0A-44A8-B749-09B11D826A73}" presName="diagram" presStyleCnt="0">
        <dgm:presLayoutVars>
          <dgm:dir/>
          <dgm:resizeHandles val="exact"/>
        </dgm:presLayoutVars>
      </dgm:prSet>
      <dgm:spPr/>
    </dgm:pt>
    <dgm:pt modelId="{D4D65DA7-7B63-4E64-A4A1-D2C41C1E1597}" type="pres">
      <dgm:prSet presAssocID="{F27F74B5-2DF9-4524-BA55-5B26E22DDA3A}" presName="node" presStyleLbl="node1" presStyleIdx="0" presStyleCnt="10">
        <dgm:presLayoutVars>
          <dgm:bulletEnabled val="1"/>
        </dgm:presLayoutVars>
      </dgm:prSet>
      <dgm:spPr/>
    </dgm:pt>
    <dgm:pt modelId="{DD491EEC-C466-4DAC-9B25-A20270A8A272}" type="pres">
      <dgm:prSet presAssocID="{4691A052-F71F-4F67-AEC0-78E2BB736EBC}" presName="sibTrans" presStyleCnt="0"/>
      <dgm:spPr/>
    </dgm:pt>
    <dgm:pt modelId="{CB81CE8F-0990-452E-9D28-2D15902E1726}" type="pres">
      <dgm:prSet presAssocID="{4B2D9321-7FA2-419C-8087-B46B0B16E2EC}" presName="node" presStyleLbl="node1" presStyleIdx="1" presStyleCnt="10">
        <dgm:presLayoutVars>
          <dgm:bulletEnabled val="1"/>
        </dgm:presLayoutVars>
      </dgm:prSet>
      <dgm:spPr/>
    </dgm:pt>
    <dgm:pt modelId="{E3A78884-F392-49B1-8E9B-21A9D8076351}" type="pres">
      <dgm:prSet presAssocID="{61253018-438D-4CA9-ABFA-804F6CC0E47E}" presName="sibTrans" presStyleCnt="0"/>
      <dgm:spPr/>
    </dgm:pt>
    <dgm:pt modelId="{107A5641-C027-4297-9297-0FF626FCE044}" type="pres">
      <dgm:prSet presAssocID="{D78350E9-4484-4D5A-ABDE-065214CD822A}" presName="node" presStyleLbl="node1" presStyleIdx="2" presStyleCnt="10">
        <dgm:presLayoutVars>
          <dgm:bulletEnabled val="1"/>
        </dgm:presLayoutVars>
      </dgm:prSet>
      <dgm:spPr/>
    </dgm:pt>
    <dgm:pt modelId="{5B7507F7-56DE-4680-83AF-501E162D57D1}" type="pres">
      <dgm:prSet presAssocID="{FE3D13E4-CFBA-4B08-B6F7-A30F27AE0084}" presName="sibTrans" presStyleCnt="0"/>
      <dgm:spPr/>
    </dgm:pt>
    <dgm:pt modelId="{29EFCE8D-BA39-4839-887F-38036AE72249}" type="pres">
      <dgm:prSet presAssocID="{0A1DE890-3FC5-4548-A6FB-0D1060256CC6}" presName="node" presStyleLbl="node1" presStyleIdx="3" presStyleCnt="10">
        <dgm:presLayoutVars>
          <dgm:bulletEnabled val="1"/>
        </dgm:presLayoutVars>
      </dgm:prSet>
      <dgm:spPr/>
    </dgm:pt>
    <dgm:pt modelId="{027E4927-B595-4CC4-AA40-7D65AF82CF3C}" type="pres">
      <dgm:prSet presAssocID="{5A764115-AEB6-46FE-A756-77011AA70229}" presName="sibTrans" presStyleCnt="0"/>
      <dgm:spPr/>
    </dgm:pt>
    <dgm:pt modelId="{6CA4F598-E1DF-4423-A4C8-4D2ECA0BAF65}" type="pres">
      <dgm:prSet presAssocID="{6EE387B1-B75F-4678-B105-98B40DA5DDE5}" presName="node" presStyleLbl="node1" presStyleIdx="4" presStyleCnt="10">
        <dgm:presLayoutVars>
          <dgm:bulletEnabled val="1"/>
        </dgm:presLayoutVars>
      </dgm:prSet>
      <dgm:spPr/>
    </dgm:pt>
    <dgm:pt modelId="{9D21BF07-5F39-4EF0-99DE-3928EFF6F954}" type="pres">
      <dgm:prSet presAssocID="{4090FA65-378D-4C94-89A0-0A5D17F0F262}" presName="sibTrans" presStyleCnt="0"/>
      <dgm:spPr/>
    </dgm:pt>
    <dgm:pt modelId="{FD26199C-9D9F-4FD0-BBE8-F2D825E2A568}" type="pres">
      <dgm:prSet presAssocID="{A8C0A06E-4BA6-49B4-A1C2-48AFB122ACC2}" presName="node" presStyleLbl="node1" presStyleIdx="5" presStyleCnt="10">
        <dgm:presLayoutVars>
          <dgm:bulletEnabled val="1"/>
        </dgm:presLayoutVars>
      </dgm:prSet>
      <dgm:spPr/>
    </dgm:pt>
    <dgm:pt modelId="{65B79003-D4E2-4577-8760-7D1FEACA6F09}" type="pres">
      <dgm:prSet presAssocID="{EF047F61-F929-4629-937B-66F0B4B97503}" presName="sibTrans" presStyleCnt="0"/>
      <dgm:spPr/>
    </dgm:pt>
    <dgm:pt modelId="{9FC4D924-6C70-40F7-9D84-210505169299}" type="pres">
      <dgm:prSet presAssocID="{8B891D53-DCAF-4C58-8C6C-4282B13C5F05}" presName="node" presStyleLbl="node1" presStyleIdx="6" presStyleCnt="10">
        <dgm:presLayoutVars>
          <dgm:bulletEnabled val="1"/>
        </dgm:presLayoutVars>
      </dgm:prSet>
      <dgm:spPr/>
    </dgm:pt>
    <dgm:pt modelId="{6B18EDBB-917A-4E82-9E7D-98B7604B552E}" type="pres">
      <dgm:prSet presAssocID="{AC2139B5-7F86-4FBE-8C32-F66409A104DA}" presName="sibTrans" presStyleCnt="0"/>
      <dgm:spPr/>
    </dgm:pt>
    <dgm:pt modelId="{39FCAC66-C07C-4797-B073-D16DDC6C9687}" type="pres">
      <dgm:prSet presAssocID="{5A0E19C3-B5FE-48BA-BFD2-32EEBF7B9AED}" presName="node" presStyleLbl="node1" presStyleIdx="7" presStyleCnt="10">
        <dgm:presLayoutVars>
          <dgm:bulletEnabled val="1"/>
        </dgm:presLayoutVars>
      </dgm:prSet>
      <dgm:spPr/>
    </dgm:pt>
    <dgm:pt modelId="{59BC07D4-1288-40AA-BD3C-A9AD12BB9606}" type="pres">
      <dgm:prSet presAssocID="{36A09884-A163-48B7-A3B2-A0B0FCF3B757}" presName="sibTrans" presStyleCnt="0"/>
      <dgm:spPr/>
    </dgm:pt>
    <dgm:pt modelId="{8A720292-E08D-4EBC-AE40-06EEB2CA9E93}" type="pres">
      <dgm:prSet presAssocID="{B935E75E-F5BD-4C05-9AF1-E3B58DC95FAE}" presName="node" presStyleLbl="node1" presStyleIdx="8" presStyleCnt="10">
        <dgm:presLayoutVars>
          <dgm:bulletEnabled val="1"/>
        </dgm:presLayoutVars>
      </dgm:prSet>
      <dgm:spPr/>
    </dgm:pt>
    <dgm:pt modelId="{CD777012-96F4-4F2B-ABB9-3C574721A07C}" type="pres">
      <dgm:prSet presAssocID="{D628BCC6-7DF7-43E9-830A-FE625C05F9DA}" presName="sibTrans" presStyleCnt="0"/>
      <dgm:spPr/>
    </dgm:pt>
    <dgm:pt modelId="{7F30A0B5-8938-4F1F-A741-FA0605F25574}" type="pres">
      <dgm:prSet presAssocID="{A7FDBC1A-A08D-4250-9157-5D2DB5B4DFC7}" presName="node" presStyleLbl="node1" presStyleIdx="9" presStyleCnt="10">
        <dgm:presLayoutVars>
          <dgm:bulletEnabled val="1"/>
        </dgm:presLayoutVars>
      </dgm:prSet>
      <dgm:spPr/>
    </dgm:pt>
  </dgm:ptLst>
  <dgm:cxnLst>
    <dgm:cxn modelId="{957C7002-26B6-44C3-A466-2D9173DAC81E}" srcId="{EEBAC87B-6E0A-44A8-B749-09B11D826A73}" destId="{4B2D9321-7FA2-419C-8087-B46B0B16E2EC}" srcOrd="1" destOrd="0" parTransId="{0B760301-2FC9-4649-A669-FBCD9627AEE0}" sibTransId="{61253018-438D-4CA9-ABFA-804F6CC0E47E}"/>
    <dgm:cxn modelId="{8AA75202-0969-4EE4-A2F0-909EB0AEE0E6}" type="presOf" srcId="{5A0E19C3-B5FE-48BA-BFD2-32EEBF7B9AED}" destId="{39FCAC66-C07C-4797-B073-D16DDC6C9687}" srcOrd="0" destOrd="0" presId="urn:microsoft.com/office/officeart/2005/8/layout/default"/>
    <dgm:cxn modelId="{6D998716-93C5-4623-AC36-55DABDB938F5}" srcId="{EEBAC87B-6E0A-44A8-B749-09B11D826A73}" destId="{0A1DE890-3FC5-4548-A6FB-0D1060256CC6}" srcOrd="3" destOrd="0" parTransId="{3E4C5D07-6CFE-47C0-B0C5-5026D50E852F}" sibTransId="{5A764115-AEB6-46FE-A756-77011AA70229}"/>
    <dgm:cxn modelId="{FA198D1F-CF6A-41B1-8850-128C2B01F7DF}" srcId="{EEBAC87B-6E0A-44A8-B749-09B11D826A73}" destId="{F27F74B5-2DF9-4524-BA55-5B26E22DDA3A}" srcOrd="0" destOrd="0" parTransId="{346E70F4-32B8-409B-9829-0450D57B81C5}" sibTransId="{4691A052-F71F-4F67-AEC0-78E2BB736EBC}"/>
    <dgm:cxn modelId="{657C572D-79EE-4FD6-9E94-33741B31DBEF}" srcId="{EEBAC87B-6E0A-44A8-B749-09B11D826A73}" destId="{8B891D53-DCAF-4C58-8C6C-4282B13C5F05}" srcOrd="6" destOrd="0" parTransId="{BC0B096D-540E-4094-BF1C-72552B779859}" sibTransId="{AC2139B5-7F86-4FBE-8C32-F66409A104DA}"/>
    <dgm:cxn modelId="{66190063-C253-42F5-8352-3A20ADC4930E}" type="presOf" srcId="{F27F74B5-2DF9-4524-BA55-5B26E22DDA3A}" destId="{D4D65DA7-7B63-4E64-A4A1-D2C41C1E1597}" srcOrd="0" destOrd="0" presId="urn:microsoft.com/office/officeart/2005/8/layout/default"/>
    <dgm:cxn modelId="{8C45864D-E071-4D90-A9C3-C46843380BFC}" type="presOf" srcId="{6EE387B1-B75F-4678-B105-98B40DA5DDE5}" destId="{6CA4F598-E1DF-4423-A4C8-4D2ECA0BAF65}" srcOrd="0" destOrd="0" presId="urn:microsoft.com/office/officeart/2005/8/layout/default"/>
    <dgm:cxn modelId="{DB8DC04F-2F85-44AA-BAC2-148EDB776FC7}" srcId="{EEBAC87B-6E0A-44A8-B749-09B11D826A73}" destId="{A7FDBC1A-A08D-4250-9157-5D2DB5B4DFC7}" srcOrd="9" destOrd="0" parTransId="{70F1FA79-46E5-4484-9058-63CBAF4797E4}" sibTransId="{D7829AE3-73AC-42DA-9A15-3E9381AFA8C6}"/>
    <dgm:cxn modelId="{531AD752-1ACA-4A6C-AB39-770135764311}" type="presOf" srcId="{EEBAC87B-6E0A-44A8-B749-09B11D826A73}" destId="{98291564-DEA1-4EE8-9877-E4C4A56CD825}" srcOrd="0" destOrd="0" presId="urn:microsoft.com/office/officeart/2005/8/layout/default"/>
    <dgm:cxn modelId="{6EE52955-3C58-4604-8F54-83625B3DC4BD}" type="presOf" srcId="{D78350E9-4484-4D5A-ABDE-065214CD822A}" destId="{107A5641-C027-4297-9297-0FF626FCE044}" srcOrd="0" destOrd="0" presId="urn:microsoft.com/office/officeart/2005/8/layout/default"/>
    <dgm:cxn modelId="{641E3676-0D92-44D5-AECA-407BA373465A}" srcId="{EEBAC87B-6E0A-44A8-B749-09B11D826A73}" destId="{D78350E9-4484-4D5A-ABDE-065214CD822A}" srcOrd="2" destOrd="0" parTransId="{DD99346F-A326-49F8-A463-09075507CE3D}" sibTransId="{FE3D13E4-CFBA-4B08-B6F7-A30F27AE0084}"/>
    <dgm:cxn modelId="{1081F358-DA5F-4250-8DF7-B7FFB588C740}" type="presOf" srcId="{8B891D53-DCAF-4C58-8C6C-4282B13C5F05}" destId="{9FC4D924-6C70-40F7-9D84-210505169299}" srcOrd="0" destOrd="0" presId="urn:microsoft.com/office/officeart/2005/8/layout/default"/>
    <dgm:cxn modelId="{031C1E96-DEB6-4C5C-AADE-1E6D60AC3F34}" srcId="{EEBAC87B-6E0A-44A8-B749-09B11D826A73}" destId="{6EE387B1-B75F-4678-B105-98B40DA5DDE5}" srcOrd="4" destOrd="0" parTransId="{50BAA532-8FAC-40AC-95A4-BC4A6F70D1B8}" sibTransId="{4090FA65-378D-4C94-89A0-0A5D17F0F262}"/>
    <dgm:cxn modelId="{6963D69A-A8F7-4F23-B285-7D8ADE14DD9F}" type="presOf" srcId="{B935E75E-F5BD-4C05-9AF1-E3B58DC95FAE}" destId="{8A720292-E08D-4EBC-AE40-06EEB2CA9E93}" srcOrd="0" destOrd="0" presId="urn:microsoft.com/office/officeart/2005/8/layout/default"/>
    <dgm:cxn modelId="{FA99369D-4B1E-46B0-96AB-26EF55AC3D3D}" type="presOf" srcId="{A7FDBC1A-A08D-4250-9157-5D2DB5B4DFC7}" destId="{7F30A0B5-8938-4F1F-A741-FA0605F25574}" srcOrd="0" destOrd="0" presId="urn:microsoft.com/office/officeart/2005/8/layout/default"/>
    <dgm:cxn modelId="{78CA33B3-0736-49D7-AE5E-4F67A1F8EE74}" srcId="{EEBAC87B-6E0A-44A8-B749-09B11D826A73}" destId="{B935E75E-F5BD-4C05-9AF1-E3B58DC95FAE}" srcOrd="8" destOrd="0" parTransId="{57586425-0CF7-452C-95DA-1000D29450CE}" sibTransId="{D628BCC6-7DF7-43E9-830A-FE625C05F9DA}"/>
    <dgm:cxn modelId="{56E806D3-1368-48FA-A987-894EA1B22B92}" type="presOf" srcId="{4B2D9321-7FA2-419C-8087-B46B0B16E2EC}" destId="{CB81CE8F-0990-452E-9D28-2D15902E1726}" srcOrd="0" destOrd="0" presId="urn:microsoft.com/office/officeart/2005/8/layout/default"/>
    <dgm:cxn modelId="{B7EE14DA-6835-4AF0-BE79-8A387F30EEF7}" srcId="{EEBAC87B-6E0A-44A8-B749-09B11D826A73}" destId="{A8C0A06E-4BA6-49B4-A1C2-48AFB122ACC2}" srcOrd="5" destOrd="0" parTransId="{41A6D7BE-0FA3-49A2-A604-7F28AD5972CB}" sibTransId="{EF047F61-F929-4629-937B-66F0B4B97503}"/>
    <dgm:cxn modelId="{F20BFBE0-C735-4C63-B830-21AAD732AA92}" srcId="{EEBAC87B-6E0A-44A8-B749-09B11D826A73}" destId="{5A0E19C3-B5FE-48BA-BFD2-32EEBF7B9AED}" srcOrd="7" destOrd="0" parTransId="{FDD084DF-A8E3-4172-899E-964473949FB5}" sibTransId="{36A09884-A163-48B7-A3B2-A0B0FCF3B757}"/>
    <dgm:cxn modelId="{F48F52F1-021E-4EF8-B856-EE20F7684FBB}" type="presOf" srcId="{A8C0A06E-4BA6-49B4-A1C2-48AFB122ACC2}" destId="{FD26199C-9D9F-4FD0-BBE8-F2D825E2A568}" srcOrd="0" destOrd="0" presId="urn:microsoft.com/office/officeart/2005/8/layout/default"/>
    <dgm:cxn modelId="{443BB1FB-6C7B-4E34-B150-B5490909A710}" type="presOf" srcId="{0A1DE890-3FC5-4548-A6FB-0D1060256CC6}" destId="{29EFCE8D-BA39-4839-887F-38036AE72249}" srcOrd="0" destOrd="0" presId="urn:microsoft.com/office/officeart/2005/8/layout/default"/>
    <dgm:cxn modelId="{88EC1AF2-8ADB-4EDD-8FA0-910EDE43EE97}" type="presParOf" srcId="{98291564-DEA1-4EE8-9877-E4C4A56CD825}" destId="{D4D65DA7-7B63-4E64-A4A1-D2C41C1E1597}" srcOrd="0" destOrd="0" presId="urn:microsoft.com/office/officeart/2005/8/layout/default"/>
    <dgm:cxn modelId="{569417E3-0059-47E4-BA3D-B5D62B356C65}" type="presParOf" srcId="{98291564-DEA1-4EE8-9877-E4C4A56CD825}" destId="{DD491EEC-C466-4DAC-9B25-A20270A8A272}" srcOrd="1" destOrd="0" presId="urn:microsoft.com/office/officeart/2005/8/layout/default"/>
    <dgm:cxn modelId="{745C273D-7F43-4A42-933C-4FDF949C3A9C}" type="presParOf" srcId="{98291564-DEA1-4EE8-9877-E4C4A56CD825}" destId="{CB81CE8F-0990-452E-9D28-2D15902E1726}" srcOrd="2" destOrd="0" presId="urn:microsoft.com/office/officeart/2005/8/layout/default"/>
    <dgm:cxn modelId="{B83FCAA9-D71D-4A51-AE60-6939518AF892}" type="presParOf" srcId="{98291564-DEA1-4EE8-9877-E4C4A56CD825}" destId="{E3A78884-F392-49B1-8E9B-21A9D8076351}" srcOrd="3" destOrd="0" presId="urn:microsoft.com/office/officeart/2005/8/layout/default"/>
    <dgm:cxn modelId="{F59FFD07-136E-4538-B129-40F7929204B1}" type="presParOf" srcId="{98291564-DEA1-4EE8-9877-E4C4A56CD825}" destId="{107A5641-C027-4297-9297-0FF626FCE044}" srcOrd="4" destOrd="0" presId="urn:microsoft.com/office/officeart/2005/8/layout/default"/>
    <dgm:cxn modelId="{C4494043-B9F9-454D-8FB1-7C0E495367E7}" type="presParOf" srcId="{98291564-DEA1-4EE8-9877-E4C4A56CD825}" destId="{5B7507F7-56DE-4680-83AF-501E162D57D1}" srcOrd="5" destOrd="0" presId="urn:microsoft.com/office/officeart/2005/8/layout/default"/>
    <dgm:cxn modelId="{37B30173-093E-4A20-900F-08D316DE3975}" type="presParOf" srcId="{98291564-DEA1-4EE8-9877-E4C4A56CD825}" destId="{29EFCE8D-BA39-4839-887F-38036AE72249}" srcOrd="6" destOrd="0" presId="urn:microsoft.com/office/officeart/2005/8/layout/default"/>
    <dgm:cxn modelId="{C80799BD-028F-47E3-AD05-C489E0260134}" type="presParOf" srcId="{98291564-DEA1-4EE8-9877-E4C4A56CD825}" destId="{027E4927-B595-4CC4-AA40-7D65AF82CF3C}" srcOrd="7" destOrd="0" presId="urn:microsoft.com/office/officeart/2005/8/layout/default"/>
    <dgm:cxn modelId="{9FAD3CFD-1364-4B27-9E57-B29AB3C70B4F}" type="presParOf" srcId="{98291564-DEA1-4EE8-9877-E4C4A56CD825}" destId="{6CA4F598-E1DF-4423-A4C8-4D2ECA0BAF65}" srcOrd="8" destOrd="0" presId="urn:microsoft.com/office/officeart/2005/8/layout/default"/>
    <dgm:cxn modelId="{4D66E70C-E90F-4BA6-A532-D56284B07F4D}" type="presParOf" srcId="{98291564-DEA1-4EE8-9877-E4C4A56CD825}" destId="{9D21BF07-5F39-4EF0-99DE-3928EFF6F954}" srcOrd="9" destOrd="0" presId="urn:microsoft.com/office/officeart/2005/8/layout/default"/>
    <dgm:cxn modelId="{732DAA8E-79E8-45C8-A40C-6D327C4CDF53}" type="presParOf" srcId="{98291564-DEA1-4EE8-9877-E4C4A56CD825}" destId="{FD26199C-9D9F-4FD0-BBE8-F2D825E2A568}" srcOrd="10" destOrd="0" presId="urn:microsoft.com/office/officeart/2005/8/layout/default"/>
    <dgm:cxn modelId="{4F7FA250-82F1-4952-93D2-A4AFFB150648}" type="presParOf" srcId="{98291564-DEA1-4EE8-9877-E4C4A56CD825}" destId="{65B79003-D4E2-4577-8760-7D1FEACA6F09}" srcOrd="11" destOrd="0" presId="urn:microsoft.com/office/officeart/2005/8/layout/default"/>
    <dgm:cxn modelId="{8D397428-2B5A-4D9E-81DE-75AEFD8EBEAB}" type="presParOf" srcId="{98291564-DEA1-4EE8-9877-E4C4A56CD825}" destId="{9FC4D924-6C70-40F7-9D84-210505169299}" srcOrd="12" destOrd="0" presId="urn:microsoft.com/office/officeart/2005/8/layout/default"/>
    <dgm:cxn modelId="{C04E6A46-AE11-4D3A-A3AA-D0812F35D618}" type="presParOf" srcId="{98291564-DEA1-4EE8-9877-E4C4A56CD825}" destId="{6B18EDBB-917A-4E82-9E7D-98B7604B552E}" srcOrd="13" destOrd="0" presId="urn:microsoft.com/office/officeart/2005/8/layout/default"/>
    <dgm:cxn modelId="{D4632898-2C7D-482A-9FA2-B3009427B323}" type="presParOf" srcId="{98291564-DEA1-4EE8-9877-E4C4A56CD825}" destId="{39FCAC66-C07C-4797-B073-D16DDC6C9687}" srcOrd="14" destOrd="0" presId="urn:microsoft.com/office/officeart/2005/8/layout/default"/>
    <dgm:cxn modelId="{707B2569-A943-4A3C-BEC2-F73F80A5DFA2}" type="presParOf" srcId="{98291564-DEA1-4EE8-9877-E4C4A56CD825}" destId="{59BC07D4-1288-40AA-BD3C-A9AD12BB9606}" srcOrd="15" destOrd="0" presId="urn:microsoft.com/office/officeart/2005/8/layout/default"/>
    <dgm:cxn modelId="{A462FDCD-9F49-4A68-B712-68F1C3D7AA0D}" type="presParOf" srcId="{98291564-DEA1-4EE8-9877-E4C4A56CD825}" destId="{8A720292-E08D-4EBC-AE40-06EEB2CA9E93}" srcOrd="16" destOrd="0" presId="urn:microsoft.com/office/officeart/2005/8/layout/default"/>
    <dgm:cxn modelId="{8644CC92-3308-407B-8A5E-7D8BEAAF039A}" type="presParOf" srcId="{98291564-DEA1-4EE8-9877-E4C4A56CD825}" destId="{CD777012-96F4-4F2B-ABB9-3C574721A07C}" srcOrd="17" destOrd="0" presId="urn:microsoft.com/office/officeart/2005/8/layout/default"/>
    <dgm:cxn modelId="{AED4A805-AC8E-434D-91E1-0CA67238AF8F}" type="presParOf" srcId="{98291564-DEA1-4EE8-9877-E4C4A56CD825}" destId="{7F30A0B5-8938-4F1F-A741-FA0605F25574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564E68-4EE0-41B2-AADE-F026A18D741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876679-919F-4042-B210-C0723532978F}">
      <dgm:prSet/>
      <dgm:spPr/>
      <dgm:t>
        <a:bodyPr/>
        <a:lstStyle/>
        <a:p>
          <a:r>
            <a:rPr lang="en-US" b="1"/>
            <a:t>Geleceği:​</a:t>
          </a:r>
          <a:endParaRPr lang="en-US"/>
        </a:p>
      </dgm:t>
    </dgm:pt>
    <dgm:pt modelId="{9CC45A29-E8A2-4385-A8A2-09865B2811EE}" type="parTrans" cxnId="{804A3C7E-C505-489A-A3FB-0428C2DCA21A}">
      <dgm:prSet/>
      <dgm:spPr/>
      <dgm:t>
        <a:bodyPr/>
        <a:lstStyle/>
        <a:p>
          <a:endParaRPr lang="en-US"/>
        </a:p>
      </dgm:t>
    </dgm:pt>
    <dgm:pt modelId="{474ADA29-1F8F-484F-90B7-7BCB013B7C8D}" type="sibTrans" cxnId="{804A3C7E-C505-489A-A3FB-0428C2DCA21A}">
      <dgm:prSet/>
      <dgm:spPr/>
      <dgm:t>
        <a:bodyPr/>
        <a:lstStyle/>
        <a:p>
          <a:endParaRPr lang="en-US"/>
        </a:p>
      </dgm:t>
    </dgm:pt>
    <dgm:pt modelId="{0C842592-0DF8-4FA0-BB16-6C7A11E78862}">
      <dgm:prSet/>
      <dgm:spPr/>
      <dgm:t>
        <a:bodyPr/>
        <a:lstStyle/>
        <a:p>
          <a:r>
            <a:rPr lang="en-US" b="1"/>
            <a:t>Daha İyi Bağlam Anlama: </a:t>
          </a:r>
          <a:r>
            <a:rPr lang="en-US"/>
            <a:t>Yapay zeka ve makine öğrenimi alanındaki gelişmelerle, NLP modellerinin bağlamı daha iyi anlaması öngörülüyor.​</a:t>
          </a:r>
        </a:p>
      </dgm:t>
    </dgm:pt>
    <dgm:pt modelId="{678A7DD2-F1AE-4FEB-9A48-879DF4621B7D}" type="parTrans" cxnId="{9CDDB066-ED47-4DAB-84D3-47D5B443DD50}">
      <dgm:prSet/>
      <dgm:spPr/>
      <dgm:t>
        <a:bodyPr/>
        <a:lstStyle/>
        <a:p>
          <a:endParaRPr lang="en-US"/>
        </a:p>
      </dgm:t>
    </dgm:pt>
    <dgm:pt modelId="{BAC93E63-C36E-4227-8BCF-2403555511D9}" type="sibTrans" cxnId="{9CDDB066-ED47-4DAB-84D3-47D5B443DD50}">
      <dgm:prSet/>
      <dgm:spPr/>
      <dgm:t>
        <a:bodyPr/>
        <a:lstStyle/>
        <a:p>
          <a:endParaRPr lang="en-US"/>
        </a:p>
      </dgm:t>
    </dgm:pt>
    <dgm:pt modelId="{FBD73071-593B-41B4-97BD-97CD0B5A3A45}">
      <dgm:prSet/>
      <dgm:spPr/>
      <dgm:t>
        <a:bodyPr/>
        <a:lstStyle/>
        <a:p>
          <a:r>
            <a:rPr lang="en-US" b="1"/>
            <a:t>Daha Verimli Modeller: </a:t>
          </a:r>
          <a:r>
            <a:rPr lang="en-US"/>
            <a:t>Daha az veri ve hesaplama gücüyle daha etkili sonuçlar üreten modeller geliştiriliyor.​</a:t>
          </a:r>
        </a:p>
      </dgm:t>
    </dgm:pt>
    <dgm:pt modelId="{6047C4D8-5A5A-4E9A-9B24-BEBA53E17A80}" type="parTrans" cxnId="{ECB0A79D-2CF4-419E-98FD-118F1778113B}">
      <dgm:prSet/>
      <dgm:spPr/>
      <dgm:t>
        <a:bodyPr/>
        <a:lstStyle/>
        <a:p>
          <a:endParaRPr lang="en-US"/>
        </a:p>
      </dgm:t>
    </dgm:pt>
    <dgm:pt modelId="{B1326162-B2DE-470B-9806-98CC497A9AD4}" type="sibTrans" cxnId="{ECB0A79D-2CF4-419E-98FD-118F1778113B}">
      <dgm:prSet/>
      <dgm:spPr/>
      <dgm:t>
        <a:bodyPr/>
        <a:lstStyle/>
        <a:p>
          <a:endParaRPr lang="en-US"/>
        </a:p>
      </dgm:t>
    </dgm:pt>
    <dgm:pt modelId="{A529D85F-9A5C-4BB9-9887-40E71CB244D8}">
      <dgm:prSet/>
      <dgm:spPr/>
      <dgm:t>
        <a:bodyPr/>
        <a:lstStyle/>
        <a:p>
          <a:r>
            <a:rPr lang="en-US" b="1"/>
            <a:t>Multimodal NLP: </a:t>
          </a:r>
          <a:r>
            <a:rPr lang="en-US"/>
            <a:t>Metin, ses ve görüntüyü birlikte işleyebilen modeller üzerinde çalışılıyor.​</a:t>
          </a:r>
        </a:p>
      </dgm:t>
    </dgm:pt>
    <dgm:pt modelId="{B4D4E671-B841-422F-AF5A-EC4060522DC2}" type="parTrans" cxnId="{9BDB41A3-BA77-4877-BF47-331D592759BB}">
      <dgm:prSet/>
      <dgm:spPr/>
      <dgm:t>
        <a:bodyPr/>
        <a:lstStyle/>
        <a:p>
          <a:endParaRPr lang="en-US"/>
        </a:p>
      </dgm:t>
    </dgm:pt>
    <dgm:pt modelId="{EE520BD9-E6CF-4D8F-8D5F-BA1803C32C47}" type="sibTrans" cxnId="{9BDB41A3-BA77-4877-BF47-331D592759BB}">
      <dgm:prSet/>
      <dgm:spPr/>
      <dgm:t>
        <a:bodyPr/>
        <a:lstStyle/>
        <a:p>
          <a:endParaRPr lang="en-US"/>
        </a:p>
      </dgm:t>
    </dgm:pt>
    <dgm:pt modelId="{44E1E8AA-1900-4883-AAA3-BAFE8E02C762}">
      <dgm:prSet/>
      <dgm:spPr/>
      <dgm:t>
        <a:bodyPr/>
        <a:lstStyle/>
        <a:p>
          <a:r>
            <a:rPr lang="en-US" b="1"/>
            <a:t>Kişiselleştirilmiş NLP:</a:t>
          </a:r>
          <a:r>
            <a:rPr lang="en-US"/>
            <a:t> Kullanıcıya özel dil modellerinin geliştirilmesi bekleniyor.​</a:t>
          </a:r>
        </a:p>
      </dgm:t>
    </dgm:pt>
    <dgm:pt modelId="{37C0A4EC-30B5-45B4-8E05-1F5635538F79}" type="parTrans" cxnId="{4FA0384C-32D9-41C4-9CF4-0C00C27FBB6C}">
      <dgm:prSet/>
      <dgm:spPr/>
      <dgm:t>
        <a:bodyPr/>
        <a:lstStyle/>
        <a:p>
          <a:endParaRPr lang="en-US"/>
        </a:p>
      </dgm:t>
    </dgm:pt>
    <dgm:pt modelId="{F874CF66-0788-41A2-A2F6-12981C8BBB9E}" type="sibTrans" cxnId="{4FA0384C-32D9-41C4-9CF4-0C00C27FBB6C}">
      <dgm:prSet/>
      <dgm:spPr/>
      <dgm:t>
        <a:bodyPr/>
        <a:lstStyle/>
        <a:p>
          <a:endParaRPr lang="en-US"/>
        </a:p>
      </dgm:t>
    </dgm:pt>
    <dgm:pt modelId="{EC362962-C1ED-48F4-A719-CEC25E816C1F}">
      <dgm:prSet/>
      <dgm:spPr/>
      <dgm:t>
        <a:bodyPr/>
        <a:lstStyle/>
        <a:p>
          <a:r>
            <a:rPr lang="en-US" b="1"/>
            <a:t>Etik NLP:</a:t>
          </a:r>
          <a:r>
            <a:rPr lang="en-US"/>
            <a:t> Önyargıdan arındırılmış, daha şeffaf ve güvenilir NLP sistemleri üzerine odaklanılıyor.​</a:t>
          </a:r>
        </a:p>
      </dgm:t>
    </dgm:pt>
    <dgm:pt modelId="{43569601-F1F0-49EF-B034-486CEFB6BF0B}" type="parTrans" cxnId="{D7D93550-8BC3-440D-80F6-846A5A91CFE5}">
      <dgm:prSet/>
      <dgm:spPr/>
      <dgm:t>
        <a:bodyPr/>
        <a:lstStyle/>
        <a:p>
          <a:endParaRPr lang="en-US"/>
        </a:p>
      </dgm:t>
    </dgm:pt>
    <dgm:pt modelId="{0F4E9641-573F-43DF-8031-AFC5D2FF1171}" type="sibTrans" cxnId="{D7D93550-8BC3-440D-80F6-846A5A91CFE5}">
      <dgm:prSet/>
      <dgm:spPr/>
      <dgm:t>
        <a:bodyPr/>
        <a:lstStyle/>
        <a:p>
          <a:endParaRPr lang="en-US"/>
        </a:p>
      </dgm:t>
    </dgm:pt>
    <dgm:pt modelId="{B3138EED-55BE-449D-91F4-CEAC25728A5A}">
      <dgm:prSet/>
      <dgm:spPr/>
      <dgm:t>
        <a:bodyPr/>
        <a:lstStyle/>
        <a:p>
          <a:r>
            <a:rPr lang="en-US" b="1"/>
            <a:t>Gerçek Zamanlı Çeviri:</a:t>
          </a:r>
          <a:r>
            <a:rPr lang="en-US"/>
            <a:t> Anlık ve doğru çeviri yapabilen sistemlerin yaygınlaşması bekleniyor.​</a:t>
          </a:r>
        </a:p>
      </dgm:t>
    </dgm:pt>
    <dgm:pt modelId="{E4603A2C-AC7B-4C7E-99F3-18E2427A5EA7}" type="parTrans" cxnId="{C253EEC7-81AE-4FE1-9E74-8A839343B7B3}">
      <dgm:prSet/>
      <dgm:spPr/>
      <dgm:t>
        <a:bodyPr/>
        <a:lstStyle/>
        <a:p>
          <a:endParaRPr lang="en-US"/>
        </a:p>
      </dgm:t>
    </dgm:pt>
    <dgm:pt modelId="{D0AD37EF-AF6F-418F-86B5-B83A1D544C1F}" type="sibTrans" cxnId="{C253EEC7-81AE-4FE1-9E74-8A839343B7B3}">
      <dgm:prSet/>
      <dgm:spPr/>
      <dgm:t>
        <a:bodyPr/>
        <a:lstStyle/>
        <a:p>
          <a:endParaRPr lang="en-US"/>
        </a:p>
      </dgm:t>
    </dgm:pt>
    <dgm:pt modelId="{1B60ECD7-4E2C-4FD8-BA5B-71232B0C81CA}" type="pres">
      <dgm:prSet presAssocID="{A5564E68-4EE0-41B2-AADE-F026A18D7415}" presName="cycle" presStyleCnt="0">
        <dgm:presLayoutVars>
          <dgm:dir/>
          <dgm:resizeHandles val="exact"/>
        </dgm:presLayoutVars>
      </dgm:prSet>
      <dgm:spPr/>
    </dgm:pt>
    <dgm:pt modelId="{2652D273-1EC1-486E-9D39-88A46CFDFE64}" type="pres">
      <dgm:prSet presAssocID="{C0876679-919F-4042-B210-C0723532978F}" presName="node" presStyleLbl="revTx" presStyleIdx="0" presStyleCnt="1">
        <dgm:presLayoutVars>
          <dgm:bulletEnabled val="1"/>
        </dgm:presLayoutVars>
      </dgm:prSet>
      <dgm:spPr/>
    </dgm:pt>
  </dgm:ptLst>
  <dgm:cxnLst>
    <dgm:cxn modelId="{919F910E-9BB6-4E55-B4B0-A6CA1C3A3819}" type="presOf" srcId="{EC362962-C1ED-48F4-A719-CEC25E816C1F}" destId="{2652D273-1EC1-486E-9D39-88A46CFDFE64}" srcOrd="0" destOrd="5" presId="urn:microsoft.com/office/officeart/2005/8/layout/cycle1"/>
    <dgm:cxn modelId="{9CDDB066-ED47-4DAB-84D3-47D5B443DD50}" srcId="{C0876679-919F-4042-B210-C0723532978F}" destId="{0C842592-0DF8-4FA0-BB16-6C7A11E78862}" srcOrd="0" destOrd="0" parTransId="{678A7DD2-F1AE-4FEB-9A48-879DF4621B7D}" sibTransId="{BAC93E63-C36E-4227-8BCF-2403555511D9}"/>
    <dgm:cxn modelId="{4FA0384C-32D9-41C4-9CF4-0C00C27FBB6C}" srcId="{C0876679-919F-4042-B210-C0723532978F}" destId="{44E1E8AA-1900-4883-AAA3-BAFE8E02C762}" srcOrd="3" destOrd="0" parTransId="{37C0A4EC-30B5-45B4-8E05-1F5635538F79}" sibTransId="{F874CF66-0788-41A2-A2F6-12981C8BBB9E}"/>
    <dgm:cxn modelId="{D7D93550-8BC3-440D-80F6-846A5A91CFE5}" srcId="{C0876679-919F-4042-B210-C0723532978F}" destId="{EC362962-C1ED-48F4-A719-CEC25E816C1F}" srcOrd="4" destOrd="0" parTransId="{43569601-F1F0-49EF-B034-486CEFB6BF0B}" sibTransId="{0F4E9641-573F-43DF-8031-AFC5D2FF1171}"/>
    <dgm:cxn modelId="{44EC4A76-6D56-4D2D-9602-B1E31F67633C}" type="presOf" srcId="{B3138EED-55BE-449D-91F4-CEAC25728A5A}" destId="{2652D273-1EC1-486E-9D39-88A46CFDFE64}" srcOrd="0" destOrd="6" presId="urn:microsoft.com/office/officeart/2005/8/layout/cycle1"/>
    <dgm:cxn modelId="{09CFC279-7EC7-45B7-98DE-28C216B8EC33}" type="presOf" srcId="{A529D85F-9A5C-4BB9-9887-40E71CB244D8}" destId="{2652D273-1EC1-486E-9D39-88A46CFDFE64}" srcOrd="0" destOrd="3" presId="urn:microsoft.com/office/officeart/2005/8/layout/cycle1"/>
    <dgm:cxn modelId="{804A3C7E-C505-489A-A3FB-0428C2DCA21A}" srcId="{A5564E68-4EE0-41B2-AADE-F026A18D7415}" destId="{C0876679-919F-4042-B210-C0723532978F}" srcOrd="0" destOrd="0" parTransId="{9CC45A29-E8A2-4385-A8A2-09865B2811EE}" sibTransId="{474ADA29-1F8F-484F-90B7-7BCB013B7C8D}"/>
    <dgm:cxn modelId="{19185B8C-59C0-42C9-81A0-B0168A7F61FC}" type="presOf" srcId="{44E1E8AA-1900-4883-AAA3-BAFE8E02C762}" destId="{2652D273-1EC1-486E-9D39-88A46CFDFE64}" srcOrd="0" destOrd="4" presId="urn:microsoft.com/office/officeart/2005/8/layout/cycle1"/>
    <dgm:cxn modelId="{2467B797-F48A-4AF6-B723-C1182526F67F}" type="presOf" srcId="{C0876679-919F-4042-B210-C0723532978F}" destId="{2652D273-1EC1-486E-9D39-88A46CFDFE64}" srcOrd="0" destOrd="0" presId="urn:microsoft.com/office/officeart/2005/8/layout/cycle1"/>
    <dgm:cxn modelId="{8A0CCC98-6AE6-4DF7-92D4-EEDDF0D23A3F}" type="presOf" srcId="{FBD73071-593B-41B4-97BD-97CD0B5A3A45}" destId="{2652D273-1EC1-486E-9D39-88A46CFDFE64}" srcOrd="0" destOrd="2" presId="urn:microsoft.com/office/officeart/2005/8/layout/cycle1"/>
    <dgm:cxn modelId="{ECB0A79D-2CF4-419E-98FD-118F1778113B}" srcId="{C0876679-919F-4042-B210-C0723532978F}" destId="{FBD73071-593B-41B4-97BD-97CD0B5A3A45}" srcOrd="1" destOrd="0" parTransId="{6047C4D8-5A5A-4E9A-9B24-BEBA53E17A80}" sibTransId="{B1326162-B2DE-470B-9806-98CC497A9AD4}"/>
    <dgm:cxn modelId="{9BDB41A3-BA77-4877-BF47-331D592759BB}" srcId="{C0876679-919F-4042-B210-C0723532978F}" destId="{A529D85F-9A5C-4BB9-9887-40E71CB244D8}" srcOrd="2" destOrd="0" parTransId="{B4D4E671-B841-422F-AF5A-EC4060522DC2}" sibTransId="{EE520BD9-E6CF-4D8F-8D5F-BA1803C32C47}"/>
    <dgm:cxn modelId="{C253EEC7-81AE-4FE1-9E74-8A839343B7B3}" srcId="{C0876679-919F-4042-B210-C0723532978F}" destId="{B3138EED-55BE-449D-91F4-CEAC25728A5A}" srcOrd="5" destOrd="0" parTransId="{E4603A2C-AC7B-4C7E-99F3-18E2427A5EA7}" sibTransId="{D0AD37EF-AF6F-418F-86B5-B83A1D544C1F}"/>
    <dgm:cxn modelId="{8B669FD4-6C92-4AB2-A302-34C142BB6397}" type="presOf" srcId="{A5564E68-4EE0-41B2-AADE-F026A18D7415}" destId="{1B60ECD7-4E2C-4FD8-BA5B-71232B0C81CA}" srcOrd="0" destOrd="0" presId="urn:microsoft.com/office/officeart/2005/8/layout/cycle1"/>
    <dgm:cxn modelId="{91F540F8-7005-4AC5-A80C-CA78CEBA09EF}" type="presOf" srcId="{0C842592-0DF8-4FA0-BB16-6C7A11E78862}" destId="{2652D273-1EC1-486E-9D39-88A46CFDFE64}" srcOrd="0" destOrd="1" presId="urn:microsoft.com/office/officeart/2005/8/layout/cycle1"/>
    <dgm:cxn modelId="{0F133552-5DB1-4038-BD23-96982C16733A}" type="presParOf" srcId="{1B60ECD7-4E2C-4FD8-BA5B-71232B0C81CA}" destId="{2652D273-1EC1-486E-9D39-88A46CFDFE64}" srcOrd="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AC298-1FAB-448A-AFC3-0BB1D85C10E6}">
      <dsp:nvSpPr>
        <dsp:cNvPr id="0" name=""/>
        <dsp:cNvSpPr/>
      </dsp:nvSpPr>
      <dsp:spPr>
        <a:xfrm>
          <a:off x="0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8585E-B958-49BD-B9EE-0136549702F0}">
      <dsp:nvSpPr>
        <dsp:cNvPr id="0" name=""/>
        <dsp:cNvSpPr/>
      </dsp:nvSpPr>
      <dsp:spPr>
        <a:xfrm>
          <a:off x="346571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Tokenizasyon</a:t>
          </a:r>
          <a:r>
            <a:rPr lang="en-US" sz="3200" kern="1200" dirty="0"/>
            <a:t> </a:t>
          </a:r>
        </a:p>
      </dsp:txBody>
      <dsp:txXfrm>
        <a:off x="404582" y="966650"/>
        <a:ext cx="3003118" cy="1864631"/>
      </dsp:txXfrm>
    </dsp:sp>
    <dsp:sp modelId="{5C0C988B-72CA-4C1B-83C5-422AB091F3D0}">
      <dsp:nvSpPr>
        <dsp:cNvPr id="0" name=""/>
        <dsp:cNvSpPr/>
      </dsp:nvSpPr>
      <dsp:spPr>
        <a:xfrm>
          <a:off x="3812282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0B52A-35AA-4FEA-BF89-BECD9314E31D}">
      <dsp:nvSpPr>
        <dsp:cNvPr id="0" name=""/>
        <dsp:cNvSpPr/>
      </dsp:nvSpPr>
      <dsp:spPr>
        <a:xfrm>
          <a:off x="4158853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Lemmatizasyon </a:t>
          </a:r>
        </a:p>
      </dsp:txBody>
      <dsp:txXfrm>
        <a:off x="4216864" y="966650"/>
        <a:ext cx="3003118" cy="1864631"/>
      </dsp:txXfrm>
    </dsp:sp>
    <dsp:sp modelId="{A4B27BBE-CF94-4042-865A-68B9B2347F56}">
      <dsp:nvSpPr>
        <dsp:cNvPr id="0" name=""/>
        <dsp:cNvSpPr/>
      </dsp:nvSpPr>
      <dsp:spPr>
        <a:xfrm>
          <a:off x="7624564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42473-3D01-4D99-A9DC-CE0DE84A4EAE}">
      <dsp:nvSpPr>
        <dsp:cNvPr id="0" name=""/>
        <dsp:cNvSpPr/>
      </dsp:nvSpPr>
      <dsp:spPr>
        <a:xfrm>
          <a:off x="7971135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POS (Part-of-Speech) Tagging</a:t>
          </a:r>
        </a:p>
      </dsp:txBody>
      <dsp:txXfrm>
        <a:off x="8029146" y="966650"/>
        <a:ext cx="3003118" cy="18646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5B5B7-8689-4EB5-88FC-07606B1142E4}">
      <dsp:nvSpPr>
        <dsp:cNvPr id="0" name=""/>
        <dsp:cNvSpPr/>
      </dsp:nvSpPr>
      <dsp:spPr>
        <a:xfrm>
          <a:off x="0" y="0"/>
          <a:ext cx="4500562" cy="3779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Tokenizasyon</a:t>
          </a:r>
          <a:r>
            <a:rPr lang="tr-TR" sz="1900" kern="1200" dirty="0"/>
            <a:t>, metin verisini daha küçük parçalara (</a:t>
          </a:r>
          <a:r>
            <a:rPr lang="tr-TR" sz="1900" kern="1200" dirty="0" err="1"/>
            <a:t>token'lara</a:t>
          </a:r>
          <a:r>
            <a:rPr lang="tr-TR" sz="1900" kern="1200" dirty="0"/>
            <a:t>) ayırma işlemidir. Bu işlem, genellikle bir cümleyi kelimelere veya karakterlere bölmeyi içerir. </a:t>
          </a:r>
          <a:r>
            <a:rPr lang="tr-TR" sz="1900" kern="1200" dirty="0" err="1"/>
            <a:t>Tokenizasyon</a:t>
          </a:r>
          <a:r>
            <a:rPr lang="tr-TR" sz="1900" kern="1200" dirty="0"/>
            <a:t>, </a:t>
          </a:r>
          <a:r>
            <a:rPr lang="tr-TR" sz="1900" kern="1200" dirty="0" err="1"/>
            <a:t>NLP'de</a:t>
          </a:r>
          <a:r>
            <a:rPr lang="tr-TR" sz="1900" kern="1200" dirty="0"/>
            <a:t> her işlemin ilk adımlarından biridir. Örneğin:</a:t>
          </a:r>
          <a:endParaRPr lang="en-US" sz="1900" kern="1200" dirty="0"/>
        </a:p>
      </dsp:txBody>
      <dsp:txXfrm>
        <a:off x="0" y="0"/>
        <a:ext cx="4500562" cy="2041111"/>
      </dsp:txXfrm>
    </dsp:sp>
    <dsp:sp modelId="{CBFF7DCD-015C-42BB-871D-0CF5921924E8}">
      <dsp:nvSpPr>
        <dsp:cNvPr id="0" name=""/>
        <dsp:cNvSpPr/>
      </dsp:nvSpPr>
      <dsp:spPr>
        <a:xfrm>
          <a:off x="0" y="1965515"/>
          <a:ext cx="2250280" cy="17387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b="1" kern="1200" dirty="0"/>
            <a:t>Cümle:</a:t>
          </a:r>
          <a:r>
            <a:rPr lang="tr-TR" sz="2500" kern="1200" dirty="0"/>
            <a:t> "NLP çok ilginç bir alan."</a:t>
          </a:r>
          <a:endParaRPr lang="en-US" sz="2500" kern="1200" dirty="0"/>
        </a:p>
      </dsp:txBody>
      <dsp:txXfrm>
        <a:off x="0" y="1965515"/>
        <a:ext cx="2250280" cy="1738725"/>
      </dsp:txXfrm>
    </dsp:sp>
    <dsp:sp modelId="{A04B3CFA-73B5-4B3C-B321-B93BE2725EEB}">
      <dsp:nvSpPr>
        <dsp:cNvPr id="0" name=""/>
        <dsp:cNvSpPr/>
      </dsp:nvSpPr>
      <dsp:spPr>
        <a:xfrm>
          <a:off x="2250281" y="1965515"/>
          <a:ext cx="2250280" cy="17387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b="1" kern="1200" dirty="0" err="1"/>
            <a:t>Tokenlar</a:t>
          </a:r>
          <a:r>
            <a:rPr lang="tr-TR" sz="2500" kern="1200" dirty="0"/>
            <a:t>: ["NLP", "çok", "ilginç", "bir", "alan", "."]</a:t>
          </a:r>
          <a:endParaRPr lang="tr-TR" sz="2500" kern="1200" dirty="0">
            <a:latin typeface="Sitka Heading"/>
          </a:endParaRPr>
        </a:p>
      </dsp:txBody>
      <dsp:txXfrm>
        <a:off x="2250281" y="1965515"/>
        <a:ext cx="2250280" cy="1738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627C0-8B6C-4222-9852-BD9F3E338D57}">
      <dsp:nvSpPr>
        <dsp:cNvPr id="0" name=""/>
        <dsp:cNvSpPr/>
      </dsp:nvSpPr>
      <dsp:spPr>
        <a:xfrm>
          <a:off x="3249" y="58890"/>
          <a:ext cx="2577622" cy="15465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POS </a:t>
          </a:r>
          <a:r>
            <a:rPr lang="tr-TR" sz="1400" kern="1200" dirty="0" err="1"/>
            <a:t>tagging</a:t>
          </a:r>
          <a:r>
            <a:rPr lang="tr-TR" sz="1400" kern="1200" dirty="0"/>
            <a:t>, bir metindeki her kelimenin dilbilgisel rolünü (isim, fiil, sıfat vb.) belirleme işlemidir. Bu işlem, kelimelerin cümle içindeki işlevlerini anlamak için çok önemlidir. Örneğin:</a:t>
          </a:r>
          <a:endParaRPr lang="en-US" sz="1400" kern="1200" dirty="0"/>
        </a:p>
      </dsp:txBody>
      <dsp:txXfrm>
        <a:off x="3249" y="58890"/>
        <a:ext cx="2577622" cy="1546573"/>
      </dsp:txXfrm>
    </dsp:sp>
    <dsp:sp modelId="{FB66A2ED-7C83-4F41-A0D3-95719E6FD892}">
      <dsp:nvSpPr>
        <dsp:cNvPr id="0" name=""/>
        <dsp:cNvSpPr/>
      </dsp:nvSpPr>
      <dsp:spPr>
        <a:xfrm>
          <a:off x="2838634" y="58890"/>
          <a:ext cx="2577622" cy="1546573"/>
        </a:xfrm>
        <a:prstGeom prst="rect">
          <a:avLst/>
        </a:prstGeom>
        <a:solidFill>
          <a:schemeClr val="accent5">
            <a:hueOff val="60001"/>
            <a:satOff val="1449"/>
            <a:lumOff val="-69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Cümle: "</a:t>
          </a:r>
          <a:r>
            <a:rPr lang="tr-TR" sz="1400" b="1" kern="1200" dirty="0"/>
            <a:t>Küçük kedi bahçede kuşları izliyor.</a:t>
          </a:r>
          <a:r>
            <a:rPr lang="tr-TR" sz="1400" kern="1200" dirty="0"/>
            <a:t>"</a:t>
          </a:r>
          <a:endParaRPr lang="en-US" sz="1400" kern="1200" dirty="0">
            <a:latin typeface="Sitka Heading"/>
          </a:endParaRPr>
        </a:p>
      </dsp:txBody>
      <dsp:txXfrm>
        <a:off x="2838634" y="58890"/>
        <a:ext cx="2577622" cy="1546573"/>
      </dsp:txXfrm>
    </dsp:sp>
    <dsp:sp modelId="{A6231259-8D15-4A4B-92EB-F245FC48718E}">
      <dsp:nvSpPr>
        <dsp:cNvPr id="0" name=""/>
        <dsp:cNvSpPr/>
      </dsp:nvSpPr>
      <dsp:spPr>
        <a:xfrm>
          <a:off x="5674019" y="58890"/>
          <a:ext cx="2577622" cy="1546573"/>
        </a:xfrm>
        <a:prstGeom prst="rect">
          <a:avLst/>
        </a:prstGeom>
        <a:solidFill>
          <a:schemeClr val="accent5">
            <a:hueOff val="120002"/>
            <a:satOff val="2897"/>
            <a:lumOff val="-139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>
              <a:latin typeface="Sitka Heading"/>
            </a:rPr>
            <a:t>Küçük-&gt;</a:t>
          </a:r>
          <a:r>
            <a:rPr lang="tr-TR" sz="1400" kern="1200" dirty="0">
              <a:latin typeface="Sitka Heading"/>
            </a:rPr>
            <a:t>SIFAT</a:t>
          </a:r>
        </a:p>
      </dsp:txBody>
      <dsp:txXfrm>
        <a:off x="5674019" y="58890"/>
        <a:ext cx="2577622" cy="1546573"/>
      </dsp:txXfrm>
    </dsp:sp>
    <dsp:sp modelId="{5E7BEA27-4B05-494E-81E6-8C63ACF05AE3}">
      <dsp:nvSpPr>
        <dsp:cNvPr id="0" name=""/>
        <dsp:cNvSpPr/>
      </dsp:nvSpPr>
      <dsp:spPr>
        <a:xfrm>
          <a:off x="8509404" y="58890"/>
          <a:ext cx="2577622" cy="1546573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>
              <a:latin typeface="Sitka Heading"/>
            </a:rPr>
            <a:t>kedi</a:t>
          </a:r>
          <a:r>
            <a:rPr lang="tr-TR" sz="1400" kern="1200" dirty="0">
              <a:latin typeface="Sitka Heading"/>
            </a:rPr>
            <a:t>-&gt;İSİM</a:t>
          </a:r>
        </a:p>
      </dsp:txBody>
      <dsp:txXfrm>
        <a:off x="8509404" y="58890"/>
        <a:ext cx="2577622" cy="1546573"/>
      </dsp:txXfrm>
    </dsp:sp>
    <dsp:sp modelId="{87D833A5-0BE0-4D3D-913F-71897D6848B9}">
      <dsp:nvSpPr>
        <dsp:cNvPr id="0" name=""/>
        <dsp:cNvSpPr/>
      </dsp:nvSpPr>
      <dsp:spPr>
        <a:xfrm>
          <a:off x="1420941" y="1863226"/>
          <a:ext cx="2577622" cy="1546573"/>
        </a:xfrm>
        <a:prstGeom prst="rect">
          <a:avLst/>
        </a:prstGeom>
        <a:solidFill>
          <a:schemeClr val="accent5">
            <a:hueOff val="240004"/>
            <a:satOff val="5795"/>
            <a:lumOff val="-279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>
              <a:latin typeface="Sitka Heading"/>
            </a:rPr>
            <a:t>bahçede</a:t>
          </a:r>
          <a:r>
            <a:rPr lang="tr-TR" sz="1400" kern="1200" dirty="0">
              <a:latin typeface="Sitka Heading"/>
            </a:rPr>
            <a:t>-&gt;İSİM</a:t>
          </a:r>
          <a:r>
            <a:rPr lang="tr-TR" sz="1400" kern="1200" dirty="0"/>
            <a:t>+BULUNMA</a:t>
          </a:r>
          <a:endParaRPr lang="tr-TR" sz="1400" kern="1200" dirty="0">
            <a:latin typeface="Sitka Heading"/>
          </a:endParaRPr>
        </a:p>
      </dsp:txBody>
      <dsp:txXfrm>
        <a:off x="1420941" y="1863226"/>
        <a:ext cx="2577622" cy="1546573"/>
      </dsp:txXfrm>
    </dsp:sp>
    <dsp:sp modelId="{5E08D810-87BF-445F-AAFF-04E96F52C73B}">
      <dsp:nvSpPr>
        <dsp:cNvPr id="0" name=""/>
        <dsp:cNvSpPr/>
      </dsp:nvSpPr>
      <dsp:spPr>
        <a:xfrm>
          <a:off x="4256326" y="1863226"/>
          <a:ext cx="2577622" cy="1546573"/>
        </a:xfrm>
        <a:prstGeom prst="rect">
          <a:avLst/>
        </a:prstGeom>
        <a:solidFill>
          <a:schemeClr val="accent5">
            <a:hueOff val="300005"/>
            <a:satOff val="7243"/>
            <a:lumOff val="-349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>
              <a:latin typeface="Sitka Heading"/>
            </a:rPr>
            <a:t>kuşları-&gt;</a:t>
          </a:r>
          <a:r>
            <a:rPr lang="tr-TR" sz="1400" kern="1200" dirty="0"/>
            <a:t> </a:t>
          </a:r>
          <a:r>
            <a:rPr lang="tr-TR" sz="1400" kern="1200" dirty="0">
              <a:latin typeface="Sitka Heading"/>
            </a:rPr>
            <a:t>İSİM</a:t>
          </a:r>
          <a:r>
            <a:rPr lang="tr-TR" sz="1400" kern="1200" dirty="0"/>
            <a:t>+BELİRTME+ÇOĞUL</a:t>
          </a:r>
          <a:endParaRPr lang="tr-TR" sz="1400" kern="1200" dirty="0">
            <a:latin typeface="Sitka Heading"/>
          </a:endParaRPr>
        </a:p>
      </dsp:txBody>
      <dsp:txXfrm>
        <a:off x="4256326" y="1863226"/>
        <a:ext cx="2577622" cy="1546573"/>
      </dsp:txXfrm>
    </dsp:sp>
    <dsp:sp modelId="{80C2BBA1-8DAE-4AFF-BC15-4A6A6EC1AB3F}">
      <dsp:nvSpPr>
        <dsp:cNvPr id="0" name=""/>
        <dsp:cNvSpPr/>
      </dsp:nvSpPr>
      <dsp:spPr>
        <a:xfrm>
          <a:off x="7091711" y="1863226"/>
          <a:ext cx="2577622" cy="1546573"/>
        </a:xfrm>
        <a:prstGeom prst="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0" kern="1200" dirty="0">
              <a:latin typeface="Sitka Heading"/>
            </a:rPr>
            <a:t>izliyor-</a:t>
          </a:r>
          <a:r>
            <a:rPr lang="tr-TR" sz="1400" kern="1200" dirty="0">
              <a:latin typeface="Sitka Heading"/>
            </a:rPr>
            <a:t>&gt;FİİL</a:t>
          </a:r>
          <a:r>
            <a:rPr lang="tr-TR" sz="1400" kern="1200" dirty="0"/>
            <a:t>+ŞİMDİKİ ZAMAN</a:t>
          </a:r>
        </a:p>
      </dsp:txBody>
      <dsp:txXfrm>
        <a:off x="7091711" y="1863226"/>
        <a:ext cx="2577622" cy="15465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65DA7-7B63-4E64-A4A1-D2C41C1E1597}">
      <dsp:nvSpPr>
        <dsp:cNvPr id="0" name=""/>
        <dsp:cNvSpPr/>
      </dsp:nvSpPr>
      <dsp:spPr>
        <a:xfrm>
          <a:off x="0" y="190772"/>
          <a:ext cx="1991816" cy="11950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Makine </a:t>
          </a:r>
          <a:r>
            <a:rPr lang="en-US" sz="1200" b="1" kern="1200" dirty="0" err="1"/>
            <a:t>Çevirisi</a:t>
          </a:r>
          <a:r>
            <a:rPr lang="en-US" sz="1200" b="1" kern="1200" dirty="0"/>
            <a:t>: </a:t>
          </a:r>
          <a:r>
            <a:rPr lang="en-US" sz="1200" kern="1200" dirty="0"/>
            <a:t>NLP, </a:t>
          </a:r>
          <a:r>
            <a:rPr lang="en-US" sz="1200" kern="1200" dirty="0" err="1"/>
            <a:t>bir</a:t>
          </a:r>
          <a:r>
            <a:rPr lang="en-US" sz="1200" kern="1200" dirty="0"/>
            <a:t> </a:t>
          </a:r>
          <a:r>
            <a:rPr lang="en-US" sz="1200" kern="1200" dirty="0" err="1"/>
            <a:t>dilden</a:t>
          </a:r>
          <a:r>
            <a:rPr lang="en-US" sz="1200" kern="1200" dirty="0"/>
            <a:t> </a:t>
          </a:r>
          <a:r>
            <a:rPr lang="en-US" sz="1200" kern="1200" dirty="0" err="1"/>
            <a:t>diğerine</a:t>
          </a:r>
          <a:r>
            <a:rPr lang="en-US" sz="1200" kern="1200" dirty="0"/>
            <a:t> </a:t>
          </a:r>
          <a:r>
            <a:rPr lang="en-US" sz="1200" kern="1200" dirty="0" err="1"/>
            <a:t>otomatik</a:t>
          </a:r>
          <a:r>
            <a:rPr lang="en-US" sz="1200" kern="1200" dirty="0"/>
            <a:t> </a:t>
          </a:r>
          <a:r>
            <a:rPr lang="en-US" sz="1200" kern="1200" dirty="0" err="1"/>
            <a:t>çeviri</a:t>
          </a:r>
          <a:r>
            <a:rPr lang="en-US" sz="1200" kern="1200" dirty="0"/>
            <a:t> </a:t>
          </a:r>
          <a:r>
            <a:rPr lang="en-US" sz="1200" kern="1200" dirty="0" err="1"/>
            <a:t>yapan</a:t>
          </a:r>
          <a:r>
            <a:rPr lang="en-US" sz="1200" kern="1200" dirty="0"/>
            <a:t> </a:t>
          </a:r>
          <a:r>
            <a:rPr lang="en-US" sz="1200" kern="1200" dirty="0" err="1"/>
            <a:t>sistemlerin</a:t>
          </a:r>
          <a:r>
            <a:rPr lang="en-US" sz="1200" kern="1200" dirty="0"/>
            <a:t> </a:t>
          </a:r>
          <a:r>
            <a:rPr lang="en-US" sz="1200" kern="1200" dirty="0" err="1"/>
            <a:t>temelini</a:t>
          </a:r>
          <a:r>
            <a:rPr lang="en-US" sz="1200" kern="1200" dirty="0"/>
            <a:t> </a:t>
          </a:r>
          <a:r>
            <a:rPr lang="en-US" sz="1200" kern="1200" dirty="0" err="1"/>
            <a:t>oluşturur</a:t>
          </a:r>
          <a:r>
            <a:rPr lang="en-US" sz="1200" kern="1200" dirty="0"/>
            <a:t>.</a:t>
          </a:r>
        </a:p>
      </dsp:txBody>
      <dsp:txXfrm>
        <a:off x="0" y="190772"/>
        <a:ext cx="1991816" cy="1195090"/>
      </dsp:txXfrm>
    </dsp:sp>
    <dsp:sp modelId="{CB81CE8F-0990-452E-9D28-2D15902E1726}">
      <dsp:nvSpPr>
        <dsp:cNvPr id="0" name=""/>
        <dsp:cNvSpPr/>
      </dsp:nvSpPr>
      <dsp:spPr>
        <a:xfrm>
          <a:off x="2190998" y="190772"/>
          <a:ext cx="1991816" cy="1195090"/>
        </a:xfrm>
        <a:prstGeom prst="rect">
          <a:avLst/>
        </a:prstGeom>
        <a:solidFill>
          <a:schemeClr val="accent2">
            <a:hueOff val="854764"/>
            <a:satOff val="912"/>
            <a:lumOff val="2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Duygu </a:t>
          </a:r>
          <a:r>
            <a:rPr lang="en-US" sz="1200" b="1" kern="1200" dirty="0" err="1"/>
            <a:t>Analizi</a:t>
          </a:r>
          <a:r>
            <a:rPr lang="en-US" sz="1200" b="1" kern="1200" dirty="0"/>
            <a:t>:</a:t>
          </a:r>
          <a:r>
            <a:rPr lang="en-US" sz="1200" kern="1200" dirty="0"/>
            <a:t> </a:t>
          </a:r>
          <a:r>
            <a:rPr lang="en-US" sz="1200" kern="1200" dirty="0" err="1"/>
            <a:t>Sosyal</a:t>
          </a:r>
          <a:r>
            <a:rPr lang="en-US" sz="1200" kern="1200" dirty="0"/>
            <a:t> </a:t>
          </a:r>
          <a:r>
            <a:rPr lang="en-US" sz="1200" kern="1200" dirty="0" err="1"/>
            <a:t>medya</a:t>
          </a:r>
          <a:r>
            <a:rPr lang="en-US" sz="1200" kern="1200" dirty="0"/>
            <a:t> </a:t>
          </a:r>
          <a:r>
            <a:rPr lang="en-US" sz="1200" kern="1200" dirty="0" err="1"/>
            <a:t>yorumları</a:t>
          </a:r>
          <a:r>
            <a:rPr lang="en-US" sz="1200" kern="1200" dirty="0"/>
            <a:t>, </a:t>
          </a:r>
          <a:r>
            <a:rPr lang="en-US" sz="1200" kern="1200" dirty="0" err="1"/>
            <a:t>ürün</a:t>
          </a:r>
          <a:r>
            <a:rPr lang="en-US" sz="1200" kern="1200" dirty="0"/>
            <a:t> </a:t>
          </a:r>
          <a:r>
            <a:rPr lang="en-US" sz="1200" kern="1200" dirty="0" err="1"/>
            <a:t>değerlendirmeleri</a:t>
          </a:r>
          <a:r>
            <a:rPr lang="en-US" sz="1200" kern="1200" dirty="0"/>
            <a:t> </a:t>
          </a:r>
          <a:r>
            <a:rPr lang="en-US" sz="1200" kern="1200" dirty="0" err="1"/>
            <a:t>gibi</a:t>
          </a:r>
          <a:r>
            <a:rPr lang="en-US" sz="1200" kern="1200" dirty="0"/>
            <a:t> </a:t>
          </a:r>
          <a:r>
            <a:rPr lang="en-US" sz="1200" kern="1200" dirty="0" err="1"/>
            <a:t>metinlerdeki</a:t>
          </a:r>
          <a:r>
            <a:rPr lang="en-US" sz="1200" kern="1200" dirty="0"/>
            <a:t> </a:t>
          </a:r>
          <a:r>
            <a:rPr lang="en-US" sz="1200" kern="1200" dirty="0" err="1"/>
            <a:t>duyguları</a:t>
          </a:r>
          <a:r>
            <a:rPr lang="en-US" sz="1200" kern="1200" dirty="0"/>
            <a:t> </a:t>
          </a:r>
          <a:r>
            <a:rPr lang="en-US" sz="1200" kern="1200" dirty="0" err="1"/>
            <a:t>otomatik</a:t>
          </a:r>
          <a:r>
            <a:rPr lang="en-US" sz="1200" kern="1200" dirty="0"/>
            <a:t> </a:t>
          </a:r>
          <a:r>
            <a:rPr lang="en-US" sz="1200" kern="1200" dirty="0" err="1"/>
            <a:t>olarak</a:t>
          </a:r>
          <a:r>
            <a:rPr lang="en-US" sz="1200" kern="1200" dirty="0"/>
            <a:t> </a:t>
          </a:r>
          <a:r>
            <a:rPr lang="en-US" sz="1200" kern="1200" dirty="0" err="1"/>
            <a:t>tespit</a:t>
          </a:r>
          <a:r>
            <a:rPr lang="en-US" sz="1200" kern="1200" dirty="0"/>
            <a:t> </a:t>
          </a:r>
          <a:r>
            <a:rPr lang="en-US" sz="1200" kern="1200" dirty="0" err="1"/>
            <a:t>etmek</a:t>
          </a:r>
          <a:r>
            <a:rPr lang="en-US" sz="1200" kern="1200" dirty="0"/>
            <a:t> </a:t>
          </a:r>
          <a:r>
            <a:rPr lang="en-US" sz="1200" kern="1200" dirty="0" err="1"/>
            <a:t>için</a:t>
          </a:r>
          <a:r>
            <a:rPr lang="en-US" sz="1200" kern="1200" dirty="0"/>
            <a:t> </a:t>
          </a:r>
          <a:r>
            <a:rPr lang="en-US" sz="1200" kern="1200" dirty="0" err="1"/>
            <a:t>kullanılır</a:t>
          </a:r>
          <a:r>
            <a:rPr lang="en-US" sz="1200" kern="1200" dirty="0"/>
            <a:t>.</a:t>
          </a:r>
        </a:p>
      </dsp:txBody>
      <dsp:txXfrm>
        <a:off x="2190998" y="190772"/>
        <a:ext cx="1991816" cy="1195090"/>
      </dsp:txXfrm>
    </dsp:sp>
    <dsp:sp modelId="{107A5641-C027-4297-9297-0FF626FCE044}">
      <dsp:nvSpPr>
        <dsp:cNvPr id="0" name=""/>
        <dsp:cNvSpPr/>
      </dsp:nvSpPr>
      <dsp:spPr>
        <a:xfrm>
          <a:off x="4381997" y="190772"/>
          <a:ext cx="1991816" cy="1195090"/>
        </a:xfrm>
        <a:prstGeom prst="rect">
          <a:avLst/>
        </a:prstGeom>
        <a:solidFill>
          <a:schemeClr val="accent2">
            <a:hueOff val="1709529"/>
            <a:satOff val="1823"/>
            <a:lumOff val="5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Konuşma</a:t>
          </a:r>
          <a:r>
            <a:rPr lang="en-US" sz="1200" b="1" kern="1200" dirty="0"/>
            <a:t> </a:t>
          </a:r>
          <a:r>
            <a:rPr lang="en-US" sz="1200" b="1" kern="1200" dirty="0" err="1"/>
            <a:t>Tanıma</a:t>
          </a:r>
          <a:r>
            <a:rPr lang="en-US" sz="1200" b="1" kern="1200" dirty="0"/>
            <a:t>: </a:t>
          </a:r>
          <a:r>
            <a:rPr lang="en-US" sz="1200" kern="1200" dirty="0" err="1"/>
            <a:t>Sesli</a:t>
          </a:r>
          <a:r>
            <a:rPr lang="en-US" sz="1200" kern="1200" dirty="0"/>
            <a:t> </a:t>
          </a:r>
          <a:r>
            <a:rPr lang="en-US" sz="1200" kern="1200" dirty="0" err="1"/>
            <a:t>komutları</a:t>
          </a:r>
          <a:r>
            <a:rPr lang="en-US" sz="1200" kern="1200" dirty="0"/>
            <a:t> </a:t>
          </a:r>
          <a:r>
            <a:rPr lang="en-US" sz="1200" kern="1200" dirty="0" err="1"/>
            <a:t>metne</a:t>
          </a:r>
          <a:r>
            <a:rPr lang="en-US" sz="1200" kern="1200" dirty="0"/>
            <a:t> </a:t>
          </a:r>
          <a:r>
            <a:rPr lang="en-US" sz="1200" kern="1200" dirty="0" err="1"/>
            <a:t>dönüştüren</a:t>
          </a:r>
          <a:r>
            <a:rPr lang="en-US" sz="1200" kern="1200" dirty="0"/>
            <a:t> </a:t>
          </a:r>
          <a:r>
            <a:rPr lang="en-US" sz="1200" kern="1200" dirty="0" err="1"/>
            <a:t>sistemlerde</a:t>
          </a:r>
          <a:r>
            <a:rPr lang="en-US" sz="1200" kern="1200" dirty="0"/>
            <a:t> NLP </a:t>
          </a:r>
          <a:r>
            <a:rPr lang="en-US" sz="1200" kern="1200" dirty="0" err="1"/>
            <a:t>teknikleri</a:t>
          </a:r>
          <a:r>
            <a:rPr lang="en-US" sz="1200" kern="1200" dirty="0"/>
            <a:t> </a:t>
          </a:r>
          <a:r>
            <a:rPr lang="en-US" sz="1200" kern="1200" dirty="0" err="1"/>
            <a:t>kullanılır</a:t>
          </a:r>
          <a:r>
            <a:rPr lang="en-US" sz="1200" kern="1200" dirty="0"/>
            <a:t>.</a:t>
          </a:r>
        </a:p>
      </dsp:txBody>
      <dsp:txXfrm>
        <a:off x="4381997" y="190772"/>
        <a:ext cx="1991816" cy="1195090"/>
      </dsp:txXfrm>
    </dsp:sp>
    <dsp:sp modelId="{29EFCE8D-BA39-4839-887F-38036AE72249}">
      <dsp:nvSpPr>
        <dsp:cNvPr id="0" name=""/>
        <dsp:cNvSpPr/>
      </dsp:nvSpPr>
      <dsp:spPr>
        <a:xfrm>
          <a:off x="0" y="1585044"/>
          <a:ext cx="1991816" cy="1195090"/>
        </a:xfrm>
        <a:prstGeom prst="rect">
          <a:avLst/>
        </a:prstGeom>
        <a:solidFill>
          <a:schemeClr val="accent2">
            <a:hueOff val="2564293"/>
            <a:satOff val="2735"/>
            <a:lumOff val="8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Metin </a:t>
          </a:r>
          <a:r>
            <a:rPr lang="en-US" sz="1200" b="1" kern="1200" dirty="0" err="1"/>
            <a:t>Özetleme</a:t>
          </a:r>
          <a:r>
            <a:rPr lang="en-US" sz="1200" b="1" kern="1200" dirty="0"/>
            <a:t>:</a:t>
          </a:r>
          <a:r>
            <a:rPr lang="en-US" sz="1200" kern="1200" dirty="0"/>
            <a:t> Uzun </a:t>
          </a:r>
          <a:r>
            <a:rPr lang="en-US" sz="1200" kern="1200" dirty="0" err="1"/>
            <a:t>metinleri</a:t>
          </a:r>
          <a:r>
            <a:rPr lang="en-US" sz="1200" kern="1200" dirty="0"/>
            <a:t> </a:t>
          </a:r>
          <a:r>
            <a:rPr lang="en-US" sz="1200" kern="1200" dirty="0" err="1"/>
            <a:t>otomatik</a:t>
          </a:r>
          <a:r>
            <a:rPr lang="en-US" sz="1200" kern="1200" dirty="0"/>
            <a:t> </a:t>
          </a:r>
          <a:r>
            <a:rPr lang="en-US" sz="1200" kern="1200" dirty="0" err="1"/>
            <a:t>olarak</a:t>
          </a:r>
          <a:r>
            <a:rPr lang="en-US" sz="1200" kern="1200" dirty="0"/>
            <a:t> </a:t>
          </a:r>
          <a:r>
            <a:rPr lang="en-US" sz="1200" kern="1200" dirty="0" err="1"/>
            <a:t>özetleyen</a:t>
          </a:r>
          <a:r>
            <a:rPr lang="en-US" sz="1200" kern="1200" dirty="0"/>
            <a:t> </a:t>
          </a:r>
          <a:r>
            <a:rPr lang="en-US" sz="1200" kern="1200" dirty="0" err="1"/>
            <a:t>sistemler</a:t>
          </a:r>
          <a:r>
            <a:rPr lang="en-US" sz="1200" kern="1200" dirty="0"/>
            <a:t> NLP </a:t>
          </a:r>
          <a:r>
            <a:rPr lang="en-US" sz="1200" kern="1200" dirty="0" err="1"/>
            <a:t>tekniklerinden</a:t>
          </a:r>
          <a:r>
            <a:rPr lang="en-US" sz="1200" kern="1200" dirty="0"/>
            <a:t> </a:t>
          </a:r>
          <a:r>
            <a:rPr lang="en-US" sz="1200" kern="1200" dirty="0" err="1"/>
            <a:t>yararlanır</a:t>
          </a:r>
          <a:r>
            <a:rPr lang="en-US" sz="1200" kern="1200" dirty="0"/>
            <a:t>.</a:t>
          </a:r>
        </a:p>
      </dsp:txBody>
      <dsp:txXfrm>
        <a:off x="0" y="1585044"/>
        <a:ext cx="1991816" cy="1195090"/>
      </dsp:txXfrm>
    </dsp:sp>
    <dsp:sp modelId="{6CA4F598-E1DF-4423-A4C8-4D2ECA0BAF65}">
      <dsp:nvSpPr>
        <dsp:cNvPr id="0" name=""/>
        <dsp:cNvSpPr/>
      </dsp:nvSpPr>
      <dsp:spPr>
        <a:xfrm>
          <a:off x="2190998" y="1585044"/>
          <a:ext cx="1991816" cy="1195090"/>
        </a:xfrm>
        <a:prstGeom prst="rect">
          <a:avLst/>
        </a:prstGeom>
        <a:solidFill>
          <a:schemeClr val="accent2">
            <a:hueOff val="3419058"/>
            <a:satOff val="3647"/>
            <a:lumOff val="11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Soru </a:t>
          </a:r>
          <a:r>
            <a:rPr lang="en-US" sz="1200" b="1" kern="1200" dirty="0" err="1"/>
            <a:t>Cevaplama</a:t>
          </a:r>
          <a:r>
            <a:rPr lang="en-US" sz="1200" b="1" kern="1200" dirty="0"/>
            <a:t> </a:t>
          </a:r>
          <a:r>
            <a:rPr lang="en-US" sz="1200" b="1" kern="1200" dirty="0" err="1"/>
            <a:t>Sistemleri</a:t>
          </a:r>
          <a:r>
            <a:rPr lang="en-US" sz="1200" b="1" kern="1200" dirty="0"/>
            <a:t>:</a:t>
          </a:r>
          <a:r>
            <a:rPr lang="en-US" sz="1200" kern="1200" dirty="0"/>
            <a:t> </a:t>
          </a:r>
          <a:r>
            <a:rPr lang="en-US" sz="1200" kern="1200" dirty="0" err="1"/>
            <a:t>Chatbotlar</a:t>
          </a:r>
          <a:r>
            <a:rPr lang="en-US" sz="1200" kern="1200" dirty="0"/>
            <a:t> </a:t>
          </a:r>
          <a:r>
            <a:rPr lang="en-US" sz="1200" kern="1200" dirty="0" err="1"/>
            <a:t>ve</a:t>
          </a:r>
          <a:r>
            <a:rPr lang="en-US" sz="1200" kern="1200" dirty="0"/>
            <a:t> </a:t>
          </a:r>
          <a:r>
            <a:rPr lang="en-US" sz="1200" kern="1200" dirty="0" err="1"/>
            <a:t>sanal</a:t>
          </a:r>
          <a:r>
            <a:rPr lang="en-US" sz="1200" kern="1200" dirty="0"/>
            <a:t> </a:t>
          </a:r>
          <a:r>
            <a:rPr lang="en-US" sz="1200" kern="1200" dirty="0" err="1"/>
            <a:t>asistanlar</a:t>
          </a:r>
          <a:r>
            <a:rPr lang="en-US" sz="1200" kern="1200" dirty="0"/>
            <a:t> </a:t>
          </a:r>
          <a:r>
            <a:rPr lang="en-US" sz="1200" kern="1200" dirty="0" err="1"/>
            <a:t>gibi</a:t>
          </a:r>
          <a:r>
            <a:rPr lang="en-US" sz="1200" kern="1200" dirty="0"/>
            <a:t> </a:t>
          </a:r>
          <a:r>
            <a:rPr lang="en-US" sz="1200" kern="1200" dirty="0" err="1"/>
            <a:t>uygulamalar</a:t>
          </a:r>
          <a:r>
            <a:rPr lang="en-US" sz="1200" kern="1200" dirty="0"/>
            <a:t> NLP </a:t>
          </a:r>
          <a:r>
            <a:rPr lang="en-US" sz="1200" kern="1200" dirty="0" err="1"/>
            <a:t>sayesinde</a:t>
          </a:r>
          <a:r>
            <a:rPr lang="en-US" sz="1200" kern="1200" dirty="0"/>
            <a:t> </a:t>
          </a:r>
          <a:r>
            <a:rPr lang="en-US" sz="1200" kern="1200" dirty="0" err="1"/>
            <a:t>insan</a:t>
          </a:r>
          <a:r>
            <a:rPr lang="en-US" sz="1200" kern="1200" dirty="0"/>
            <a:t> </a:t>
          </a:r>
          <a:r>
            <a:rPr lang="en-US" sz="1200" kern="1200" dirty="0" err="1"/>
            <a:t>benzeri</a:t>
          </a:r>
          <a:r>
            <a:rPr lang="en-US" sz="1200" kern="1200" dirty="0"/>
            <a:t> </a:t>
          </a:r>
          <a:r>
            <a:rPr lang="en-US" sz="1200" kern="1200" dirty="0" err="1"/>
            <a:t>yanıtlar</a:t>
          </a:r>
          <a:r>
            <a:rPr lang="en-US" sz="1200" kern="1200" dirty="0"/>
            <a:t> </a:t>
          </a:r>
          <a:r>
            <a:rPr lang="en-US" sz="1200" kern="1200" dirty="0" err="1"/>
            <a:t>üretebilir</a:t>
          </a:r>
          <a:r>
            <a:rPr lang="en-US" sz="1200" kern="1200" dirty="0"/>
            <a:t>.</a:t>
          </a:r>
        </a:p>
      </dsp:txBody>
      <dsp:txXfrm>
        <a:off x="2190998" y="1585044"/>
        <a:ext cx="1991816" cy="1195090"/>
      </dsp:txXfrm>
    </dsp:sp>
    <dsp:sp modelId="{FD26199C-9D9F-4FD0-BBE8-F2D825E2A568}">
      <dsp:nvSpPr>
        <dsp:cNvPr id="0" name=""/>
        <dsp:cNvSpPr/>
      </dsp:nvSpPr>
      <dsp:spPr>
        <a:xfrm>
          <a:off x="4381997" y="1585044"/>
          <a:ext cx="1991816" cy="1195090"/>
        </a:xfrm>
        <a:prstGeom prst="rect">
          <a:avLst/>
        </a:prstGeom>
        <a:solidFill>
          <a:schemeClr val="accent2">
            <a:hueOff val="4273822"/>
            <a:satOff val="4558"/>
            <a:lumOff val="14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Spam </a:t>
          </a:r>
          <a:r>
            <a:rPr lang="en-US" sz="1200" b="1" kern="1200" dirty="0" err="1"/>
            <a:t>Filtreleme</a:t>
          </a:r>
          <a:r>
            <a:rPr lang="en-US" sz="1200" b="1" kern="1200" dirty="0"/>
            <a:t>:</a:t>
          </a:r>
          <a:r>
            <a:rPr lang="en-US" sz="1200" kern="1200" dirty="0"/>
            <a:t> E-</a:t>
          </a:r>
          <a:r>
            <a:rPr lang="en-US" sz="1200" kern="1200" dirty="0" err="1"/>
            <a:t>posta</a:t>
          </a:r>
          <a:r>
            <a:rPr lang="en-US" sz="1200" kern="1200" dirty="0"/>
            <a:t> </a:t>
          </a:r>
          <a:r>
            <a:rPr lang="en-US" sz="1200" kern="1200" dirty="0" err="1"/>
            <a:t>sistemlerinde</a:t>
          </a:r>
          <a:r>
            <a:rPr lang="en-US" sz="1200" kern="1200" dirty="0"/>
            <a:t> </a:t>
          </a:r>
          <a:r>
            <a:rPr lang="en-US" sz="1200" kern="1200" dirty="0" err="1"/>
            <a:t>istenmeyen</a:t>
          </a:r>
          <a:r>
            <a:rPr lang="en-US" sz="1200" kern="1200" dirty="0"/>
            <a:t> </a:t>
          </a:r>
          <a:r>
            <a:rPr lang="en-US" sz="1200" kern="1200" dirty="0" err="1"/>
            <a:t>postaları</a:t>
          </a:r>
          <a:r>
            <a:rPr lang="en-US" sz="1200" kern="1200" dirty="0"/>
            <a:t> </a:t>
          </a:r>
          <a:r>
            <a:rPr lang="en-US" sz="1200" kern="1200" dirty="0" err="1"/>
            <a:t>tespit</a:t>
          </a:r>
          <a:r>
            <a:rPr lang="en-US" sz="1200" kern="1200" dirty="0"/>
            <a:t> </a:t>
          </a:r>
          <a:r>
            <a:rPr lang="en-US" sz="1200" kern="1200" dirty="0" err="1"/>
            <a:t>etmek</a:t>
          </a:r>
          <a:r>
            <a:rPr lang="en-US" sz="1200" kern="1200" dirty="0"/>
            <a:t> </a:t>
          </a:r>
          <a:r>
            <a:rPr lang="en-US" sz="1200" kern="1200" dirty="0" err="1"/>
            <a:t>için</a:t>
          </a:r>
          <a:r>
            <a:rPr lang="en-US" sz="1200" kern="1200" dirty="0"/>
            <a:t> NLP </a:t>
          </a:r>
          <a:r>
            <a:rPr lang="en-US" sz="1200" kern="1200" dirty="0" err="1"/>
            <a:t>kullanılır</a:t>
          </a:r>
          <a:r>
            <a:rPr lang="en-US" sz="1200" kern="1200" dirty="0"/>
            <a:t>.</a:t>
          </a:r>
        </a:p>
      </dsp:txBody>
      <dsp:txXfrm>
        <a:off x="4381997" y="1585044"/>
        <a:ext cx="1991816" cy="1195090"/>
      </dsp:txXfrm>
    </dsp:sp>
    <dsp:sp modelId="{9FC4D924-6C70-40F7-9D84-210505169299}">
      <dsp:nvSpPr>
        <dsp:cNvPr id="0" name=""/>
        <dsp:cNvSpPr/>
      </dsp:nvSpPr>
      <dsp:spPr>
        <a:xfrm>
          <a:off x="0" y="2979315"/>
          <a:ext cx="1991816" cy="1195090"/>
        </a:xfrm>
        <a:prstGeom prst="rect">
          <a:avLst/>
        </a:prstGeom>
        <a:solidFill>
          <a:schemeClr val="accent2">
            <a:hueOff val="5128586"/>
            <a:satOff val="5470"/>
            <a:lumOff val="17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Otomatik</a:t>
          </a:r>
          <a:r>
            <a:rPr lang="en-US" sz="1200" b="1" kern="1200" dirty="0"/>
            <a:t> </a:t>
          </a:r>
          <a:r>
            <a:rPr lang="en-US" sz="1200" b="1" kern="1200" dirty="0" err="1"/>
            <a:t>İçerik</a:t>
          </a:r>
          <a:r>
            <a:rPr lang="en-US" sz="1200" b="1" kern="1200" dirty="0"/>
            <a:t> </a:t>
          </a:r>
          <a:r>
            <a:rPr lang="en-US" sz="1200" b="1" kern="1200" dirty="0" err="1"/>
            <a:t>Oluşturma</a:t>
          </a:r>
          <a:r>
            <a:rPr lang="en-US" sz="1200" b="1" kern="1200" dirty="0"/>
            <a:t>:</a:t>
          </a:r>
          <a:r>
            <a:rPr lang="en-US" sz="1200" kern="1200" dirty="0"/>
            <a:t> Haber </a:t>
          </a:r>
          <a:r>
            <a:rPr lang="en-US" sz="1200" kern="1200" dirty="0" err="1"/>
            <a:t>özetleri</a:t>
          </a:r>
          <a:r>
            <a:rPr lang="en-US" sz="1200" kern="1200" dirty="0"/>
            <a:t>, </a:t>
          </a:r>
          <a:r>
            <a:rPr lang="en-US" sz="1200" kern="1200" dirty="0" err="1"/>
            <a:t>hava</a:t>
          </a:r>
          <a:r>
            <a:rPr lang="en-US" sz="1200" kern="1200" dirty="0"/>
            <a:t> </a:t>
          </a:r>
          <a:r>
            <a:rPr lang="en-US" sz="1200" kern="1200" dirty="0" err="1"/>
            <a:t>durumu</a:t>
          </a:r>
          <a:r>
            <a:rPr lang="en-US" sz="1200" kern="1200" dirty="0"/>
            <a:t> </a:t>
          </a:r>
          <a:r>
            <a:rPr lang="en-US" sz="1200" kern="1200" dirty="0" err="1"/>
            <a:t>raporları</a:t>
          </a:r>
          <a:r>
            <a:rPr lang="en-US" sz="1200" kern="1200" dirty="0"/>
            <a:t> </a:t>
          </a:r>
          <a:r>
            <a:rPr lang="en-US" sz="1200" kern="1200" dirty="0" err="1"/>
            <a:t>gibi</a:t>
          </a:r>
          <a:r>
            <a:rPr lang="en-US" sz="1200" kern="1200" dirty="0"/>
            <a:t> </a:t>
          </a:r>
          <a:r>
            <a:rPr lang="en-US" sz="1200" kern="1200" dirty="0" err="1"/>
            <a:t>metinleri</a:t>
          </a:r>
          <a:r>
            <a:rPr lang="en-US" sz="1200" kern="1200" dirty="0"/>
            <a:t> </a:t>
          </a:r>
          <a:r>
            <a:rPr lang="en-US" sz="1200" kern="1200" dirty="0" err="1"/>
            <a:t>otomatik</a:t>
          </a:r>
          <a:r>
            <a:rPr lang="en-US" sz="1200" kern="1200" dirty="0"/>
            <a:t> </a:t>
          </a:r>
          <a:r>
            <a:rPr lang="en-US" sz="1200" kern="1200" dirty="0" err="1"/>
            <a:t>olarak</a:t>
          </a:r>
          <a:r>
            <a:rPr lang="en-US" sz="1200" kern="1200" dirty="0"/>
            <a:t> </a:t>
          </a:r>
          <a:r>
            <a:rPr lang="en-US" sz="1200" kern="1200" dirty="0" err="1"/>
            <a:t>oluşturmak</a:t>
          </a:r>
          <a:r>
            <a:rPr lang="en-US" sz="1200" kern="1200" dirty="0"/>
            <a:t> </a:t>
          </a:r>
          <a:r>
            <a:rPr lang="en-US" sz="1200" kern="1200" dirty="0" err="1"/>
            <a:t>için</a:t>
          </a:r>
          <a:r>
            <a:rPr lang="en-US" sz="1200" kern="1200" dirty="0"/>
            <a:t> NLP </a:t>
          </a:r>
          <a:r>
            <a:rPr lang="en-US" sz="1200" kern="1200" dirty="0" err="1"/>
            <a:t>teknikleri</a:t>
          </a:r>
          <a:r>
            <a:rPr lang="en-US" sz="1200" kern="1200" dirty="0"/>
            <a:t> </a:t>
          </a:r>
          <a:r>
            <a:rPr lang="en-US" sz="1200" kern="1200" dirty="0" err="1"/>
            <a:t>kullanılır</a:t>
          </a:r>
          <a:r>
            <a:rPr lang="en-US" sz="1200" kern="1200" dirty="0"/>
            <a:t>.</a:t>
          </a:r>
        </a:p>
      </dsp:txBody>
      <dsp:txXfrm>
        <a:off x="0" y="2979315"/>
        <a:ext cx="1991816" cy="1195090"/>
      </dsp:txXfrm>
    </dsp:sp>
    <dsp:sp modelId="{39FCAC66-C07C-4797-B073-D16DDC6C9687}">
      <dsp:nvSpPr>
        <dsp:cNvPr id="0" name=""/>
        <dsp:cNvSpPr/>
      </dsp:nvSpPr>
      <dsp:spPr>
        <a:xfrm>
          <a:off x="2190998" y="2979315"/>
          <a:ext cx="1991816" cy="1195090"/>
        </a:xfrm>
        <a:prstGeom prst="rect">
          <a:avLst/>
        </a:prstGeom>
        <a:solidFill>
          <a:schemeClr val="accent2">
            <a:hueOff val="5983351"/>
            <a:satOff val="6382"/>
            <a:lumOff val="19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Tıbbi</a:t>
          </a:r>
          <a:r>
            <a:rPr lang="en-US" sz="1200" b="1" kern="1200" dirty="0"/>
            <a:t> </a:t>
          </a:r>
          <a:r>
            <a:rPr lang="en-US" sz="1200" b="1" kern="1200" dirty="0" err="1"/>
            <a:t>Uygulamalar</a:t>
          </a:r>
          <a:r>
            <a:rPr lang="en-US" sz="1200" b="1" kern="1200" dirty="0"/>
            <a:t>:</a:t>
          </a:r>
          <a:r>
            <a:rPr lang="en-US" sz="1200" kern="1200" dirty="0"/>
            <a:t> Hasta </a:t>
          </a:r>
          <a:r>
            <a:rPr lang="en-US" sz="1200" kern="1200" dirty="0" err="1"/>
            <a:t>kayıtlarının</a:t>
          </a:r>
          <a:r>
            <a:rPr lang="en-US" sz="1200" kern="1200" dirty="0"/>
            <a:t> </a:t>
          </a:r>
          <a:r>
            <a:rPr lang="en-US" sz="1200" kern="1200" dirty="0" err="1"/>
            <a:t>analizi</a:t>
          </a:r>
          <a:r>
            <a:rPr lang="en-US" sz="1200" kern="1200" dirty="0"/>
            <a:t>, </a:t>
          </a:r>
          <a:r>
            <a:rPr lang="en-US" sz="1200" kern="1200" dirty="0" err="1"/>
            <a:t>hastalık</a:t>
          </a:r>
          <a:r>
            <a:rPr lang="en-US" sz="1200" kern="1200" dirty="0"/>
            <a:t> </a:t>
          </a:r>
          <a:r>
            <a:rPr lang="en-US" sz="1200" kern="1200" dirty="0" err="1"/>
            <a:t>teşhisi</a:t>
          </a:r>
          <a:r>
            <a:rPr lang="en-US" sz="1200" kern="1200" dirty="0"/>
            <a:t> </a:t>
          </a:r>
          <a:r>
            <a:rPr lang="en-US" sz="1200" kern="1200" dirty="0" err="1"/>
            <a:t>ve</a:t>
          </a:r>
          <a:r>
            <a:rPr lang="en-US" sz="1200" kern="1200" dirty="0"/>
            <a:t> </a:t>
          </a:r>
          <a:r>
            <a:rPr lang="en-US" sz="1200" kern="1200" dirty="0" err="1"/>
            <a:t>ilaç</a:t>
          </a:r>
          <a:r>
            <a:rPr lang="en-US" sz="1200" kern="1200" dirty="0"/>
            <a:t> </a:t>
          </a:r>
          <a:r>
            <a:rPr lang="en-US" sz="1200" kern="1200" dirty="0" err="1"/>
            <a:t>etkileşimlerinin</a:t>
          </a:r>
          <a:r>
            <a:rPr lang="en-US" sz="1200" kern="1200" dirty="0"/>
            <a:t> </a:t>
          </a:r>
          <a:r>
            <a:rPr lang="en-US" sz="1200" kern="1200" dirty="0" err="1"/>
            <a:t>belirlenmesinde</a:t>
          </a:r>
          <a:r>
            <a:rPr lang="en-US" sz="1200" kern="1200" dirty="0"/>
            <a:t> </a:t>
          </a:r>
          <a:r>
            <a:rPr lang="en-US" sz="1200" kern="1200" dirty="0" err="1"/>
            <a:t>NLP'den</a:t>
          </a:r>
          <a:r>
            <a:rPr lang="en-US" sz="1200" kern="1200" dirty="0"/>
            <a:t> </a:t>
          </a:r>
          <a:r>
            <a:rPr lang="en-US" sz="1200" kern="1200" dirty="0" err="1"/>
            <a:t>yararlanılır</a:t>
          </a:r>
          <a:r>
            <a:rPr lang="en-US" sz="1200" kern="1200" dirty="0"/>
            <a:t>.</a:t>
          </a:r>
        </a:p>
      </dsp:txBody>
      <dsp:txXfrm>
        <a:off x="2190998" y="2979315"/>
        <a:ext cx="1991816" cy="1195090"/>
      </dsp:txXfrm>
    </dsp:sp>
    <dsp:sp modelId="{8A720292-E08D-4EBC-AE40-06EEB2CA9E93}">
      <dsp:nvSpPr>
        <dsp:cNvPr id="0" name=""/>
        <dsp:cNvSpPr/>
      </dsp:nvSpPr>
      <dsp:spPr>
        <a:xfrm>
          <a:off x="4381997" y="2979315"/>
          <a:ext cx="1991816" cy="1195090"/>
        </a:xfrm>
        <a:prstGeom prst="rect">
          <a:avLst/>
        </a:prstGeom>
        <a:solidFill>
          <a:schemeClr val="accent2">
            <a:hueOff val="6838115"/>
            <a:satOff val="7293"/>
            <a:lumOff val="2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Müşteri</a:t>
          </a:r>
          <a:r>
            <a:rPr lang="en-US" sz="1200" b="1" kern="1200" dirty="0"/>
            <a:t> Hizmetleri: </a:t>
          </a:r>
          <a:r>
            <a:rPr lang="en-US" sz="1200" kern="1200" dirty="0" err="1"/>
            <a:t>Otomatik</a:t>
          </a:r>
          <a:r>
            <a:rPr lang="en-US" sz="1200" kern="1200" dirty="0"/>
            <a:t> </a:t>
          </a:r>
          <a:r>
            <a:rPr lang="en-US" sz="1200" kern="1200" dirty="0" err="1"/>
            <a:t>yanıt</a:t>
          </a:r>
          <a:r>
            <a:rPr lang="en-US" sz="1200" kern="1200" dirty="0"/>
            <a:t> </a:t>
          </a:r>
          <a:r>
            <a:rPr lang="en-US" sz="1200" kern="1200" dirty="0" err="1"/>
            <a:t>sistemleri</a:t>
          </a:r>
          <a:r>
            <a:rPr lang="en-US" sz="1200" kern="1200" dirty="0"/>
            <a:t> </a:t>
          </a:r>
          <a:r>
            <a:rPr lang="en-US" sz="1200" kern="1200" dirty="0" err="1"/>
            <a:t>ve</a:t>
          </a:r>
          <a:r>
            <a:rPr lang="en-US" sz="1200" kern="1200" dirty="0"/>
            <a:t> </a:t>
          </a:r>
          <a:r>
            <a:rPr lang="en-US" sz="1200" kern="1200" dirty="0" err="1"/>
            <a:t>müşteri</a:t>
          </a:r>
          <a:r>
            <a:rPr lang="en-US" sz="1200" kern="1200" dirty="0"/>
            <a:t> </a:t>
          </a:r>
          <a:r>
            <a:rPr lang="en-US" sz="1200" kern="1200" dirty="0" err="1"/>
            <a:t>şikayetlerinin</a:t>
          </a:r>
          <a:r>
            <a:rPr lang="en-US" sz="1200" kern="1200" dirty="0"/>
            <a:t> </a:t>
          </a:r>
          <a:r>
            <a:rPr lang="en-US" sz="1200" kern="1200" dirty="0" err="1"/>
            <a:t>analizi</a:t>
          </a:r>
          <a:r>
            <a:rPr lang="en-US" sz="1200" kern="1200" dirty="0"/>
            <a:t> </a:t>
          </a:r>
          <a:r>
            <a:rPr lang="en-US" sz="1200" kern="1200" dirty="0" err="1"/>
            <a:t>için</a:t>
          </a:r>
          <a:r>
            <a:rPr lang="en-US" sz="1200" kern="1200" dirty="0"/>
            <a:t> NLP </a:t>
          </a:r>
          <a:r>
            <a:rPr lang="en-US" sz="1200" kern="1200" dirty="0" err="1"/>
            <a:t>kullanılır</a:t>
          </a:r>
          <a:r>
            <a:rPr lang="en-US" sz="1200" kern="1200" dirty="0"/>
            <a:t>.</a:t>
          </a:r>
        </a:p>
      </dsp:txBody>
      <dsp:txXfrm>
        <a:off x="4381997" y="2979315"/>
        <a:ext cx="1991816" cy="1195090"/>
      </dsp:txXfrm>
    </dsp:sp>
    <dsp:sp modelId="{7F30A0B5-8938-4F1F-A741-FA0605F25574}">
      <dsp:nvSpPr>
        <dsp:cNvPr id="0" name=""/>
        <dsp:cNvSpPr/>
      </dsp:nvSpPr>
      <dsp:spPr>
        <a:xfrm>
          <a:off x="2190998" y="4373587"/>
          <a:ext cx="1991816" cy="1195090"/>
        </a:xfrm>
        <a:prstGeom prst="rect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Eğitim</a:t>
          </a:r>
          <a:r>
            <a:rPr lang="en-US" sz="1200" b="1" kern="1200" dirty="0"/>
            <a:t>: </a:t>
          </a:r>
          <a:r>
            <a:rPr lang="en-US" sz="1200" kern="1200" dirty="0" err="1"/>
            <a:t>Öğrenci</a:t>
          </a:r>
          <a:r>
            <a:rPr lang="en-US" sz="1200" kern="1200" dirty="0"/>
            <a:t> </a:t>
          </a:r>
          <a:r>
            <a:rPr lang="en-US" sz="1200" kern="1200" dirty="0" err="1"/>
            <a:t>performansının</a:t>
          </a:r>
          <a:r>
            <a:rPr lang="en-US" sz="1200" kern="1200" dirty="0"/>
            <a:t> </a:t>
          </a:r>
          <a:r>
            <a:rPr lang="en-US" sz="1200" kern="1200" dirty="0" err="1"/>
            <a:t>değerlendirilmesi</a:t>
          </a:r>
          <a:r>
            <a:rPr lang="en-US" sz="1200" kern="1200" dirty="0"/>
            <a:t> </a:t>
          </a:r>
          <a:r>
            <a:rPr lang="en-US" sz="1200" kern="1200" dirty="0" err="1"/>
            <a:t>ve</a:t>
          </a:r>
          <a:r>
            <a:rPr lang="en-US" sz="1200" kern="1200" dirty="0"/>
            <a:t> </a:t>
          </a:r>
          <a:r>
            <a:rPr lang="en-US" sz="1200" kern="1200" dirty="0" err="1"/>
            <a:t>kişiselleştirilmiş</a:t>
          </a:r>
          <a:r>
            <a:rPr lang="en-US" sz="1200" kern="1200" dirty="0"/>
            <a:t> </a:t>
          </a:r>
          <a:r>
            <a:rPr lang="en-US" sz="1200" kern="1200" dirty="0" err="1"/>
            <a:t>öğrenme</a:t>
          </a:r>
          <a:r>
            <a:rPr lang="en-US" sz="1200" kern="1200" dirty="0"/>
            <a:t> </a:t>
          </a:r>
          <a:r>
            <a:rPr lang="en-US" sz="1200" kern="1200" dirty="0" err="1"/>
            <a:t>deneyimleri</a:t>
          </a:r>
          <a:r>
            <a:rPr lang="en-US" sz="1200" kern="1200" dirty="0"/>
            <a:t> </a:t>
          </a:r>
          <a:r>
            <a:rPr lang="en-US" sz="1200" kern="1200" dirty="0" err="1"/>
            <a:t>oluşturmada</a:t>
          </a:r>
          <a:r>
            <a:rPr lang="en-US" sz="1200" kern="1200" dirty="0"/>
            <a:t> NLP </a:t>
          </a:r>
          <a:r>
            <a:rPr lang="en-US" sz="1200" kern="1200" dirty="0" err="1"/>
            <a:t>teknikleri</a:t>
          </a:r>
          <a:r>
            <a:rPr lang="en-US" sz="1200" kern="1200" dirty="0"/>
            <a:t> </a:t>
          </a:r>
          <a:r>
            <a:rPr lang="en-US" sz="1200" kern="1200" dirty="0" err="1"/>
            <a:t>kullanılabilir</a:t>
          </a:r>
          <a:r>
            <a:rPr lang="en-US" sz="1200" kern="1200" dirty="0"/>
            <a:t>.</a:t>
          </a:r>
        </a:p>
      </dsp:txBody>
      <dsp:txXfrm>
        <a:off x="2190998" y="4373587"/>
        <a:ext cx="1991816" cy="11950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2D273-1EC1-486E-9D39-88A46CFDFE64}">
      <dsp:nvSpPr>
        <dsp:cNvPr id="0" name=""/>
        <dsp:cNvSpPr/>
      </dsp:nvSpPr>
      <dsp:spPr>
        <a:xfrm>
          <a:off x="0" y="35718"/>
          <a:ext cx="4500562" cy="4500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Geleceği:​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Daha İyi Bağlam Anlama: </a:t>
          </a:r>
          <a:r>
            <a:rPr lang="en-US" sz="1600" kern="1200"/>
            <a:t>Yapay zeka ve makine öğrenimi alanındaki gelişmelerle, NLP modellerinin bağlamı daha iyi anlaması öngörülüyor.​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Daha Verimli Modeller: </a:t>
          </a:r>
          <a:r>
            <a:rPr lang="en-US" sz="1600" kern="1200"/>
            <a:t>Daha az veri ve hesaplama gücüyle daha etkili sonuçlar üreten modeller geliştiriliyor.​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Multimodal NLP: </a:t>
          </a:r>
          <a:r>
            <a:rPr lang="en-US" sz="1600" kern="1200"/>
            <a:t>Metin, ses ve görüntüyü birlikte işleyebilen modeller üzerinde çalışılıyor.​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Kişiselleştirilmiş NLP:</a:t>
          </a:r>
          <a:r>
            <a:rPr lang="en-US" sz="1600" kern="1200"/>
            <a:t> Kullanıcıya özel dil modellerinin geliştirilmesi bekleniyor.​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Etik NLP:</a:t>
          </a:r>
          <a:r>
            <a:rPr lang="en-US" sz="1600" kern="1200"/>
            <a:t> Önyargıdan arındırılmış, daha şeffaf ve güvenilir NLP sistemleri üzerine odaklanılıyor.​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Gerçek Zamanlı Çeviri:</a:t>
          </a:r>
          <a:r>
            <a:rPr lang="en-US" sz="1600" kern="1200"/>
            <a:t> Anlık ve doğru çeviri yapabilen sistemlerin yaygınlaşması bekleniyor.​</a:t>
          </a:r>
        </a:p>
      </dsp:txBody>
      <dsp:txXfrm>
        <a:off x="0" y="35718"/>
        <a:ext cx="4500562" cy="4500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September 24,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54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6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0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0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51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3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September 24,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02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hyperlink" Target="https://tiktokenizer.vercel.app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st.dk/too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tr-TR"/>
              <a:t>Ders 3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tr-TR">
              <a:solidFill>
                <a:schemeClr val="tx1">
                  <a:alpha val="60000"/>
                </a:schemeClr>
              </a:solidFill>
              <a:latin typeface="Avenir Next LT Pro"/>
            </a:endParaRPr>
          </a:p>
          <a:p>
            <a:r>
              <a:rPr lang="tr-TR" b="1">
                <a:solidFill>
                  <a:schemeClr val="tx1">
                    <a:alpha val="60000"/>
                  </a:schemeClr>
                </a:solidFill>
                <a:latin typeface="Avenir Next LT Pro"/>
              </a:rPr>
              <a:t>Doğal Dil İşlemeye Giriş</a:t>
            </a:r>
            <a:endParaRPr lang="tr-TR">
              <a:solidFill>
                <a:schemeClr val="tx1">
                  <a:alpha val="60000"/>
                </a:schemeClr>
              </a:solidFill>
              <a:latin typeface="Avenir Next LT Pro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5979E-B128-1D57-4FF1-46BCEE86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51" r="9087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5" name="Rectangle 4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45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7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4FBCBD6-B3A0-A0FD-DFA7-BFC370F9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9311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marL="285750" indent="-285750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NLP'nin Güncel Zorlukları ve Geleceği</a:t>
            </a:r>
          </a:p>
          <a:p>
            <a:endParaRPr lang="en-US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A166AD9-013D-E0DF-0867-AFBB54C80900}"/>
              </a:ext>
            </a:extLst>
          </p:cNvPr>
          <p:cNvSpPr txBox="1"/>
          <p:nvPr/>
        </p:nvSpPr>
        <p:spPr>
          <a:xfrm>
            <a:off x="550863" y="3827610"/>
            <a:ext cx="5437187" cy="2265216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000" b="1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Güncel</a:t>
            </a:r>
            <a:r>
              <a:rPr lang="en-US" sz="10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b="1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Zorluklar</a:t>
            </a:r>
            <a:r>
              <a:rPr lang="en-US" sz="10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:​</a:t>
            </a:r>
            <a:endParaRPr lang="en-US" sz="1000" b="1" kern="1200">
              <a:solidFill>
                <a:srgbClr val="FFFFFF">
                  <a:alpha val="60000"/>
                </a:srgbClr>
              </a:solidFill>
              <a:latin typeface="+mn-lt"/>
              <a:ea typeface="Source Sans Pro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0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Dil </a:t>
            </a:r>
            <a:r>
              <a:rPr lang="en-US" sz="1000" b="1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Çeşitliliği</a:t>
            </a:r>
            <a:r>
              <a:rPr lang="en-US" sz="10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Dünyada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binlerce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dil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lehçe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var. Her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biri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için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etkili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NLP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modelleri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geliştirmek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büyük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bir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zorluk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.​</a:t>
            </a:r>
            <a:endParaRPr lang="en-US" sz="1000" kern="1200">
              <a:solidFill>
                <a:srgbClr val="FFFFFF">
                  <a:alpha val="60000"/>
                </a:srgbClr>
              </a:solidFill>
              <a:latin typeface="+mn-lt"/>
              <a:ea typeface="Source Sans Pro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000" b="1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Bağlam</a:t>
            </a:r>
            <a:r>
              <a:rPr lang="en-US" sz="10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b="1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Anlama</a:t>
            </a:r>
            <a:r>
              <a:rPr lang="en-US" sz="10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Makinelerin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insan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dilindeki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ince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nüansları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ironiyi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bağlamı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anlaması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hala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zor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.​</a:t>
            </a:r>
            <a:endParaRPr lang="en-US" sz="1000" kern="1200">
              <a:solidFill>
                <a:srgbClr val="FFFFFF">
                  <a:alpha val="60000"/>
                </a:srgbClr>
              </a:solidFill>
              <a:latin typeface="+mn-lt"/>
              <a:ea typeface="Source Sans Pro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0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Veri </a:t>
            </a:r>
            <a:r>
              <a:rPr lang="en-US" sz="1000" b="1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Kalitesi</a:t>
            </a:r>
            <a:r>
              <a:rPr lang="en-US" sz="10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b="1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10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b="1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Miktarı</a:t>
            </a:r>
            <a:r>
              <a:rPr lang="en-US" sz="10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Yüksek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kaliteli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büyük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miktarda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eğitim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verisi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bulmak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özellikle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az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konuşulan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diller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için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zorlu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.​</a:t>
            </a:r>
            <a:endParaRPr lang="en-US" sz="1000" kern="1200">
              <a:solidFill>
                <a:srgbClr val="FFFFFF">
                  <a:alpha val="60000"/>
                </a:srgbClr>
              </a:solidFill>
              <a:latin typeface="+mn-lt"/>
              <a:ea typeface="Source Sans Pro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000" b="1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Hesaplama</a:t>
            </a:r>
            <a:r>
              <a:rPr lang="en-US" sz="10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b="1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Gücü</a:t>
            </a:r>
            <a:r>
              <a:rPr lang="en-US" sz="10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Büyük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dil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modellerinin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eğitimi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çalıştırılması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yüksek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hesaplama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gücü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gerektiriyor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.​</a:t>
            </a:r>
            <a:endParaRPr lang="en-US" sz="1000" kern="1200">
              <a:solidFill>
                <a:srgbClr val="FFFFFF">
                  <a:alpha val="60000"/>
                </a:srgbClr>
              </a:solidFill>
              <a:latin typeface="+mn-lt"/>
              <a:ea typeface="Source Sans Pro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000" b="1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Etik</a:t>
            </a:r>
            <a:r>
              <a:rPr lang="en-US" sz="10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b="1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Sorunlar</a:t>
            </a:r>
            <a:r>
              <a:rPr lang="en-US" sz="10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Veri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gizliliği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önyargı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yanlış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bilgi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yayma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gibi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etik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konular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önemli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zorluklar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oluşturuyor</a:t>
            </a:r>
            <a:r>
              <a:rPr lang="en-US" sz="1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.​</a:t>
            </a:r>
            <a:endParaRPr lang="en-US" sz="1000" kern="1200">
              <a:solidFill>
                <a:srgbClr val="FFFFFF">
                  <a:alpha val="60000"/>
                </a:srgbClr>
              </a:solidFill>
              <a:latin typeface="+mn-lt"/>
              <a:ea typeface="Source Sans Pro"/>
            </a:endParaRPr>
          </a:p>
        </p:txBody>
      </p:sp>
      <p:graphicFrame>
        <p:nvGraphicFramePr>
          <p:cNvPr id="45" name="Metin kutusu 3">
            <a:extLst>
              <a:ext uri="{FF2B5EF4-FFF2-40B4-BE49-F238E27FC236}">
                <a16:creationId xmlns:a16="http://schemas.microsoft.com/office/drawing/2014/main" id="{9151BB62-995F-6233-DC3D-6EB77FA13D91}"/>
              </a:ext>
            </a:extLst>
          </p:cNvPr>
          <p:cNvGraphicFramePr/>
          <p:nvPr/>
        </p:nvGraphicFramePr>
        <p:xfrm>
          <a:off x="7140575" y="1520825"/>
          <a:ext cx="450056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272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E7C38E4-1277-123F-3133-316DBC6B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marL="285750" indent="-285750"/>
            <a:r>
              <a:rPr lang="en-US"/>
              <a:t>Doğal Dil İşleme (NLP) Nedir?</a:t>
            </a:r>
          </a:p>
          <a:p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3" name="Group 53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Metin kutusu 4">
            <a:extLst>
              <a:ext uri="{FF2B5EF4-FFF2-40B4-BE49-F238E27FC236}">
                <a16:creationId xmlns:a16="http://schemas.microsoft.com/office/drawing/2014/main" id="{E095A84C-04EF-D8CA-5301-657A1E130DA8}"/>
              </a:ext>
            </a:extLst>
          </p:cNvPr>
          <p:cNvSpPr txBox="1"/>
          <p:nvPr/>
        </p:nvSpPr>
        <p:spPr>
          <a:xfrm>
            <a:off x="7140575" y="1520825"/>
            <a:ext cx="4500562" cy="4572000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Doğal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Dil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İşleme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(NLP) Nedir?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başlığı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altında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şu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bilgileri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ekleyebiliriz:Doğal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Dil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İşleme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(NLP),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bilgisayarların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insan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dilini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anlaması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yorumlaması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ve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işlemesiyle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ilgilenen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bir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yapay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zeka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ve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dilbilim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alanıdır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. NLP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teknolojisi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insan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iletişimi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ile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bilgisayar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anlayışı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arasındaki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boşluğu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doldurmayı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amaçlar.NLP'nin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</a:rPr>
              <a:t>kapsamı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:</a:t>
            </a:r>
            <a:endParaRPr lang="tr-TR"/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alpha val="60000"/>
                  </a:schemeClr>
                </a:solidFill>
              </a:rPr>
              <a:t>Metin </a:t>
            </a:r>
            <a:r>
              <a:rPr lang="en-US" sz="1400" b="1" dirty="0" err="1">
                <a:solidFill>
                  <a:schemeClr val="tx1">
                    <a:alpha val="60000"/>
                  </a:schemeClr>
                </a:solidFill>
              </a:rPr>
              <a:t>verisi</a:t>
            </a:r>
            <a:r>
              <a:rPr lang="en-US" sz="1400" b="1" dirty="0">
                <a:solidFill>
                  <a:schemeClr val="tx1">
                    <a:alpha val="60000"/>
                  </a:schemeClr>
                </a:solidFill>
              </a:rPr>
              <a:t>: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NLP,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yazılı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metinlerin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analizi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ve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anlamlandırılmasını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içerir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.</a:t>
            </a:r>
            <a:endParaRPr lang="en-US" sz="14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>
                    <a:alpha val="60000"/>
                  </a:schemeClr>
                </a:solidFill>
              </a:rPr>
              <a:t>Konuşma</a:t>
            </a:r>
            <a:r>
              <a:rPr lang="en-US" sz="1400" b="1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alpha val="60000"/>
                  </a:schemeClr>
                </a:solidFill>
              </a:rPr>
              <a:t>verisi</a:t>
            </a:r>
            <a:r>
              <a:rPr lang="en-US" sz="1400" b="1" dirty="0">
                <a:solidFill>
                  <a:schemeClr val="tx1">
                    <a:alpha val="60000"/>
                  </a:schemeClr>
                </a:solidFill>
              </a:rPr>
              <a:t>: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Ses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NLP'nin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bir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parçasıdır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Konuşma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tanıma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ve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ses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sentezi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gibi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uygulamalar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NLP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kapsamına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girer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.</a:t>
            </a:r>
            <a:endParaRPr lang="en-US" sz="14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spcAft>
                <a:spcPts val="800"/>
              </a:spcAft>
            </a:pP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NLP'nin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temel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amacı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makinelerin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insan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diliyle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nasıl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etkileşim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içerisine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girdiğini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incelemek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ve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geliştirmektir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. Bu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teknoloji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günlük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hayatımızda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sıkça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kullandığımız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çeviri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uygulamaları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sanal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asistanlar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ve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arama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motorları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gibi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birçok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uygulamanın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temelini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oluşturur.NLP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sürekli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gelişen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bir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alan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olup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yapay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zeka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ve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makine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öğrenimi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teknolojilerindeki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ilerlemelerle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birlikte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giderek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daha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sofistike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 hale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</a:rPr>
              <a:t>gelmektedir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.</a:t>
            </a:r>
            <a:endParaRPr lang="en-US" sz="14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12349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dogal-dil-isleme-nedir">
            <a:extLst>
              <a:ext uri="{FF2B5EF4-FFF2-40B4-BE49-F238E27FC236}">
                <a16:creationId xmlns:a16="http://schemas.microsoft.com/office/drawing/2014/main" id="{DC26A131-73AD-313B-3C87-FEA0916E0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4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34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Exploring the Impact of Natural Language Processing on CNI Operations –  Commtel">
            <a:extLst>
              <a:ext uri="{FF2B5EF4-FFF2-40B4-BE49-F238E27FC236}">
                <a16:creationId xmlns:a16="http://schemas.microsoft.com/office/drawing/2014/main" id="{3B7ED75B-8ECC-92A9-87F8-5FA4120DBB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55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E49CA12F-6E27-4C54-88C4-EE6CE7C4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2"/>
            <a:ext cx="12192000" cy="4857751"/>
          </a:xfrm>
          <a:prstGeom prst="rect">
            <a:avLst/>
          </a:prstGeom>
          <a:gradFill flip="none" rotWithShape="1">
            <a:gsLst>
              <a:gs pos="70000">
                <a:schemeClr val="bg2">
                  <a:alpha val="60000"/>
                </a:schemeClr>
              </a:gs>
              <a:gs pos="26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06F448D-DD8F-56E7-1729-B140F10D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730884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marL="285750" indent="-285750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NLP'nin Tarihçesi ve Gelişimi</a:t>
            </a:r>
          </a:p>
          <a:p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2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CDB5FDB-A618-A264-DD8F-165A7842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NLP'nin Temel Kavramları 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İçerik Yer Tutucusu 2">
            <a:extLst>
              <a:ext uri="{FF2B5EF4-FFF2-40B4-BE49-F238E27FC236}">
                <a16:creationId xmlns:a16="http://schemas.microsoft.com/office/drawing/2014/main" id="{D5220039-0EC0-EB38-ACE0-94E65D866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350158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11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BA69BB-DCE2-8F63-A98F-94624005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US" err="1">
                <a:latin typeface="Calibri"/>
                <a:cs typeface="Calibri"/>
              </a:rPr>
              <a:t>Tokenizasyon</a:t>
            </a:r>
            <a:r>
              <a:rPr lang="en-US">
                <a:latin typeface="Calibri"/>
                <a:cs typeface="Calibri"/>
              </a:rPr>
              <a:t> </a:t>
            </a:r>
            <a:endParaRPr lang="tr-TR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9C5E96-4B08-49CB-9B3B-C1AAEF478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27998" y="3265333"/>
            <a:ext cx="1039173" cy="1262947"/>
          </a:xfrm>
          <a:custGeom>
            <a:avLst/>
            <a:gdLst>
              <a:gd name="connsiteX0" fmla="*/ 42436 w 1039173"/>
              <a:gd name="connsiteY0" fmla="*/ 1098043 h 1262947"/>
              <a:gd name="connsiteX1" fmla="*/ 0 w 1039173"/>
              <a:gd name="connsiteY1" fmla="*/ 992947 h 1262947"/>
              <a:gd name="connsiteX2" fmla="*/ 10971 w 1039173"/>
              <a:gd name="connsiteY2" fmla="*/ 938533 h 1262947"/>
              <a:gd name="connsiteX3" fmla="*/ 15626 w 1039173"/>
              <a:gd name="connsiteY3" fmla="*/ 931034 h 1262947"/>
              <a:gd name="connsiteX4" fmla="*/ 540000 w 1039173"/>
              <a:gd name="connsiteY4" fmla="*/ 0 h 1262947"/>
              <a:gd name="connsiteX5" fmla="*/ 1039173 w 1039173"/>
              <a:gd name="connsiteY5" fmla="*/ 886289 h 1262947"/>
              <a:gd name="connsiteX6" fmla="*/ 676270 w 1039173"/>
              <a:gd name="connsiteY6" fmla="*/ 1249191 h 1262947"/>
              <a:gd name="connsiteX7" fmla="*/ 540000 w 1039173"/>
              <a:gd name="connsiteY7" fmla="*/ 1262947 h 1262947"/>
              <a:gd name="connsiteX8" fmla="*/ 42436 w 1039173"/>
              <a:gd name="connsiteY8" fmla="*/ 109804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173" h="1262947">
                <a:moveTo>
                  <a:pt x="42436" y="1098043"/>
                </a:moveTo>
                <a:cubicBezTo>
                  <a:pt x="15110" y="1065741"/>
                  <a:pt x="0" y="1030226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lnTo>
                  <a:pt x="1039173" y="886289"/>
                </a:lnTo>
                <a:lnTo>
                  <a:pt x="676270" y="1249191"/>
                </a:lnTo>
                <a:lnTo>
                  <a:pt x="540000" y="1262947"/>
                </a:lnTo>
                <a:cubicBezTo>
                  <a:pt x="316324" y="1262947"/>
                  <a:pt x="124412" y="1194950"/>
                  <a:pt x="42436" y="1098043"/>
                </a:cubicBez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732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BC7717-08D0-4F8E-ABDE-EB0EA3FE9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22547" y="3121852"/>
            <a:ext cx="540000" cy="1037582"/>
          </a:xfrm>
          <a:custGeom>
            <a:avLst/>
            <a:gdLst>
              <a:gd name="connsiteX0" fmla="*/ 375096 w 540000"/>
              <a:gd name="connsiteY0" fmla="*/ 995146 h 1037582"/>
              <a:gd name="connsiteX1" fmla="*/ 270000 w 540000"/>
              <a:gd name="connsiteY1" fmla="*/ 1037582 h 1037582"/>
              <a:gd name="connsiteX2" fmla="*/ 0 w 540000"/>
              <a:gd name="connsiteY2" fmla="*/ 497582 h 1037582"/>
              <a:gd name="connsiteX3" fmla="*/ 164904 w 540000"/>
              <a:gd name="connsiteY3" fmla="*/ 18 h 1037582"/>
              <a:gd name="connsiteX4" fmla="*/ 164933 w 540000"/>
              <a:gd name="connsiteY4" fmla="*/ 0 h 1037582"/>
              <a:gd name="connsiteX5" fmla="*/ 526244 w 540000"/>
              <a:gd name="connsiteY5" fmla="*/ 361311 h 1037582"/>
              <a:gd name="connsiteX6" fmla="*/ 540000 w 540000"/>
              <a:gd name="connsiteY6" fmla="*/ 497582 h 1037582"/>
              <a:gd name="connsiteX7" fmla="*/ 375096 w 540000"/>
              <a:gd name="connsiteY7" fmla="*/ 995146 h 103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1037582">
                <a:moveTo>
                  <a:pt x="375096" y="995146"/>
                </a:moveTo>
                <a:cubicBezTo>
                  <a:pt x="342794" y="1022472"/>
                  <a:pt x="307279" y="1037582"/>
                  <a:pt x="270000" y="1037582"/>
                </a:cubicBezTo>
                <a:cubicBezTo>
                  <a:pt x="120883" y="1037582"/>
                  <a:pt x="0" y="795816"/>
                  <a:pt x="0" y="497582"/>
                </a:cubicBezTo>
                <a:cubicBezTo>
                  <a:pt x="0" y="273907"/>
                  <a:pt x="67997" y="81994"/>
                  <a:pt x="164904" y="18"/>
                </a:cubicBezTo>
                <a:lnTo>
                  <a:pt x="164933" y="0"/>
                </a:lnTo>
                <a:lnTo>
                  <a:pt x="526244" y="361311"/>
                </a:lnTo>
                <a:lnTo>
                  <a:pt x="540000" y="497582"/>
                </a:lnTo>
                <a:cubicBezTo>
                  <a:pt x="540000" y="721257"/>
                  <a:pt x="472003" y="913170"/>
                  <a:pt x="375096" y="9951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872C46-B8EE-4180-9880-92D40973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0E4EDF-8C5D-4DBA-A24A-4F3531B4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2971" y="5291402"/>
            <a:ext cx="1972470" cy="1566598"/>
          </a:xfrm>
          <a:custGeom>
            <a:avLst/>
            <a:gdLst>
              <a:gd name="connsiteX0" fmla="*/ 986235 w 1972470"/>
              <a:gd name="connsiteY0" fmla="*/ 0 h 1566598"/>
              <a:gd name="connsiteX1" fmla="*/ 1972470 w 1972470"/>
              <a:gd name="connsiteY1" fmla="*/ 986235 h 1566598"/>
              <a:gd name="connsiteX2" fmla="*/ 1804037 w 1972470"/>
              <a:gd name="connsiteY2" fmla="*/ 1537649 h 1566598"/>
              <a:gd name="connsiteX3" fmla="*/ 1780151 w 1972470"/>
              <a:gd name="connsiteY3" fmla="*/ 1566598 h 1566598"/>
              <a:gd name="connsiteX4" fmla="*/ 192319 w 1972470"/>
              <a:gd name="connsiteY4" fmla="*/ 1566598 h 1566598"/>
              <a:gd name="connsiteX5" fmla="*/ 168434 w 1972470"/>
              <a:gd name="connsiteY5" fmla="*/ 1537649 h 1566598"/>
              <a:gd name="connsiteX6" fmla="*/ 0 w 1972470"/>
              <a:gd name="connsiteY6" fmla="*/ 986235 h 1566598"/>
              <a:gd name="connsiteX7" fmla="*/ 986235 w 1972470"/>
              <a:gd name="connsiteY7" fmla="*/ 0 h 156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566598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190491"/>
                  <a:pt x="1910377" y="1380245"/>
                  <a:pt x="1804037" y="1537649"/>
                </a:cubicBezTo>
                <a:lnTo>
                  <a:pt x="1780151" y="1566598"/>
                </a:lnTo>
                <a:lnTo>
                  <a:pt x="192319" y="1566598"/>
                </a:lnTo>
                <a:lnTo>
                  <a:pt x="168434" y="1537649"/>
                </a:lnTo>
                <a:cubicBezTo>
                  <a:pt x="62094" y="1380245"/>
                  <a:pt x="0" y="1190491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1651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19" name="İçerik Yer Tutucusu 2">
            <a:extLst>
              <a:ext uri="{FF2B5EF4-FFF2-40B4-BE49-F238E27FC236}">
                <a16:creationId xmlns:a16="http://schemas.microsoft.com/office/drawing/2014/main" id="{CD6D8520-AE21-6F70-2978-2BB7A5C520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40575" y="1520825"/>
          <a:ext cx="4500562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etin kutusu 3">
            <a:extLst>
              <a:ext uri="{FF2B5EF4-FFF2-40B4-BE49-F238E27FC236}">
                <a16:creationId xmlns:a16="http://schemas.microsoft.com/office/drawing/2014/main" id="{C3958D12-3F91-02AB-D55E-421FD543FE61}"/>
              </a:ext>
            </a:extLst>
          </p:cNvPr>
          <p:cNvSpPr txBox="1"/>
          <p:nvPr/>
        </p:nvSpPr>
        <p:spPr>
          <a:xfrm>
            <a:off x="100445" y="6343650"/>
            <a:ext cx="5652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7"/>
              </a:rPr>
              <a:t>https://tiktokenizer.vercel.app</a:t>
            </a:r>
            <a:endParaRPr lang="tr-TR" dirty="0">
              <a:hlinkClick r:id="rId7"/>
            </a:endParaRPr>
          </a:p>
        </p:txBody>
      </p:sp>
      <p:pic>
        <p:nvPicPr>
          <p:cNvPr id="5" name="Resim 4" descr="metin, elektronik donanım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DF27F015-B7D6-BB5C-B1AE-4009B34694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549" y="1503680"/>
            <a:ext cx="6257302" cy="35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87B3C37-BC7E-8FC0-4D9F-7548F0CE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US" err="1">
                <a:latin typeface="Calibri"/>
                <a:cs typeface="Calibri"/>
              </a:rPr>
              <a:t>Lemmatizasyon</a:t>
            </a:r>
            <a:r>
              <a:rPr lang="en-US">
                <a:latin typeface="Calibri"/>
                <a:cs typeface="Calibri"/>
              </a:rPr>
              <a:t> </a:t>
            </a:r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2B1DA9-CC51-54F3-9730-9BA15C8D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marL="0" indent="0">
              <a:buNone/>
            </a:pPr>
            <a:r>
              <a:rPr lang="tr-TR" err="1">
                <a:ea typeface="+mn-lt"/>
                <a:cs typeface="+mn-lt"/>
              </a:rPr>
              <a:t>Lemmatizasyon</a:t>
            </a:r>
            <a:r>
              <a:rPr lang="tr-TR" dirty="0">
                <a:ea typeface="+mn-lt"/>
                <a:cs typeface="+mn-lt"/>
              </a:rPr>
              <a:t>, bir kelimenin çekimli formunu (örneğin, çoğul, geçmiş zaman) temel veya sözlük formuna (</a:t>
            </a:r>
            <a:r>
              <a:rPr lang="tr-TR" err="1">
                <a:ea typeface="+mn-lt"/>
                <a:cs typeface="+mn-lt"/>
              </a:rPr>
              <a:t>lemma</a:t>
            </a:r>
            <a:r>
              <a:rPr lang="tr-TR" dirty="0">
                <a:ea typeface="+mn-lt"/>
                <a:cs typeface="+mn-lt"/>
              </a:rPr>
              <a:t>) dönüştürme işlemidir. Bu işlem, kelimenin anlamını ve bağlamını korur. </a:t>
            </a: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Mesela:</a:t>
            </a:r>
            <a:endParaRPr lang="tr-T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tr-TR" dirty="0">
                <a:solidFill>
                  <a:schemeClr val="tx1"/>
                </a:solidFill>
                <a:ea typeface="+mn-lt"/>
                <a:cs typeface="+mn-lt"/>
              </a:rPr>
              <a:t>"anlattı" -&gt; "anlatmak"</a:t>
            </a:r>
          </a:p>
          <a:p>
            <a:r>
              <a:rPr lang="tr-TR" dirty="0">
                <a:solidFill>
                  <a:srgbClr val="FFFFFF"/>
                </a:solidFill>
                <a:ea typeface="+mn-lt"/>
                <a:cs typeface="+mn-lt"/>
              </a:rPr>
              <a:t>"gidiyoruz" -&gt; "gitmek"</a:t>
            </a:r>
            <a:endParaRPr lang="tr-TR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tr-TR" dirty="0">
                <a:solidFill>
                  <a:srgbClr val="FFFFFF"/>
                </a:solidFill>
                <a:ea typeface="+mn-lt"/>
                <a:cs typeface="+mn-lt"/>
              </a:rPr>
              <a:t>"çocuklar" -&gt; "çocuk"</a:t>
            </a:r>
            <a:endParaRPr lang="tr-TR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tr-TR" dirty="0">
                <a:solidFill>
                  <a:srgbClr val="FFFFFF"/>
                </a:solidFill>
                <a:ea typeface="+mn-lt"/>
                <a:cs typeface="+mn-lt"/>
              </a:rPr>
              <a:t>"güzeldi" -&gt; "güzel"</a:t>
            </a:r>
            <a:endParaRPr lang="tr-TR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endParaRPr lang="tr-T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endParaRPr lang="tr-TR">
              <a:ea typeface="Source Sans Pro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76CBB11-645A-F3DB-86AE-C054DC26E64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https://cst.dk/tools</a:t>
            </a:r>
            <a:r>
              <a:rPr lang="en-US" dirty="0"/>
              <a:t> </a:t>
            </a:r>
            <a:endParaRPr lang="tr-TR"/>
          </a:p>
        </p:txBody>
      </p:sp>
      <p:pic>
        <p:nvPicPr>
          <p:cNvPr id="6" name="Resim 5" descr="Stemming and Lemmatization — NLP Basics — Part 2 of 10">
            <a:extLst>
              <a:ext uri="{FF2B5EF4-FFF2-40B4-BE49-F238E27FC236}">
                <a16:creationId xmlns:a16="http://schemas.microsoft.com/office/drawing/2014/main" id="{C95A6D36-FDD8-74BD-937C-73E8AD1F7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1" y="2051883"/>
            <a:ext cx="6900949" cy="32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975DAF5-3EE0-9A82-710F-9822FE8A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4400">
                <a:latin typeface="Calibri"/>
                <a:cs typeface="Calibri"/>
              </a:rPr>
              <a:t>POS (Part-of-Speech) Tagging</a:t>
            </a:r>
            <a:endParaRPr lang="tr-TR"/>
          </a:p>
          <a:p>
            <a:endParaRPr lang="tr-TR" sz="4400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İçerik Yer Tutucusu 2">
            <a:extLst>
              <a:ext uri="{FF2B5EF4-FFF2-40B4-BE49-F238E27FC236}">
                <a16:creationId xmlns:a16="http://schemas.microsoft.com/office/drawing/2014/main" id="{C3B1F168-1A78-9FF2-6E25-B5B4B7836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135782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98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43CFED4-86B8-FFD3-F766-147D47B4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tr-TR" err="1">
                <a:ea typeface="+mj-lt"/>
                <a:cs typeface="+mj-lt"/>
              </a:rPr>
              <a:t>NLP'nin</a:t>
            </a:r>
            <a:r>
              <a:rPr lang="tr-TR">
                <a:ea typeface="+mj-lt"/>
                <a:cs typeface="+mj-lt"/>
              </a:rPr>
              <a:t> Uygulama Alanları</a:t>
            </a:r>
            <a:endParaRPr lang="tr-TR"/>
          </a:p>
          <a:p>
            <a:endParaRPr lang="tr-TR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Metin kutusu 3">
            <a:extLst>
              <a:ext uri="{FF2B5EF4-FFF2-40B4-BE49-F238E27FC236}">
                <a16:creationId xmlns:a16="http://schemas.microsoft.com/office/drawing/2014/main" id="{FC0559EC-E214-5549-D8DE-FA0974DB0D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049215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51786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3DFloatVTI</vt:lpstr>
      <vt:lpstr>Ders 3</vt:lpstr>
      <vt:lpstr>Doğal Dil İşleme (NLP) Nedir? </vt:lpstr>
      <vt:lpstr>PowerPoint Sunusu</vt:lpstr>
      <vt:lpstr>NLP'nin Tarihçesi ve Gelişimi </vt:lpstr>
      <vt:lpstr>NLP'nin Temel Kavramları </vt:lpstr>
      <vt:lpstr>Tokenizasyon </vt:lpstr>
      <vt:lpstr>Lemmatizasyon </vt:lpstr>
      <vt:lpstr>POS (Part-of-Speech) Tagging </vt:lpstr>
      <vt:lpstr>NLP'nin Uygulama Alanları </vt:lpstr>
      <vt:lpstr>NLP'nin Güncel Zorlukları ve Geleceği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169</cp:revision>
  <dcterms:created xsi:type="dcterms:W3CDTF">2024-09-24T11:56:50Z</dcterms:created>
  <dcterms:modified xsi:type="dcterms:W3CDTF">2024-09-24T12:42:08Z</dcterms:modified>
</cp:coreProperties>
</file>