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2" r:id="rId15"/>
    <p:sldId id="271"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BEBD4-329A-CC58-A991-75F82F3B4672}" v="102" dt="2024-09-16T06:29:39.862"/>
    <p1510:client id="{BD34F048-C7E0-CDB3-9E0A-94BCB837A3A2}" v="245" dt="2024-09-16T07:00:06.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ra bulut" userId="02786812ae44c4ed" providerId="Windows Live" clId="Web-{33BBEBD4-329A-CC58-A991-75F82F3B4672}"/>
    <pc:docChg chg="addSld modSld">
      <pc:chgData name="kayra bulut" userId="02786812ae44c4ed" providerId="Windows Live" clId="Web-{33BBEBD4-329A-CC58-A991-75F82F3B4672}" dt="2024-09-16T06:29:42.768" v="143"/>
      <pc:docMkLst>
        <pc:docMk/>
      </pc:docMkLst>
      <pc:sldChg chg="addSp modSp mod setBg setClrOvrMap">
        <pc:chgData name="kayra bulut" userId="02786812ae44c4ed" providerId="Windows Live" clId="Web-{33BBEBD4-329A-CC58-A991-75F82F3B4672}" dt="2024-09-16T06:23:29.713" v="86"/>
        <pc:sldMkLst>
          <pc:docMk/>
          <pc:sldMk cId="1674425800" sldId="256"/>
        </pc:sldMkLst>
        <pc:spChg chg="mod">
          <ac:chgData name="kayra bulut" userId="02786812ae44c4ed" providerId="Windows Live" clId="Web-{33BBEBD4-329A-CC58-A991-75F82F3B4672}" dt="2024-09-16T06:23:29.713" v="86"/>
          <ac:spMkLst>
            <pc:docMk/>
            <pc:sldMk cId="1674425800" sldId="256"/>
            <ac:spMk id="2" creationId="{00000000-0000-0000-0000-000000000000}"/>
          </ac:spMkLst>
        </pc:spChg>
        <pc:spChg chg="mod">
          <ac:chgData name="kayra bulut" userId="02786812ae44c4ed" providerId="Windows Live" clId="Web-{33BBEBD4-329A-CC58-A991-75F82F3B4672}" dt="2024-09-16T06:23:29.713" v="86"/>
          <ac:spMkLst>
            <pc:docMk/>
            <pc:sldMk cId="1674425800" sldId="256"/>
            <ac:spMk id="3" creationId="{00000000-0000-0000-0000-000000000000}"/>
          </ac:spMkLst>
        </pc:spChg>
        <pc:spChg chg="add">
          <ac:chgData name="kayra bulut" userId="02786812ae44c4ed" providerId="Windows Live" clId="Web-{33BBEBD4-329A-CC58-A991-75F82F3B4672}" dt="2024-09-16T06:23:29.713" v="86"/>
          <ac:spMkLst>
            <pc:docMk/>
            <pc:sldMk cId="1674425800" sldId="256"/>
            <ac:spMk id="9" creationId="{71B2258F-86CA-4D4D-8270-BC05FCDEBFB3}"/>
          </ac:spMkLst>
        </pc:spChg>
        <pc:picChg chg="add mod ord">
          <ac:chgData name="kayra bulut" userId="02786812ae44c4ed" providerId="Windows Live" clId="Web-{33BBEBD4-329A-CC58-A991-75F82F3B4672}" dt="2024-09-16T06:23:29.713" v="86"/>
          <ac:picMkLst>
            <pc:docMk/>
            <pc:sldMk cId="1674425800" sldId="256"/>
            <ac:picMk id="4" creationId="{52492FDB-6C0F-F37D-9F85-0D0562F8CF83}"/>
          </ac:picMkLst>
        </pc:picChg>
      </pc:sldChg>
      <pc:sldChg chg="addSp modSp new mod setBg">
        <pc:chgData name="kayra bulut" userId="02786812ae44c4ed" providerId="Windows Live" clId="Web-{33BBEBD4-329A-CC58-A991-75F82F3B4672}" dt="2024-09-16T06:23:03.337" v="84"/>
        <pc:sldMkLst>
          <pc:docMk/>
          <pc:sldMk cId="3443101735" sldId="257"/>
        </pc:sldMkLst>
        <pc:spChg chg="mod">
          <ac:chgData name="kayra bulut" userId="02786812ae44c4ed" providerId="Windows Live" clId="Web-{33BBEBD4-329A-CC58-A991-75F82F3B4672}" dt="2024-09-16T06:23:03.337" v="84"/>
          <ac:spMkLst>
            <pc:docMk/>
            <pc:sldMk cId="3443101735" sldId="257"/>
            <ac:spMk id="2" creationId="{7E419801-7DCD-EB2D-A802-D4396967A502}"/>
          </ac:spMkLst>
        </pc:spChg>
        <pc:spChg chg="mod">
          <ac:chgData name="kayra bulut" userId="02786812ae44c4ed" providerId="Windows Live" clId="Web-{33BBEBD4-329A-CC58-A991-75F82F3B4672}" dt="2024-09-16T06:23:03.337" v="84"/>
          <ac:spMkLst>
            <pc:docMk/>
            <pc:sldMk cId="3443101735" sldId="257"/>
            <ac:spMk id="3" creationId="{25437AF1-19AF-15E5-A90A-C9B37FBD7D27}"/>
          </ac:spMkLst>
        </pc:spChg>
        <pc:spChg chg="add">
          <ac:chgData name="kayra bulut" userId="02786812ae44c4ed" providerId="Windows Live" clId="Web-{33BBEBD4-329A-CC58-A991-75F82F3B4672}" dt="2024-09-16T06:23:03.337" v="84"/>
          <ac:spMkLst>
            <pc:docMk/>
            <pc:sldMk cId="3443101735" sldId="257"/>
            <ac:spMk id="9" creationId="{45D37F4E-DDB4-456B-97E0-9937730A039F}"/>
          </ac:spMkLst>
        </pc:spChg>
        <pc:spChg chg="add">
          <ac:chgData name="kayra bulut" userId="02786812ae44c4ed" providerId="Windows Live" clId="Web-{33BBEBD4-329A-CC58-A991-75F82F3B4672}" dt="2024-09-16T06:23:03.337" v="84"/>
          <ac:spMkLst>
            <pc:docMk/>
            <pc:sldMk cId="3443101735" sldId="257"/>
            <ac:spMk id="11" creationId="{B2DD41CD-8F47-4F56-AD12-4E2FF7696987}"/>
          </ac:spMkLst>
        </pc:spChg>
        <pc:picChg chg="add mod">
          <ac:chgData name="kayra bulut" userId="02786812ae44c4ed" providerId="Windows Live" clId="Web-{33BBEBD4-329A-CC58-A991-75F82F3B4672}" dt="2024-09-16T06:23:03.337" v="84"/>
          <ac:picMkLst>
            <pc:docMk/>
            <pc:sldMk cId="3443101735" sldId="257"/>
            <ac:picMk id="4" creationId="{CF7B48DB-DE33-503E-0E7D-B2332B593118}"/>
          </ac:picMkLst>
        </pc:picChg>
      </pc:sldChg>
      <pc:sldChg chg="addSp delSp modSp new mod setBg modNotes">
        <pc:chgData name="kayra bulut" userId="02786812ae44c4ed" providerId="Windows Live" clId="Web-{33BBEBD4-329A-CC58-A991-75F82F3B4672}" dt="2024-09-16T06:22:54.117" v="83"/>
        <pc:sldMkLst>
          <pc:docMk/>
          <pc:sldMk cId="1177197610" sldId="258"/>
        </pc:sldMkLst>
        <pc:spChg chg="mod">
          <ac:chgData name="kayra bulut" userId="02786812ae44c4ed" providerId="Windows Live" clId="Web-{33BBEBD4-329A-CC58-A991-75F82F3B4672}" dt="2024-09-16T06:18:21.959" v="55"/>
          <ac:spMkLst>
            <pc:docMk/>
            <pc:sldMk cId="1177197610" sldId="258"/>
            <ac:spMk id="2" creationId="{90320A7B-8EAA-C725-0085-E6144C28F2DB}"/>
          </ac:spMkLst>
        </pc:spChg>
        <pc:spChg chg="del mod">
          <ac:chgData name="kayra bulut" userId="02786812ae44c4ed" providerId="Windows Live" clId="Web-{33BBEBD4-329A-CC58-A991-75F82F3B4672}" dt="2024-09-16T06:18:13.835" v="52"/>
          <ac:spMkLst>
            <pc:docMk/>
            <pc:sldMk cId="1177197610" sldId="258"/>
            <ac:spMk id="3" creationId="{539D81B1-1DFE-39D4-F891-519F403BF670}"/>
          </ac:spMkLst>
        </pc:spChg>
        <pc:spChg chg="add del mod">
          <ac:chgData name="kayra bulut" userId="02786812ae44c4ed" providerId="Windows Live" clId="Web-{33BBEBD4-329A-CC58-A991-75F82F3B4672}" dt="2024-09-16T06:18:17.631" v="53"/>
          <ac:spMkLst>
            <pc:docMk/>
            <pc:sldMk cId="1177197610" sldId="258"/>
            <ac:spMk id="7" creationId="{C671E4CE-C81C-8EDA-D1DE-93F652D232A2}"/>
          </ac:spMkLst>
        </pc:spChg>
        <pc:spChg chg="add del">
          <ac:chgData name="kayra bulut" userId="02786812ae44c4ed" providerId="Windows Live" clId="Web-{33BBEBD4-329A-CC58-A991-75F82F3B4672}" dt="2024-09-16T06:18:21.959" v="55"/>
          <ac:spMkLst>
            <pc:docMk/>
            <pc:sldMk cId="1177197610" sldId="258"/>
            <ac:spMk id="9" creationId="{7FF47CB7-972F-479F-A36D-9E72D26EC8DA}"/>
          </ac:spMkLst>
        </pc:spChg>
        <pc:spChg chg="add del">
          <ac:chgData name="kayra bulut" userId="02786812ae44c4ed" providerId="Windows Live" clId="Web-{33BBEBD4-329A-CC58-A991-75F82F3B4672}" dt="2024-09-16T06:18:21.959" v="55"/>
          <ac:spMkLst>
            <pc:docMk/>
            <pc:sldMk cId="1177197610" sldId="258"/>
            <ac:spMk id="11" creationId="{0D153B68-5844-490D-8E67-F616D6D721CA}"/>
          </ac:spMkLst>
        </pc:spChg>
        <pc:spChg chg="add del">
          <ac:chgData name="kayra bulut" userId="02786812ae44c4ed" providerId="Windows Live" clId="Web-{33BBEBD4-329A-CC58-A991-75F82F3B4672}" dt="2024-09-16T06:18:21.959" v="55"/>
          <ac:spMkLst>
            <pc:docMk/>
            <pc:sldMk cId="1177197610" sldId="258"/>
            <ac:spMk id="13" creationId="{9A0D773F-7A7D-4DBB-9DEA-86BB8B8F4BC8}"/>
          </ac:spMkLst>
        </pc:spChg>
        <pc:spChg chg="add">
          <ac:chgData name="kayra bulut" userId="02786812ae44c4ed" providerId="Windows Live" clId="Web-{33BBEBD4-329A-CC58-A991-75F82F3B4672}" dt="2024-09-16T06:18:21.959" v="55"/>
          <ac:spMkLst>
            <pc:docMk/>
            <pc:sldMk cId="1177197610" sldId="258"/>
            <ac:spMk id="18" creationId="{D4771268-CB57-404A-9271-370EB28F6090}"/>
          </ac:spMkLst>
        </pc:spChg>
        <pc:picChg chg="add del mod">
          <ac:chgData name="kayra bulut" userId="02786812ae44c4ed" providerId="Windows Live" clId="Web-{33BBEBD4-329A-CC58-A991-75F82F3B4672}" dt="2024-09-16T06:18:10.802" v="51"/>
          <ac:picMkLst>
            <pc:docMk/>
            <pc:sldMk cId="1177197610" sldId="258"/>
            <ac:picMk id="4" creationId="{E0F8DFFA-2D05-F137-7B0D-5C77242B3F58}"/>
          </ac:picMkLst>
        </pc:picChg>
        <pc:picChg chg="add mod">
          <ac:chgData name="kayra bulut" userId="02786812ae44c4ed" providerId="Windows Live" clId="Web-{33BBEBD4-329A-CC58-A991-75F82F3B4672}" dt="2024-09-16T06:18:21.959" v="55"/>
          <ac:picMkLst>
            <pc:docMk/>
            <pc:sldMk cId="1177197610" sldId="258"/>
            <ac:picMk id="5" creationId="{C29A0695-BFC6-612F-3A3D-A30D52730CF1}"/>
          </ac:picMkLst>
        </pc:picChg>
      </pc:sldChg>
      <pc:sldChg chg="addSp delSp modSp new mod setBg">
        <pc:chgData name="kayra bulut" userId="02786812ae44c4ed" providerId="Windows Live" clId="Web-{33BBEBD4-329A-CC58-A991-75F82F3B4672}" dt="2024-09-16T06:25:27.658" v="89"/>
        <pc:sldMkLst>
          <pc:docMk/>
          <pc:sldMk cId="4171671457" sldId="259"/>
        </pc:sldMkLst>
        <pc:spChg chg="mod">
          <ac:chgData name="kayra bulut" userId="02786812ae44c4ed" providerId="Windows Live" clId="Web-{33BBEBD4-329A-CC58-A991-75F82F3B4672}" dt="2024-09-16T06:25:27.658" v="89"/>
          <ac:spMkLst>
            <pc:docMk/>
            <pc:sldMk cId="4171671457" sldId="259"/>
            <ac:spMk id="2" creationId="{A55CAFC0-73A5-9CB9-85C3-7C7D647BA711}"/>
          </ac:spMkLst>
        </pc:spChg>
        <pc:spChg chg="mod">
          <ac:chgData name="kayra bulut" userId="02786812ae44c4ed" providerId="Windows Live" clId="Web-{33BBEBD4-329A-CC58-A991-75F82F3B4672}" dt="2024-09-16T06:25:27.658" v="89"/>
          <ac:spMkLst>
            <pc:docMk/>
            <pc:sldMk cId="4171671457" sldId="259"/>
            <ac:spMk id="3" creationId="{71FE3437-53C4-F4EB-5FD3-3E79CD7FAFDE}"/>
          </ac:spMkLst>
        </pc:spChg>
        <pc:spChg chg="add">
          <ac:chgData name="kayra bulut" userId="02786812ae44c4ed" providerId="Windows Live" clId="Web-{33BBEBD4-329A-CC58-A991-75F82F3B4672}" dt="2024-09-16T06:25:27.658" v="89"/>
          <ac:spMkLst>
            <pc:docMk/>
            <pc:sldMk cId="4171671457" sldId="259"/>
            <ac:spMk id="10" creationId="{2B97F24A-32CE-4C1C-A50D-3016B394DCFB}"/>
          </ac:spMkLst>
        </pc:spChg>
        <pc:spChg chg="add">
          <ac:chgData name="kayra bulut" userId="02786812ae44c4ed" providerId="Windows Live" clId="Web-{33BBEBD4-329A-CC58-A991-75F82F3B4672}" dt="2024-09-16T06:25:27.658" v="89"/>
          <ac:spMkLst>
            <pc:docMk/>
            <pc:sldMk cId="4171671457" sldId="259"/>
            <ac:spMk id="12" creationId="{CD8B4F24-440B-49E9-B85D-733523DC064B}"/>
          </ac:spMkLst>
        </pc:spChg>
        <pc:picChg chg="add del mod">
          <ac:chgData name="kayra bulut" userId="02786812ae44c4ed" providerId="Windows Live" clId="Web-{33BBEBD4-329A-CC58-A991-75F82F3B4672}" dt="2024-09-16T06:16:52.407" v="46"/>
          <ac:picMkLst>
            <pc:docMk/>
            <pc:sldMk cId="4171671457" sldId="259"/>
            <ac:picMk id="4" creationId="{44818A62-4C9A-0535-2D90-3153E3DF424D}"/>
          </ac:picMkLst>
        </pc:picChg>
        <pc:picChg chg="add mod">
          <ac:chgData name="kayra bulut" userId="02786812ae44c4ed" providerId="Windows Live" clId="Web-{33BBEBD4-329A-CC58-A991-75F82F3B4672}" dt="2024-09-16T06:25:27.658" v="89"/>
          <ac:picMkLst>
            <pc:docMk/>
            <pc:sldMk cId="4171671457" sldId="259"/>
            <ac:picMk id="5" creationId="{A9028960-49AD-81AE-9B3F-FAD6E8496924}"/>
          </ac:picMkLst>
        </pc:picChg>
      </pc:sldChg>
      <pc:sldChg chg="addSp delSp modSp new mod setBg">
        <pc:chgData name="kayra bulut" userId="02786812ae44c4ed" providerId="Windows Live" clId="Web-{33BBEBD4-329A-CC58-A991-75F82F3B4672}" dt="2024-09-16T06:29:08.110" v="135"/>
        <pc:sldMkLst>
          <pc:docMk/>
          <pc:sldMk cId="3758954160" sldId="260"/>
        </pc:sldMkLst>
        <pc:spChg chg="mod">
          <ac:chgData name="kayra bulut" userId="02786812ae44c4ed" providerId="Windows Live" clId="Web-{33BBEBD4-329A-CC58-A991-75F82F3B4672}" dt="2024-09-16T06:29:08.110" v="135"/>
          <ac:spMkLst>
            <pc:docMk/>
            <pc:sldMk cId="3758954160" sldId="260"/>
            <ac:spMk id="2" creationId="{C636E8B5-B05C-89EB-9EF0-5084CA5DD7FF}"/>
          </ac:spMkLst>
        </pc:spChg>
        <pc:spChg chg="del">
          <ac:chgData name="kayra bulut" userId="02786812ae44c4ed" providerId="Windows Live" clId="Web-{33BBEBD4-329A-CC58-A991-75F82F3B4672}" dt="2024-09-16T06:16:56.407" v="48"/>
          <ac:spMkLst>
            <pc:docMk/>
            <pc:sldMk cId="3758954160" sldId="260"/>
            <ac:spMk id="3" creationId="{E8149704-EC9D-9943-805C-3D98D8FA7015}"/>
          </ac:spMkLst>
        </pc:spChg>
        <pc:spChg chg="add mod">
          <ac:chgData name="kayra bulut" userId="02786812ae44c4ed" providerId="Windows Live" clId="Web-{33BBEBD4-329A-CC58-A991-75F82F3B4672}" dt="2024-09-16T06:29:08.110" v="135"/>
          <ac:spMkLst>
            <pc:docMk/>
            <pc:sldMk cId="3758954160" sldId="260"/>
            <ac:spMk id="6" creationId="{74DA6020-6888-376E-686A-C53E53877644}"/>
          </ac:spMkLst>
        </pc:spChg>
        <pc:spChg chg="add">
          <ac:chgData name="kayra bulut" userId="02786812ae44c4ed" providerId="Windows Live" clId="Web-{33BBEBD4-329A-CC58-A991-75F82F3B4672}" dt="2024-09-16T06:29:08.110" v="135"/>
          <ac:spMkLst>
            <pc:docMk/>
            <pc:sldMk cId="3758954160" sldId="260"/>
            <ac:spMk id="12" creationId="{2B97F24A-32CE-4C1C-A50D-3016B394DCFB}"/>
          </ac:spMkLst>
        </pc:spChg>
        <pc:spChg chg="add">
          <ac:chgData name="kayra bulut" userId="02786812ae44c4ed" providerId="Windows Live" clId="Web-{33BBEBD4-329A-CC58-A991-75F82F3B4672}" dt="2024-09-16T06:29:08.110" v="135"/>
          <ac:spMkLst>
            <pc:docMk/>
            <pc:sldMk cId="3758954160" sldId="260"/>
            <ac:spMk id="14" creationId="{CD8B4F24-440B-49E9-B85D-733523DC064B}"/>
          </ac:spMkLst>
        </pc:spChg>
        <pc:picChg chg="add del mod ord">
          <ac:chgData name="kayra bulut" userId="02786812ae44c4ed" providerId="Windows Live" clId="Web-{33BBEBD4-329A-CC58-A991-75F82F3B4672}" dt="2024-09-16T06:25:23.236" v="87"/>
          <ac:picMkLst>
            <pc:docMk/>
            <pc:sldMk cId="3758954160" sldId="260"/>
            <ac:picMk id="4" creationId="{08B380CE-6B29-CE1E-AC7A-CB7C5AB565C4}"/>
          </ac:picMkLst>
        </pc:picChg>
        <pc:picChg chg="add mod">
          <ac:chgData name="kayra bulut" userId="02786812ae44c4ed" providerId="Windows Live" clId="Web-{33BBEBD4-329A-CC58-A991-75F82F3B4672}" dt="2024-09-16T06:29:08.110" v="135"/>
          <ac:picMkLst>
            <pc:docMk/>
            <pc:sldMk cId="3758954160" sldId="260"/>
            <ac:picMk id="7" creationId="{8BD3AD06-399C-420D-800A-80C327772EB5}"/>
          </ac:picMkLst>
        </pc:picChg>
      </pc:sldChg>
      <pc:sldChg chg="addSp delSp modSp new mod setBg">
        <pc:chgData name="kayra bulut" userId="02786812ae44c4ed" providerId="Windows Live" clId="Web-{33BBEBD4-329A-CC58-A991-75F82F3B4672}" dt="2024-09-16T06:29:42.768" v="143"/>
        <pc:sldMkLst>
          <pc:docMk/>
          <pc:sldMk cId="3067385622" sldId="261"/>
        </pc:sldMkLst>
        <pc:spChg chg="mod">
          <ac:chgData name="kayra bulut" userId="02786812ae44c4ed" providerId="Windows Live" clId="Web-{33BBEBD4-329A-CC58-A991-75F82F3B4672}" dt="2024-09-16T06:29:22.845" v="139" actId="20577"/>
          <ac:spMkLst>
            <pc:docMk/>
            <pc:sldMk cId="3067385622" sldId="261"/>
            <ac:spMk id="2" creationId="{EB9A3492-65CB-4B05-74E3-4E938E3DD2C4}"/>
          </ac:spMkLst>
        </pc:spChg>
        <pc:spChg chg="mod">
          <ac:chgData name="kayra bulut" userId="02786812ae44c4ed" providerId="Windows Live" clId="Web-{33BBEBD4-329A-CC58-A991-75F82F3B4672}" dt="2024-09-16T06:29:42.768" v="143"/>
          <ac:spMkLst>
            <pc:docMk/>
            <pc:sldMk cId="3067385622" sldId="261"/>
            <ac:spMk id="3" creationId="{53BDE975-2F9D-3005-68F1-4FD507740259}"/>
          </ac:spMkLst>
        </pc:spChg>
        <pc:spChg chg="add del">
          <ac:chgData name="kayra bulut" userId="02786812ae44c4ed" providerId="Windows Live" clId="Web-{33BBEBD4-329A-CC58-A991-75F82F3B4672}" dt="2024-09-16T06:29:42.768" v="143"/>
          <ac:spMkLst>
            <pc:docMk/>
            <pc:sldMk cId="3067385622" sldId="261"/>
            <ac:spMk id="9" creationId="{2B97F24A-32CE-4C1C-A50D-3016B394DCFB}"/>
          </ac:spMkLst>
        </pc:spChg>
        <pc:spChg chg="add del">
          <ac:chgData name="kayra bulut" userId="02786812ae44c4ed" providerId="Windows Live" clId="Web-{33BBEBD4-329A-CC58-A991-75F82F3B4672}" dt="2024-09-16T06:29:42.768" v="143"/>
          <ac:spMkLst>
            <pc:docMk/>
            <pc:sldMk cId="3067385622" sldId="261"/>
            <ac:spMk id="11" creationId="{CD8B4F24-440B-49E9-B85D-733523DC064B}"/>
          </ac:spMkLst>
        </pc:spChg>
        <pc:spChg chg="add">
          <ac:chgData name="kayra bulut" userId="02786812ae44c4ed" providerId="Windows Live" clId="Web-{33BBEBD4-329A-CC58-A991-75F82F3B4672}" dt="2024-09-16T06:29:42.768" v="143"/>
          <ac:spMkLst>
            <pc:docMk/>
            <pc:sldMk cId="3067385622" sldId="261"/>
            <ac:spMk id="16" creationId="{2B97F24A-32CE-4C1C-A50D-3016B394DCFB}"/>
          </ac:spMkLst>
        </pc:spChg>
        <pc:spChg chg="add">
          <ac:chgData name="kayra bulut" userId="02786812ae44c4ed" providerId="Windows Live" clId="Web-{33BBEBD4-329A-CC58-A991-75F82F3B4672}" dt="2024-09-16T06:29:42.768" v="143"/>
          <ac:spMkLst>
            <pc:docMk/>
            <pc:sldMk cId="3067385622" sldId="261"/>
            <ac:spMk id="18" creationId="{CD8B4F24-440B-49E9-B85D-733523DC064B}"/>
          </ac:spMkLst>
        </pc:spChg>
        <pc:picChg chg="add mod">
          <ac:chgData name="kayra bulut" userId="02786812ae44c4ed" providerId="Windows Live" clId="Web-{33BBEBD4-329A-CC58-A991-75F82F3B4672}" dt="2024-09-16T06:29:14.485" v="137"/>
          <ac:picMkLst>
            <pc:docMk/>
            <pc:sldMk cId="3067385622" sldId="261"/>
            <ac:picMk id="4" creationId="{81F2FA88-502F-189C-4F1A-37E9244A11F0}"/>
          </ac:picMkLst>
        </pc:picChg>
      </pc:sldChg>
    </pc:docChg>
  </pc:docChgLst>
  <pc:docChgLst>
    <pc:chgData clId="Web-{33BBEBD4-329A-CC58-A991-75F82F3B4672}"/>
    <pc:docChg chg="modSld">
      <pc:chgData name="" userId="" providerId="" clId="Web-{33BBEBD4-329A-CC58-A991-75F82F3B4672}" dt="2024-09-16T05:56:51.300" v="1" actId="20577"/>
      <pc:docMkLst>
        <pc:docMk/>
      </pc:docMkLst>
      <pc:sldChg chg="modSp">
        <pc:chgData name="" userId="" providerId="" clId="Web-{33BBEBD4-329A-CC58-A991-75F82F3B4672}" dt="2024-09-16T05:56:51.300" v="1" actId="20577"/>
        <pc:sldMkLst>
          <pc:docMk/>
          <pc:sldMk cId="1674425800" sldId="256"/>
        </pc:sldMkLst>
        <pc:spChg chg="mod">
          <ac:chgData name="" userId="" providerId="" clId="Web-{33BBEBD4-329A-CC58-A991-75F82F3B4672}" dt="2024-09-16T05:56:51.300" v="1" actId="20577"/>
          <ac:spMkLst>
            <pc:docMk/>
            <pc:sldMk cId="1674425800" sldId="256"/>
            <ac:spMk id="2" creationId="{00000000-0000-0000-0000-000000000000}"/>
          </ac:spMkLst>
        </pc:spChg>
      </pc:sldChg>
    </pc:docChg>
  </pc:docChgLst>
  <pc:docChgLst>
    <pc:chgData name="kayra bulut" userId="02786812ae44c4ed" providerId="Windows Live" clId="Web-{BD34F048-C7E0-CDB3-9E0A-94BCB837A3A2}"/>
    <pc:docChg chg="addSld delSld modSld">
      <pc:chgData name="kayra bulut" userId="02786812ae44c4ed" providerId="Windows Live" clId="Web-{BD34F048-C7E0-CDB3-9E0A-94BCB837A3A2}" dt="2024-09-16T07:00:06.206" v="314"/>
      <pc:docMkLst>
        <pc:docMk/>
      </pc:docMkLst>
      <pc:sldChg chg="addSp delSp modSp mod setBg setClrOvrMap">
        <pc:chgData name="kayra bulut" userId="02786812ae44c4ed" providerId="Windows Live" clId="Web-{BD34F048-C7E0-CDB3-9E0A-94BCB837A3A2}" dt="2024-09-16T06:50:13.635" v="210"/>
        <pc:sldMkLst>
          <pc:docMk/>
          <pc:sldMk cId="1674425800" sldId="256"/>
        </pc:sldMkLst>
        <pc:spChg chg="mod">
          <ac:chgData name="kayra bulut" userId="02786812ae44c4ed" providerId="Windows Live" clId="Web-{BD34F048-C7E0-CDB3-9E0A-94BCB837A3A2}" dt="2024-09-16T06:50:13.635" v="210"/>
          <ac:spMkLst>
            <pc:docMk/>
            <pc:sldMk cId="1674425800" sldId="256"/>
            <ac:spMk id="2" creationId="{00000000-0000-0000-0000-000000000000}"/>
          </ac:spMkLst>
        </pc:spChg>
        <pc:spChg chg="mod">
          <ac:chgData name="kayra bulut" userId="02786812ae44c4ed" providerId="Windows Live" clId="Web-{BD34F048-C7E0-CDB3-9E0A-94BCB837A3A2}" dt="2024-09-16T06:50:13.635" v="210"/>
          <ac:spMkLst>
            <pc:docMk/>
            <pc:sldMk cId="1674425800" sldId="256"/>
            <ac:spMk id="3" creationId="{00000000-0000-0000-0000-000000000000}"/>
          </ac:spMkLst>
        </pc:spChg>
        <pc:spChg chg="del">
          <ac:chgData name="kayra bulut" userId="02786812ae44c4ed" providerId="Windows Live" clId="Web-{BD34F048-C7E0-CDB3-9E0A-94BCB837A3A2}" dt="2024-09-16T06:50:13.635" v="210"/>
          <ac:spMkLst>
            <pc:docMk/>
            <pc:sldMk cId="1674425800" sldId="256"/>
            <ac:spMk id="9" creationId="{71B2258F-86CA-4D4D-8270-BC05FCDEBFB3}"/>
          </ac:spMkLst>
        </pc:spChg>
        <pc:spChg chg="add">
          <ac:chgData name="kayra bulut" userId="02786812ae44c4ed" providerId="Windows Live" clId="Web-{BD34F048-C7E0-CDB3-9E0A-94BCB837A3A2}" dt="2024-09-16T06:50:13.635" v="210"/>
          <ac:spMkLst>
            <pc:docMk/>
            <pc:sldMk cId="1674425800" sldId="256"/>
            <ac:spMk id="14" creationId="{C1DD1A8A-57D5-4A81-AD04-532B043C5611}"/>
          </ac:spMkLst>
        </pc:spChg>
        <pc:spChg chg="add">
          <ac:chgData name="kayra bulut" userId="02786812ae44c4ed" providerId="Windows Live" clId="Web-{BD34F048-C7E0-CDB3-9E0A-94BCB837A3A2}" dt="2024-09-16T06:50:13.635" v="210"/>
          <ac:spMkLst>
            <pc:docMk/>
            <pc:sldMk cId="1674425800" sldId="256"/>
            <ac:spMk id="16" creationId="{007891EC-4501-44ED-A8C8-B11B6DB767AB}"/>
          </ac:spMkLst>
        </pc:spChg>
        <pc:picChg chg="mod">
          <ac:chgData name="kayra bulut" userId="02786812ae44c4ed" providerId="Windows Live" clId="Web-{BD34F048-C7E0-CDB3-9E0A-94BCB837A3A2}" dt="2024-09-16T06:50:13.635" v="210"/>
          <ac:picMkLst>
            <pc:docMk/>
            <pc:sldMk cId="1674425800" sldId="256"/>
            <ac:picMk id="4" creationId="{52492FDB-6C0F-F37D-9F85-0D0562F8CF83}"/>
          </ac:picMkLst>
        </pc:picChg>
      </pc:sldChg>
      <pc:sldChg chg="modNotes">
        <pc:chgData name="kayra bulut" userId="02786812ae44c4ed" providerId="Windows Live" clId="Web-{BD34F048-C7E0-CDB3-9E0A-94BCB837A3A2}" dt="2024-09-16T06:39:18.765" v="79"/>
        <pc:sldMkLst>
          <pc:docMk/>
          <pc:sldMk cId="3758954160" sldId="260"/>
        </pc:sldMkLst>
      </pc:sldChg>
      <pc:sldChg chg="modNotes">
        <pc:chgData name="kayra bulut" userId="02786812ae44c4ed" providerId="Windows Live" clId="Web-{BD34F048-C7E0-CDB3-9E0A-94BCB837A3A2}" dt="2024-09-16T06:39:34.797" v="87"/>
        <pc:sldMkLst>
          <pc:docMk/>
          <pc:sldMk cId="3067385622" sldId="261"/>
        </pc:sldMkLst>
      </pc:sldChg>
      <pc:sldChg chg="addSp delSp modSp new mod setBg">
        <pc:chgData name="kayra bulut" userId="02786812ae44c4ed" providerId="Windows Live" clId="Web-{BD34F048-C7E0-CDB3-9E0A-94BCB837A3A2}" dt="2024-09-16T06:51:45.045" v="215"/>
        <pc:sldMkLst>
          <pc:docMk/>
          <pc:sldMk cId="4156456349" sldId="262"/>
        </pc:sldMkLst>
        <pc:spChg chg="del">
          <ac:chgData name="kayra bulut" userId="02786812ae44c4ed" providerId="Windows Live" clId="Web-{BD34F048-C7E0-CDB3-9E0A-94BCB837A3A2}" dt="2024-09-16T06:34:18.769" v="16"/>
          <ac:spMkLst>
            <pc:docMk/>
            <pc:sldMk cId="4156456349" sldId="262"/>
            <ac:spMk id="2" creationId="{871D6CE9-DC43-37AE-F7B3-665682662B46}"/>
          </ac:spMkLst>
        </pc:spChg>
        <pc:spChg chg="del">
          <ac:chgData name="kayra bulut" userId="02786812ae44c4ed" providerId="Windows Live" clId="Web-{BD34F048-C7E0-CDB3-9E0A-94BCB837A3A2}" dt="2024-09-16T06:34:14.660" v="15"/>
          <ac:spMkLst>
            <pc:docMk/>
            <pc:sldMk cId="4156456349" sldId="262"/>
            <ac:spMk id="3" creationId="{12CE5841-522C-3820-E749-786B6A111901}"/>
          </ac:spMkLst>
        </pc:spChg>
        <pc:spChg chg="add del">
          <ac:chgData name="kayra bulut" userId="02786812ae44c4ed" providerId="Windows Live" clId="Web-{BD34F048-C7E0-CDB3-9E0A-94BCB837A3A2}" dt="2024-09-16T06:51:34.857" v="213"/>
          <ac:spMkLst>
            <pc:docMk/>
            <pc:sldMk cId="4156456349" sldId="262"/>
            <ac:spMk id="9" creationId="{42A4FC2C-047E-45A5-965D-8E1E3BF09BC6}"/>
          </ac:spMkLst>
        </pc:spChg>
        <pc:spChg chg="add del">
          <ac:chgData name="kayra bulut" userId="02786812ae44c4ed" providerId="Windows Live" clId="Web-{BD34F048-C7E0-CDB3-9E0A-94BCB837A3A2}" dt="2024-09-16T06:51:45.045" v="215"/>
          <ac:spMkLst>
            <pc:docMk/>
            <pc:sldMk cId="4156456349" sldId="262"/>
            <ac:spMk id="13" creationId="{AA24CEEB-5989-DC85-9CA4-A30FE4D9073B}"/>
          </ac:spMkLst>
        </pc:spChg>
        <pc:spChg chg="add del">
          <ac:chgData name="kayra bulut" userId="02786812ae44c4ed" providerId="Windows Live" clId="Web-{BD34F048-C7E0-CDB3-9E0A-94BCB837A3A2}" dt="2024-09-16T06:51:45.045" v="215"/>
          <ac:spMkLst>
            <pc:docMk/>
            <pc:sldMk cId="4156456349" sldId="262"/>
            <ac:spMk id="16" creationId="{3AFE8227-C443-417B-BA91-520EB1EF4559}"/>
          </ac:spMkLst>
        </pc:spChg>
        <pc:spChg chg="add del">
          <ac:chgData name="kayra bulut" userId="02786812ae44c4ed" providerId="Windows Live" clId="Web-{BD34F048-C7E0-CDB3-9E0A-94BCB837A3A2}" dt="2024-09-16T06:51:45.045" v="215"/>
          <ac:spMkLst>
            <pc:docMk/>
            <pc:sldMk cId="4156456349" sldId="262"/>
            <ac:spMk id="18" creationId="{907741FC-B544-4A6E-B831-6789D042333D}"/>
          </ac:spMkLst>
        </pc:spChg>
        <pc:spChg chg="add del">
          <ac:chgData name="kayra bulut" userId="02786812ae44c4ed" providerId="Windows Live" clId="Web-{BD34F048-C7E0-CDB3-9E0A-94BCB837A3A2}" dt="2024-09-16T06:51:45.045" v="215"/>
          <ac:spMkLst>
            <pc:docMk/>
            <pc:sldMk cId="4156456349" sldId="262"/>
            <ac:spMk id="20" creationId="{3F0BE7ED-7814-4273-B18A-F26CC0380380}"/>
          </ac:spMkLst>
        </pc:spChg>
        <pc:spChg chg="add">
          <ac:chgData name="kayra bulut" userId="02786812ae44c4ed" providerId="Windows Live" clId="Web-{BD34F048-C7E0-CDB3-9E0A-94BCB837A3A2}" dt="2024-09-16T06:51:45.045" v="215"/>
          <ac:spMkLst>
            <pc:docMk/>
            <pc:sldMk cId="4156456349" sldId="262"/>
            <ac:spMk id="25" creationId="{32BC26D8-82FB-445E-AA49-62A77D7C1EE0}"/>
          </ac:spMkLst>
        </pc:spChg>
        <pc:spChg chg="add">
          <ac:chgData name="kayra bulut" userId="02786812ae44c4ed" providerId="Windows Live" clId="Web-{BD34F048-C7E0-CDB3-9E0A-94BCB837A3A2}" dt="2024-09-16T06:51:45.045" v="215"/>
          <ac:spMkLst>
            <pc:docMk/>
            <pc:sldMk cId="4156456349" sldId="262"/>
            <ac:spMk id="27" creationId="{CB44330D-EA18-4254-AA95-EB49948539B8}"/>
          </ac:spMkLst>
        </pc:spChg>
        <pc:picChg chg="add mod ord">
          <ac:chgData name="kayra bulut" userId="02786812ae44c4ed" providerId="Windows Live" clId="Web-{BD34F048-C7E0-CDB3-9E0A-94BCB837A3A2}" dt="2024-09-16T06:51:45.045" v="215"/>
          <ac:picMkLst>
            <pc:docMk/>
            <pc:sldMk cId="4156456349" sldId="262"/>
            <ac:picMk id="4" creationId="{9287CFFD-A04D-62B0-C8D1-07837EB4FEDF}"/>
          </ac:picMkLst>
        </pc:picChg>
      </pc:sldChg>
      <pc:sldChg chg="addSp delSp modSp new mod setBg modNotes">
        <pc:chgData name="kayra bulut" userId="02786812ae44c4ed" providerId="Windows Live" clId="Web-{BD34F048-C7E0-CDB3-9E0A-94BCB837A3A2}" dt="2024-09-16T06:40:08.267" v="95"/>
        <pc:sldMkLst>
          <pc:docMk/>
          <pc:sldMk cId="2070058514" sldId="263"/>
        </pc:sldMkLst>
        <pc:spChg chg="mod">
          <ac:chgData name="kayra bulut" userId="02786812ae44c4ed" providerId="Windows Live" clId="Web-{BD34F048-C7E0-CDB3-9E0A-94BCB837A3A2}" dt="2024-09-16T06:38:39.983" v="63"/>
          <ac:spMkLst>
            <pc:docMk/>
            <pc:sldMk cId="2070058514" sldId="263"/>
            <ac:spMk id="2" creationId="{E75C28E4-6817-8700-5EDD-4F2A4D343DC5}"/>
          </ac:spMkLst>
        </pc:spChg>
        <pc:spChg chg="mod">
          <ac:chgData name="kayra bulut" userId="02786812ae44c4ed" providerId="Windows Live" clId="Web-{BD34F048-C7E0-CDB3-9E0A-94BCB837A3A2}" dt="2024-09-16T06:39:02.562" v="71" actId="20577"/>
          <ac:spMkLst>
            <pc:docMk/>
            <pc:sldMk cId="2070058514" sldId="263"/>
            <ac:spMk id="3" creationId="{F77D9A4C-7DF9-2E90-03FC-4D6FD0CCEC8F}"/>
          </ac:spMkLst>
        </pc:spChg>
        <pc:spChg chg="add">
          <ac:chgData name="kayra bulut" userId="02786812ae44c4ed" providerId="Windows Live" clId="Web-{BD34F048-C7E0-CDB3-9E0A-94BCB837A3A2}" dt="2024-09-16T06:38:39.983" v="63"/>
          <ac:spMkLst>
            <pc:docMk/>
            <pc:sldMk cId="2070058514" sldId="263"/>
            <ac:spMk id="6" creationId="{C0763A76-9F1C-4FC5-82B7-DD475DA461B2}"/>
          </ac:spMkLst>
        </pc:spChg>
        <pc:spChg chg="add">
          <ac:chgData name="kayra bulut" userId="02786812ae44c4ed" providerId="Windows Live" clId="Web-{BD34F048-C7E0-CDB3-9E0A-94BCB837A3A2}" dt="2024-09-16T06:38:39.983" v="63"/>
          <ac:spMkLst>
            <pc:docMk/>
            <pc:sldMk cId="2070058514" sldId="263"/>
            <ac:spMk id="7" creationId="{E81BF4F6-F2CF-4984-9D14-D6966D92F99F}"/>
          </ac:spMkLst>
        </pc:spChg>
        <pc:spChg chg="add del">
          <ac:chgData name="kayra bulut" userId="02786812ae44c4ed" providerId="Windows Live" clId="Web-{BD34F048-C7E0-CDB3-9E0A-94BCB837A3A2}" dt="2024-09-16T06:38:39.983" v="62"/>
          <ac:spMkLst>
            <pc:docMk/>
            <pc:sldMk cId="2070058514" sldId="263"/>
            <ac:spMk id="9" creationId="{C0A1ED06-4733-4020-9C60-81D4D801408D}"/>
          </ac:spMkLst>
        </pc:spChg>
        <pc:spChg chg="add del">
          <ac:chgData name="kayra bulut" userId="02786812ae44c4ed" providerId="Windows Live" clId="Web-{BD34F048-C7E0-CDB3-9E0A-94BCB837A3A2}" dt="2024-09-16T06:38:39.983" v="62"/>
          <ac:spMkLst>
            <pc:docMk/>
            <pc:sldMk cId="2070058514" sldId="263"/>
            <ac:spMk id="11" creationId="{B0CA3509-3AF9-45FE-93ED-57BB5D5E8E07}"/>
          </ac:spMkLst>
        </pc:spChg>
        <pc:picChg chg="add mod ord">
          <ac:chgData name="kayra bulut" userId="02786812ae44c4ed" providerId="Windows Live" clId="Web-{BD34F048-C7E0-CDB3-9E0A-94BCB837A3A2}" dt="2024-09-16T06:38:39.983" v="63"/>
          <ac:picMkLst>
            <pc:docMk/>
            <pc:sldMk cId="2070058514" sldId="263"/>
            <ac:picMk id="4" creationId="{8FEF0CDA-E99A-918F-E334-161FEF165694}"/>
          </ac:picMkLst>
        </pc:picChg>
      </pc:sldChg>
      <pc:sldChg chg="addSp delSp modSp new mod setBg">
        <pc:chgData name="kayra bulut" userId="02786812ae44c4ed" providerId="Windows Live" clId="Web-{BD34F048-C7E0-CDB3-9E0A-94BCB837A3A2}" dt="2024-09-16T06:40:37.769" v="115"/>
        <pc:sldMkLst>
          <pc:docMk/>
          <pc:sldMk cId="2069625228" sldId="264"/>
        </pc:sldMkLst>
        <pc:spChg chg="mod">
          <ac:chgData name="kayra bulut" userId="02786812ae44c4ed" providerId="Windows Live" clId="Web-{BD34F048-C7E0-CDB3-9E0A-94BCB837A3A2}" dt="2024-09-16T06:40:37.769" v="115"/>
          <ac:spMkLst>
            <pc:docMk/>
            <pc:sldMk cId="2069625228" sldId="264"/>
            <ac:spMk id="2" creationId="{B720DF21-5176-5CFE-83F8-35F97850D019}"/>
          </ac:spMkLst>
        </pc:spChg>
        <pc:spChg chg="del">
          <ac:chgData name="kayra bulut" userId="02786812ae44c4ed" providerId="Windows Live" clId="Web-{BD34F048-C7E0-CDB3-9E0A-94BCB837A3A2}" dt="2024-09-16T06:40:31.206" v="112"/>
          <ac:spMkLst>
            <pc:docMk/>
            <pc:sldMk cId="2069625228" sldId="264"/>
            <ac:spMk id="3" creationId="{F348C884-0272-F1CC-2805-9F54F87A9C48}"/>
          </ac:spMkLst>
        </pc:spChg>
        <pc:spChg chg="add del">
          <ac:chgData name="kayra bulut" userId="02786812ae44c4ed" providerId="Windows Live" clId="Web-{BD34F048-C7E0-CDB3-9E0A-94BCB837A3A2}" dt="2024-09-16T06:40:37.753" v="114"/>
          <ac:spMkLst>
            <pc:docMk/>
            <pc:sldMk cId="2069625228" sldId="264"/>
            <ac:spMk id="8" creationId="{52E59A1B-B00E-E97C-20C2-24ECBE40563E}"/>
          </ac:spMkLst>
        </pc:spChg>
        <pc:spChg chg="add">
          <ac:chgData name="kayra bulut" userId="02786812ae44c4ed" providerId="Windows Live" clId="Web-{BD34F048-C7E0-CDB3-9E0A-94BCB837A3A2}" dt="2024-09-16T06:40:37.769" v="115"/>
          <ac:spMkLst>
            <pc:docMk/>
            <pc:sldMk cId="2069625228" sldId="264"/>
            <ac:spMk id="9" creationId="{D4771268-CB57-404A-9271-370EB28F6090}"/>
          </ac:spMkLst>
        </pc:spChg>
        <pc:spChg chg="add del">
          <ac:chgData name="kayra bulut" userId="02786812ae44c4ed" providerId="Windows Live" clId="Web-{BD34F048-C7E0-CDB3-9E0A-94BCB837A3A2}" dt="2024-09-16T06:40:37.753" v="114"/>
          <ac:spMkLst>
            <pc:docMk/>
            <pc:sldMk cId="2069625228" sldId="264"/>
            <ac:spMk id="11" creationId="{C0763A76-9F1C-4FC5-82B7-DD475DA461B2}"/>
          </ac:spMkLst>
        </pc:spChg>
        <pc:spChg chg="add del">
          <ac:chgData name="kayra bulut" userId="02786812ae44c4ed" providerId="Windows Live" clId="Web-{BD34F048-C7E0-CDB3-9E0A-94BCB837A3A2}" dt="2024-09-16T06:40:37.753" v="114"/>
          <ac:spMkLst>
            <pc:docMk/>
            <pc:sldMk cId="2069625228" sldId="264"/>
            <ac:spMk id="13" creationId="{E81BF4F6-F2CF-4984-9D14-D6966D92F99F}"/>
          </ac:spMkLst>
        </pc:spChg>
        <pc:picChg chg="add mod ord">
          <ac:chgData name="kayra bulut" userId="02786812ae44c4ed" providerId="Windows Live" clId="Web-{BD34F048-C7E0-CDB3-9E0A-94BCB837A3A2}" dt="2024-09-16T06:40:37.769" v="115"/>
          <ac:picMkLst>
            <pc:docMk/>
            <pc:sldMk cId="2069625228" sldId="264"/>
            <ac:picMk id="4" creationId="{45742810-54A9-AFA4-D5B7-8DD0A2A331D3}"/>
          </ac:picMkLst>
        </pc:picChg>
      </pc:sldChg>
      <pc:sldChg chg="addSp modSp new mod setBg">
        <pc:chgData name="kayra bulut" userId="02786812ae44c4ed" providerId="Windows Live" clId="Web-{BD34F048-C7E0-CDB3-9E0A-94BCB837A3A2}" dt="2024-09-16T06:52:19.875" v="223" actId="20577"/>
        <pc:sldMkLst>
          <pc:docMk/>
          <pc:sldMk cId="2046932418" sldId="265"/>
        </pc:sldMkLst>
        <pc:spChg chg="mod">
          <ac:chgData name="kayra bulut" userId="02786812ae44c4ed" providerId="Windows Live" clId="Web-{BD34F048-C7E0-CDB3-9E0A-94BCB837A3A2}" dt="2024-09-16T06:52:13.750" v="219"/>
          <ac:spMkLst>
            <pc:docMk/>
            <pc:sldMk cId="2046932418" sldId="265"/>
            <ac:spMk id="2" creationId="{52269474-2838-4EB8-8F3A-D7E2E6209D00}"/>
          </ac:spMkLst>
        </pc:spChg>
        <pc:spChg chg="mod ord">
          <ac:chgData name="kayra bulut" userId="02786812ae44c4ed" providerId="Windows Live" clId="Web-{BD34F048-C7E0-CDB3-9E0A-94BCB837A3A2}" dt="2024-09-16T06:52:19.875" v="223" actId="20577"/>
          <ac:spMkLst>
            <pc:docMk/>
            <pc:sldMk cId="2046932418" sldId="265"/>
            <ac:spMk id="3" creationId="{32246A5A-DDD0-26C6-F3D1-415A5CEA9D2A}"/>
          </ac:spMkLst>
        </pc:spChg>
        <pc:spChg chg="add">
          <ac:chgData name="kayra bulut" userId="02786812ae44c4ed" providerId="Windows Live" clId="Web-{BD34F048-C7E0-CDB3-9E0A-94BCB837A3A2}" dt="2024-09-16T06:52:13.750" v="219"/>
          <ac:spMkLst>
            <pc:docMk/>
            <pc:sldMk cId="2046932418" sldId="265"/>
            <ac:spMk id="9" creationId="{743AA782-23D1-4521-8CAD-47662984AA08}"/>
          </ac:spMkLst>
        </pc:spChg>
        <pc:spChg chg="add">
          <ac:chgData name="kayra bulut" userId="02786812ae44c4ed" providerId="Windows Live" clId="Web-{BD34F048-C7E0-CDB3-9E0A-94BCB837A3A2}" dt="2024-09-16T06:52:13.750" v="219"/>
          <ac:spMkLst>
            <pc:docMk/>
            <pc:sldMk cId="2046932418" sldId="265"/>
            <ac:spMk id="11" creationId="{71877DBC-BB60-40F0-AC93-2ACDBAAE60CE}"/>
          </ac:spMkLst>
        </pc:spChg>
        <pc:picChg chg="add mod">
          <ac:chgData name="kayra bulut" userId="02786812ae44c4ed" providerId="Windows Live" clId="Web-{BD34F048-C7E0-CDB3-9E0A-94BCB837A3A2}" dt="2024-09-16T06:52:13.750" v="219"/>
          <ac:picMkLst>
            <pc:docMk/>
            <pc:sldMk cId="2046932418" sldId="265"/>
            <ac:picMk id="4" creationId="{E3025875-DF42-5E81-A88F-38A9A0F9BFF3}"/>
          </ac:picMkLst>
        </pc:picChg>
      </pc:sldChg>
      <pc:sldChg chg="addSp modSp new mod setBg">
        <pc:chgData name="kayra bulut" userId="02786812ae44c4ed" providerId="Windows Live" clId="Web-{BD34F048-C7E0-CDB3-9E0A-94BCB837A3A2}" dt="2024-09-16T06:52:39.844" v="237"/>
        <pc:sldMkLst>
          <pc:docMk/>
          <pc:sldMk cId="2162334242" sldId="266"/>
        </pc:sldMkLst>
        <pc:spChg chg="mod">
          <ac:chgData name="kayra bulut" userId="02786812ae44c4ed" providerId="Windows Live" clId="Web-{BD34F048-C7E0-CDB3-9E0A-94BCB837A3A2}" dt="2024-09-16T06:52:39.844" v="237"/>
          <ac:spMkLst>
            <pc:docMk/>
            <pc:sldMk cId="2162334242" sldId="266"/>
            <ac:spMk id="2" creationId="{E330D97F-4192-789A-9211-B84B32FDF351}"/>
          </ac:spMkLst>
        </pc:spChg>
        <pc:spChg chg="mod">
          <ac:chgData name="kayra bulut" userId="02786812ae44c4ed" providerId="Windows Live" clId="Web-{BD34F048-C7E0-CDB3-9E0A-94BCB837A3A2}" dt="2024-09-16T06:52:39.844" v="237"/>
          <ac:spMkLst>
            <pc:docMk/>
            <pc:sldMk cId="2162334242" sldId="266"/>
            <ac:spMk id="3" creationId="{184193D9-8703-8DCB-A74A-7FED6D0C214F}"/>
          </ac:spMkLst>
        </pc:spChg>
        <pc:spChg chg="add">
          <ac:chgData name="kayra bulut" userId="02786812ae44c4ed" providerId="Windows Live" clId="Web-{BD34F048-C7E0-CDB3-9E0A-94BCB837A3A2}" dt="2024-09-16T06:52:39.844" v="237"/>
          <ac:spMkLst>
            <pc:docMk/>
            <pc:sldMk cId="2162334242" sldId="266"/>
            <ac:spMk id="9" creationId="{743AA782-23D1-4521-8CAD-47662984AA08}"/>
          </ac:spMkLst>
        </pc:spChg>
        <pc:spChg chg="add">
          <ac:chgData name="kayra bulut" userId="02786812ae44c4ed" providerId="Windows Live" clId="Web-{BD34F048-C7E0-CDB3-9E0A-94BCB837A3A2}" dt="2024-09-16T06:52:39.844" v="237"/>
          <ac:spMkLst>
            <pc:docMk/>
            <pc:sldMk cId="2162334242" sldId="266"/>
            <ac:spMk id="11" creationId="{71877DBC-BB60-40F0-AC93-2ACDBAAE60CE}"/>
          </ac:spMkLst>
        </pc:spChg>
        <pc:picChg chg="add mod">
          <ac:chgData name="kayra bulut" userId="02786812ae44c4ed" providerId="Windows Live" clId="Web-{BD34F048-C7E0-CDB3-9E0A-94BCB837A3A2}" dt="2024-09-16T06:52:39.844" v="237"/>
          <ac:picMkLst>
            <pc:docMk/>
            <pc:sldMk cId="2162334242" sldId="266"/>
            <ac:picMk id="4" creationId="{CE71D174-B191-2E84-B78C-9F80F7A45C11}"/>
          </ac:picMkLst>
        </pc:picChg>
      </pc:sldChg>
      <pc:sldChg chg="addSp modSp new mod setBg">
        <pc:chgData name="kayra bulut" userId="02786812ae44c4ed" providerId="Windows Live" clId="Web-{BD34F048-C7E0-CDB3-9E0A-94BCB837A3A2}" dt="2024-09-16T06:52:42.079" v="238"/>
        <pc:sldMkLst>
          <pc:docMk/>
          <pc:sldMk cId="1854302839" sldId="267"/>
        </pc:sldMkLst>
        <pc:spChg chg="mod">
          <ac:chgData name="kayra bulut" userId="02786812ae44c4ed" providerId="Windows Live" clId="Web-{BD34F048-C7E0-CDB3-9E0A-94BCB837A3A2}" dt="2024-09-16T06:52:42.079" v="238"/>
          <ac:spMkLst>
            <pc:docMk/>
            <pc:sldMk cId="1854302839" sldId="267"/>
            <ac:spMk id="2" creationId="{41374D18-099C-D1A2-298A-5BE45D5BE8A0}"/>
          </ac:spMkLst>
        </pc:spChg>
        <pc:spChg chg="mod">
          <ac:chgData name="kayra bulut" userId="02786812ae44c4ed" providerId="Windows Live" clId="Web-{BD34F048-C7E0-CDB3-9E0A-94BCB837A3A2}" dt="2024-09-16T06:52:42.079" v="238"/>
          <ac:spMkLst>
            <pc:docMk/>
            <pc:sldMk cId="1854302839" sldId="267"/>
            <ac:spMk id="3" creationId="{BBC0AE5A-F434-7AE8-8F22-753E68EF763D}"/>
          </ac:spMkLst>
        </pc:spChg>
        <pc:spChg chg="add">
          <ac:chgData name="kayra bulut" userId="02786812ae44c4ed" providerId="Windows Live" clId="Web-{BD34F048-C7E0-CDB3-9E0A-94BCB837A3A2}" dt="2024-09-16T06:52:42.079" v="238"/>
          <ac:spMkLst>
            <pc:docMk/>
            <pc:sldMk cId="1854302839" sldId="267"/>
            <ac:spMk id="9" creationId="{743AA782-23D1-4521-8CAD-47662984AA08}"/>
          </ac:spMkLst>
        </pc:spChg>
        <pc:spChg chg="add">
          <ac:chgData name="kayra bulut" userId="02786812ae44c4ed" providerId="Windows Live" clId="Web-{BD34F048-C7E0-CDB3-9E0A-94BCB837A3A2}" dt="2024-09-16T06:52:42.079" v="238"/>
          <ac:spMkLst>
            <pc:docMk/>
            <pc:sldMk cId="1854302839" sldId="267"/>
            <ac:spMk id="11" creationId="{71877DBC-BB60-40F0-AC93-2ACDBAAE60CE}"/>
          </ac:spMkLst>
        </pc:spChg>
        <pc:picChg chg="add mod">
          <ac:chgData name="kayra bulut" userId="02786812ae44c4ed" providerId="Windows Live" clId="Web-{BD34F048-C7E0-CDB3-9E0A-94BCB837A3A2}" dt="2024-09-16T06:52:42.079" v="238"/>
          <ac:picMkLst>
            <pc:docMk/>
            <pc:sldMk cId="1854302839" sldId="267"/>
            <ac:picMk id="4" creationId="{B7FE94BA-98BD-9639-C491-3EFF847A8998}"/>
          </ac:picMkLst>
        </pc:picChg>
      </pc:sldChg>
      <pc:sldChg chg="addSp delSp modSp new mod setBg setClrOvrMap modNotes">
        <pc:chgData name="kayra bulut" userId="02786812ae44c4ed" providerId="Windows Live" clId="Web-{BD34F048-C7E0-CDB3-9E0A-94BCB837A3A2}" dt="2024-09-16T06:59:01.875" v="303"/>
        <pc:sldMkLst>
          <pc:docMk/>
          <pc:sldMk cId="1158472295" sldId="268"/>
        </pc:sldMkLst>
        <pc:spChg chg="mod">
          <ac:chgData name="kayra bulut" userId="02786812ae44c4ed" providerId="Windows Live" clId="Web-{BD34F048-C7E0-CDB3-9E0A-94BCB837A3A2}" dt="2024-09-16T06:56:09.790" v="277"/>
          <ac:spMkLst>
            <pc:docMk/>
            <pc:sldMk cId="1158472295" sldId="268"/>
            <ac:spMk id="2" creationId="{7AA494D1-D673-126E-BEAF-B36EDCFA7C77}"/>
          </ac:spMkLst>
        </pc:spChg>
        <pc:spChg chg="add del mod">
          <ac:chgData name="kayra bulut" userId="02786812ae44c4ed" providerId="Windows Live" clId="Web-{BD34F048-C7E0-CDB3-9E0A-94BCB837A3A2}" dt="2024-09-16T06:56:09.790" v="277"/>
          <ac:spMkLst>
            <pc:docMk/>
            <pc:sldMk cId="1158472295" sldId="268"/>
            <ac:spMk id="3" creationId="{B1EF0B78-C5B8-2FF5-881D-61527D802370}"/>
          </ac:spMkLst>
        </pc:spChg>
        <pc:spChg chg="add del mod">
          <ac:chgData name="kayra bulut" userId="02786812ae44c4ed" providerId="Windows Live" clId="Web-{BD34F048-C7E0-CDB3-9E0A-94BCB837A3A2}" dt="2024-09-16T06:55:03.584" v="254"/>
          <ac:spMkLst>
            <pc:docMk/>
            <pc:sldMk cId="1158472295" sldId="268"/>
            <ac:spMk id="4" creationId="{B3E96437-9D26-6FA6-06B1-7B9DBFE8A079}"/>
          </ac:spMkLst>
        </pc:spChg>
        <pc:spChg chg="add del">
          <ac:chgData name="kayra bulut" userId="02786812ae44c4ed" providerId="Windows Live" clId="Web-{BD34F048-C7E0-CDB3-9E0A-94BCB837A3A2}" dt="2024-09-16T06:55:57.071" v="268"/>
          <ac:spMkLst>
            <pc:docMk/>
            <pc:sldMk cId="1158472295" sldId="268"/>
            <ac:spMk id="8" creationId="{B50AB553-2A96-4A92-96F2-93548E096954}"/>
          </ac:spMkLst>
        </pc:spChg>
        <pc:spChg chg="add del">
          <ac:chgData name="kayra bulut" userId="02786812ae44c4ed" providerId="Windows Live" clId="Web-{BD34F048-C7E0-CDB3-9E0A-94BCB837A3A2}" dt="2024-09-16T06:55:30.976" v="260"/>
          <ac:spMkLst>
            <pc:docMk/>
            <pc:sldMk cId="1158472295" sldId="268"/>
            <ac:spMk id="10" creationId="{B50AB553-2A96-4A92-96F2-93548E096954}"/>
          </ac:spMkLst>
        </pc:spChg>
        <pc:spChg chg="add del">
          <ac:chgData name="kayra bulut" userId="02786812ae44c4ed" providerId="Windows Live" clId="Web-{BD34F048-C7E0-CDB3-9E0A-94BCB837A3A2}" dt="2024-09-16T06:58:34.187" v="299"/>
          <ac:spMkLst>
            <pc:docMk/>
            <pc:sldMk cId="1158472295" sldId="268"/>
            <ac:spMk id="12" creationId="{B50AB553-2A96-4A92-96F2-93548E096954}"/>
          </ac:spMkLst>
        </pc:spChg>
        <pc:graphicFrameChg chg="add del">
          <ac:chgData name="kayra bulut" userId="02786812ae44c4ed" providerId="Windows Live" clId="Web-{BD34F048-C7E0-CDB3-9E0A-94BCB837A3A2}" dt="2024-09-16T06:55:30.976" v="260"/>
          <ac:graphicFrameMkLst>
            <pc:docMk/>
            <pc:sldMk cId="1158472295" sldId="268"/>
            <ac:graphicFrameMk id="5" creationId="{123129A0-CA56-8677-8FB6-A334C04C2E09}"/>
          </ac:graphicFrameMkLst>
        </pc:graphicFrameChg>
        <pc:graphicFrameChg chg="add del">
          <ac:chgData name="kayra bulut" userId="02786812ae44c4ed" providerId="Windows Live" clId="Web-{BD34F048-C7E0-CDB3-9E0A-94BCB837A3A2}" dt="2024-09-16T06:55:57.071" v="268"/>
          <ac:graphicFrameMkLst>
            <pc:docMk/>
            <pc:sldMk cId="1158472295" sldId="268"/>
            <ac:graphicFrameMk id="9" creationId="{8C40164D-EC5F-EBAB-C130-B65BF7AD8C03}"/>
          </ac:graphicFrameMkLst>
        </pc:graphicFrameChg>
        <pc:graphicFrameChg chg="add mod modGraphic">
          <ac:chgData name="kayra bulut" userId="02786812ae44c4ed" providerId="Windows Live" clId="Web-{BD34F048-C7E0-CDB3-9E0A-94BCB837A3A2}" dt="2024-09-16T06:58:34.187" v="299"/>
          <ac:graphicFrameMkLst>
            <pc:docMk/>
            <pc:sldMk cId="1158472295" sldId="268"/>
            <ac:graphicFrameMk id="13" creationId="{3ACACF98-011E-8A82-3AB2-B2794F92263C}"/>
          </ac:graphicFrameMkLst>
        </pc:graphicFrameChg>
        <pc:picChg chg="add del">
          <ac:chgData name="kayra bulut" userId="02786812ae44c4ed" providerId="Windows Live" clId="Web-{BD34F048-C7E0-CDB3-9E0A-94BCB837A3A2}" dt="2024-09-16T06:55:30.976" v="260"/>
          <ac:picMkLst>
            <pc:docMk/>
            <pc:sldMk cId="1158472295" sldId="268"/>
            <ac:picMk id="6" creationId="{0224C0C1-58CC-4B25-07ED-8FC0E9FD7C42}"/>
          </ac:picMkLst>
        </pc:picChg>
        <pc:picChg chg="add del">
          <ac:chgData name="kayra bulut" userId="02786812ae44c4ed" providerId="Windows Live" clId="Web-{BD34F048-C7E0-CDB3-9E0A-94BCB837A3A2}" dt="2024-09-16T06:55:57.071" v="268"/>
          <ac:picMkLst>
            <pc:docMk/>
            <pc:sldMk cId="1158472295" sldId="268"/>
            <ac:picMk id="7" creationId="{A1C2667E-C334-9D61-3AAA-70105B5A0B37}"/>
          </ac:picMkLst>
        </pc:picChg>
        <pc:picChg chg="add mod">
          <ac:chgData name="kayra bulut" userId="02786812ae44c4ed" providerId="Windows Live" clId="Web-{BD34F048-C7E0-CDB3-9E0A-94BCB837A3A2}" dt="2024-09-16T06:58:34.187" v="299"/>
          <ac:picMkLst>
            <pc:docMk/>
            <pc:sldMk cId="1158472295" sldId="268"/>
            <ac:picMk id="11" creationId="{1BD4127D-477F-CBDA-AE8B-9C8452EEF1F4}"/>
          </ac:picMkLst>
        </pc:picChg>
      </pc:sldChg>
      <pc:sldChg chg="modSp new del">
        <pc:chgData name="kayra bulut" userId="02786812ae44c4ed" providerId="Windows Live" clId="Web-{BD34F048-C7E0-CDB3-9E0A-94BCB837A3A2}" dt="2024-09-16T06:58:48.093" v="300"/>
        <pc:sldMkLst>
          <pc:docMk/>
          <pc:sldMk cId="936865463" sldId="269"/>
        </pc:sldMkLst>
        <pc:spChg chg="mod">
          <ac:chgData name="kayra bulut" userId="02786812ae44c4ed" providerId="Windows Live" clId="Web-{BD34F048-C7E0-CDB3-9E0A-94BCB837A3A2}" dt="2024-09-16T06:56:31.963" v="279" actId="20577"/>
          <ac:spMkLst>
            <pc:docMk/>
            <pc:sldMk cId="936865463" sldId="269"/>
            <ac:spMk id="2" creationId="{DD00FEA7-75EB-9DA4-9238-05578D782C72}"/>
          </ac:spMkLst>
        </pc:spChg>
        <pc:spChg chg="mod">
          <ac:chgData name="kayra bulut" userId="02786812ae44c4ed" providerId="Windows Live" clId="Web-{BD34F048-C7E0-CDB3-9E0A-94BCB837A3A2}" dt="2024-09-16T06:56:03.884" v="276" actId="20577"/>
          <ac:spMkLst>
            <pc:docMk/>
            <pc:sldMk cId="936865463" sldId="269"/>
            <ac:spMk id="3" creationId="{527A8ABF-79CF-824F-0860-4DA5DF6A8483}"/>
          </ac:spMkLst>
        </pc:spChg>
      </pc:sldChg>
      <pc:sldChg chg="addSp delSp modSp add replId modNotes">
        <pc:chgData name="kayra bulut" userId="02786812ae44c4ed" providerId="Windows Live" clId="Web-{BD34F048-C7E0-CDB3-9E0A-94BCB837A3A2}" dt="2024-09-16T06:58:52.469" v="301"/>
        <pc:sldMkLst>
          <pc:docMk/>
          <pc:sldMk cId="2266131081" sldId="270"/>
        </pc:sldMkLst>
        <pc:spChg chg="mod">
          <ac:chgData name="kayra bulut" userId="02786812ae44c4ed" providerId="Windows Live" clId="Web-{BD34F048-C7E0-CDB3-9E0A-94BCB837A3A2}" dt="2024-09-16T06:58:22.452" v="298"/>
          <ac:spMkLst>
            <pc:docMk/>
            <pc:sldMk cId="2266131081" sldId="270"/>
            <ac:spMk id="2" creationId="{7AA494D1-D673-126E-BEAF-B36EDCFA7C77}"/>
          </ac:spMkLst>
        </pc:spChg>
        <pc:spChg chg="add del">
          <ac:chgData name="kayra bulut" userId="02786812ae44c4ed" providerId="Windows Live" clId="Web-{BD34F048-C7E0-CDB3-9E0A-94BCB837A3A2}" dt="2024-09-16T06:58:22.452" v="298"/>
          <ac:spMkLst>
            <pc:docMk/>
            <pc:sldMk cId="2266131081" sldId="270"/>
            <ac:spMk id="12" creationId="{B50AB553-2A96-4A92-96F2-93548E096954}"/>
          </ac:spMkLst>
        </pc:spChg>
        <pc:spChg chg="add del">
          <ac:chgData name="kayra bulut" userId="02786812ae44c4ed" providerId="Windows Live" clId="Web-{BD34F048-C7E0-CDB3-9E0A-94BCB837A3A2}" dt="2024-09-16T06:58:22.405" v="297"/>
          <ac:spMkLst>
            <pc:docMk/>
            <pc:sldMk cId="2266131081" sldId="270"/>
            <ac:spMk id="15" creationId="{B50AB553-2A96-4A92-96F2-93548E096954}"/>
          </ac:spMkLst>
        </pc:spChg>
        <pc:spChg chg="add">
          <ac:chgData name="kayra bulut" userId="02786812ae44c4ed" providerId="Windows Live" clId="Web-{BD34F048-C7E0-CDB3-9E0A-94BCB837A3A2}" dt="2024-09-16T06:58:22.452" v="298"/>
          <ac:spMkLst>
            <pc:docMk/>
            <pc:sldMk cId="2266131081" sldId="270"/>
            <ac:spMk id="16" creationId="{B50AB553-2A96-4A92-96F2-93548E096954}"/>
          </ac:spMkLst>
        </pc:spChg>
        <pc:spChg chg="add del">
          <ac:chgData name="kayra bulut" userId="02786812ae44c4ed" providerId="Windows Live" clId="Web-{BD34F048-C7E0-CDB3-9E0A-94BCB837A3A2}" dt="2024-09-16T06:58:18.327" v="295"/>
          <ac:spMkLst>
            <pc:docMk/>
            <pc:sldMk cId="2266131081" sldId="270"/>
            <ac:spMk id="18" creationId="{B50AB553-2A96-4A92-96F2-93548E096954}"/>
          </ac:spMkLst>
        </pc:spChg>
        <pc:graphicFrameChg chg="mod modGraphic">
          <ac:chgData name="kayra bulut" userId="02786812ae44c4ed" providerId="Windows Live" clId="Web-{BD34F048-C7E0-CDB3-9E0A-94BCB837A3A2}" dt="2024-09-16T06:58:22.452" v="298"/>
          <ac:graphicFrameMkLst>
            <pc:docMk/>
            <pc:sldMk cId="2266131081" sldId="270"/>
            <ac:graphicFrameMk id="13" creationId="{3ACACF98-011E-8A82-3AB2-B2794F92263C}"/>
          </ac:graphicFrameMkLst>
        </pc:graphicFrameChg>
        <pc:picChg chg="mod">
          <ac:chgData name="kayra bulut" userId="02786812ae44c4ed" providerId="Windows Live" clId="Web-{BD34F048-C7E0-CDB3-9E0A-94BCB837A3A2}" dt="2024-09-16T06:58:22.452" v="298"/>
          <ac:picMkLst>
            <pc:docMk/>
            <pc:sldMk cId="2266131081" sldId="270"/>
            <ac:picMk id="11" creationId="{1BD4127D-477F-CBDA-AE8B-9C8452EEF1F4}"/>
          </ac:picMkLst>
        </pc:picChg>
      </pc:sldChg>
      <pc:sldChg chg="addSp delSp modSp new mod setBg">
        <pc:chgData name="kayra bulut" userId="02786812ae44c4ed" providerId="Windows Live" clId="Web-{BD34F048-C7E0-CDB3-9E0A-94BCB837A3A2}" dt="2024-09-16T07:00:06.206" v="314"/>
        <pc:sldMkLst>
          <pc:docMk/>
          <pc:sldMk cId="1257703298" sldId="271"/>
        </pc:sldMkLst>
        <pc:spChg chg="mod">
          <ac:chgData name="kayra bulut" userId="02786812ae44c4ed" providerId="Windows Live" clId="Web-{BD34F048-C7E0-CDB3-9E0A-94BCB837A3A2}" dt="2024-09-16T07:00:06.206" v="314"/>
          <ac:spMkLst>
            <pc:docMk/>
            <pc:sldMk cId="1257703298" sldId="271"/>
            <ac:spMk id="2" creationId="{3183B2B9-7719-64E5-3CE4-87DFE40EEAEC}"/>
          </ac:spMkLst>
        </pc:spChg>
        <pc:spChg chg="del">
          <ac:chgData name="kayra bulut" userId="02786812ae44c4ed" providerId="Windows Live" clId="Web-{BD34F048-C7E0-CDB3-9E0A-94BCB837A3A2}" dt="2024-09-16T07:00:06.206" v="314"/>
          <ac:spMkLst>
            <pc:docMk/>
            <pc:sldMk cId="1257703298" sldId="271"/>
            <ac:spMk id="3" creationId="{AFB1B3B4-BC4A-CFA1-A179-A125FDC1D5C7}"/>
          </ac:spMkLst>
        </pc:spChg>
        <pc:spChg chg="add">
          <ac:chgData name="kayra bulut" userId="02786812ae44c4ed" providerId="Windows Live" clId="Web-{BD34F048-C7E0-CDB3-9E0A-94BCB837A3A2}" dt="2024-09-16T07:00:06.206" v="314"/>
          <ac:spMkLst>
            <pc:docMk/>
            <pc:sldMk cId="1257703298" sldId="271"/>
            <ac:spMk id="12" creationId="{74751229-0244-4FBB-BED1-407467F4C951}"/>
          </ac:spMkLst>
        </pc:spChg>
        <pc:picChg chg="add">
          <ac:chgData name="kayra bulut" userId="02786812ae44c4ed" providerId="Windows Live" clId="Web-{BD34F048-C7E0-CDB3-9E0A-94BCB837A3A2}" dt="2024-09-16T07:00:06.206" v="314"/>
          <ac:picMkLst>
            <pc:docMk/>
            <pc:sldMk cId="1257703298" sldId="271"/>
            <ac:picMk id="7" creationId="{49B8F1D6-5985-11E9-243B-5B5411DE4FD1}"/>
          </ac:picMkLst>
        </pc:picChg>
        <pc:picChg chg="add">
          <ac:chgData name="kayra bulut" userId="02786812ae44c4ed" providerId="Windows Live" clId="Web-{BD34F048-C7E0-CDB3-9E0A-94BCB837A3A2}" dt="2024-09-16T07:00:06.206" v="314"/>
          <ac:picMkLst>
            <pc:docMk/>
            <pc:sldMk cId="1257703298" sldId="271"/>
            <ac:picMk id="9" creationId="{D7515E70-66E1-4008-8CED-315547FDEF5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76C68-FBF3-442C-A98C-6C1B3E392142}" type="doc">
      <dgm:prSet loTypeId="urn:microsoft.com/office/officeart/2005/8/layout/vProcess5" loCatId="process" qsTypeId="urn:microsoft.com/office/officeart/2005/8/quickstyle/simple2" qsCatId="simple" csTypeId="urn:microsoft.com/office/officeart/2005/8/colors/accent5_2" csCatId="accent5"/>
      <dgm:spPr/>
      <dgm:t>
        <a:bodyPr/>
        <a:lstStyle/>
        <a:p>
          <a:endParaRPr lang="en-US"/>
        </a:p>
      </dgm:t>
    </dgm:pt>
    <dgm:pt modelId="{DB1C3CA4-39AF-484D-AB07-A3424FDDF839}">
      <dgm:prSet/>
      <dgm:spPr/>
      <dgm:t>
        <a:bodyPr/>
        <a:lstStyle/>
        <a:p>
          <a:r>
            <a:rPr lang="tr-TR"/>
            <a:t>Özellik Çıkarımı: Genellikle insan uzmanlar tarafından belirlenen özellikler kullanılır.</a:t>
          </a:r>
          <a:endParaRPr lang="en-US"/>
        </a:p>
      </dgm:t>
    </dgm:pt>
    <dgm:pt modelId="{4F45B933-A89F-43EE-9933-18FDBEEC6A70}" type="parTrans" cxnId="{2809EFF3-74FB-4BDA-AC90-DE1FEFD9B4DF}">
      <dgm:prSet/>
      <dgm:spPr/>
      <dgm:t>
        <a:bodyPr/>
        <a:lstStyle/>
        <a:p>
          <a:endParaRPr lang="en-US"/>
        </a:p>
      </dgm:t>
    </dgm:pt>
    <dgm:pt modelId="{8332F340-53B4-45DB-8580-EDE4AD5DC2CE}" type="sibTrans" cxnId="{2809EFF3-74FB-4BDA-AC90-DE1FEFD9B4DF}">
      <dgm:prSet/>
      <dgm:spPr/>
      <dgm:t>
        <a:bodyPr/>
        <a:lstStyle/>
        <a:p>
          <a:endParaRPr lang="en-US"/>
        </a:p>
      </dgm:t>
    </dgm:pt>
    <dgm:pt modelId="{3DE3DE6E-EEAC-4A04-A7AC-1558F4198DD8}">
      <dgm:prSet/>
      <dgm:spPr/>
      <dgm:t>
        <a:bodyPr/>
        <a:lstStyle/>
        <a:p>
          <a:r>
            <a:rPr lang="tr-TR"/>
            <a:t>Algoritma Seçimi: Veri türüne ve probleme uygun algoritma seçilir (örneğin, karar ağaçları, destek vektör makineleri).</a:t>
          </a:r>
          <a:endParaRPr lang="en-US"/>
        </a:p>
      </dgm:t>
    </dgm:pt>
    <dgm:pt modelId="{C21A7081-AFF1-4CD6-A891-B86AB0DA2EE8}" type="parTrans" cxnId="{B1AD1D6A-3582-4716-8A3D-422BB0E7B7BA}">
      <dgm:prSet/>
      <dgm:spPr/>
      <dgm:t>
        <a:bodyPr/>
        <a:lstStyle/>
        <a:p>
          <a:endParaRPr lang="en-US"/>
        </a:p>
      </dgm:t>
    </dgm:pt>
    <dgm:pt modelId="{9C50580F-B141-40C6-9404-B8B382E44BD0}" type="sibTrans" cxnId="{B1AD1D6A-3582-4716-8A3D-422BB0E7B7BA}">
      <dgm:prSet/>
      <dgm:spPr/>
      <dgm:t>
        <a:bodyPr/>
        <a:lstStyle/>
        <a:p>
          <a:endParaRPr lang="en-US"/>
        </a:p>
      </dgm:t>
    </dgm:pt>
    <dgm:pt modelId="{CD2EBB36-9ADC-477C-961E-BC95F88792D9}">
      <dgm:prSet/>
      <dgm:spPr/>
      <dgm:t>
        <a:bodyPr/>
        <a:lstStyle/>
        <a:p>
          <a:r>
            <a:rPr lang="tr-TR"/>
            <a:t>Model Eğitimi: Seçilen algoritma, eğitim verisi üzerinde çalıştırılır ve model parametreleri optimize edilir.</a:t>
          </a:r>
          <a:endParaRPr lang="en-US"/>
        </a:p>
      </dgm:t>
    </dgm:pt>
    <dgm:pt modelId="{B64C1341-91C0-4349-9D0D-4BC0B0EFE86A}" type="parTrans" cxnId="{6359F919-904B-43CC-ABBE-F8B0E2D5BF32}">
      <dgm:prSet/>
      <dgm:spPr/>
      <dgm:t>
        <a:bodyPr/>
        <a:lstStyle/>
        <a:p>
          <a:endParaRPr lang="en-US"/>
        </a:p>
      </dgm:t>
    </dgm:pt>
    <dgm:pt modelId="{5F0E5A6C-DFA8-45A3-83DD-8964C1FC904F}" type="sibTrans" cxnId="{6359F919-904B-43CC-ABBE-F8B0E2D5BF32}">
      <dgm:prSet/>
      <dgm:spPr/>
      <dgm:t>
        <a:bodyPr/>
        <a:lstStyle/>
        <a:p>
          <a:endParaRPr lang="en-US"/>
        </a:p>
      </dgm:t>
    </dgm:pt>
    <dgm:pt modelId="{D7883EFA-B405-4448-A25D-15D15D3043BE}">
      <dgm:prSet/>
      <dgm:spPr/>
      <dgm:t>
        <a:bodyPr/>
        <a:lstStyle/>
        <a:p>
          <a:r>
            <a:rPr lang="tr-TR"/>
            <a:t>Tahmin/Sınıflandırma: Eğitilen model, yeni verilere uygulanarak sonuçlar üretilir.</a:t>
          </a:r>
          <a:endParaRPr lang="en-US"/>
        </a:p>
      </dgm:t>
    </dgm:pt>
    <dgm:pt modelId="{C67208FE-B1A9-432B-8878-60147637312A}" type="parTrans" cxnId="{D12FAD88-2F02-433E-8683-D8DDF20C6D62}">
      <dgm:prSet/>
      <dgm:spPr/>
      <dgm:t>
        <a:bodyPr/>
        <a:lstStyle/>
        <a:p>
          <a:endParaRPr lang="en-US"/>
        </a:p>
      </dgm:t>
    </dgm:pt>
    <dgm:pt modelId="{DA59C043-7C86-474F-9D8C-91F6249BD40B}" type="sibTrans" cxnId="{D12FAD88-2F02-433E-8683-D8DDF20C6D62}">
      <dgm:prSet/>
      <dgm:spPr/>
      <dgm:t>
        <a:bodyPr/>
        <a:lstStyle/>
        <a:p>
          <a:endParaRPr lang="en-US"/>
        </a:p>
      </dgm:t>
    </dgm:pt>
    <dgm:pt modelId="{D3702A1A-CCDD-4958-B427-4F151C04CFD3}" type="pres">
      <dgm:prSet presAssocID="{7F876C68-FBF3-442C-A98C-6C1B3E392142}" presName="outerComposite" presStyleCnt="0">
        <dgm:presLayoutVars>
          <dgm:chMax val="5"/>
          <dgm:dir/>
          <dgm:resizeHandles val="exact"/>
        </dgm:presLayoutVars>
      </dgm:prSet>
      <dgm:spPr/>
    </dgm:pt>
    <dgm:pt modelId="{26E0FC30-0524-4232-8C09-02FB29A0E1CA}" type="pres">
      <dgm:prSet presAssocID="{7F876C68-FBF3-442C-A98C-6C1B3E392142}" presName="dummyMaxCanvas" presStyleCnt="0">
        <dgm:presLayoutVars/>
      </dgm:prSet>
      <dgm:spPr/>
    </dgm:pt>
    <dgm:pt modelId="{13BA8724-D93C-49D7-BD7A-6B4C6687F4B4}" type="pres">
      <dgm:prSet presAssocID="{7F876C68-FBF3-442C-A98C-6C1B3E392142}" presName="FourNodes_1" presStyleLbl="node1" presStyleIdx="0" presStyleCnt="4">
        <dgm:presLayoutVars>
          <dgm:bulletEnabled val="1"/>
        </dgm:presLayoutVars>
      </dgm:prSet>
      <dgm:spPr/>
    </dgm:pt>
    <dgm:pt modelId="{3E9006B0-24D2-4ABE-9672-5C74F2FA2F9A}" type="pres">
      <dgm:prSet presAssocID="{7F876C68-FBF3-442C-A98C-6C1B3E392142}" presName="FourNodes_2" presStyleLbl="node1" presStyleIdx="1" presStyleCnt="4">
        <dgm:presLayoutVars>
          <dgm:bulletEnabled val="1"/>
        </dgm:presLayoutVars>
      </dgm:prSet>
      <dgm:spPr/>
    </dgm:pt>
    <dgm:pt modelId="{A0635ADA-359B-4BF7-9CB2-C83A467169E7}" type="pres">
      <dgm:prSet presAssocID="{7F876C68-FBF3-442C-A98C-6C1B3E392142}" presName="FourNodes_3" presStyleLbl="node1" presStyleIdx="2" presStyleCnt="4">
        <dgm:presLayoutVars>
          <dgm:bulletEnabled val="1"/>
        </dgm:presLayoutVars>
      </dgm:prSet>
      <dgm:spPr/>
    </dgm:pt>
    <dgm:pt modelId="{AE01C7B0-25B6-4B40-8C40-5563891D859D}" type="pres">
      <dgm:prSet presAssocID="{7F876C68-FBF3-442C-A98C-6C1B3E392142}" presName="FourNodes_4" presStyleLbl="node1" presStyleIdx="3" presStyleCnt="4">
        <dgm:presLayoutVars>
          <dgm:bulletEnabled val="1"/>
        </dgm:presLayoutVars>
      </dgm:prSet>
      <dgm:spPr/>
    </dgm:pt>
    <dgm:pt modelId="{7A2D6F11-CF99-470E-9479-16C67A093D6E}" type="pres">
      <dgm:prSet presAssocID="{7F876C68-FBF3-442C-A98C-6C1B3E392142}" presName="FourConn_1-2" presStyleLbl="fgAccFollowNode1" presStyleIdx="0" presStyleCnt="3">
        <dgm:presLayoutVars>
          <dgm:bulletEnabled val="1"/>
        </dgm:presLayoutVars>
      </dgm:prSet>
      <dgm:spPr/>
    </dgm:pt>
    <dgm:pt modelId="{300E9D6C-7388-4F82-B4B5-54F3CCC66360}" type="pres">
      <dgm:prSet presAssocID="{7F876C68-FBF3-442C-A98C-6C1B3E392142}" presName="FourConn_2-3" presStyleLbl="fgAccFollowNode1" presStyleIdx="1" presStyleCnt="3">
        <dgm:presLayoutVars>
          <dgm:bulletEnabled val="1"/>
        </dgm:presLayoutVars>
      </dgm:prSet>
      <dgm:spPr/>
    </dgm:pt>
    <dgm:pt modelId="{483BD0FE-8480-4E30-B790-BE66B789D150}" type="pres">
      <dgm:prSet presAssocID="{7F876C68-FBF3-442C-A98C-6C1B3E392142}" presName="FourConn_3-4" presStyleLbl="fgAccFollowNode1" presStyleIdx="2" presStyleCnt="3">
        <dgm:presLayoutVars>
          <dgm:bulletEnabled val="1"/>
        </dgm:presLayoutVars>
      </dgm:prSet>
      <dgm:spPr/>
    </dgm:pt>
    <dgm:pt modelId="{C7A75E9B-3F65-4CF4-81C6-3126D30218A3}" type="pres">
      <dgm:prSet presAssocID="{7F876C68-FBF3-442C-A98C-6C1B3E392142}" presName="FourNodes_1_text" presStyleLbl="node1" presStyleIdx="3" presStyleCnt="4">
        <dgm:presLayoutVars>
          <dgm:bulletEnabled val="1"/>
        </dgm:presLayoutVars>
      </dgm:prSet>
      <dgm:spPr/>
    </dgm:pt>
    <dgm:pt modelId="{540D445E-E5E2-4A48-9831-04967319F519}" type="pres">
      <dgm:prSet presAssocID="{7F876C68-FBF3-442C-A98C-6C1B3E392142}" presName="FourNodes_2_text" presStyleLbl="node1" presStyleIdx="3" presStyleCnt="4">
        <dgm:presLayoutVars>
          <dgm:bulletEnabled val="1"/>
        </dgm:presLayoutVars>
      </dgm:prSet>
      <dgm:spPr/>
    </dgm:pt>
    <dgm:pt modelId="{8BED1915-F08E-4E47-AD9C-7C68DF0EFBD4}" type="pres">
      <dgm:prSet presAssocID="{7F876C68-FBF3-442C-A98C-6C1B3E392142}" presName="FourNodes_3_text" presStyleLbl="node1" presStyleIdx="3" presStyleCnt="4">
        <dgm:presLayoutVars>
          <dgm:bulletEnabled val="1"/>
        </dgm:presLayoutVars>
      </dgm:prSet>
      <dgm:spPr/>
    </dgm:pt>
    <dgm:pt modelId="{C706ABD4-34AD-45AE-AF00-4F52659076E9}" type="pres">
      <dgm:prSet presAssocID="{7F876C68-FBF3-442C-A98C-6C1B3E392142}" presName="FourNodes_4_text" presStyleLbl="node1" presStyleIdx="3" presStyleCnt="4">
        <dgm:presLayoutVars>
          <dgm:bulletEnabled val="1"/>
        </dgm:presLayoutVars>
      </dgm:prSet>
      <dgm:spPr/>
    </dgm:pt>
  </dgm:ptLst>
  <dgm:cxnLst>
    <dgm:cxn modelId="{378A2200-161B-4A9B-8DCE-A361A50851D3}" type="presOf" srcId="{3DE3DE6E-EEAC-4A04-A7AC-1558F4198DD8}" destId="{3E9006B0-24D2-4ABE-9672-5C74F2FA2F9A}" srcOrd="0" destOrd="0" presId="urn:microsoft.com/office/officeart/2005/8/layout/vProcess5"/>
    <dgm:cxn modelId="{D86E8202-1D81-4312-BD6F-DD9150B2E683}" type="presOf" srcId="{CD2EBB36-9ADC-477C-961E-BC95F88792D9}" destId="{8BED1915-F08E-4E47-AD9C-7C68DF0EFBD4}" srcOrd="1" destOrd="0" presId="urn:microsoft.com/office/officeart/2005/8/layout/vProcess5"/>
    <dgm:cxn modelId="{51C30104-6B82-4971-BCC3-0111F3D49677}" type="presOf" srcId="{5F0E5A6C-DFA8-45A3-83DD-8964C1FC904F}" destId="{483BD0FE-8480-4E30-B790-BE66B789D150}" srcOrd="0" destOrd="0" presId="urn:microsoft.com/office/officeart/2005/8/layout/vProcess5"/>
    <dgm:cxn modelId="{82BAB008-B26D-4725-B014-407025D79C30}" type="presOf" srcId="{9C50580F-B141-40C6-9404-B8B382E44BD0}" destId="{300E9D6C-7388-4F82-B4B5-54F3CCC66360}" srcOrd="0" destOrd="0" presId="urn:microsoft.com/office/officeart/2005/8/layout/vProcess5"/>
    <dgm:cxn modelId="{6359F919-904B-43CC-ABBE-F8B0E2D5BF32}" srcId="{7F876C68-FBF3-442C-A98C-6C1B3E392142}" destId="{CD2EBB36-9ADC-477C-961E-BC95F88792D9}" srcOrd="2" destOrd="0" parTransId="{B64C1341-91C0-4349-9D0D-4BC0B0EFE86A}" sibTransId="{5F0E5A6C-DFA8-45A3-83DD-8964C1FC904F}"/>
    <dgm:cxn modelId="{1963962F-DAB1-4940-BD52-92B48AB9025A}" type="presOf" srcId="{DB1C3CA4-39AF-484D-AB07-A3424FDDF839}" destId="{13BA8724-D93C-49D7-BD7A-6B4C6687F4B4}" srcOrd="0" destOrd="0" presId="urn:microsoft.com/office/officeart/2005/8/layout/vProcess5"/>
    <dgm:cxn modelId="{AF451664-FB66-4E25-8E76-AA42DA6F8155}" type="presOf" srcId="{DB1C3CA4-39AF-484D-AB07-A3424FDDF839}" destId="{C7A75E9B-3F65-4CF4-81C6-3126D30218A3}" srcOrd="1" destOrd="0" presId="urn:microsoft.com/office/officeart/2005/8/layout/vProcess5"/>
    <dgm:cxn modelId="{B1AD1D6A-3582-4716-8A3D-422BB0E7B7BA}" srcId="{7F876C68-FBF3-442C-A98C-6C1B3E392142}" destId="{3DE3DE6E-EEAC-4A04-A7AC-1558F4198DD8}" srcOrd="1" destOrd="0" parTransId="{C21A7081-AFF1-4CD6-A891-B86AB0DA2EE8}" sibTransId="{9C50580F-B141-40C6-9404-B8B382E44BD0}"/>
    <dgm:cxn modelId="{AB372E54-F932-44FC-852E-C9BD6EDCA2A4}" type="presOf" srcId="{7F876C68-FBF3-442C-A98C-6C1B3E392142}" destId="{D3702A1A-CCDD-4958-B427-4F151C04CFD3}" srcOrd="0" destOrd="0" presId="urn:microsoft.com/office/officeart/2005/8/layout/vProcess5"/>
    <dgm:cxn modelId="{6FD3F774-E3BE-452C-9E8C-1D91EED77041}" type="presOf" srcId="{CD2EBB36-9ADC-477C-961E-BC95F88792D9}" destId="{A0635ADA-359B-4BF7-9CB2-C83A467169E7}" srcOrd="0" destOrd="0" presId="urn:microsoft.com/office/officeart/2005/8/layout/vProcess5"/>
    <dgm:cxn modelId="{D12FAD88-2F02-433E-8683-D8DDF20C6D62}" srcId="{7F876C68-FBF3-442C-A98C-6C1B3E392142}" destId="{D7883EFA-B405-4448-A25D-15D15D3043BE}" srcOrd="3" destOrd="0" parTransId="{C67208FE-B1A9-432B-8878-60147637312A}" sibTransId="{DA59C043-7C86-474F-9D8C-91F6249BD40B}"/>
    <dgm:cxn modelId="{DAFD848D-576A-4582-A289-84287B0B4130}" type="presOf" srcId="{3DE3DE6E-EEAC-4A04-A7AC-1558F4198DD8}" destId="{540D445E-E5E2-4A48-9831-04967319F519}" srcOrd="1" destOrd="0" presId="urn:microsoft.com/office/officeart/2005/8/layout/vProcess5"/>
    <dgm:cxn modelId="{FE6EA0A0-4533-49C0-AFDC-1D18B774CC19}" type="presOf" srcId="{8332F340-53B4-45DB-8580-EDE4AD5DC2CE}" destId="{7A2D6F11-CF99-470E-9479-16C67A093D6E}" srcOrd="0" destOrd="0" presId="urn:microsoft.com/office/officeart/2005/8/layout/vProcess5"/>
    <dgm:cxn modelId="{0BEAB5E1-7DA8-4D0F-8981-77AA5B72069E}" type="presOf" srcId="{D7883EFA-B405-4448-A25D-15D15D3043BE}" destId="{C706ABD4-34AD-45AE-AF00-4F52659076E9}" srcOrd="1" destOrd="0" presId="urn:microsoft.com/office/officeart/2005/8/layout/vProcess5"/>
    <dgm:cxn modelId="{060875EF-9495-44D2-A30E-C2B7149751FA}" type="presOf" srcId="{D7883EFA-B405-4448-A25D-15D15D3043BE}" destId="{AE01C7B0-25B6-4B40-8C40-5563891D859D}" srcOrd="0" destOrd="0" presId="urn:microsoft.com/office/officeart/2005/8/layout/vProcess5"/>
    <dgm:cxn modelId="{2809EFF3-74FB-4BDA-AC90-DE1FEFD9B4DF}" srcId="{7F876C68-FBF3-442C-A98C-6C1B3E392142}" destId="{DB1C3CA4-39AF-484D-AB07-A3424FDDF839}" srcOrd="0" destOrd="0" parTransId="{4F45B933-A89F-43EE-9933-18FDBEEC6A70}" sibTransId="{8332F340-53B4-45DB-8580-EDE4AD5DC2CE}"/>
    <dgm:cxn modelId="{CA450F0E-29F8-4B70-9F75-F718B16F5479}" type="presParOf" srcId="{D3702A1A-CCDD-4958-B427-4F151C04CFD3}" destId="{26E0FC30-0524-4232-8C09-02FB29A0E1CA}" srcOrd="0" destOrd="0" presId="urn:microsoft.com/office/officeart/2005/8/layout/vProcess5"/>
    <dgm:cxn modelId="{01475F1E-906E-4199-BC78-9A41DE0363C9}" type="presParOf" srcId="{D3702A1A-CCDD-4958-B427-4F151C04CFD3}" destId="{13BA8724-D93C-49D7-BD7A-6B4C6687F4B4}" srcOrd="1" destOrd="0" presId="urn:microsoft.com/office/officeart/2005/8/layout/vProcess5"/>
    <dgm:cxn modelId="{C220D129-79F4-46A3-8B04-929974FBF6C3}" type="presParOf" srcId="{D3702A1A-CCDD-4958-B427-4F151C04CFD3}" destId="{3E9006B0-24D2-4ABE-9672-5C74F2FA2F9A}" srcOrd="2" destOrd="0" presId="urn:microsoft.com/office/officeart/2005/8/layout/vProcess5"/>
    <dgm:cxn modelId="{C521DC1D-780E-40C7-9DD4-D7EF64F9C735}" type="presParOf" srcId="{D3702A1A-CCDD-4958-B427-4F151C04CFD3}" destId="{A0635ADA-359B-4BF7-9CB2-C83A467169E7}" srcOrd="3" destOrd="0" presId="urn:microsoft.com/office/officeart/2005/8/layout/vProcess5"/>
    <dgm:cxn modelId="{94DE5F16-53B5-43EF-9F2A-8A6E225E6841}" type="presParOf" srcId="{D3702A1A-CCDD-4958-B427-4F151C04CFD3}" destId="{AE01C7B0-25B6-4B40-8C40-5563891D859D}" srcOrd="4" destOrd="0" presId="urn:microsoft.com/office/officeart/2005/8/layout/vProcess5"/>
    <dgm:cxn modelId="{B883698B-F9FF-44D9-95A1-A2A3F3CC9978}" type="presParOf" srcId="{D3702A1A-CCDD-4958-B427-4F151C04CFD3}" destId="{7A2D6F11-CF99-470E-9479-16C67A093D6E}" srcOrd="5" destOrd="0" presId="urn:microsoft.com/office/officeart/2005/8/layout/vProcess5"/>
    <dgm:cxn modelId="{9050DB97-7D03-4235-A1AA-3C7FF28F457E}" type="presParOf" srcId="{D3702A1A-CCDD-4958-B427-4F151C04CFD3}" destId="{300E9D6C-7388-4F82-B4B5-54F3CCC66360}" srcOrd="6" destOrd="0" presId="urn:microsoft.com/office/officeart/2005/8/layout/vProcess5"/>
    <dgm:cxn modelId="{8A8EB80A-4314-4263-B012-1B232A5BA1F1}" type="presParOf" srcId="{D3702A1A-CCDD-4958-B427-4F151C04CFD3}" destId="{483BD0FE-8480-4E30-B790-BE66B789D150}" srcOrd="7" destOrd="0" presId="urn:microsoft.com/office/officeart/2005/8/layout/vProcess5"/>
    <dgm:cxn modelId="{A1F983B5-6808-46A4-9BE5-D08B036F7EB4}" type="presParOf" srcId="{D3702A1A-CCDD-4958-B427-4F151C04CFD3}" destId="{C7A75E9B-3F65-4CF4-81C6-3126D30218A3}" srcOrd="8" destOrd="0" presId="urn:microsoft.com/office/officeart/2005/8/layout/vProcess5"/>
    <dgm:cxn modelId="{6FC1152A-42F9-4417-B88F-F9C85C5641FF}" type="presParOf" srcId="{D3702A1A-CCDD-4958-B427-4F151C04CFD3}" destId="{540D445E-E5E2-4A48-9831-04967319F519}" srcOrd="9" destOrd="0" presId="urn:microsoft.com/office/officeart/2005/8/layout/vProcess5"/>
    <dgm:cxn modelId="{AE9487EE-22A1-48E7-B870-84558604E3CC}" type="presParOf" srcId="{D3702A1A-CCDD-4958-B427-4F151C04CFD3}" destId="{8BED1915-F08E-4E47-AD9C-7C68DF0EFBD4}" srcOrd="10" destOrd="0" presId="urn:microsoft.com/office/officeart/2005/8/layout/vProcess5"/>
    <dgm:cxn modelId="{44941D7D-5146-4964-9563-EC3237CDABB7}" type="presParOf" srcId="{D3702A1A-CCDD-4958-B427-4F151C04CFD3}" destId="{C706ABD4-34AD-45AE-AF00-4F52659076E9}"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876C68-FBF3-442C-A98C-6C1B3E39214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DB1C3CA4-39AF-484D-AB07-A3424FDDF839}">
      <dgm:prSet/>
      <dgm:spPr/>
      <dgm:t>
        <a:bodyPr/>
        <a:lstStyle/>
        <a:p>
          <a:pPr rtl="0"/>
          <a:r>
            <a:rPr lang="tr-TR">
              <a:latin typeface="Aptos"/>
            </a:rPr>
            <a:t>Otomatik Özellik Çıkarımı: Derin sinir ağları, ham veriden otomatik olarak özellikler çıkarır.</a:t>
          </a:r>
        </a:p>
      </dgm:t>
    </dgm:pt>
    <dgm:pt modelId="{4F45B933-A89F-43EE-9933-18FDBEEC6A70}" type="parTrans" cxnId="{2809EFF3-74FB-4BDA-AC90-DE1FEFD9B4DF}">
      <dgm:prSet/>
      <dgm:spPr/>
      <dgm:t>
        <a:bodyPr/>
        <a:lstStyle/>
        <a:p>
          <a:endParaRPr lang="en-US"/>
        </a:p>
      </dgm:t>
    </dgm:pt>
    <dgm:pt modelId="{8332F340-53B4-45DB-8580-EDE4AD5DC2CE}" type="sibTrans" cxnId="{2809EFF3-74FB-4BDA-AC90-DE1FEFD9B4DF}">
      <dgm:prSet/>
      <dgm:spPr/>
      <dgm:t>
        <a:bodyPr/>
        <a:lstStyle/>
        <a:p>
          <a:endParaRPr lang="en-US"/>
        </a:p>
      </dgm:t>
    </dgm:pt>
    <dgm:pt modelId="{3DE3DE6E-EEAC-4A04-A7AC-1558F4198DD8}">
      <dgm:prSet/>
      <dgm:spPr/>
      <dgm:t>
        <a:bodyPr/>
        <a:lstStyle/>
        <a:p>
          <a:r>
            <a:rPr lang="tr-TR">
              <a:latin typeface="Aptos"/>
            </a:rPr>
            <a:t>Katmanlı Yapı: Çok katmanlı yapay sinir ağları kullanılır.</a:t>
          </a:r>
          <a:endParaRPr lang="en-US"/>
        </a:p>
      </dgm:t>
    </dgm:pt>
    <dgm:pt modelId="{C21A7081-AFF1-4CD6-A891-B86AB0DA2EE8}" type="parTrans" cxnId="{B1AD1D6A-3582-4716-8A3D-422BB0E7B7BA}">
      <dgm:prSet/>
      <dgm:spPr/>
      <dgm:t>
        <a:bodyPr/>
        <a:lstStyle/>
        <a:p>
          <a:endParaRPr lang="en-US"/>
        </a:p>
      </dgm:t>
    </dgm:pt>
    <dgm:pt modelId="{9C50580F-B141-40C6-9404-B8B382E44BD0}" type="sibTrans" cxnId="{B1AD1D6A-3582-4716-8A3D-422BB0E7B7BA}">
      <dgm:prSet/>
      <dgm:spPr/>
      <dgm:t>
        <a:bodyPr/>
        <a:lstStyle/>
        <a:p>
          <a:endParaRPr lang="en-US"/>
        </a:p>
      </dgm:t>
    </dgm:pt>
    <dgm:pt modelId="{CD2EBB36-9ADC-477C-961E-BC95F88792D9}">
      <dgm:prSet/>
      <dgm:spPr/>
      <dgm:t>
        <a:bodyPr/>
        <a:lstStyle/>
        <a:p>
          <a:pPr rtl="0"/>
          <a:r>
            <a:rPr lang="tr-TR">
              <a:latin typeface="Aptos"/>
            </a:rPr>
            <a:t>Büyük Veri İşleme: Genellikle çok büyük veri setleri üzerinde çalışır.</a:t>
          </a:r>
          <a:endParaRPr lang="en-US">
            <a:latin typeface="Aptos"/>
          </a:endParaRPr>
        </a:p>
      </dgm:t>
    </dgm:pt>
    <dgm:pt modelId="{B64C1341-91C0-4349-9D0D-4BC0B0EFE86A}" type="parTrans" cxnId="{6359F919-904B-43CC-ABBE-F8B0E2D5BF32}">
      <dgm:prSet/>
      <dgm:spPr/>
      <dgm:t>
        <a:bodyPr/>
        <a:lstStyle/>
        <a:p>
          <a:endParaRPr lang="en-US"/>
        </a:p>
      </dgm:t>
    </dgm:pt>
    <dgm:pt modelId="{5F0E5A6C-DFA8-45A3-83DD-8964C1FC904F}" type="sibTrans" cxnId="{6359F919-904B-43CC-ABBE-F8B0E2D5BF32}">
      <dgm:prSet/>
      <dgm:spPr/>
      <dgm:t>
        <a:bodyPr/>
        <a:lstStyle/>
        <a:p>
          <a:endParaRPr lang="en-US"/>
        </a:p>
      </dgm:t>
    </dgm:pt>
    <dgm:pt modelId="{3C264730-4703-4A7E-BE98-CF1076772C53}">
      <dgm:prSet phldr="0"/>
      <dgm:spPr/>
      <dgm:t>
        <a:bodyPr/>
        <a:lstStyle/>
        <a:p>
          <a:r>
            <a:rPr lang="tr-TR">
              <a:latin typeface="Aptos"/>
            </a:rPr>
            <a:t>Geri Yayılım: Hata sinyalleri ağ boyunca geriye doğru yayılarak ağırlıklar güncellenir.</a:t>
          </a:r>
          <a:endParaRPr lang="tr-TR"/>
        </a:p>
      </dgm:t>
    </dgm:pt>
    <dgm:pt modelId="{83FCDA80-9317-40EB-B49E-FD40C45B41C1}" type="parTrans" cxnId="{84904A0E-1012-423B-85DE-9D0544C9F03D}">
      <dgm:prSet/>
      <dgm:spPr/>
    </dgm:pt>
    <dgm:pt modelId="{4C478193-4D59-42AB-B05A-DEAB09813232}" type="sibTrans" cxnId="{84904A0E-1012-423B-85DE-9D0544C9F03D}">
      <dgm:prSet/>
      <dgm:spPr/>
    </dgm:pt>
    <dgm:pt modelId="{4501B1D8-B1F9-481C-888E-194764CC198B}">
      <dgm:prSet phldr="0"/>
      <dgm:spPr/>
      <dgm:t>
        <a:bodyPr/>
        <a:lstStyle/>
        <a:p>
          <a:pPr rtl="0"/>
          <a:r>
            <a:rPr lang="tr-TR">
              <a:latin typeface="Aptos"/>
            </a:rPr>
            <a:t>Karmaşık Örüntü Tanıma: Görüntü, ses ve metin gibi karmaşık verilerdeki örüntüleri öğrenebilir.</a:t>
          </a:r>
        </a:p>
      </dgm:t>
    </dgm:pt>
    <dgm:pt modelId="{DBB323AC-C1DD-4DA7-B871-E13FF4E57C50}" type="parTrans" cxnId="{5C96B881-D754-4141-8F99-DF600A83019A}">
      <dgm:prSet/>
      <dgm:spPr/>
    </dgm:pt>
    <dgm:pt modelId="{6CE8DE41-EBAE-4A77-B815-4F50BF67134B}" type="sibTrans" cxnId="{5C96B881-D754-4141-8F99-DF600A83019A}">
      <dgm:prSet/>
      <dgm:spPr/>
    </dgm:pt>
    <dgm:pt modelId="{1B8AF990-84E3-4AFA-854E-10048C10D543}" type="pres">
      <dgm:prSet presAssocID="{7F876C68-FBF3-442C-A98C-6C1B3E392142}" presName="diagram" presStyleCnt="0">
        <dgm:presLayoutVars>
          <dgm:dir/>
          <dgm:resizeHandles val="exact"/>
        </dgm:presLayoutVars>
      </dgm:prSet>
      <dgm:spPr/>
    </dgm:pt>
    <dgm:pt modelId="{14743519-C696-4BC4-BF6B-ABD3855F556F}" type="pres">
      <dgm:prSet presAssocID="{DB1C3CA4-39AF-484D-AB07-A3424FDDF839}" presName="node" presStyleLbl="node1" presStyleIdx="0" presStyleCnt="5">
        <dgm:presLayoutVars>
          <dgm:bulletEnabled val="1"/>
        </dgm:presLayoutVars>
      </dgm:prSet>
      <dgm:spPr/>
    </dgm:pt>
    <dgm:pt modelId="{45E43DD5-7ED8-4E4A-A050-F96AD43C9BAA}" type="pres">
      <dgm:prSet presAssocID="{8332F340-53B4-45DB-8580-EDE4AD5DC2CE}" presName="sibTrans" presStyleCnt="0"/>
      <dgm:spPr/>
    </dgm:pt>
    <dgm:pt modelId="{C99714CC-65C7-43FF-8D7D-133671C6057C}" type="pres">
      <dgm:prSet presAssocID="{3DE3DE6E-EEAC-4A04-A7AC-1558F4198DD8}" presName="node" presStyleLbl="node1" presStyleIdx="1" presStyleCnt="5">
        <dgm:presLayoutVars>
          <dgm:bulletEnabled val="1"/>
        </dgm:presLayoutVars>
      </dgm:prSet>
      <dgm:spPr/>
    </dgm:pt>
    <dgm:pt modelId="{3823D59B-BFBE-4B6E-A6DC-D5E79A66AB08}" type="pres">
      <dgm:prSet presAssocID="{9C50580F-B141-40C6-9404-B8B382E44BD0}" presName="sibTrans" presStyleCnt="0"/>
      <dgm:spPr/>
    </dgm:pt>
    <dgm:pt modelId="{89C87305-A4FC-4D60-9ADC-4E9FFD0323C5}" type="pres">
      <dgm:prSet presAssocID="{CD2EBB36-9ADC-477C-961E-BC95F88792D9}" presName="node" presStyleLbl="node1" presStyleIdx="2" presStyleCnt="5">
        <dgm:presLayoutVars>
          <dgm:bulletEnabled val="1"/>
        </dgm:presLayoutVars>
      </dgm:prSet>
      <dgm:spPr/>
    </dgm:pt>
    <dgm:pt modelId="{DD4BEB16-01E9-448E-A95C-974A28B79E79}" type="pres">
      <dgm:prSet presAssocID="{5F0E5A6C-DFA8-45A3-83DD-8964C1FC904F}" presName="sibTrans" presStyleCnt="0"/>
      <dgm:spPr/>
    </dgm:pt>
    <dgm:pt modelId="{F1D4DBEF-CAB5-4308-8834-7813B6A3277D}" type="pres">
      <dgm:prSet presAssocID="{4501B1D8-B1F9-481C-888E-194764CC198B}" presName="node" presStyleLbl="node1" presStyleIdx="3" presStyleCnt="5">
        <dgm:presLayoutVars>
          <dgm:bulletEnabled val="1"/>
        </dgm:presLayoutVars>
      </dgm:prSet>
      <dgm:spPr/>
    </dgm:pt>
    <dgm:pt modelId="{A1768E0B-83F3-4024-9D72-3A8A8A9327F9}" type="pres">
      <dgm:prSet presAssocID="{6CE8DE41-EBAE-4A77-B815-4F50BF67134B}" presName="sibTrans" presStyleCnt="0"/>
      <dgm:spPr/>
    </dgm:pt>
    <dgm:pt modelId="{F8F8C681-35BB-4846-8238-9C590FC6080C}" type="pres">
      <dgm:prSet presAssocID="{3C264730-4703-4A7E-BE98-CF1076772C53}" presName="node" presStyleLbl="node1" presStyleIdx="4" presStyleCnt="5">
        <dgm:presLayoutVars>
          <dgm:bulletEnabled val="1"/>
        </dgm:presLayoutVars>
      </dgm:prSet>
      <dgm:spPr/>
    </dgm:pt>
  </dgm:ptLst>
  <dgm:cxnLst>
    <dgm:cxn modelId="{4E8BB300-B700-40E4-9671-1C3D9A365BCE}" type="presOf" srcId="{DB1C3CA4-39AF-484D-AB07-A3424FDDF839}" destId="{14743519-C696-4BC4-BF6B-ABD3855F556F}" srcOrd="0" destOrd="0" presId="urn:microsoft.com/office/officeart/2005/8/layout/default"/>
    <dgm:cxn modelId="{84904A0E-1012-423B-85DE-9D0544C9F03D}" srcId="{7F876C68-FBF3-442C-A98C-6C1B3E392142}" destId="{3C264730-4703-4A7E-BE98-CF1076772C53}" srcOrd="4" destOrd="0" parTransId="{83FCDA80-9317-40EB-B49E-FD40C45B41C1}" sibTransId="{4C478193-4D59-42AB-B05A-DEAB09813232}"/>
    <dgm:cxn modelId="{6359F919-904B-43CC-ABBE-F8B0E2D5BF32}" srcId="{7F876C68-FBF3-442C-A98C-6C1B3E392142}" destId="{CD2EBB36-9ADC-477C-961E-BC95F88792D9}" srcOrd="2" destOrd="0" parTransId="{B64C1341-91C0-4349-9D0D-4BC0B0EFE86A}" sibTransId="{5F0E5A6C-DFA8-45A3-83DD-8964C1FC904F}"/>
    <dgm:cxn modelId="{FE20A929-1F0B-45CE-AE0C-3389070175C0}" type="presOf" srcId="{3DE3DE6E-EEAC-4A04-A7AC-1558F4198DD8}" destId="{C99714CC-65C7-43FF-8D7D-133671C6057C}" srcOrd="0" destOrd="0" presId="urn:microsoft.com/office/officeart/2005/8/layout/default"/>
    <dgm:cxn modelId="{9FEF355C-46FB-41C7-A82A-C1F18444517D}" type="presOf" srcId="{4501B1D8-B1F9-481C-888E-194764CC198B}" destId="{F1D4DBEF-CAB5-4308-8834-7813B6A3277D}" srcOrd="0" destOrd="0" presId="urn:microsoft.com/office/officeart/2005/8/layout/default"/>
    <dgm:cxn modelId="{B1AD1D6A-3582-4716-8A3D-422BB0E7B7BA}" srcId="{7F876C68-FBF3-442C-A98C-6C1B3E392142}" destId="{3DE3DE6E-EEAC-4A04-A7AC-1558F4198DD8}" srcOrd="1" destOrd="0" parTransId="{C21A7081-AFF1-4CD6-A891-B86AB0DA2EE8}" sibTransId="{9C50580F-B141-40C6-9404-B8B382E44BD0}"/>
    <dgm:cxn modelId="{5C96B881-D754-4141-8F99-DF600A83019A}" srcId="{7F876C68-FBF3-442C-A98C-6C1B3E392142}" destId="{4501B1D8-B1F9-481C-888E-194764CC198B}" srcOrd="3" destOrd="0" parTransId="{DBB323AC-C1DD-4DA7-B871-E13FF4E57C50}" sibTransId="{6CE8DE41-EBAE-4A77-B815-4F50BF67134B}"/>
    <dgm:cxn modelId="{E83E90AA-EB23-4D60-9352-F0F1A4930F92}" type="presOf" srcId="{CD2EBB36-9ADC-477C-961E-BC95F88792D9}" destId="{89C87305-A4FC-4D60-9ADC-4E9FFD0323C5}" srcOrd="0" destOrd="0" presId="urn:microsoft.com/office/officeart/2005/8/layout/default"/>
    <dgm:cxn modelId="{79C0ACB3-EF08-4409-A7BD-DAB5FD2975A7}" type="presOf" srcId="{3C264730-4703-4A7E-BE98-CF1076772C53}" destId="{F8F8C681-35BB-4846-8238-9C590FC6080C}" srcOrd="0" destOrd="0" presId="urn:microsoft.com/office/officeart/2005/8/layout/default"/>
    <dgm:cxn modelId="{2809EFF3-74FB-4BDA-AC90-DE1FEFD9B4DF}" srcId="{7F876C68-FBF3-442C-A98C-6C1B3E392142}" destId="{DB1C3CA4-39AF-484D-AB07-A3424FDDF839}" srcOrd="0" destOrd="0" parTransId="{4F45B933-A89F-43EE-9933-18FDBEEC6A70}" sibTransId="{8332F340-53B4-45DB-8580-EDE4AD5DC2CE}"/>
    <dgm:cxn modelId="{BB42DCF7-DC72-46BE-BEE6-464D643ED2BD}" type="presOf" srcId="{7F876C68-FBF3-442C-A98C-6C1B3E392142}" destId="{1B8AF990-84E3-4AFA-854E-10048C10D543}" srcOrd="0" destOrd="0" presId="urn:microsoft.com/office/officeart/2005/8/layout/default"/>
    <dgm:cxn modelId="{52588AD7-2BB5-4201-BB00-FBF1D8816C2D}" type="presParOf" srcId="{1B8AF990-84E3-4AFA-854E-10048C10D543}" destId="{14743519-C696-4BC4-BF6B-ABD3855F556F}" srcOrd="0" destOrd="0" presId="urn:microsoft.com/office/officeart/2005/8/layout/default"/>
    <dgm:cxn modelId="{63F3D3F9-1589-48FC-AC1F-C78266B95750}" type="presParOf" srcId="{1B8AF990-84E3-4AFA-854E-10048C10D543}" destId="{45E43DD5-7ED8-4E4A-A050-F96AD43C9BAA}" srcOrd="1" destOrd="0" presId="urn:microsoft.com/office/officeart/2005/8/layout/default"/>
    <dgm:cxn modelId="{3DA13746-27D2-402E-84C6-2069C93390E3}" type="presParOf" srcId="{1B8AF990-84E3-4AFA-854E-10048C10D543}" destId="{C99714CC-65C7-43FF-8D7D-133671C6057C}" srcOrd="2" destOrd="0" presId="urn:microsoft.com/office/officeart/2005/8/layout/default"/>
    <dgm:cxn modelId="{B536B82C-D52D-4D56-AA58-B3B996920ECB}" type="presParOf" srcId="{1B8AF990-84E3-4AFA-854E-10048C10D543}" destId="{3823D59B-BFBE-4B6E-A6DC-D5E79A66AB08}" srcOrd="3" destOrd="0" presId="urn:microsoft.com/office/officeart/2005/8/layout/default"/>
    <dgm:cxn modelId="{EB88EB7E-4098-44A0-8A6B-B87C322EDC0A}" type="presParOf" srcId="{1B8AF990-84E3-4AFA-854E-10048C10D543}" destId="{89C87305-A4FC-4D60-9ADC-4E9FFD0323C5}" srcOrd="4" destOrd="0" presId="urn:microsoft.com/office/officeart/2005/8/layout/default"/>
    <dgm:cxn modelId="{67ED46C1-272F-4DF4-B382-ABB4A08C0973}" type="presParOf" srcId="{1B8AF990-84E3-4AFA-854E-10048C10D543}" destId="{DD4BEB16-01E9-448E-A95C-974A28B79E79}" srcOrd="5" destOrd="0" presId="urn:microsoft.com/office/officeart/2005/8/layout/default"/>
    <dgm:cxn modelId="{50EC4A0B-AD1A-4D94-BBF0-9667270035CB}" type="presParOf" srcId="{1B8AF990-84E3-4AFA-854E-10048C10D543}" destId="{F1D4DBEF-CAB5-4308-8834-7813B6A3277D}" srcOrd="6" destOrd="0" presId="urn:microsoft.com/office/officeart/2005/8/layout/default"/>
    <dgm:cxn modelId="{F4A25A8C-4F12-4314-AB4A-57137DA96CCB}" type="presParOf" srcId="{1B8AF990-84E3-4AFA-854E-10048C10D543}" destId="{A1768E0B-83F3-4024-9D72-3A8A8A9327F9}" srcOrd="7" destOrd="0" presId="urn:microsoft.com/office/officeart/2005/8/layout/default"/>
    <dgm:cxn modelId="{2FA15BFC-357E-4768-B7BF-979B7AF85D1E}" type="presParOf" srcId="{1B8AF990-84E3-4AFA-854E-10048C10D543}" destId="{F8F8C681-35BB-4846-8238-9C590FC6080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A8724-D93C-49D7-BD7A-6B4C6687F4B4}">
      <dsp:nvSpPr>
        <dsp:cNvPr id="0" name=""/>
        <dsp:cNvSpPr/>
      </dsp:nvSpPr>
      <dsp:spPr>
        <a:xfrm>
          <a:off x="0" y="0"/>
          <a:ext cx="8412480" cy="95729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Özellik Çıkarımı: Genellikle insan uzmanlar tarafından belirlenen özellikler kullanılır.</a:t>
          </a:r>
          <a:endParaRPr lang="en-US" sz="2100" kern="1200"/>
        </a:p>
      </dsp:txBody>
      <dsp:txXfrm>
        <a:off x="28038" y="28038"/>
        <a:ext cx="7298593" cy="901218"/>
      </dsp:txXfrm>
    </dsp:sp>
    <dsp:sp modelId="{3E9006B0-24D2-4ABE-9672-5C74F2FA2F9A}">
      <dsp:nvSpPr>
        <dsp:cNvPr id="0" name=""/>
        <dsp:cNvSpPr/>
      </dsp:nvSpPr>
      <dsp:spPr>
        <a:xfrm>
          <a:off x="704545" y="1131347"/>
          <a:ext cx="8412480" cy="95729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Algoritma Seçimi: Veri türüne ve probleme uygun algoritma seçilir (örneğin, karar ağaçları, destek vektör makineleri).</a:t>
          </a:r>
          <a:endParaRPr lang="en-US" sz="2100" kern="1200"/>
        </a:p>
      </dsp:txBody>
      <dsp:txXfrm>
        <a:off x="732583" y="1159385"/>
        <a:ext cx="7029617" cy="901218"/>
      </dsp:txXfrm>
    </dsp:sp>
    <dsp:sp modelId="{A0635ADA-359B-4BF7-9CB2-C83A467169E7}">
      <dsp:nvSpPr>
        <dsp:cNvPr id="0" name=""/>
        <dsp:cNvSpPr/>
      </dsp:nvSpPr>
      <dsp:spPr>
        <a:xfrm>
          <a:off x="1398574" y="2262695"/>
          <a:ext cx="8412480" cy="95729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Model Eğitimi: Seçilen algoritma, eğitim verisi üzerinde çalıştırılır ve model parametreleri optimize edilir.</a:t>
          </a:r>
          <a:endParaRPr lang="en-US" sz="2100" kern="1200"/>
        </a:p>
      </dsp:txBody>
      <dsp:txXfrm>
        <a:off x="1426612" y="2290733"/>
        <a:ext cx="7040133" cy="901218"/>
      </dsp:txXfrm>
    </dsp:sp>
    <dsp:sp modelId="{AE01C7B0-25B6-4B40-8C40-5563891D859D}">
      <dsp:nvSpPr>
        <dsp:cNvPr id="0" name=""/>
        <dsp:cNvSpPr/>
      </dsp:nvSpPr>
      <dsp:spPr>
        <a:xfrm>
          <a:off x="2103119" y="3394043"/>
          <a:ext cx="8412480" cy="95729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Tahmin/Sınıflandırma: Eğitilen model, yeni verilere uygulanarak sonuçlar üretilir.</a:t>
          </a:r>
          <a:endParaRPr lang="en-US" sz="2100" kern="1200"/>
        </a:p>
      </dsp:txBody>
      <dsp:txXfrm>
        <a:off x="2131157" y="3422081"/>
        <a:ext cx="7029617" cy="901218"/>
      </dsp:txXfrm>
    </dsp:sp>
    <dsp:sp modelId="{7A2D6F11-CF99-470E-9479-16C67A093D6E}">
      <dsp:nvSpPr>
        <dsp:cNvPr id="0" name=""/>
        <dsp:cNvSpPr/>
      </dsp:nvSpPr>
      <dsp:spPr>
        <a:xfrm>
          <a:off x="7790238" y="733200"/>
          <a:ext cx="622241" cy="622241"/>
        </a:xfrm>
        <a:prstGeom prst="downArrow">
          <a:avLst>
            <a:gd name="adj1" fmla="val 55000"/>
            <a:gd name="adj2" fmla="val 45000"/>
          </a:avLst>
        </a:prstGeom>
        <a:solidFill>
          <a:schemeClr val="accent5">
            <a:alpha val="90000"/>
            <a:tint val="40000"/>
            <a:hueOff val="0"/>
            <a:satOff val="0"/>
            <a:lumOff val="0"/>
            <a:alphaOff val="0"/>
          </a:schemeClr>
        </a:solidFill>
        <a:ln w="1905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300E9D6C-7388-4F82-B4B5-54F3CCC66360}">
      <dsp:nvSpPr>
        <dsp:cNvPr id="0" name=""/>
        <dsp:cNvSpPr/>
      </dsp:nvSpPr>
      <dsp:spPr>
        <a:xfrm>
          <a:off x="8494783" y="1864548"/>
          <a:ext cx="622241" cy="622241"/>
        </a:xfrm>
        <a:prstGeom prst="downArrow">
          <a:avLst>
            <a:gd name="adj1" fmla="val 55000"/>
            <a:gd name="adj2" fmla="val 45000"/>
          </a:avLst>
        </a:prstGeom>
        <a:solidFill>
          <a:schemeClr val="accent5">
            <a:alpha val="90000"/>
            <a:tint val="40000"/>
            <a:hueOff val="0"/>
            <a:satOff val="0"/>
            <a:lumOff val="0"/>
            <a:alphaOff val="0"/>
          </a:schemeClr>
        </a:solidFill>
        <a:ln w="1905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483BD0FE-8480-4E30-B790-BE66B789D150}">
      <dsp:nvSpPr>
        <dsp:cNvPr id="0" name=""/>
        <dsp:cNvSpPr/>
      </dsp:nvSpPr>
      <dsp:spPr>
        <a:xfrm>
          <a:off x="9188813" y="2995896"/>
          <a:ext cx="622241" cy="622241"/>
        </a:xfrm>
        <a:prstGeom prst="downArrow">
          <a:avLst>
            <a:gd name="adj1" fmla="val 55000"/>
            <a:gd name="adj2" fmla="val 45000"/>
          </a:avLst>
        </a:prstGeom>
        <a:solidFill>
          <a:schemeClr val="accent5">
            <a:alpha val="90000"/>
            <a:tint val="40000"/>
            <a:hueOff val="0"/>
            <a:satOff val="0"/>
            <a:lumOff val="0"/>
            <a:alphaOff val="0"/>
          </a:schemeClr>
        </a:solidFill>
        <a:ln w="1905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43519-C696-4BC4-BF6B-ABD3855F556F}">
      <dsp:nvSpPr>
        <dsp:cNvPr id="0" name=""/>
        <dsp:cNvSpPr/>
      </dsp:nvSpPr>
      <dsp:spPr>
        <a:xfrm>
          <a:off x="0" y="39687"/>
          <a:ext cx="3286125" cy="1971675"/>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tr-TR" sz="2500" kern="1200">
              <a:latin typeface="Aptos"/>
            </a:rPr>
            <a:t>Otomatik Özellik Çıkarımı: Derin sinir ağları, ham veriden otomatik olarak özellikler çıkarır.</a:t>
          </a:r>
        </a:p>
      </dsp:txBody>
      <dsp:txXfrm>
        <a:off x="0" y="39687"/>
        <a:ext cx="3286125" cy="1971675"/>
      </dsp:txXfrm>
    </dsp:sp>
    <dsp:sp modelId="{C99714CC-65C7-43FF-8D7D-133671C6057C}">
      <dsp:nvSpPr>
        <dsp:cNvPr id="0" name=""/>
        <dsp:cNvSpPr/>
      </dsp:nvSpPr>
      <dsp:spPr>
        <a:xfrm>
          <a:off x="3614737" y="39687"/>
          <a:ext cx="3286125" cy="1971675"/>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latin typeface="Aptos"/>
            </a:rPr>
            <a:t>Katmanlı Yapı: Çok katmanlı yapay sinir ağları kullanılır.</a:t>
          </a:r>
          <a:endParaRPr lang="en-US" sz="2500" kern="1200"/>
        </a:p>
      </dsp:txBody>
      <dsp:txXfrm>
        <a:off x="3614737" y="39687"/>
        <a:ext cx="3286125" cy="1971675"/>
      </dsp:txXfrm>
    </dsp:sp>
    <dsp:sp modelId="{89C87305-A4FC-4D60-9ADC-4E9FFD0323C5}">
      <dsp:nvSpPr>
        <dsp:cNvPr id="0" name=""/>
        <dsp:cNvSpPr/>
      </dsp:nvSpPr>
      <dsp:spPr>
        <a:xfrm>
          <a:off x="7229475" y="39687"/>
          <a:ext cx="3286125" cy="1971675"/>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tr-TR" sz="2500" kern="1200">
              <a:latin typeface="Aptos"/>
            </a:rPr>
            <a:t>Büyük Veri İşleme: Genellikle çok büyük veri setleri üzerinde çalışır.</a:t>
          </a:r>
          <a:endParaRPr lang="en-US" sz="2500" kern="1200">
            <a:latin typeface="Aptos"/>
          </a:endParaRPr>
        </a:p>
      </dsp:txBody>
      <dsp:txXfrm>
        <a:off x="7229475" y="39687"/>
        <a:ext cx="3286125" cy="1971675"/>
      </dsp:txXfrm>
    </dsp:sp>
    <dsp:sp modelId="{F1D4DBEF-CAB5-4308-8834-7813B6A3277D}">
      <dsp:nvSpPr>
        <dsp:cNvPr id="0" name=""/>
        <dsp:cNvSpPr/>
      </dsp:nvSpPr>
      <dsp:spPr>
        <a:xfrm>
          <a:off x="1807368" y="2339975"/>
          <a:ext cx="3286125" cy="1971675"/>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tr-TR" sz="2500" kern="1200">
              <a:latin typeface="Aptos"/>
            </a:rPr>
            <a:t>Karmaşık Örüntü Tanıma: Görüntü, ses ve metin gibi karmaşık verilerdeki örüntüleri öğrenebilir.</a:t>
          </a:r>
        </a:p>
      </dsp:txBody>
      <dsp:txXfrm>
        <a:off x="1807368" y="2339975"/>
        <a:ext cx="3286125" cy="1971675"/>
      </dsp:txXfrm>
    </dsp:sp>
    <dsp:sp modelId="{F8F8C681-35BB-4846-8238-9C590FC6080C}">
      <dsp:nvSpPr>
        <dsp:cNvPr id="0" name=""/>
        <dsp:cNvSpPr/>
      </dsp:nvSpPr>
      <dsp:spPr>
        <a:xfrm>
          <a:off x="5422106" y="2339975"/>
          <a:ext cx="3286125" cy="1971675"/>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latin typeface="Aptos"/>
            </a:rPr>
            <a:t>Geri Yayılım: Hata sinyalleri ağ boyunca geriye doğru yayılarak ağırlıklar güncellenir.</a:t>
          </a:r>
          <a:endParaRPr lang="tr-TR" sz="2500" kern="1200"/>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34555-FAF4-4722-B9A3-AF6D718D39F8}" type="datetimeFigureOut">
              <a:t>15.09.2024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54871-D6EB-4C84-8BC2-1037302B11E7}" type="slidenum">
              <a:t>‹#›</a:t>
            </a:fld>
            <a:endParaRPr lang="tr-TR"/>
          </a:p>
        </p:txBody>
      </p:sp>
    </p:spTree>
    <p:extLst>
      <p:ext uri="{BB962C8B-B14F-4D97-AF65-F5344CB8AC3E}">
        <p14:creationId xmlns:p14="http://schemas.microsoft.com/office/powerpoint/2010/main" val="400160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1943 - Evolution of Artificial neurons (</a:t>
            </a:r>
            <a:r>
              <a:rPr lang="en-US" dirty="0" err="1"/>
              <a:t>Yapay</a:t>
            </a:r>
            <a:r>
              <a:rPr lang="en-US" dirty="0"/>
              <a:t> </a:t>
            </a:r>
            <a:r>
              <a:rPr lang="en-US" dirty="0" err="1"/>
              <a:t>nöronların</a:t>
            </a:r>
            <a:r>
              <a:rPr lang="en-US" dirty="0"/>
              <a:t> </a:t>
            </a:r>
            <a:r>
              <a:rPr lang="en-US" dirty="0" err="1"/>
              <a:t>evrimi</a:t>
            </a:r>
            <a:r>
              <a:rPr lang="en-US" dirty="0"/>
              <a:t>): Warren McCulloch </a:t>
            </a:r>
            <a:r>
              <a:rPr lang="en-US" dirty="0" err="1"/>
              <a:t>ve</a:t>
            </a:r>
            <a:r>
              <a:rPr lang="en-US" dirty="0"/>
              <a:t> Walter Pitts, </a:t>
            </a:r>
            <a:r>
              <a:rPr lang="en-US" dirty="0" err="1"/>
              <a:t>insan</a:t>
            </a:r>
            <a:r>
              <a:rPr lang="en-US" dirty="0"/>
              <a:t> </a:t>
            </a:r>
            <a:r>
              <a:rPr lang="en-US" dirty="0" err="1"/>
              <a:t>beynindeki</a:t>
            </a:r>
            <a:r>
              <a:rPr lang="en-US" dirty="0"/>
              <a:t> </a:t>
            </a:r>
            <a:r>
              <a:rPr lang="en-US" dirty="0" err="1"/>
              <a:t>nöronların</a:t>
            </a:r>
            <a:r>
              <a:rPr lang="en-US" dirty="0"/>
              <a:t> </a:t>
            </a:r>
            <a:r>
              <a:rPr lang="en-US" dirty="0" err="1"/>
              <a:t>matematiksel</a:t>
            </a:r>
            <a:r>
              <a:rPr lang="en-US" dirty="0"/>
              <a:t> </a:t>
            </a:r>
            <a:r>
              <a:rPr lang="en-US" dirty="0" err="1"/>
              <a:t>modelini</a:t>
            </a:r>
            <a:r>
              <a:rPr lang="en-US" dirty="0"/>
              <a:t> </a:t>
            </a:r>
            <a:r>
              <a:rPr lang="en-US" dirty="0" err="1"/>
              <a:t>öneren</a:t>
            </a:r>
            <a:r>
              <a:rPr lang="en-US" dirty="0"/>
              <a:t> </a:t>
            </a:r>
            <a:r>
              <a:rPr lang="en-US" dirty="0" err="1"/>
              <a:t>bir</a:t>
            </a:r>
            <a:r>
              <a:rPr lang="en-US" dirty="0"/>
              <a:t> </a:t>
            </a:r>
            <a:r>
              <a:rPr lang="en-US" dirty="0" err="1"/>
              <a:t>makale</a:t>
            </a:r>
            <a:r>
              <a:rPr lang="en-US" dirty="0"/>
              <a:t> </a:t>
            </a:r>
            <a:r>
              <a:rPr lang="en-US" dirty="0" err="1"/>
              <a:t>yayınladılar</a:t>
            </a:r>
            <a:r>
              <a:rPr lang="en-US" dirty="0"/>
              <a:t>. Bu model, </a:t>
            </a:r>
            <a:r>
              <a:rPr lang="en-US" dirty="0" err="1"/>
              <a:t>yapay</a:t>
            </a:r>
            <a:r>
              <a:rPr lang="en-US" dirty="0"/>
              <a:t> </a:t>
            </a:r>
            <a:r>
              <a:rPr lang="en-US" dirty="0" err="1"/>
              <a:t>sinir</a:t>
            </a:r>
            <a:r>
              <a:rPr lang="en-US" dirty="0"/>
              <a:t> </a:t>
            </a:r>
            <a:r>
              <a:rPr lang="en-US" dirty="0" err="1"/>
              <a:t>ağlarının</a:t>
            </a:r>
            <a:r>
              <a:rPr lang="en-US" dirty="0"/>
              <a:t> </a:t>
            </a:r>
            <a:r>
              <a:rPr lang="en-US" dirty="0" err="1"/>
              <a:t>temelini</a:t>
            </a:r>
            <a:r>
              <a:rPr lang="en-US" dirty="0"/>
              <a:t> </a:t>
            </a:r>
            <a:r>
              <a:rPr lang="en-US" dirty="0" err="1"/>
              <a:t>oluşturdu</a:t>
            </a:r>
            <a:r>
              <a:rPr lang="en-US" dirty="0"/>
              <a:t> </a:t>
            </a:r>
            <a:r>
              <a:rPr lang="en-US" dirty="0" err="1"/>
              <a:t>ve</a:t>
            </a:r>
            <a:r>
              <a:rPr lang="en-US" dirty="0"/>
              <a:t> </a:t>
            </a:r>
            <a:r>
              <a:rPr lang="en-US" dirty="0" err="1"/>
              <a:t>beynin</a:t>
            </a:r>
            <a:r>
              <a:rPr lang="en-US" dirty="0"/>
              <a:t> </a:t>
            </a:r>
            <a:r>
              <a:rPr lang="en-US" dirty="0" err="1"/>
              <a:t>işleyişini</a:t>
            </a:r>
            <a:r>
              <a:rPr lang="en-US" dirty="0"/>
              <a:t> </a:t>
            </a:r>
            <a:r>
              <a:rPr lang="en-US" dirty="0" err="1"/>
              <a:t>taklit</a:t>
            </a:r>
            <a:r>
              <a:rPr lang="en-US" dirty="0"/>
              <a:t> </a:t>
            </a:r>
            <a:r>
              <a:rPr lang="en-US" dirty="0" err="1"/>
              <a:t>eden</a:t>
            </a:r>
            <a:r>
              <a:rPr lang="en-US" dirty="0"/>
              <a:t> </a:t>
            </a:r>
            <a:r>
              <a:rPr lang="en-US" dirty="0" err="1"/>
              <a:t>hesaplama</a:t>
            </a:r>
            <a:r>
              <a:rPr lang="en-US" dirty="0"/>
              <a:t> </a:t>
            </a:r>
            <a:r>
              <a:rPr lang="en-US" dirty="0" err="1"/>
              <a:t>sistemlerinin</a:t>
            </a:r>
            <a:r>
              <a:rPr lang="en-US" dirty="0"/>
              <a:t> </a:t>
            </a:r>
            <a:r>
              <a:rPr lang="en-US" dirty="0" err="1"/>
              <a:t>oluşturulabileceği</a:t>
            </a:r>
            <a:r>
              <a:rPr lang="en-US" dirty="0"/>
              <a:t> </a:t>
            </a:r>
            <a:r>
              <a:rPr lang="en-US" dirty="0" err="1"/>
              <a:t>fikrini</a:t>
            </a:r>
            <a:r>
              <a:rPr lang="en-US" dirty="0"/>
              <a:t> </a:t>
            </a:r>
            <a:r>
              <a:rPr lang="en-US" dirty="0" err="1"/>
              <a:t>ortaya</a:t>
            </a:r>
            <a:r>
              <a:rPr lang="en-US" dirty="0"/>
              <a:t> </a:t>
            </a:r>
            <a:r>
              <a:rPr lang="en-US" dirty="0" err="1"/>
              <a:t>attı</a:t>
            </a:r>
            <a:r>
              <a:rPr lang="en-US" dirty="0"/>
              <a:t>.</a:t>
            </a:r>
            <a:endParaRPr lang="tr-TR" dirty="0"/>
          </a:p>
          <a:p>
            <a:r>
              <a:rPr lang="en-US" dirty="0"/>
              <a:t>1950 - Turing Machine (Turing </a:t>
            </a:r>
            <a:r>
              <a:rPr lang="en-US" dirty="0" err="1"/>
              <a:t>Makinesi</a:t>
            </a:r>
            <a:r>
              <a:rPr lang="en-US" dirty="0"/>
              <a:t>): Alan Turing, "Computing Machinery and Intelligence" </a:t>
            </a:r>
            <a:r>
              <a:rPr lang="en-US" dirty="0" err="1"/>
              <a:t>adlı</a:t>
            </a:r>
            <a:r>
              <a:rPr lang="en-US" dirty="0"/>
              <a:t> </a:t>
            </a:r>
            <a:r>
              <a:rPr lang="en-US" dirty="0" err="1"/>
              <a:t>makalesini</a:t>
            </a:r>
            <a:r>
              <a:rPr lang="en-US" dirty="0"/>
              <a:t> </a:t>
            </a:r>
            <a:r>
              <a:rPr lang="en-US" dirty="0" err="1"/>
              <a:t>yayınladı</a:t>
            </a:r>
            <a:r>
              <a:rPr lang="en-US" dirty="0"/>
              <a:t> </a:t>
            </a:r>
            <a:r>
              <a:rPr lang="en-US" dirty="0" err="1"/>
              <a:t>ve</a:t>
            </a:r>
            <a:r>
              <a:rPr lang="en-US" dirty="0"/>
              <a:t> </a:t>
            </a:r>
            <a:r>
              <a:rPr lang="en-US" dirty="0" err="1"/>
              <a:t>ünlü</a:t>
            </a:r>
            <a:r>
              <a:rPr lang="en-US" dirty="0"/>
              <a:t> Turing </a:t>
            </a:r>
            <a:r>
              <a:rPr lang="en-US" dirty="0" err="1"/>
              <a:t>Testini</a:t>
            </a:r>
            <a:r>
              <a:rPr lang="en-US" dirty="0"/>
              <a:t> </a:t>
            </a:r>
            <a:r>
              <a:rPr lang="en-US" dirty="0" err="1"/>
              <a:t>önerdi</a:t>
            </a:r>
            <a:r>
              <a:rPr lang="en-US" dirty="0"/>
              <a:t>. Bu test, </a:t>
            </a:r>
            <a:r>
              <a:rPr lang="en-US" dirty="0" err="1"/>
              <a:t>bir</a:t>
            </a:r>
            <a:r>
              <a:rPr lang="en-US" dirty="0"/>
              <a:t> </a:t>
            </a:r>
            <a:r>
              <a:rPr lang="en-US" dirty="0" err="1"/>
              <a:t>makinenin</a:t>
            </a:r>
            <a:r>
              <a:rPr lang="en-US" dirty="0"/>
              <a:t> </a:t>
            </a:r>
            <a:r>
              <a:rPr lang="en-US" dirty="0" err="1"/>
              <a:t>insan</a:t>
            </a:r>
            <a:r>
              <a:rPr lang="en-US" dirty="0"/>
              <a:t> </a:t>
            </a:r>
            <a:r>
              <a:rPr lang="en-US" dirty="0" err="1"/>
              <a:t>gibi</a:t>
            </a:r>
            <a:r>
              <a:rPr lang="en-US" dirty="0"/>
              <a:t> </a:t>
            </a:r>
            <a:r>
              <a:rPr lang="en-US" dirty="0" err="1"/>
              <a:t>düşünüp</a:t>
            </a:r>
            <a:r>
              <a:rPr lang="en-US" dirty="0"/>
              <a:t> </a:t>
            </a:r>
            <a:r>
              <a:rPr lang="en-US" dirty="0" err="1"/>
              <a:t>düşünemediğini</a:t>
            </a:r>
            <a:r>
              <a:rPr lang="en-US" dirty="0"/>
              <a:t> </a:t>
            </a:r>
            <a:r>
              <a:rPr lang="en-US" dirty="0" err="1"/>
              <a:t>ölçmeyi</a:t>
            </a:r>
            <a:r>
              <a:rPr lang="en-US" dirty="0"/>
              <a:t> </a:t>
            </a:r>
            <a:r>
              <a:rPr lang="en-US" dirty="0" err="1"/>
              <a:t>amaçlıyordu</a:t>
            </a:r>
            <a:r>
              <a:rPr lang="en-US" dirty="0"/>
              <a:t> </a:t>
            </a:r>
            <a:r>
              <a:rPr lang="en-US" dirty="0" err="1"/>
              <a:t>ve</a:t>
            </a:r>
            <a:r>
              <a:rPr lang="en-US" dirty="0"/>
              <a:t> </a:t>
            </a:r>
            <a:r>
              <a:rPr lang="en-US" dirty="0" err="1"/>
              <a:t>yapay</a:t>
            </a:r>
            <a:r>
              <a:rPr lang="en-US" dirty="0"/>
              <a:t> </a:t>
            </a:r>
            <a:r>
              <a:rPr lang="en-US" dirty="0" err="1"/>
              <a:t>zeka</a:t>
            </a:r>
            <a:r>
              <a:rPr lang="en-US" dirty="0"/>
              <a:t> </a:t>
            </a:r>
            <a:r>
              <a:rPr lang="en-US" dirty="0" err="1"/>
              <a:t>alanında</a:t>
            </a:r>
            <a:r>
              <a:rPr lang="en-US" dirty="0"/>
              <a:t> </a:t>
            </a:r>
            <a:r>
              <a:rPr lang="en-US" dirty="0" err="1"/>
              <a:t>bir</a:t>
            </a:r>
            <a:r>
              <a:rPr lang="en-US" dirty="0"/>
              <a:t> </a:t>
            </a:r>
            <a:r>
              <a:rPr lang="en-US" dirty="0" err="1"/>
              <a:t>dönüm</a:t>
            </a:r>
            <a:r>
              <a:rPr lang="en-US" dirty="0"/>
              <a:t> </a:t>
            </a:r>
            <a:r>
              <a:rPr lang="en-US" dirty="0" err="1"/>
              <a:t>noktası</a:t>
            </a:r>
            <a:r>
              <a:rPr lang="en-US" dirty="0"/>
              <a:t> </a:t>
            </a:r>
            <a:r>
              <a:rPr lang="en-US" dirty="0" err="1"/>
              <a:t>oldu</a:t>
            </a:r>
            <a:r>
              <a:rPr lang="en-US" dirty="0"/>
              <a:t>.</a:t>
            </a:r>
            <a:endParaRPr lang="tr-TR" dirty="0"/>
          </a:p>
          <a:p>
            <a:r>
              <a:rPr lang="en-US" dirty="0"/>
              <a:t>1956 - Birth of AI: Dartmouth Conference (</a:t>
            </a:r>
            <a:r>
              <a:rPr lang="en-US" dirty="0" err="1"/>
              <a:t>Yapay</a:t>
            </a:r>
            <a:r>
              <a:rPr lang="en-US" dirty="0"/>
              <a:t> </a:t>
            </a:r>
            <a:r>
              <a:rPr lang="en-US" dirty="0" err="1"/>
              <a:t>Zekanın</a:t>
            </a:r>
            <a:r>
              <a:rPr lang="en-US" dirty="0"/>
              <a:t> </a:t>
            </a:r>
            <a:r>
              <a:rPr lang="en-US" dirty="0" err="1"/>
              <a:t>Doğuşu</a:t>
            </a:r>
            <a:r>
              <a:rPr lang="en-US" dirty="0"/>
              <a:t>: Dartmouth </a:t>
            </a:r>
            <a:r>
              <a:rPr lang="en-US" dirty="0" err="1"/>
              <a:t>Konferansı</a:t>
            </a:r>
            <a:r>
              <a:rPr lang="en-US" dirty="0"/>
              <a:t>): John McCarthy, Marvin Minsky, Nathaniel Rochester </a:t>
            </a:r>
            <a:r>
              <a:rPr lang="en-US" dirty="0" err="1"/>
              <a:t>ve</a:t>
            </a:r>
            <a:r>
              <a:rPr lang="en-US" dirty="0"/>
              <a:t> Claude Shannon </a:t>
            </a:r>
            <a:r>
              <a:rPr lang="en-US" dirty="0" err="1"/>
              <a:t>tarafından</a:t>
            </a:r>
            <a:r>
              <a:rPr lang="en-US" dirty="0"/>
              <a:t> </a:t>
            </a:r>
            <a:r>
              <a:rPr lang="en-US" dirty="0" err="1"/>
              <a:t>düzenlenen</a:t>
            </a:r>
            <a:r>
              <a:rPr lang="en-US" dirty="0"/>
              <a:t> </a:t>
            </a:r>
            <a:r>
              <a:rPr lang="en-US" dirty="0" err="1"/>
              <a:t>bu</a:t>
            </a:r>
            <a:r>
              <a:rPr lang="en-US" dirty="0"/>
              <a:t> </a:t>
            </a:r>
            <a:r>
              <a:rPr lang="en-US" dirty="0" err="1"/>
              <a:t>konferans</a:t>
            </a:r>
            <a:r>
              <a:rPr lang="en-US" dirty="0"/>
              <a:t>, "</a:t>
            </a:r>
            <a:r>
              <a:rPr lang="en-US" dirty="0" err="1"/>
              <a:t>yapay</a:t>
            </a:r>
            <a:r>
              <a:rPr lang="en-US" dirty="0"/>
              <a:t> </a:t>
            </a:r>
            <a:r>
              <a:rPr lang="en-US" dirty="0" err="1"/>
              <a:t>zeka</a:t>
            </a:r>
            <a:r>
              <a:rPr lang="en-US" dirty="0"/>
              <a:t>" </a:t>
            </a:r>
            <a:r>
              <a:rPr lang="en-US" dirty="0" err="1"/>
              <a:t>teriminin</a:t>
            </a:r>
            <a:r>
              <a:rPr lang="en-US" dirty="0"/>
              <a:t> ilk </a:t>
            </a:r>
            <a:r>
              <a:rPr lang="en-US" dirty="0" err="1"/>
              <a:t>kez</a:t>
            </a:r>
            <a:r>
              <a:rPr lang="en-US" dirty="0"/>
              <a:t> </a:t>
            </a:r>
            <a:r>
              <a:rPr lang="en-US" dirty="0" err="1"/>
              <a:t>kullanıldığı</a:t>
            </a:r>
            <a:r>
              <a:rPr lang="en-US" dirty="0"/>
              <a:t> </a:t>
            </a:r>
            <a:r>
              <a:rPr lang="en-US" dirty="0" err="1"/>
              <a:t>ve</a:t>
            </a:r>
            <a:r>
              <a:rPr lang="en-US" dirty="0"/>
              <a:t> </a:t>
            </a:r>
            <a:r>
              <a:rPr lang="en-US" dirty="0" err="1"/>
              <a:t>resmi</a:t>
            </a:r>
            <a:r>
              <a:rPr lang="en-US" dirty="0"/>
              <a:t> </a:t>
            </a:r>
            <a:r>
              <a:rPr lang="en-US" dirty="0" err="1"/>
              <a:t>olarak</a:t>
            </a:r>
            <a:r>
              <a:rPr lang="en-US" dirty="0"/>
              <a:t> </a:t>
            </a:r>
            <a:r>
              <a:rPr lang="en-US" dirty="0" err="1"/>
              <a:t>bir</a:t>
            </a:r>
            <a:r>
              <a:rPr lang="en-US" dirty="0"/>
              <a:t> </a:t>
            </a:r>
            <a:r>
              <a:rPr lang="en-US" dirty="0" err="1"/>
              <a:t>araştırma</a:t>
            </a:r>
            <a:r>
              <a:rPr lang="en-US" dirty="0"/>
              <a:t> </a:t>
            </a:r>
            <a:r>
              <a:rPr lang="en-US" dirty="0" err="1"/>
              <a:t>alanı</a:t>
            </a:r>
            <a:r>
              <a:rPr lang="en-US" dirty="0"/>
              <a:t> </a:t>
            </a:r>
            <a:r>
              <a:rPr lang="en-US" dirty="0" err="1"/>
              <a:t>olarak</a:t>
            </a:r>
            <a:r>
              <a:rPr lang="en-US" dirty="0"/>
              <a:t> </a:t>
            </a:r>
            <a:r>
              <a:rPr lang="en-US" dirty="0" err="1"/>
              <a:t>tanımlandığı</a:t>
            </a:r>
            <a:r>
              <a:rPr lang="en-US" dirty="0"/>
              <a:t> </a:t>
            </a:r>
            <a:r>
              <a:rPr lang="en-US" dirty="0" err="1"/>
              <a:t>yerdir</a:t>
            </a:r>
            <a:r>
              <a:rPr lang="en-US" dirty="0"/>
              <a:t>.</a:t>
            </a:r>
            <a:endParaRPr lang="tr-TR" dirty="0"/>
          </a:p>
          <a:p>
            <a:r>
              <a:rPr lang="en-US" dirty="0"/>
              <a:t>1966 - First Chatbot: ELIZA (İlk Sohbet </a:t>
            </a:r>
            <a:r>
              <a:rPr lang="en-US" dirty="0" err="1"/>
              <a:t>Botu</a:t>
            </a:r>
            <a:r>
              <a:rPr lang="en-US" dirty="0"/>
              <a:t>: ELIZA): Joseph Weizenbaum </a:t>
            </a:r>
            <a:r>
              <a:rPr lang="en-US" dirty="0" err="1"/>
              <a:t>tarafından</a:t>
            </a:r>
            <a:r>
              <a:rPr lang="en-US" dirty="0"/>
              <a:t> </a:t>
            </a:r>
            <a:r>
              <a:rPr lang="en-US" dirty="0" err="1"/>
              <a:t>MIT'de</a:t>
            </a:r>
            <a:r>
              <a:rPr lang="en-US" dirty="0"/>
              <a:t> </a:t>
            </a:r>
            <a:r>
              <a:rPr lang="en-US" dirty="0" err="1"/>
              <a:t>geliştirilen</a:t>
            </a:r>
            <a:r>
              <a:rPr lang="en-US" dirty="0"/>
              <a:t> ELIZA, </a:t>
            </a:r>
            <a:r>
              <a:rPr lang="en-US" dirty="0" err="1"/>
              <a:t>doğal</a:t>
            </a:r>
            <a:r>
              <a:rPr lang="en-US" dirty="0"/>
              <a:t> </a:t>
            </a:r>
            <a:r>
              <a:rPr lang="en-US" dirty="0" err="1"/>
              <a:t>dil</a:t>
            </a:r>
            <a:r>
              <a:rPr lang="en-US" dirty="0"/>
              <a:t> </a:t>
            </a:r>
            <a:r>
              <a:rPr lang="en-US" dirty="0" err="1"/>
              <a:t>işleme</a:t>
            </a:r>
            <a:r>
              <a:rPr lang="en-US" dirty="0"/>
              <a:t> </a:t>
            </a:r>
            <a:r>
              <a:rPr lang="en-US" dirty="0" err="1"/>
              <a:t>kullanan</a:t>
            </a:r>
            <a:r>
              <a:rPr lang="en-US" dirty="0"/>
              <a:t> ilk </a:t>
            </a:r>
            <a:r>
              <a:rPr lang="en-US" dirty="0" err="1"/>
              <a:t>sohbet</a:t>
            </a:r>
            <a:r>
              <a:rPr lang="en-US" dirty="0"/>
              <a:t> </a:t>
            </a:r>
            <a:r>
              <a:rPr lang="en-US" dirty="0" err="1"/>
              <a:t>botuydu</a:t>
            </a:r>
            <a:r>
              <a:rPr lang="en-US" dirty="0"/>
              <a:t>. Bir </a:t>
            </a:r>
            <a:r>
              <a:rPr lang="en-US" dirty="0" err="1"/>
              <a:t>psikoterapisti</a:t>
            </a:r>
            <a:r>
              <a:rPr lang="en-US" dirty="0"/>
              <a:t> </a:t>
            </a:r>
            <a:r>
              <a:rPr lang="en-US" dirty="0" err="1"/>
              <a:t>taklit</a:t>
            </a:r>
            <a:r>
              <a:rPr lang="en-US" dirty="0"/>
              <a:t> </a:t>
            </a:r>
            <a:r>
              <a:rPr lang="en-US" dirty="0" err="1"/>
              <a:t>edebiliyordu</a:t>
            </a:r>
            <a:r>
              <a:rPr lang="en-US" dirty="0"/>
              <a:t> </a:t>
            </a:r>
            <a:r>
              <a:rPr lang="en-US" dirty="0" err="1"/>
              <a:t>ve</a:t>
            </a:r>
            <a:r>
              <a:rPr lang="en-US" dirty="0"/>
              <a:t> </a:t>
            </a:r>
            <a:r>
              <a:rPr lang="en-US" dirty="0" err="1"/>
              <a:t>yapay</a:t>
            </a:r>
            <a:r>
              <a:rPr lang="en-US" dirty="0"/>
              <a:t> </a:t>
            </a:r>
            <a:r>
              <a:rPr lang="en-US" dirty="0" err="1"/>
              <a:t>zekanın</a:t>
            </a:r>
            <a:r>
              <a:rPr lang="en-US" dirty="0"/>
              <a:t> </a:t>
            </a:r>
            <a:r>
              <a:rPr lang="en-US" dirty="0" err="1"/>
              <a:t>dil</a:t>
            </a:r>
            <a:r>
              <a:rPr lang="en-US" dirty="0"/>
              <a:t> </a:t>
            </a:r>
            <a:r>
              <a:rPr lang="en-US" dirty="0" err="1"/>
              <a:t>anlama</a:t>
            </a:r>
            <a:r>
              <a:rPr lang="en-US" dirty="0"/>
              <a:t> </a:t>
            </a:r>
            <a:r>
              <a:rPr lang="en-US" dirty="0" err="1"/>
              <a:t>yeteneklerini</a:t>
            </a:r>
            <a:r>
              <a:rPr lang="en-US" dirty="0"/>
              <a:t> </a:t>
            </a:r>
            <a:r>
              <a:rPr lang="en-US" dirty="0" err="1"/>
              <a:t>gösterdi</a:t>
            </a:r>
            <a:r>
              <a:rPr lang="en-US" dirty="0"/>
              <a:t>.</a:t>
            </a:r>
            <a:endParaRPr lang="tr-TR" dirty="0"/>
          </a:p>
          <a:p>
            <a:r>
              <a:rPr lang="en-US" dirty="0"/>
              <a:t>1972 - First Intelligence Robot: WABOT-1 (İlk Akıllı Robot: WABOT-1): </a:t>
            </a:r>
            <a:r>
              <a:rPr lang="en-US" dirty="0" err="1"/>
              <a:t>Waseda</a:t>
            </a:r>
            <a:r>
              <a:rPr lang="en-US" dirty="0"/>
              <a:t> </a:t>
            </a:r>
            <a:r>
              <a:rPr lang="en-US" dirty="0" err="1"/>
              <a:t>Üniversitesi'nde</a:t>
            </a:r>
            <a:r>
              <a:rPr lang="en-US" dirty="0"/>
              <a:t> </a:t>
            </a:r>
            <a:r>
              <a:rPr lang="en-US" dirty="0" err="1"/>
              <a:t>geliştirilen</a:t>
            </a:r>
            <a:r>
              <a:rPr lang="en-US" dirty="0"/>
              <a:t> WABOT-1, tam </a:t>
            </a:r>
            <a:r>
              <a:rPr lang="en-US" dirty="0" err="1"/>
              <a:t>ölçekli</a:t>
            </a:r>
            <a:r>
              <a:rPr lang="en-US" dirty="0"/>
              <a:t> </a:t>
            </a:r>
            <a:r>
              <a:rPr lang="en-US" dirty="0" err="1"/>
              <a:t>antropomorfik</a:t>
            </a:r>
            <a:r>
              <a:rPr lang="en-US" dirty="0"/>
              <a:t> robot </a:t>
            </a:r>
            <a:r>
              <a:rPr lang="en-US" dirty="0" err="1"/>
              <a:t>olarak</a:t>
            </a:r>
            <a:r>
              <a:rPr lang="en-US" dirty="0"/>
              <a:t> </a:t>
            </a:r>
            <a:r>
              <a:rPr lang="en-US" dirty="0" err="1"/>
              <a:t>kabul</a:t>
            </a:r>
            <a:r>
              <a:rPr lang="en-US" dirty="0"/>
              <a:t> </a:t>
            </a:r>
            <a:r>
              <a:rPr lang="en-US" dirty="0" err="1"/>
              <a:t>edilir</a:t>
            </a:r>
            <a:r>
              <a:rPr lang="en-US" dirty="0"/>
              <a:t>. </a:t>
            </a:r>
            <a:r>
              <a:rPr lang="en-US" dirty="0" err="1"/>
              <a:t>Çevresiyle</a:t>
            </a:r>
            <a:r>
              <a:rPr lang="en-US" dirty="0"/>
              <a:t> </a:t>
            </a:r>
            <a:r>
              <a:rPr lang="en-US" dirty="0" err="1"/>
              <a:t>etkileşime</a:t>
            </a:r>
            <a:r>
              <a:rPr lang="en-US" dirty="0"/>
              <a:t> </a:t>
            </a:r>
            <a:r>
              <a:rPr lang="en-US" dirty="0" err="1"/>
              <a:t>girebiliyor</a:t>
            </a:r>
            <a:r>
              <a:rPr lang="en-US" dirty="0"/>
              <a:t>, </a:t>
            </a:r>
            <a:r>
              <a:rPr lang="en-US" dirty="0" err="1"/>
              <a:t>Japonca</a:t>
            </a:r>
            <a:r>
              <a:rPr lang="en-US" dirty="0"/>
              <a:t> </a:t>
            </a:r>
            <a:r>
              <a:rPr lang="en-US" dirty="0" err="1"/>
              <a:t>konuşabiliyor</a:t>
            </a:r>
            <a:r>
              <a:rPr lang="en-US" dirty="0"/>
              <a:t> </a:t>
            </a:r>
            <a:r>
              <a:rPr lang="en-US" dirty="0" err="1"/>
              <a:t>ve</a:t>
            </a:r>
            <a:r>
              <a:rPr lang="en-US" dirty="0"/>
              <a:t> </a:t>
            </a:r>
            <a:r>
              <a:rPr lang="en-US" dirty="0" err="1"/>
              <a:t>basit</a:t>
            </a:r>
            <a:r>
              <a:rPr lang="en-US" dirty="0"/>
              <a:t> </a:t>
            </a:r>
            <a:r>
              <a:rPr lang="en-US" dirty="0" err="1"/>
              <a:t>görevleri</a:t>
            </a:r>
            <a:r>
              <a:rPr lang="en-US" dirty="0"/>
              <a:t> </a:t>
            </a:r>
            <a:r>
              <a:rPr lang="en-US" dirty="0" err="1"/>
              <a:t>yerine</a:t>
            </a:r>
            <a:r>
              <a:rPr lang="en-US" dirty="0"/>
              <a:t> </a:t>
            </a:r>
            <a:r>
              <a:rPr lang="en-US" dirty="0" err="1"/>
              <a:t>getirebiliyordu</a:t>
            </a:r>
            <a:r>
              <a:rPr lang="en-US" dirty="0"/>
              <a:t>.</a:t>
            </a:r>
            <a:endParaRPr lang="tr-TR" dirty="0"/>
          </a:p>
          <a:p>
            <a:r>
              <a:rPr lang="en-US" dirty="0"/>
              <a:t>1974-1980 - First AI winter (İlk AI </a:t>
            </a:r>
            <a:r>
              <a:rPr lang="en-US" dirty="0" err="1"/>
              <a:t>kışı</a:t>
            </a:r>
            <a:r>
              <a:rPr lang="en-US" dirty="0"/>
              <a:t>): </a:t>
            </a:r>
            <a:r>
              <a:rPr lang="en-US" dirty="0" err="1"/>
              <a:t>Yapay</a:t>
            </a:r>
            <a:r>
              <a:rPr lang="en-US" dirty="0"/>
              <a:t> </a:t>
            </a:r>
            <a:r>
              <a:rPr lang="en-US" dirty="0" err="1"/>
              <a:t>zeka</a:t>
            </a:r>
            <a:r>
              <a:rPr lang="en-US" dirty="0"/>
              <a:t> </a:t>
            </a:r>
            <a:r>
              <a:rPr lang="en-US" dirty="0" err="1"/>
              <a:t>araştırmalarına</a:t>
            </a:r>
            <a:r>
              <a:rPr lang="en-US" dirty="0"/>
              <a:t> </a:t>
            </a:r>
            <a:r>
              <a:rPr lang="en-US" dirty="0" err="1"/>
              <a:t>olan</a:t>
            </a:r>
            <a:r>
              <a:rPr lang="en-US" dirty="0"/>
              <a:t> </a:t>
            </a:r>
            <a:r>
              <a:rPr lang="en-US" dirty="0" err="1"/>
              <a:t>ilgi</a:t>
            </a:r>
            <a:r>
              <a:rPr lang="en-US" dirty="0"/>
              <a:t> </a:t>
            </a:r>
            <a:r>
              <a:rPr lang="en-US" dirty="0" err="1"/>
              <a:t>ve</a:t>
            </a:r>
            <a:r>
              <a:rPr lang="en-US" dirty="0"/>
              <a:t> </a:t>
            </a:r>
            <a:r>
              <a:rPr lang="en-US" dirty="0" err="1"/>
              <a:t>finansman</a:t>
            </a:r>
            <a:r>
              <a:rPr lang="en-US" dirty="0"/>
              <a:t> </a:t>
            </a:r>
            <a:r>
              <a:rPr lang="en-US" dirty="0" err="1"/>
              <a:t>bu</a:t>
            </a:r>
            <a:r>
              <a:rPr lang="en-US" dirty="0"/>
              <a:t> </a:t>
            </a:r>
            <a:r>
              <a:rPr lang="en-US" dirty="0" err="1"/>
              <a:t>dönemde</a:t>
            </a:r>
            <a:r>
              <a:rPr lang="en-US" dirty="0"/>
              <a:t> </a:t>
            </a:r>
            <a:r>
              <a:rPr lang="en-US" dirty="0" err="1"/>
              <a:t>azaldı</a:t>
            </a:r>
            <a:r>
              <a:rPr lang="en-US" dirty="0"/>
              <a:t>. Bu, </a:t>
            </a:r>
            <a:r>
              <a:rPr lang="en-US" dirty="0" err="1"/>
              <a:t>beklentilerin</a:t>
            </a:r>
            <a:r>
              <a:rPr lang="en-US" dirty="0"/>
              <a:t> </a:t>
            </a:r>
            <a:r>
              <a:rPr lang="en-US" dirty="0" err="1"/>
              <a:t>karşılanamaması</a:t>
            </a:r>
            <a:r>
              <a:rPr lang="en-US" dirty="0"/>
              <a:t> </a:t>
            </a:r>
            <a:r>
              <a:rPr lang="en-US" dirty="0" err="1"/>
              <a:t>ve</a:t>
            </a:r>
            <a:r>
              <a:rPr lang="en-US" dirty="0"/>
              <a:t> </a:t>
            </a:r>
            <a:r>
              <a:rPr lang="en-US" dirty="0" err="1"/>
              <a:t>teknolojik</a:t>
            </a:r>
            <a:r>
              <a:rPr lang="en-US" dirty="0"/>
              <a:t> </a:t>
            </a:r>
            <a:r>
              <a:rPr lang="en-US" dirty="0" err="1"/>
              <a:t>sınırlamalar</a:t>
            </a:r>
            <a:r>
              <a:rPr lang="en-US" dirty="0"/>
              <a:t> </a:t>
            </a:r>
            <a:r>
              <a:rPr lang="en-US" dirty="0" err="1"/>
              <a:t>nedeniyle</a:t>
            </a:r>
            <a:r>
              <a:rPr lang="en-US" dirty="0"/>
              <a:t> </a:t>
            </a:r>
            <a:r>
              <a:rPr lang="en-US" dirty="0" err="1"/>
              <a:t>yaşandı</a:t>
            </a:r>
            <a:r>
              <a:rPr lang="en-US" dirty="0"/>
              <a:t>.</a:t>
            </a:r>
            <a:endParaRPr lang="tr-TR" dirty="0"/>
          </a:p>
          <a:p>
            <a:r>
              <a:rPr lang="en-US" dirty="0"/>
              <a:t>1980 - Expert System (</a:t>
            </a:r>
            <a:r>
              <a:rPr lang="en-US" dirty="0" err="1"/>
              <a:t>Uzman</a:t>
            </a:r>
            <a:r>
              <a:rPr lang="en-US" dirty="0"/>
              <a:t> </a:t>
            </a:r>
            <a:r>
              <a:rPr lang="en-US" dirty="0" err="1"/>
              <a:t>Sistemler</a:t>
            </a:r>
            <a:r>
              <a:rPr lang="en-US" dirty="0"/>
              <a:t>): Bu </a:t>
            </a:r>
            <a:r>
              <a:rPr lang="en-US" dirty="0" err="1"/>
              <a:t>dönemde</a:t>
            </a:r>
            <a:r>
              <a:rPr lang="en-US" dirty="0"/>
              <a:t>, </a:t>
            </a:r>
            <a:r>
              <a:rPr lang="en-US" dirty="0" err="1"/>
              <a:t>belirli</a:t>
            </a:r>
            <a:r>
              <a:rPr lang="en-US" dirty="0"/>
              <a:t> </a:t>
            </a:r>
            <a:r>
              <a:rPr lang="en-US" dirty="0" err="1"/>
              <a:t>alanlarda</a:t>
            </a:r>
            <a:r>
              <a:rPr lang="en-US" dirty="0"/>
              <a:t> </a:t>
            </a:r>
            <a:r>
              <a:rPr lang="en-US" dirty="0" err="1"/>
              <a:t>uzman</a:t>
            </a:r>
            <a:r>
              <a:rPr lang="en-US" dirty="0"/>
              <a:t> </a:t>
            </a:r>
            <a:r>
              <a:rPr lang="en-US" dirty="0" err="1"/>
              <a:t>bilgisini</a:t>
            </a:r>
            <a:r>
              <a:rPr lang="en-US" dirty="0"/>
              <a:t> </a:t>
            </a:r>
            <a:r>
              <a:rPr lang="en-US" dirty="0" err="1"/>
              <a:t>taklit</a:t>
            </a:r>
            <a:r>
              <a:rPr lang="en-US" dirty="0"/>
              <a:t> </a:t>
            </a:r>
            <a:r>
              <a:rPr lang="en-US" dirty="0" err="1"/>
              <a:t>eden</a:t>
            </a:r>
            <a:r>
              <a:rPr lang="en-US" dirty="0"/>
              <a:t> </a:t>
            </a:r>
            <a:r>
              <a:rPr lang="en-US" dirty="0" err="1"/>
              <a:t>sistemler</a:t>
            </a:r>
            <a:r>
              <a:rPr lang="en-US" dirty="0"/>
              <a:t> </a:t>
            </a:r>
            <a:r>
              <a:rPr lang="en-US" dirty="0" err="1"/>
              <a:t>geliştirildi</a:t>
            </a:r>
            <a:r>
              <a:rPr lang="en-US" dirty="0"/>
              <a:t>. Bu </a:t>
            </a:r>
            <a:r>
              <a:rPr lang="en-US" dirty="0" err="1"/>
              <a:t>sistemler</a:t>
            </a:r>
            <a:r>
              <a:rPr lang="en-US" dirty="0"/>
              <a:t>, </a:t>
            </a:r>
            <a:r>
              <a:rPr lang="en-US" dirty="0" err="1"/>
              <a:t>tıbbi</a:t>
            </a:r>
            <a:r>
              <a:rPr lang="en-US" dirty="0"/>
              <a:t> </a:t>
            </a:r>
            <a:r>
              <a:rPr lang="en-US" dirty="0" err="1"/>
              <a:t>teşhis</a:t>
            </a:r>
            <a:r>
              <a:rPr lang="en-US" dirty="0"/>
              <a:t>, </a:t>
            </a:r>
            <a:r>
              <a:rPr lang="en-US" dirty="0" err="1"/>
              <a:t>kimyasal</a:t>
            </a:r>
            <a:r>
              <a:rPr lang="en-US" dirty="0"/>
              <a:t> </a:t>
            </a:r>
            <a:r>
              <a:rPr lang="en-US" dirty="0" err="1"/>
              <a:t>analiz</a:t>
            </a:r>
            <a:r>
              <a:rPr lang="en-US" dirty="0"/>
              <a:t> </a:t>
            </a:r>
            <a:r>
              <a:rPr lang="en-US" dirty="0" err="1"/>
              <a:t>gibi</a:t>
            </a:r>
            <a:r>
              <a:rPr lang="en-US" dirty="0"/>
              <a:t> </a:t>
            </a:r>
            <a:r>
              <a:rPr lang="en-US" dirty="0" err="1"/>
              <a:t>alanlarda</a:t>
            </a:r>
            <a:r>
              <a:rPr lang="en-US" dirty="0"/>
              <a:t> </a:t>
            </a:r>
            <a:r>
              <a:rPr lang="en-US" dirty="0" err="1"/>
              <a:t>kullanıldı</a:t>
            </a:r>
            <a:r>
              <a:rPr lang="en-US" dirty="0"/>
              <a:t>.</a:t>
            </a:r>
            <a:endParaRPr lang="tr-TR" dirty="0">
              <a:ea typeface="Calibri"/>
              <a:cs typeface="Calibri"/>
            </a:endParaRPr>
          </a:p>
          <a:p>
            <a:r>
              <a:rPr lang="en-US" dirty="0"/>
              <a:t>1987-1993 - Second AI winter (</a:t>
            </a:r>
            <a:r>
              <a:rPr lang="en-US" err="1"/>
              <a:t>İkinci</a:t>
            </a:r>
            <a:r>
              <a:rPr lang="en-US" dirty="0"/>
              <a:t> AI </a:t>
            </a:r>
            <a:r>
              <a:rPr lang="en-US" err="1"/>
              <a:t>kışı</a:t>
            </a:r>
            <a:r>
              <a:rPr lang="en-US" dirty="0"/>
              <a:t>): </a:t>
            </a:r>
            <a:r>
              <a:rPr lang="en-US" err="1"/>
              <a:t>Yapay</a:t>
            </a:r>
            <a:r>
              <a:rPr lang="en-US" dirty="0"/>
              <a:t> </a:t>
            </a:r>
            <a:r>
              <a:rPr lang="en-US" err="1"/>
              <a:t>zeka</a:t>
            </a:r>
            <a:r>
              <a:rPr lang="en-US" dirty="0"/>
              <a:t> </a:t>
            </a:r>
            <a:r>
              <a:rPr lang="en-US" err="1"/>
              <a:t>alanında</a:t>
            </a:r>
            <a:r>
              <a:rPr lang="en-US" dirty="0"/>
              <a:t> </a:t>
            </a:r>
            <a:r>
              <a:rPr lang="en-US" err="1"/>
              <a:t>yaşanan</a:t>
            </a:r>
            <a:r>
              <a:rPr lang="en-US" dirty="0"/>
              <a:t> </a:t>
            </a:r>
            <a:r>
              <a:rPr lang="en-US" err="1"/>
              <a:t>ikinci</a:t>
            </a:r>
            <a:r>
              <a:rPr lang="en-US" dirty="0"/>
              <a:t> </a:t>
            </a:r>
            <a:r>
              <a:rPr lang="en-US" err="1"/>
              <a:t>durgunluk</a:t>
            </a:r>
            <a:r>
              <a:rPr lang="en-US" dirty="0"/>
              <a:t> </a:t>
            </a:r>
            <a:r>
              <a:rPr lang="en-US" err="1"/>
              <a:t>dönemi</a:t>
            </a:r>
            <a:r>
              <a:rPr lang="en-US" dirty="0"/>
              <a:t>. </a:t>
            </a:r>
            <a:r>
              <a:rPr lang="en-US" err="1"/>
              <a:t>Ancak</a:t>
            </a:r>
            <a:r>
              <a:rPr lang="en-US" dirty="0"/>
              <a:t> </a:t>
            </a:r>
            <a:r>
              <a:rPr lang="en-US" err="1"/>
              <a:t>bu</a:t>
            </a:r>
            <a:r>
              <a:rPr lang="en-US" dirty="0"/>
              <a:t> </a:t>
            </a:r>
            <a:r>
              <a:rPr lang="en-US" err="1"/>
              <a:t>dönemde</a:t>
            </a:r>
            <a:r>
              <a:rPr lang="en-US" dirty="0"/>
              <a:t> </a:t>
            </a:r>
            <a:r>
              <a:rPr lang="en-US" err="1"/>
              <a:t>makine</a:t>
            </a:r>
            <a:r>
              <a:rPr lang="en-US" dirty="0"/>
              <a:t> </a:t>
            </a:r>
            <a:r>
              <a:rPr lang="en-US" err="1"/>
              <a:t>öğrenimi</a:t>
            </a:r>
            <a:r>
              <a:rPr lang="en-US" dirty="0"/>
              <a:t> </a:t>
            </a:r>
            <a:r>
              <a:rPr lang="en-US" err="1"/>
              <a:t>alanında</a:t>
            </a:r>
            <a:r>
              <a:rPr lang="en-US" dirty="0"/>
              <a:t> </a:t>
            </a:r>
            <a:r>
              <a:rPr lang="en-US" err="1"/>
              <a:t>önemli</a:t>
            </a:r>
            <a:r>
              <a:rPr lang="en-US" dirty="0"/>
              <a:t> </a:t>
            </a:r>
            <a:r>
              <a:rPr lang="en-US" err="1"/>
              <a:t>gelişmeler</a:t>
            </a:r>
            <a:r>
              <a:rPr lang="en-US" dirty="0"/>
              <a:t> </a:t>
            </a:r>
            <a:r>
              <a:rPr lang="en-US" err="1"/>
              <a:t>yaşandı</a:t>
            </a:r>
            <a:r>
              <a:rPr lang="en-US"/>
              <a:t>.</a:t>
            </a:r>
            <a:endParaRPr lang="tr-TR"/>
          </a:p>
          <a:p>
            <a:r>
              <a:rPr lang="en-US" dirty="0"/>
              <a:t>1997 - IBM Deep Blue: first computer to beat a world chess champion (Dünya </a:t>
            </a:r>
            <a:r>
              <a:rPr lang="en-US" dirty="0" err="1"/>
              <a:t>satranç</a:t>
            </a:r>
            <a:r>
              <a:rPr lang="en-US" dirty="0"/>
              <a:t> </a:t>
            </a:r>
            <a:r>
              <a:rPr lang="en-US" dirty="0" err="1"/>
              <a:t>şampiyonunu</a:t>
            </a:r>
            <a:r>
              <a:rPr lang="en-US" dirty="0"/>
              <a:t> </a:t>
            </a:r>
            <a:r>
              <a:rPr lang="en-US" dirty="0" err="1"/>
              <a:t>yenen</a:t>
            </a:r>
            <a:r>
              <a:rPr lang="en-US" dirty="0"/>
              <a:t> ilk </a:t>
            </a:r>
            <a:r>
              <a:rPr lang="en-US" dirty="0" err="1"/>
              <a:t>bilgisayar</a:t>
            </a:r>
            <a:r>
              <a:rPr lang="en-US" dirty="0"/>
              <a:t>): </a:t>
            </a:r>
            <a:r>
              <a:rPr lang="en-US" dirty="0" err="1"/>
              <a:t>IBM'in</a:t>
            </a:r>
            <a:r>
              <a:rPr lang="en-US" dirty="0"/>
              <a:t> Deep Blue </a:t>
            </a:r>
            <a:r>
              <a:rPr lang="en-US" dirty="0" err="1"/>
              <a:t>sistemi</a:t>
            </a:r>
            <a:r>
              <a:rPr lang="en-US" dirty="0"/>
              <a:t>, </a:t>
            </a:r>
            <a:r>
              <a:rPr lang="en-US" dirty="0" err="1"/>
              <a:t>dünya</a:t>
            </a:r>
            <a:r>
              <a:rPr lang="en-US" dirty="0"/>
              <a:t> </a:t>
            </a:r>
            <a:r>
              <a:rPr lang="en-US" dirty="0" err="1"/>
              <a:t>satranç</a:t>
            </a:r>
            <a:r>
              <a:rPr lang="en-US" dirty="0"/>
              <a:t> </a:t>
            </a:r>
            <a:r>
              <a:rPr lang="en-US" dirty="0" err="1"/>
              <a:t>şampiyonu</a:t>
            </a:r>
            <a:r>
              <a:rPr lang="en-US" dirty="0"/>
              <a:t> Garry </a:t>
            </a:r>
            <a:r>
              <a:rPr lang="en-US" dirty="0" err="1"/>
              <a:t>Kasparov'u</a:t>
            </a:r>
            <a:r>
              <a:rPr lang="en-US" dirty="0"/>
              <a:t> </a:t>
            </a:r>
            <a:r>
              <a:rPr lang="en-US" dirty="0" err="1"/>
              <a:t>yendi</a:t>
            </a:r>
            <a:r>
              <a:rPr lang="en-US" dirty="0"/>
              <a:t>. Bu, </a:t>
            </a:r>
            <a:r>
              <a:rPr lang="en-US" dirty="0" err="1"/>
              <a:t>yapay</a:t>
            </a:r>
            <a:r>
              <a:rPr lang="en-US" dirty="0"/>
              <a:t> </a:t>
            </a:r>
            <a:r>
              <a:rPr lang="en-US" dirty="0" err="1"/>
              <a:t>zekanın</a:t>
            </a:r>
            <a:r>
              <a:rPr lang="en-US" dirty="0"/>
              <a:t> </a:t>
            </a:r>
            <a:r>
              <a:rPr lang="en-US" dirty="0" err="1"/>
              <a:t>karmaşık</a:t>
            </a:r>
            <a:r>
              <a:rPr lang="en-US" dirty="0"/>
              <a:t> </a:t>
            </a:r>
            <a:r>
              <a:rPr lang="en-US" dirty="0" err="1"/>
              <a:t>stratejik</a:t>
            </a:r>
            <a:r>
              <a:rPr lang="en-US" dirty="0"/>
              <a:t> </a:t>
            </a:r>
            <a:r>
              <a:rPr lang="en-US" dirty="0" err="1"/>
              <a:t>düşünme</a:t>
            </a:r>
            <a:r>
              <a:rPr lang="en-US" dirty="0"/>
              <a:t> </a:t>
            </a:r>
            <a:r>
              <a:rPr lang="en-US" dirty="0" err="1"/>
              <a:t>yeteneğini</a:t>
            </a:r>
            <a:r>
              <a:rPr lang="en-US" dirty="0"/>
              <a:t> </a:t>
            </a:r>
            <a:r>
              <a:rPr lang="en-US" dirty="0" err="1"/>
              <a:t>gösterdi</a:t>
            </a:r>
            <a:r>
              <a:rPr lang="en-US" dirty="0"/>
              <a:t>.</a:t>
            </a:r>
            <a:endParaRPr lang="tr-TR" dirty="0"/>
          </a:p>
          <a:p>
            <a:r>
              <a:rPr lang="en-US" dirty="0"/>
              <a:t>2002 - AI in Home: Roomba (</a:t>
            </a:r>
            <a:r>
              <a:rPr lang="en-US" dirty="0" err="1"/>
              <a:t>Evde</a:t>
            </a:r>
            <a:r>
              <a:rPr lang="en-US" dirty="0"/>
              <a:t> AI: Roomba): iRobot </a:t>
            </a:r>
            <a:r>
              <a:rPr lang="en-US" dirty="0" err="1"/>
              <a:t>şirketi</a:t>
            </a:r>
            <a:r>
              <a:rPr lang="en-US" dirty="0"/>
              <a:t> </a:t>
            </a:r>
            <a:r>
              <a:rPr lang="en-US" dirty="0" err="1"/>
              <a:t>tarafından</a:t>
            </a:r>
            <a:r>
              <a:rPr lang="en-US" dirty="0"/>
              <a:t> </a:t>
            </a:r>
            <a:r>
              <a:rPr lang="en-US" dirty="0" err="1"/>
              <a:t>geliştirilen</a:t>
            </a:r>
            <a:r>
              <a:rPr lang="en-US" dirty="0"/>
              <a:t> Roomba, </a:t>
            </a:r>
            <a:r>
              <a:rPr lang="en-US" dirty="0" err="1"/>
              <a:t>ev</a:t>
            </a:r>
            <a:r>
              <a:rPr lang="en-US" dirty="0"/>
              <a:t> </a:t>
            </a:r>
            <a:r>
              <a:rPr lang="en-US" dirty="0" err="1"/>
              <a:t>temizliği</a:t>
            </a:r>
            <a:r>
              <a:rPr lang="en-US" dirty="0"/>
              <a:t> </a:t>
            </a:r>
            <a:r>
              <a:rPr lang="en-US" dirty="0" err="1"/>
              <a:t>yapabilen</a:t>
            </a:r>
            <a:r>
              <a:rPr lang="en-US" dirty="0"/>
              <a:t> </a:t>
            </a:r>
            <a:r>
              <a:rPr lang="en-US" dirty="0" err="1"/>
              <a:t>otonom</a:t>
            </a:r>
            <a:r>
              <a:rPr lang="en-US" dirty="0"/>
              <a:t> </a:t>
            </a:r>
            <a:r>
              <a:rPr lang="en-US" dirty="0" err="1"/>
              <a:t>bir</a:t>
            </a:r>
            <a:r>
              <a:rPr lang="en-US" dirty="0"/>
              <a:t> robot </a:t>
            </a:r>
            <a:r>
              <a:rPr lang="en-US" dirty="0" err="1"/>
              <a:t>süpürgeydi</a:t>
            </a:r>
            <a:r>
              <a:rPr lang="en-US" dirty="0"/>
              <a:t>. Bu, </a:t>
            </a:r>
            <a:r>
              <a:rPr lang="en-US" dirty="0" err="1"/>
              <a:t>yapay</a:t>
            </a:r>
            <a:r>
              <a:rPr lang="en-US" dirty="0"/>
              <a:t> </a:t>
            </a:r>
            <a:r>
              <a:rPr lang="en-US" dirty="0" err="1"/>
              <a:t>zekanın</a:t>
            </a:r>
            <a:r>
              <a:rPr lang="en-US" dirty="0"/>
              <a:t> </a:t>
            </a:r>
            <a:r>
              <a:rPr lang="en-US" dirty="0" err="1"/>
              <a:t>günlük</a:t>
            </a:r>
            <a:r>
              <a:rPr lang="en-US" dirty="0"/>
              <a:t> </a:t>
            </a:r>
            <a:r>
              <a:rPr lang="en-US" dirty="0" err="1"/>
              <a:t>yaşama</a:t>
            </a:r>
            <a:r>
              <a:rPr lang="en-US" dirty="0"/>
              <a:t> </a:t>
            </a:r>
            <a:r>
              <a:rPr lang="en-US" dirty="0" err="1"/>
              <a:t>entegrasyonunun</a:t>
            </a:r>
            <a:r>
              <a:rPr lang="en-US" dirty="0"/>
              <a:t> </a:t>
            </a:r>
            <a:r>
              <a:rPr lang="en-US" dirty="0" err="1"/>
              <a:t>bir</a:t>
            </a:r>
            <a:r>
              <a:rPr lang="en-US" dirty="0"/>
              <a:t> </a:t>
            </a:r>
            <a:r>
              <a:rPr lang="en-US" dirty="0" err="1"/>
              <a:t>örneğiydi</a:t>
            </a:r>
            <a:r>
              <a:rPr lang="en-US" dirty="0"/>
              <a:t>.</a:t>
            </a:r>
            <a:endParaRPr lang="tr-TR" dirty="0"/>
          </a:p>
          <a:p>
            <a:r>
              <a:rPr lang="en-US" dirty="0"/>
              <a:t>2011 - IBM's Watson: Wins a quiz show (IBM Watson: Bir </a:t>
            </a:r>
            <a:r>
              <a:rPr lang="en-US" dirty="0" err="1"/>
              <a:t>bilgi</a:t>
            </a:r>
            <a:r>
              <a:rPr lang="en-US" dirty="0"/>
              <a:t> </a:t>
            </a:r>
            <a:r>
              <a:rPr lang="en-US" dirty="0" err="1"/>
              <a:t>yarışmasını</a:t>
            </a:r>
            <a:r>
              <a:rPr lang="en-US" dirty="0"/>
              <a:t> </a:t>
            </a:r>
            <a:r>
              <a:rPr lang="en-US" dirty="0" err="1"/>
              <a:t>kazanıyor</a:t>
            </a:r>
            <a:r>
              <a:rPr lang="en-US" dirty="0"/>
              <a:t>): </a:t>
            </a:r>
            <a:r>
              <a:rPr lang="en-US" dirty="0" err="1"/>
              <a:t>IBM'in</a:t>
            </a:r>
            <a:r>
              <a:rPr lang="en-US" dirty="0"/>
              <a:t> Watson </a:t>
            </a:r>
            <a:r>
              <a:rPr lang="en-US" dirty="0" err="1"/>
              <a:t>sistemi</a:t>
            </a:r>
            <a:r>
              <a:rPr lang="en-US" dirty="0"/>
              <a:t>, Jeopardy! </a:t>
            </a:r>
            <a:r>
              <a:rPr lang="en-US" dirty="0" err="1"/>
              <a:t>adlı</a:t>
            </a:r>
            <a:r>
              <a:rPr lang="en-US" dirty="0"/>
              <a:t> </a:t>
            </a:r>
            <a:r>
              <a:rPr lang="en-US" dirty="0" err="1"/>
              <a:t>bilgi</a:t>
            </a:r>
            <a:r>
              <a:rPr lang="en-US" dirty="0"/>
              <a:t> </a:t>
            </a:r>
            <a:r>
              <a:rPr lang="en-US" dirty="0" err="1"/>
              <a:t>yarışmasında</a:t>
            </a:r>
            <a:r>
              <a:rPr lang="en-US" dirty="0"/>
              <a:t> </a:t>
            </a:r>
            <a:r>
              <a:rPr lang="en-US" dirty="0" err="1"/>
              <a:t>insan</a:t>
            </a:r>
            <a:r>
              <a:rPr lang="en-US" dirty="0"/>
              <a:t> </a:t>
            </a:r>
            <a:r>
              <a:rPr lang="en-US" dirty="0" err="1"/>
              <a:t>şampiyonları</a:t>
            </a:r>
            <a:r>
              <a:rPr lang="en-US" dirty="0"/>
              <a:t> </a:t>
            </a:r>
            <a:r>
              <a:rPr lang="en-US" dirty="0" err="1"/>
              <a:t>yendi</a:t>
            </a:r>
            <a:r>
              <a:rPr lang="en-US" dirty="0"/>
              <a:t>. Bu, </a:t>
            </a:r>
            <a:r>
              <a:rPr lang="en-US" dirty="0" err="1"/>
              <a:t>doğal</a:t>
            </a:r>
            <a:r>
              <a:rPr lang="en-US" dirty="0"/>
              <a:t> </a:t>
            </a:r>
            <a:r>
              <a:rPr lang="en-US" dirty="0" err="1"/>
              <a:t>dil</a:t>
            </a:r>
            <a:r>
              <a:rPr lang="en-US" dirty="0"/>
              <a:t> </a:t>
            </a:r>
            <a:r>
              <a:rPr lang="en-US" dirty="0" err="1"/>
              <a:t>işleme</a:t>
            </a:r>
            <a:r>
              <a:rPr lang="en-US" dirty="0"/>
              <a:t> </a:t>
            </a:r>
            <a:r>
              <a:rPr lang="en-US" dirty="0" err="1"/>
              <a:t>ve</a:t>
            </a:r>
            <a:r>
              <a:rPr lang="en-US" dirty="0"/>
              <a:t> </a:t>
            </a:r>
            <a:r>
              <a:rPr lang="en-US" dirty="0" err="1"/>
              <a:t>bilgi</a:t>
            </a:r>
            <a:r>
              <a:rPr lang="en-US" dirty="0"/>
              <a:t> </a:t>
            </a:r>
            <a:r>
              <a:rPr lang="en-US" dirty="0" err="1"/>
              <a:t>çıkarımı</a:t>
            </a:r>
            <a:r>
              <a:rPr lang="en-US" dirty="0"/>
              <a:t> </a:t>
            </a:r>
            <a:r>
              <a:rPr lang="en-US" dirty="0" err="1"/>
              <a:t>alanlarında</a:t>
            </a:r>
            <a:r>
              <a:rPr lang="en-US" dirty="0"/>
              <a:t> </a:t>
            </a:r>
            <a:r>
              <a:rPr lang="en-US" dirty="0" err="1"/>
              <a:t>önemli</a:t>
            </a:r>
            <a:r>
              <a:rPr lang="en-US" dirty="0"/>
              <a:t> </a:t>
            </a:r>
            <a:r>
              <a:rPr lang="en-US" dirty="0" err="1"/>
              <a:t>bir</a:t>
            </a:r>
            <a:r>
              <a:rPr lang="en-US" dirty="0"/>
              <a:t> </a:t>
            </a:r>
            <a:r>
              <a:rPr lang="en-US" dirty="0" err="1"/>
              <a:t>ilerlemeydi</a:t>
            </a:r>
            <a:r>
              <a:rPr lang="en-US" dirty="0"/>
              <a:t>.</a:t>
            </a:r>
            <a:endParaRPr lang="tr-TR" dirty="0"/>
          </a:p>
          <a:p>
            <a:r>
              <a:rPr lang="en-US" dirty="0"/>
              <a:t>2012 - Google Now: </a:t>
            </a:r>
            <a:r>
              <a:rPr lang="en-US" err="1"/>
              <a:t>Google'ın</a:t>
            </a:r>
            <a:r>
              <a:rPr lang="en-US" dirty="0"/>
              <a:t> </a:t>
            </a:r>
            <a:r>
              <a:rPr lang="en-US" err="1"/>
              <a:t>kişisel</a:t>
            </a:r>
            <a:r>
              <a:rPr lang="en-US" dirty="0"/>
              <a:t> </a:t>
            </a:r>
            <a:r>
              <a:rPr lang="en-US" err="1"/>
              <a:t>asistan</a:t>
            </a:r>
            <a:r>
              <a:rPr lang="en-US" dirty="0"/>
              <a:t> </a:t>
            </a:r>
            <a:r>
              <a:rPr lang="en-US" err="1"/>
              <a:t>uygulaması</a:t>
            </a:r>
            <a:r>
              <a:rPr lang="en-US" dirty="0"/>
              <a:t>, </a:t>
            </a:r>
            <a:r>
              <a:rPr lang="en-US" err="1"/>
              <a:t>kullanıcının</a:t>
            </a:r>
            <a:r>
              <a:rPr lang="en-US" dirty="0"/>
              <a:t> </a:t>
            </a:r>
            <a:r>
              <a:rPr lang="en-US" err="1"/>
              <a:t>alışkanlıklarını</a:t>
            </a:r>
            <a:r>
              <a:rPr lang="en-US" dirty="0"/>
              <a:t> </a:t>
            </a:r>
            <a:r>
              <a:rPr lang="en-US" err="1"/>
              <a:t>öğrenip</a:t>
            </a:r>
            <a:r>
              <a:rPr lang="en-US" dirty="0"/>
              <a:t> </a:t>
            </a:r>
            <a:r>
              <a:rPr lang="en-US" err="1"/>
              <a:t>proaktif</a:t>
            </a:r>
            <a:r>
              <a:rPr lang="en-US" dirty="0"/>
              <a:t> </a:t>
            </a:r>
            <a:r>
              <a:rPr lang="en-US" err="1"/>
              <a:t>öneriler</a:t>
            </a:r>
            <a:r>
              <a:rPr lang="en-US" dirty="0"/>
              <a:t> </a:t>
            </a:r>
            <a:r>
              <a:rPr lang="en-US" err="1"/>
              <a:t>sunabilen</a:t>
            </a:r>
            <a:r>
              <a:rPr lang="en-US" dirty="0"/>
              <a:t> </a:t>
            </a:r>
            <a:r>
              <a:rPr lang="en-US" err="1"/>
              <a:t>bir</a:t>
            </a:r>
            <a:r>
              <a:rPr lang="en-US" dirty="0"/>
              <a:t> </a:t>
            </a:r>
            <a:r>
              <a:rPr lang="en-US" err="1"/>
              <a:t>yapay</a:t>
            </a:r>
            <a:r>
              <a:rPr lang="en-US" dirty="0"/>
              <a:t> </a:t>
            </a:r>
            <a:r>
              <a:rPr lang="en-US" err="1"/>
              <a:t>zeka</a:t>
            </a:r>
            <a:r>
              <a:rPr lang="en-US" dirty="0"/>
              <a:t> </a:t>
            </a:r>
            <a:r>
              <a:rPr lang="en-US" err="1"/>
              <a:t>uygulamasıydı</a:t>
            </a:r>
            <a:r>
              <a:rPr lang="en-US"/>
              <a:t>.</a:t>
            </a:r>
            <a:endParaRPr lang="tr-TR"/>
          </a:p>
          <a:p>
            <a:r>
              <a:rPr lang="en-US" dirty="0"/>
              <a:t>2014 - Chatbot Eugene </a:t>
            </a:r>
            <a:r>
              <a:rPr lang="en-US" dirty="0" err="1"/>
              <a:t>Goostman</a:t>
            </a:r>
            <a:r>
              <a:rPr lang="en-US" dirty="0"/>
              <a:t>: Wins a "Turing test" (Eugene </a:t>
            </a:r>
            <a:r>
              <a:rPr lang="en-US" dirty="0" err="1"/>
              <a:t>Goostman</a:t>
            </a:r>
            <a:r>
              <a:rPr lang="en-US" dirty="0"/>
              <a:t>: Turing </a:t>
            </a:r>
            <a:r>
              <a:rPr lang="en-US" dirty="0" err="1"/>
              <a:t>testini</a:t>
            </a:r>
            <a:r>
              <a:rPr lang="en-US" dirty="0"/>
              <a:t> </a:t>
            </a:r>
            <a:r>
              <a:rPr lang="en-US" dirty="0" err="1"/>
              <a:t>kazanıyor</a:t>
            </a:r>
            <a:r>
              <a:rPr lang="en-US" dirty="0"/>
              <a:t>): Eugene </a:t>
            </a:r>
            <a:r>
              <a:rPr lang="en-US" dirty="0" err="1"/>
              <a:t>Goostman</a:t>
            </a:r>
            <a:r>
              <a:rPr lang="en-US" dirty="0"/>
              <a:t> </a:t>
            </a:r>
            <a:r>
              <a:rPr lang="en-US" dirty="0" err="1"/>
              <a:t>adlı</a:t>
            </a:r>
            <a:r>
              <a:rPr lang="en-US" dirty="0"/>
              <a:t> </a:t>
            </a:r>
            <a:r>
              <a:rPr lang="en-US" dirty="0" err="1"/>
              <a:t>sohbet</a:t>
            </a:r>
            <a:r>
              <a:rPr lang="en-US" dirty="0"/>
              <a:t> </a:t>
            </a:r>
            <a:r>
              <a:rPr lang="en-US" dirty="0" err="1"/>
              <a:t>botu</a:t>
            </a:r>
            <a:r>
              <a:rPr lang="en-US" dirty="0"/>
              <a:t>, Turing </a:t>
            </a:r>
            <a:r>
              <a:rPr lang="en-US" dirty="0" err="1"/>
              <a:t>testini</a:t>
            </a:r>
            <a:r>
              <a:rPr lang="en-US" dirty="0"/>
              <a:t> </a:t>
            </a:r>
            <a:r>
              <a:rPr lang="en-US" dirty="0" err="1"/>
              <a:t>geçtiği</a:t>
            </a:r>
            <a:r>
              <a:rPr lang="en-US" dirty="0"/>
              <a:t> </a:t>
            </a:r>
            <a:r>
              <a:rPr lang="en-US" dirty="0" err="1"/>
              <a:t>iddia</a:t>
            </a:r>
            <a:r>
              <a:rPr lang="en-US" dirty="0"/>
              <a:t> </a:t>
            </a:r>
            <a:r>
              <a:rPr lang="en-US" dirty="0" err="1"/>
              <a:t>edilen</a:t>
            </a:r>
            <a:r>
              <a:rPr lang="en-US" dirty="0"/>
              <a:t> ilk </a:t>
            </a:r>
            <a:r>
              <a:rPr lang="en-US" dirty="0" err="1"/>
              <a:t>yapay</a:t>
            </a:r>
            <a:r>
              <a:rPr lang="en-US" dirty="0"/>
              <a:t> </a:t>
            </a:r>
            <a:r>
              <a:rPr lang="en-US" dirty="0" err="1"/>
              <a:t>zeka</a:t>
            </a:r>
            <a:r>
              <a:rPr lang="en-US" dirty="0"/>
              <a:t> </a:t>
            </a:r>
            <a:r>
              <a:rPr lang="en-US" dirty="0" err="1"/>
              <a:t>oldu</a:t>
            </a:r>
            <a:r>
              <a:rPr lang="en-US" dirty="0"/>
              <a:t>. Bu, </a:t>
            </a:r>
            <a:r>
              <a:rPr lang="en-US" dirty="0" err="1"/>
              <a:t>makinelerin</a:t>
            </a:r>
            <a:r>
              <a:rPr lang="en-US" dirty="0"/>
              <a:t> </a:t>
            </a:r>
            <a:r>
              <a:rPr lang="en-US" dirty="0" err="1"/>
              <a:t>insan</a:t>
            </a:r>
            <a:r>
              <a:rPr lang="en-US" dirty="0"/>
              <a:t> </a:t>
            </a:r>
            <a:r>
              <a:rPr lang="en-US" dirty="0" err="1"/>
              <a:t>gibi</a:t>
            </a:r>
            <a:r>
              <a:rPr lang="en-US" dirty="0"/>
              <a:t> </a:t>
            </a:r>
            <a:r>
              <a:rPr lang="en-US" dirty="0" err="1"/>
              <a:t>iletişim</a:t>
            </a:r>
            <a:r>
              <a:rPr lang="en-US" dirty="0"/>
              <a:t> </a:t>
            </a:r>
            <a:r>
              <a:rPr lang="en-US" dirty="0" err="1"/>
              <a:t>kurma</a:t>
            </a:r>
            <a:r>
              <a:rPr lang="en-US" dirty="0"/>
              <a:t> </a:t>
            </a:r>
            <a:r>
              <a:rPr lang="en-US" dirty="0" err="1"/>
              <a:t>yeteneğinde</a:t>
            </a:r>
            <a:r>
              <a:rPr lang="en-US" dirty="0"/>
              <a:t> </a:t>
            </a:r>
            <a:r>
              <a:rPr lang="en-US" dirty="0" err="1"/>
              <a:t>önemli</a:t>
            </a:r>
            <a:r>
              <a:rPr lang="en-US" dirty="0"/>
              <a:t> </a:t>
            </a:r>
            <a:r>
              <a:rPr lang="en-US" dirty="0" err="1"/>
              <a:t>bir</a:t>
            </a:r>
            <a:r>
              <a:rPr lang="en-US" dirty="0"/>
              <a:t> </a:t>
            </a:r>
            <a:r>
              <a:rPr lang="en-US" dirty="0" err="1"/>
              <a:t>adımdı</a:t>
            </a:r>
            <a:r>
              <a:rPr lang="en-US" dirty="0"/>
              <a:t>.</a:t>
            </a:r>
            <a:endParaRPr lang="tr-TR" dirty="0"/>
          </a:p>
          <a:p>
            <a:r>
              <a:rPr lang="en-US" dirty="0"/>
              <a:t>2015 - Amazon Echo: </a:t>
            </a:r>
            <a:r>
              <a:rPr lang="en-US" err="1"/>
              <a:t>Amazon'un</a:t>
            </a:r>
            <a:r>
              <a:rPr lang="en-US" dirty="0"/>
              <a:t> </a:t>
            </a:r>
            <a:r>
              <a:rPr lang="en-US" err="1"/>
              <a:t>sesli</a:t>
            </a:r>
            <a:r>
              <a:rPr lang="en-US" dirty="0"/>
              <a:t> </a:t>
            </a:r>
            <a:r>
              <a:rPr lang="en-US" err="1"/>
              <a:t>asistanı</a:t>
            </a:r>
            <a:r>
              <a:rPr lang="en-US" dirty="0"/>
              <a:t> </a:t>
            </a:r>
            <a:r>
              <a:rPr lang="en-US" err="1"/>
              <a:t>Alexa'yı</a:t>
            </a:r>
            <a:r>
              <a:rPr lang="en-US" dirty="0"/>
              <a:t> </a:t>
            </a:r>
            <a:r>
              <a:rPr lang="en-US" err="1"/>
              <a:t>içeren</a:t>
            </a:r>
            <a:r>
              <a:rPr lang="en-US" dirty="0"/>
              <a:t> Echo </a:t>
            </a:r>
            <a:r>
              <a:rPr lang="en-US" err="1"/>
              <a:t>cihazı</a:t>
            </a:r>
            <a:r>
              <a:rPr lang="en-US" dirty="0"/>
              <a:t> </a:t>
            </a:r>
            <a:r>
              <a:rPr lang="en-US" err="1"/>
              <a:t>piyasaya</a:t>
            </a:r>
            <a:r>
              <a:rPr lang="en-US" dirty="0"/>
              <a:t> </a:t>
            </a:r>
            <a:r>
              <a:rPr lang="en-US" err="1"/>
              <a:t>sürüldü</a:t>
            </a:r>
            <a:r>
              <a:rPr lang="en-US" dirty="0"/>
              <a:t>. Bu, </a:t>
            </a:r>
            <a:r>
              <a:rPr lang="en-US" err="1"/>
              <a:t>yapay</a:t>
            </a:r>
            <a:r>
              <a:rPr lang="en-US" dirty="0"/>
              <a:t> </a:t>
            </a:r>
            <a:r>
              <a:rPr lang="en-US" err="1"/>
              <a:t>zekanın</a:t>
            </a:r>
            <a:r>
              <a:rPr lang="en-US" dirty="0"/>
              <a:t> </a:t>
            </a:r>
            <a:r>
              <a:rPr lang="en-US" err="1"/>
              <a:t>ev</a:t>
            </a:r>
            <a:r>
              <a:rPr lang="en-US" dirty="0"/>
              <a:t> </a:t>
            </a:r>
            <a:r>
              <a:rPr lang="en-US" err="1"/>
              <a:t>ortamında</a:t>
            </a:r>
            <a:r>
              <a:rPr lang="en-US" dirty="0"/>
              <a:t> </a:t>
            </a:r>
            <a:r>
              <a:rPr lang="en-US" err="1"/>
              <a:t>günlük</a:t>
            </a:r>
            <a:r>
              <a:rPr lang="en-US" dirty="0"/>
              <a:t> </a:t>
            </a:r>
            <a:r>
              <a:rPr lang="en-US" err="1"/>
              <a:t>kullanıma</a:t>
            </a:r>
            <a:r>
              <a:rPr lang="en-US" dirty="0"/>
              <a:t> </a:t>
            </a:r>
            <a:r>
              <a:rPr lang="en-US" err="1"/>
              <a:t>girmesinin</a:t>
            </a:r>
            <a:r>
              <a:rPr lang="en-US" dirty="0"/>
              <a:t> </a:t>
            </a:r>
            <a:r>
              <a:rPr lang="en-US" err="1"/>
              <a:t>önemli</a:t>
            </a:r>
            <a:r>
              <a:rPr lang="en-US" dirty="0"/>
              <a:t> </a:t>
            </a:r>
            <a:r>
              <a:rPr lang="en-US" err="1"/>
              <a:t>bir</a:t>
            </a:r>
            <a:r>
              <a:rPr lang="en-US" dirty="0"/>
              <a:t> </a:t>
            </a:r>
            <a:r>
              <a:rPr lang="en-US" err="1"/>
              <a:t>örneğiydi</a:t>
            </a:r>
            <a:r>
              <a:rPr lang="en-US" dirty="0"/>
              <a:t>.</a:t>
            </a:r>
          </a:p>
          <a:p>
            <a:r>
              <a:rPr lang="en-US" dirty="0"/>
              <a:t>2016: </a:t>
            </a:r>
            <a:r>
              <a:rPr lang="en-US" dirty="0" err="1"/>
              <a:t>Google'ın</a:t>
            </a:r>
            <a:r>
              <a:rPr lang="en-US" dirty="0"/>
              <a:t> DeepMind </a:t>
            </a:r>
            <a:r>
              <a:rPr lang="en-US" dirty="0" err="1"/>
              <a:t>şirketi</a:t>
            </a:r>
            <a:r>
              <a:rPr lang="en-US" dirty="0"/>
              <a:t> </a:t>
            </a:r>
            <a:r>
              <a:rPr lang="en-US" dirty="0" err="1"/>
              <a:t>tarafından</a:t>
            </a:r>
            <a:r>
              <a:rPr lang="en-US" dirty="0"/>
              <a:t> </a:t>
            </a:r>
            <a:r>
              <a:rPr lang="en-US" dirty="0" err="1"/>
              <a:t>geliştirilen</a:t>
            </a:r>
            <a:r>
              <a:rPr lang="en-US" dirty="0"/>
              <a:t> AlphaGo, </a:t>
            </a:r>
            <a:r>
              <a:rPr lang="en-US" dirty="0" err="1"/>
              <a:t>dünya</a:t>
            </a:r>
            <a:r>
              <a:rPr lang="en-US" dirty="0"/>
              <a:t> Go </a:t>
            </a:r>
            <a:r>
              <a:rPr lang="en-US" dirty="0" err="1"/>
              <a:t>şampiyonu</a:t>
            </a:r>
            <a:r>
              <a:rPr lang="en-US" dirty="0"/>
              <a:t> Lee </a:t>
            </a:r>
            <a:r>
              <a:rPr lang="en-US" dirty="0" err="1"/>
              <a:t>Sedol'u</a:t>
            </a:r>
            <a:r>
              <a:rPr lang="en-US" dirty="0"/>
              <a:t> </a:t>
            </a:r>
            <a:r>
              <a:rPr lang="en-US" dirty="0" err="1"/>
              <a:t>yendi</a:t>
            </a:r>
            <a:r>
              <a:rPr lang="en-US" dirty="0"/>
              <a:t>. Bu, </a:t>
            </a:r>
            <a:r>
              <a:rPr lang="en-US" dirty="0" err="1"/>
              <a:t>karmaşık</a:t>
            </a:r>
            <a:r>
              <a:rPr lang="en-US" dirty="0"/>
              <a:t> </a:t>
            </a:r>
            <a:r>
              <a:rPr lang="en-US" dirty="0" err="1"/>
              <a:t>strateji</a:t>
            </a:r>
            <a:r>
              <a:rPr lang="en-US" dirty="0"/>
              <a:t> </a:t>
            </a:r>
            <a:r>
              <a:rPr lang="en-US" dirty="0" err="1"/>
              <a:t>oyunlarında</a:t>
            </a:r>
            <a:r>
              <a:rPr lang="en-US" dirty="0"/>
              <a:t> </a:t>
            </a:r>
            <a:r>
              <a:rPr lang="en-US" dirty="0" err="1"/>
              <a:t>yapay</a:t>
            </a:r>
            <a:r>
              <a:rPr lang="en-US" dirty="0"/>
              <a:t> </a:t>
            </a:r>
            <a:r>
              <a:rPr lang="en-US" dirty="0" err="1"/>
              <a:t>zekanın</a:t>
            </a:r>
            <a:r>
              <a:rPr lang="en-US" dirty="0"/>
              <a:t> </a:t>
            </a:r>
            <a:r>
              <a:rPr lang="en-US" dirty="0" err="1"/>
              <a:t>insan</a:t>
            </a:r>
            <a:r>
              <a:rPr lang="en-US" dirty="0"/>
              <a:t> </a:t>
            </a:r>
            <a:r>
              <a:rPr lang="en-US" dirty="0" err="1"/>
              <a:t>seviyesine</a:t>
            </a:r>
            <a:r>
              <a:rPr lang="en-US" dirty="0"/>
              <a:t> </a:t>
            </a:r>
            <a:r>
              <a:rPr lang="en-US" dirty="0" err="1"/>
              <a:t>ulaştığını</a:t>
            </a:r>
            <a:r>
              <a:rPr lang="en-US" dirty="0"/>
              <a:t> </a:t>
            </a:r>
            <a:r>
              <a:rPr lang="en-US" dirty="0" err="1"/>
              <a:t>gösteren</a:t>
            </a:r>
            <a:r>
              <a:rPr lang="en-US" dirty="0"/>
              <a:t> </a:t>
            </a:r>
            <a:r>
              <a:rPr lang="en-US" dirty="0" err="1"/>
              <a:t>önemli</a:t>
            </a:r>
            <a:r>
              <a:rPr lang="en-US" dirty="0"/>
              <a:t> </a:t>
            </a:r>
            <a:r>
              <a:rPr lang="en-US" dirty="0" err="1"/>
              <a:t>bir</a:t>
            </a:r>
            <a:r>
              <a:rPr lang="en-US" dirty="0"/>
              <a:t> </a:t>
            </a:r>
            <a:r>
              <a:rPr lang="en-US" dirty="0" err="1"/>
              <a:t>dönüm</a:t>
            </a:r>
            <a:r>
              <a:rPr lang="en-US" dirty="0"/>
              <a:t> </a:t>
            </a:r>
            <a:r>
              <a:rPr lang="en-US" dirty="0" err="1"/>
              <a:t>noktasıydı</a:t>
            </a:r>
            <a:r>
              <a:rPr lang="en-US" dirty="0"/>
              <a:t>.</a:t>
            </a:r>
            <a:endParaRPr lang="en-US" dirty="0">
              <a:ea typeface="Calibri"/>
              <a:cs typeface="Calibri"/>
            </a:endParaRPr>
          </a:p>
          <a:p>
            <a:r>
              <a:rPr lang="en-US" dirty="0"/>
              <a:t>2017: OpenAI, </a:t>
            </a:r>
            <a:r>
              <a:rPr lang="en-US" dirty="0" err="1"/>
              <a:t>dil</a:t>
            </a:r>
            <a:r>
              <a:rPr lang="en-US" dirty="0"/>
              <a:t> </a:t>
            </a:r>
            <a:r>
              <a:rPr lang="en-US" dirty="0" err="1"/>
              <a:t>modeli</a:t>
            </a:r>
            <a:r>
              <a:rPr lang="en-US" dirty="0"/>
              <a:t> </a:t>
            </a:r>
            <a:r>
              <a:rPr lang="en-US" dirty="0" err="1"/>
              <a:t>GPT'nin</a:t>
            </a:r>
            <a:r>
              <a:rPr lang="en-US" dirty="0"/>
              <a:t> (Generative Pre-trained Transformer) ilk </a:t>
            </a:r>
            <a:r>
              <a:rPr lang="en-US" dirty="0" err="1"/>
              <a:t>versiyonunu</a:t>
            </a:r>
            <a:r>
              <a:rPr lang="en-US" dirty="0"/>
              <a:t> </a:t>
            </a:r>
            <a:r>
              <a:rPr lang="en-US" dirty="0" err="1"/>
              <a:t>tanıttı</a:t>
            </a:r>
            <a:r>
              <a:rPr lang="en-US" dirty="0"/>
              <a:t>. Bu, </a:t>
            </a:r>
            <a:r>
              <a:rPr lang="en-US" dirty="0" err="1"/>
              <a:t>doğal</a:t>
            </a:r>
            <a:r>
              <a:rPr lang="en-US" dirty="0"/>
              <a:t> </a:t>
            </a:r>
            <a:r>
              <a:rPr lang="en-US" dirty="0" err="1"/>
              <a:t>dil</a:t>
            </a:r>
            <a:r>
              <a:rPr lang="en-US" dirty="0"/>
              <a:t> </a:t>
            </a:r>
            <a:r>
              <a:rPr lang="en-US" dirty="0" err="1"/>
              <a:t>işleme</a:t>
            </a:r>
            <a:r>
              <a:rPr lang="en-US" dirty="0"/>
              <a:t> </a:t>
            </a:r>
            <a:r>
              <a:rPr lang="en-US" dirty="0" err="1"/>
              <a:t>alanında</a:t>
            </a:r>
            <a:r>
              <a:rPr lang="en-US" dirty="0"/>
              <a:t> </a:t>
            </a:r>
            <a:r>
              <a:rPr lang="en-US" dirty="0" err="1"/>
              <a:t>büyük</a:t>
            </a:r>
            <a:r>
              <a:rPr lang="en-US" dirty="0"/>
              <a:t> </a:t>
            </a:r>
            <a:r>
              <a:rPr lang="en-US" dirty="0" err="1"/>
              <a:t>bir</a:t>
            </a:r>
            <a:r>
              <a:rPr lang="en-US" dirty="0"/>
              <a:t> </a:t>
            </a:r>
            <a:r>
              <a:rPr lang="en-US" dirty="0" err="1"/>
              <a:t>atılımdı</a:t>
            </a:r>
            <a:r>
              <a:rPr lang="en-US" dirty="0"/>
              <a:t>.</a:t>
            </a:r>
            <a:endParaRPr lang="en-US" dirty="0">
              <a:ea typeface="Calibri"/>
              <a:cs typeface="Calibri"/>
            </a:endParaRPr>
          </a:p>
          <a:p>
            <a:r>
              <a:rPr lang="en-US" dirty="0"/>
              <a:t>2018: Google, </a:t>
            </a:r>
            <a:r>
              <a:rPr lang="en-US" dirty="0" err="1"/>
              <a:t>konuşma</a:t>
            </a:r>
            <a:r>
              <a:rPr lang="en-US" dirty="0"/>
              <a:t> </a:t>
            </a:r>
            <a:r>
              <a:rPr lang="en-US" dirty="0" err="1"/>
              <a:t>sentezi</a:t>
            </a:r>
            <a:r>
              <a:rPr lang="en-US" dirty="0"/>
              <a:t> </a:t>
            </a:r>
            <a:r>
              <a:rPr lang="en-US" dirty="0" err="1"/>
              <a:t>teknolojisi</a:t>
            </a:r>
            <a:r>
              <a:rPr lang="en-US" dirty="0"/>
              <a:t> Google </a:t>
            </a:r>
            <a:r>
              <a:rPr lang="en-US" dirty="0" err="1"/>
              <a:t>Duplex'i</a:t>
            </a:r>
            <a:r>
              <a:rPr lang="en-US" dirty="0"/>
              <a:t> </a:t>
            </a:r>
            <a:r>
              <a:rPr lang="en-US" dirty="0" err="1"/>
              <a:t>tanıttı</a:t>
            </a:r>
            <a:r>
              <a:rPr lang="en-US" dirty="0"/>
              <a:t>. Bu </a:t>
            </a:r>
            <a:r>
              <a:rPr lang="en-US" dirty="0" err="1"/>
              <a:t>teknoloji</a:t>
            </a:r>
            <a:r>
              <a:rPr lang="en-US" dirty="0"/>
              <a:t>, </a:t>
            </a:r>
            <a:r>
              <a:rPr lang="en-US" dirty="0" err="1"/>
              <a:t>telefonda</a:t>
            </a:r>
            <a:r>
              <a:rPr lang="en-US" dirty="0"/>
              <a:t> </a:t>
            </a:r>
            <a:r>
              <a:rPr lang="en-US" dirty="0" err="1"/>
              <a:t>insan</a:t>
            </a:r>
            <a:r>
              <a:rPr lang="en-US" dirty="0"/>
              <a:t> </a:t>
            </a:r>
            <a:r>
              <a:rPr lang="en-US" dirty="0" err="1"/>
              <a:t>gibi</a:t>
            </a:r>
            <a:r>
              <a:rPr lang="en-US" dirty="0"/>
              <a:t> </a:t>
            </a:r>
            <a:r>
              <a:rPr lang="en-US" dirty="0" err="1"/>
              <a:t>konuşabilen</a:t>
            </a:r>
            <a:r>
              <a:rPr lang="en-US" dirty="0"/>
              <a:t> </a:t>
            </a:r>
            <a:r>
              <a:rPr lang="en-US" dirty="0" err="1"/>
              <a:t>ve</a:t>
            </a:r>
            <a:r>
              <a:rPr lang="en-US" dirty="0"/>
              <a:t> </a:t>
            </a:r>
            <a:r>
              <a:rPr lang="en-US" dirty="0" err="1"/>
              <a:t>randevu</a:t>
            </a:r>
            <a:r>
              <a:rPr lang="en-US" dirty="0"/>
              <a:t> </a:t>
            </a:r>
            <a:r>
              <a:rPr lang="en-US" dirty="0" err="1"/>
              <a:t>alabilen</a:t>
            </a:r>
            <a:r>
              <a:rPr lang="en-US" dirty="0"/>
              <a:t> </a:t>
            </a:r>
            <a:r>
              <a:rPr lang="en-US" dirty="0" err="1"/>
              <a:t>bir</a:t>
            </a:r>
            <a:r>
              <a:rPr lang="en-US" dirty="0"/>
              <a:t> </a:t>
            </a:r>
            <a:r>
              <a:rPr lang="en-US" dirty="0" err="1"/>
              <a:t>yapay</a:t>
            </a:r>
            <a:r>
              <a:rPr lang="en-US" dirty="0"/>
              <a:t> </a:t>
            </a:r>
            <a:r>
              <a:rPr lang="en-US" dirty="0" err="1"/>
              <a:t>zeka</a:t>
            </a:r>
            <a:r>
              <a:rPr lang="en-US" dirty="0"/>
              <a:t> </a:t>
            </a:r>
            <a:r>
              <a:rPr lang="en-US" dirty="0" err="1"/>
              <a:t>asistanıydı</a:t>
            </a:r>
            <a:r>
              <a:rPr lang="en-US" dirty="0"/>
              <a:t>.</a:t>
            </a:r>
            <a:endParaRPr lang="en-US" dirty="0">
              <a:ea typeface="Calibri"/>
              <a:cs typeface="Calibri"/>
            </a:endParaRPr>
          </a:p>
          <a:p>
            <a:r>
              <a:rPr lang="en-US" dirty="0"/>
              <a:t>2019: OpenAI, GPT-2'yi </a:t>
            </a:r>
            <a:r>
              <a:rPr lang="en-US" dirty="0" err="1"/>
              <a:t>piyasaya</a:t>
            </a:r>
            <a:r>
              <a:rPr lang="en-US" dirty="0"/>
              <a:t> </a:t>
            </a:r>
            <a:r>
              <a:rPr lang="en-US" dirty="0" err="1"/>
              <a:t>sürdü</a:t>
            </a:r>
            <a:r>
              <a:rPr lang="en-US" dirty="0"/>
              <a:t>. Bu model, </a:t>
            </a:r>
            <a:r>
              <a:rPr lang="en-US" dirty="0" err="1"/>
              <a:t>önceki</a:t>
            </a:r>
            <a:r>
              <a:rPr lang="en-US" dirty="0"/>
              <a:t> </a:t>
            </a:r>
            <a:r>
              <a:rPr lang="en-US" dirty="0" err="1"/>
              <a:t>versiyondan</a:t>
            </a:r>
            <a:r>
              <a:rPr lang="en-US" dirty="0"/>
              <a:t> </a:t>
            </a:r>
            <a:r>
              <a:rPr lang="en-US" dirty="0" err="1"/>
              <a:t>çok</a:t>
            </a:r>
            <a:r>
              <a:rPr lang="en-US" dirty="0"/>
              <a:t> </a:t>
            </a:r>
            <a:r>
              <a:rPr lang="en-US" dirty="0" err="1"/>
              <a:t>daha</a:t>
            </a:r>
            <a:r>
              <a:rPr lang="en-US" dirty="0"/>
              <a:t> </a:t>
            </a:r>
            <a:r>
              <a:rPr lang="en-US" dirty="0" err="1"/>
              <a:t>gelişmiş</a:t>
            </a:r>
            <a:r>
              <a:rPr lang="en-US" dirty="0"/>
              <a:t> </a:t>
            </a:r>
            <a:r>
              <a:rPr lang="en-US" dirty="0" err="1"/>
              <a:t>metin</a:t>
            </a:r>
            <a:r>
              <a:rPr lang="en-US" dirty="0"/>
              <a:t> </a:t>
            </a:r>
            <a:r>
              <a:rPr lang="en-US" dirty="0" err="1"/>
              <a:t>üretme</a:t>
            </a:r>
            <a:r>
              <a:rPr lang="en-US" dirty="0"/>
              <a:t> </a:t>
            </a:r>
            <a:r>
              <a:rPr lang="en-US" dirty="0" err="1"/>
              <a:t>yeteneklerine</a:t>
            </a:r>
            <a:r>
              <a:rPr lang="en-US" dirty="0"/>
              <a:t> </a:t>
            </a:r>
            <a:r>
              <a:rPr lang="en-US" dirty="0" err="1"/>
              <a:t>sahipti</a:t>
            </a:r>
            <a:r>
              <a:rPr lang="en-US" dirty="0"/>
              <a:t>.</a:t>
            </a:r>
          </a:p>
          <a:p>
            <a:r>
              <a:rPr lang="en-US"/>
              <a:t>2020: GPT-3 </a:t>
            </a:r>
            <a:r>
              <a:rPr lang="en-US" err="1"/>
              <a:t>tanıtıldı</a:t>
            </a:r>
            <a:r>
              <a:rPr lang="en-US" dirty="0"/>
              <a:t>. Bu, o </a:t>
            </a:r>
            <a:r>
              <a:rPr lang="en-US" err="1"/>
              <a:t>zamana</a:t>
            </a:r>
            <a:r>
              <a:rPr lang="en-US" dirty="0"/>
              <a:t> </a:t>
            </a:r>
            <a:r>
              <a:rPr lang="en-US" err="1"/>
              <a:t>kadar</a:t>
            </a:r>
            <a:r>
              <a:rPr lang="en-US" dirty="0"/>
              <a:t> </a:t>
            </a:r>
            <a:r>
              <a:rPr lang="en-US" err="1"/>
              <a:t>geliştirilen</a:t>
            </a:r>
            <a:r>
              <a:rPr lang="en-US" dirty="0"/>
              <a:t> </a:t>
            </a:r>
            <a:r>
              <a:rPr lang="en-US" err="1"/>
              <a:t>en</a:t>
            </a:r>
            <a:r>
              <a:rPr lang="en-US" dirty="0"/>
              <a:t> </a:t>
            </a:r>
            <a:r>
              <a:rPr lang="en-US" err="1"/>
              <a:t>büyük</a:t>
            </a:r>
            <a:r>
              <a:rPr lang="en-US" dirty="0"/>
              <a:t> </a:t>
            </a:r>
            <a:r>
              <a:rPr lang="en-US" err="1"/>
              <a:t>ve</a:t>
            </a:r>
            <a:r>
              <a:rPr lang="en-US" dirty="0"/>
              <a:t> </a:t>
            </a:r>
            <a:r>
              <a:rPr lang="en-US" err="1"/>
              <a:t>en</a:t>
            </a:r>
            <a:r>
              <a:rPr lang="en-US" dirty="0"/>
              <a:t> </a:t>
            </a:r>
            <a:r>
              <a:rPr lang="en-US" err="1"/>
              <a:t>yetenekli</a:t>
            </a:r>
            <a:r>
              <a:rPr lang="en-US" dirty="0"/>
              <a:t> </a:t>
            </a:r>
            <a:r>
              <a:rPr lang="en-US" err="1"/>
              <a:t>dil</a:t>
            </a:r>
            <a:r>
              <a:rPr lang="en-US" dirty="0"/>
              <a:t> </a:t>
            </a:r>
            <a:r>
              <a:rPr lang="en-US" err="1"/>
              <a:t>modeliydi</a:t>
            </a:r>
            <a:r>
              <a:rPr lang="en-US" dirty="0"/>
              <a:t>. </a:t>
            </a:r>
            <a:r>
              <a:rPr lang="en-US" err="1"/>
              <a:t>Aynı</a:t>
            </a:r>
            <a:r>
              <a:rPr lang="en-US" dirty="0"/>
              <a:t> </a:t>
            </a:r>
            <a:r>
              <a:rPr lang="en-US" err="1"/>
              <a:t>yıl</a:t>
            </a:r>
            <a:r>
              <a:rPr lang="en-US" dirty="0"/>
              <a:t>, </a:t>
            </a:r>
            <a:r>
              <a:rPr lang="en-US" err="1"/>
              <a:t>DeepMind'ın</a:t>
            </a:r>
            <a:r>
              <a:rPr lang="en-US" dirty="0"/>
              <a:t> </a:t>
            </a:r>
            <a:r>
              <a:rPr lang="en-US" err="1"/>
              <a:t>AlphaFold'u</a:t>
            </a:r>
            <a:r>
              <a:rPr lang="en-US" dirty="0"/>
              <a:t> protein </a:t>
            </a:r>
            <a:r>
              <a:rPr lang="en-US" err="1"/>
              <a:t>yapılarını</a:t>
            </a:r>
            <a:r>
              <a:rPr lang="en-US" dirty="0"/>
              <a:t> </a:t>
            </a:r>
            <a:r>
              <a:rPr lang="en-US" err="1"/>
              <a:t>tahmin</a:t>
            </a:r>
            <a:r>
              <a:rPr lang="en-US" dirty="0"/>
              <a:t> </a:t>
            </a:r>
            <a:r>
              <a:rPr lang="en-US" err="1"/>
              <a:t>etmede</a:t>
            </a:r>
            <a:r>
              <a:rPr lang="en-US" dirty="0"/>
              <a:t> </a:t>
            </a:r>
            <a:r>
              <a:rPr lang="en-US" err="1"/>
              <a:t>çığır</a:t>
            </a:r>
            <a:r>
              <a:rPr lang="en-US" dirty="0"/>
              <a:t> </a:t>
            </a:r>
            <a:r>
              <a:rPr lang="en-US" err="1"/>
              <a:t>açtı</a:t>
            </a:r>
            <a:r>
              <a:rPr lang="en-US"/>
              <a:t>.</a:t>
            </a:r>
          </a:p>
          <a:p>
            <a:r>
              <a:rPr lang="en-US" dirty="0"/>
              <a:t>2021: DALL-E </a:t>
            </a:r>
            <a:r>
              <a:rPr lang="en-US" dirty="0" err="1"/>
              <a:t>gibi</a:t>
            </a:r>
            <a:r>
              <a:rPr lang="en-US" dirty="0"/>
              <a:t> </a:t>
            </a:r>
            <a:r>
              <a:rPr lang="en-US" dirty="0" err="1"/>
              <a:t>metin-görüntü</a:t>
            </a:r>
            <a:r>
              <a:rPr lang="en-US" dirty="0"/>
              <a:t> </a:t>
            </a:r>
            <a:r>
              <a:rPr lang="en-US" dirty="0" err="1"/>
              <a:t>dönüştürme</a:t>
            </a:r>
            <a:r>
              <a:rPr lang="en-US" dirty="0"/>
              <a:t> </a:t>
            </a:r>
            <a:r>
              <a:rPr lang="en-US" dirty="0" err="1"/>
              <a:t>modelleri</a:t>
            </a:r>
            <a:r>
              <a:rPr lang="en-US" dirty="0"/>
              <a:t> </a:t>
            </a:r>
            <a:r>
              <a:rPr lang="en-US" dirty="0" err="1"/>
              <a:t>ortaya</a:t>
            </a:r>
            <a:r>
              <a:rPr lang="en-US" dirty="0"/>
              <a:t> </a:t>
            </a:r>
            <a:r>
              <a:rPr lang="en-US" dirty="0" err="1"/>
              <a:t>çıktı</a:t>
            </a:r>
            <a:r>
              <a:rPr lang="en-US" dirty="0"/>
              <a:t>. Bu </a:t>
            </a:r>
            <a:r>
              <a:rPr lang="en-US" dirty="0" err="1"/>
              <a:t>modeller</a:t>
            </a:r>
            <a:r>
              <a:rPr lang="en-US" dirty="0"/>
              <a:t>, </a:t>
            </a:r>
            <a:r>
              <a:rPr lang="en-US" dirty="0" err="1"/>
              <a:t>metin</a:t>
            </a:r>
            <a:r>
              <a:rPr lang="en-US" dirty="0"/>
              <a:t> </a:t>
            </a:r>
            <a:r>
              <a:rPr lang="en-US" dirty="0" err="1"/>
              <a:t>açıklamalarından</a:t>
            </a:r>
            <a:r>
              <a:rPr lang="en-US" dirty="0"/>
              <a:t> </a:t>
            </a:r>
            <a:r>
              <a:rPr lang="en-US" dirty="0" err="1"/>
              <a:t>görüntüler</a:t>
            </a:r>
            <a:r>
              <a:rPr lang="en-US" dirty="0"/>
              <a:t> </a:t>
            </a:r>
            <a:r>
              <a:rPr lang="en-US" dirty="0" err="1"/>
              <a:t>oluşturabiliyordu</a:t>
            </a:r>
            <a:r>
              <a:rPr lang="en-US" dirty="0"/>
              <a:t>.</a:t>
            </a:r>
            <a:endParaRPr lang="en-US" dirty="0">
              <a:ea typeface="Calibri"/>
              <a:cs typeface="Calibri"/>
            </a:endParaRPr>
          </a:p>
          <a:p>
            <a:r>
              <a:rPr lang="en-US"/>
              <a:t>2022: ChatGPT </a:t>
            </a:r>
            <a:r>
              <a:rPr lang="en-US" err="1"/>
              <a:t>piyasaya</a:t>
            </a:r>
            <a:r>
              <a:rPr lang="en-US" dirty="0"/>
              <a:t> </a:t>
            </a:r>
            <a:r>
              <a:rPr lang="en-US" err="1"/>
              <a:t>sürüldü</a:t>
            </a:r>
            <a:r>
              <a:rPr lang="en-US" dirty="0"/>
              <a:t> </a:t>
            </a:r>
            <a:r>
              <a:rPr lang="en-US" err="1"/>
              <a:t>ve</a:t>
            </a:r>
            <a:r>
              <a:rPr lang="en-US" dirty="0"/>
              <a:t> </a:t>
            </a:r>
            <a:r>
              <a:rPr lang="en-US" err="1"/>
              <a:t>büyük</a:t>
            </a:r>
            <a:r>
              <a:rPr lang="en-US" dirty="0"/>
              <a:t> </a:t>
            </a:r>
            <a:r>
              <a:rPr lang="en-US" err="1"/>
              <a:t>ilgi</a:t>
            </a:r>
            <a:r>
              <a:rPr lang="en-US" dirty="0"/>
              <a:t> </a:t>
            </a:r>
            <a:r>
              <a:rPr lang="en-US" err="1"/>
              <a:t>gördü</a:t>
            </a:r>
            <a:r>
              <a:rPr lang="en-US" dirty="0"/>
              <a:t>. Bu, </a:t>
            </a:r>
            <a:r>
              <a:rPr lang="en-US" err="1"/>
              <a:t>genel</a:t>
            </a:r>
            <a:r>
              <a:rPr lang="en-US" dirty="0"/>
              <a:t> </a:t>
            </a:r>
            <a:r>
              <a:rPr lang="en-US" err="1"/>
              <a:t>kullanıma</a:t>
            </a:r>
            <a:r>
              <a:rPr lang="en-US" dirty="0"/>
              <a:t> </a:t>
            </a:r>
            <a:r>
              <a:rPr lang="en-US" err="1"/>
              <a:t>açık</a:t>
            </a:r>
            <a:r>
              <a:rPr lang="en-US" dirty="0"/>
              <a:t> </a:t>
            </a:r>
            <a:r>
              <a:rPr lang="en-US" err="1"/>
              <a:t>en</a:t>
            </a:r>
            <a:r>
              <a:rPr lang="en-US" dirty="0"/>
              <a:t> </a:t>
            </a:r>
            <a:r>
              <a:rPr lang="en-US" err="1"/>
              <a:t>gelişmiş</a:t>
            </a:r>
            <a:r>
              <a:rPr lang="en-US" dirty="0"/>
              <a:t> </a:t>
            </a:r>
            <a:r>
              <a:rPr lang="en-US" err="1"/>
              <a:t>dil</a:t>
            </a:r>
            <a:r>
              <a:rPr lang="en-US" dirty="0"/>
              <a:t> </a:t>
            </a:r>
            <a:r>
              <a:rPr lang="en-US" err="1"/>
              <a:t>modeliydi</a:t>
            </a:r>
            <a:r>
              <a:rPr lang="en-US" dirty="0"/>
              <a:t> </a:t>
            </a:r>
            <a:r>
              <a:rPr lang="en-US" err="1"/>
              <a:t>ve</a:t>
            </a:r>
            <a:r>
              <a:rPr lang="en-US" dirty="0"/>
              <a:t> </a:t>
            </a:r>
            <a:r>
              <a:rPr lang="en-US" err="1"/>
              <a:t>yapay</a:t>
            </a:r>
            <a:r>
              <a:rPr lang="en-US" dirty="0"/>
              <a:t> </a:t>
            </a:r>
            <a:r>
              <a:rPr lang="en-US" err="1"/>
              <a:t>zekanın</a:t>
            </a:r>
            <a:r>
              <a:rPr lang="en-US" dirty="0"/>
              <a:t> </a:t>
            </a:r>
            <a:r>
              <a:rPr lang="en-US" err="1"/>
              <a:t>günlük</a:t>
            </a:r>
            <a:r>
              <a:rPr lang="en-US" dirty="0"/>
              <a:t> </a:t>
            </a:r>
            <a:r>
              <a:rPr lang="en-US" err="1"/>
              <a:t>hayata</a:t>
            </a:r>
            <a:r>
              <a:rPr lang="en-US" dirty="0"/>
              <a:t> </a:t>
            </a:r>
            <a:r>
              <a:rPr lang="en-US" err="1"/>
              <a:t>entegrasyonunda</a:t>
            </a:r>
            <a:r>
              <a:rPr lang="en-US" dirty="0"/>
              <a:t> </a:t>
            </a:r>
            <a:r>
              <a:rPr lang="en-US" err="1"/>
              <a:t>önemli</a:t>
            </a:r>
            <a:r>
              <a:rPr lang="en-US" dirty="0"/>
              <a:t> </a:t>
            </a:r>
            <a:r>
              <a:rPr lang="en-US" err="1"/>
              <a:t>bir</a:t>
            </a:r>
            <a:r>
              <a:rPr lang="en-US" dirty="0"/>
              <a:t> </a:t>
            </a:r>
            <a:r>
              <a:rPr lang="en-US" err="1"/>
              <a:t>adım</a:t>
            </a:r>
            <a:r>
              <a:rPr lang="en-US" dirty="0"/>
              <a:t> </a:t>
            </a:r>
            <a:r>
              <a:rPr lang="en-US" err="1"/>
              <a:t>oldu</a:t>
            </a:r>
            <a:r>
              <a:rPr lang="en-US"/>
              <a:t>.</a:t>
            </a:r>
          </a:p>
          <a:p>
            <a:r>
              <a:rPr lang="en-US" dirty="0"/>
              <a:t>2023: GPT-4 </a:t>
            </a:r>
            <a:r>
              <a:rPr lang="en-US" dirty="0" err="1"/>
              <a:t>tanıtıldı</a:t>
            </a:r>
            <a:r>
              <a:rPr lang="en-US" dirty="0"/>
              <a:t>. Bu model, </a:t>
            </a:r>
            <a:r>
              <a:rPr lang="en-US" dirty="0" err="1"/>
              <a:t>önceki</a:t>
            </a:r>
            <a:r>
              <a:rPr lang="en-US" dirty="0"/>
              <a:t> </a:t>
            </a:r>
            <a:r>
              <a:rPr lang="en-US" dirty="0" err="1"/>
              <a:t>versiyonlardan</a:t>
            </a:r>
            <a:r>
              <a:rPr lang="en-US" dirty="0"/>
              <a:t> </a:t>
            </a:r>
            <a:r>
              <a:rPr lang="en-US" dirty="0" err="1"/>
              <a:t>daha</a:t>
            </a:r>
            <a:r>
              <a:rPr lang="en-US" dirty="0"/>
              <a:t> </a:t>
            </a:r>
            <a:r>
              <a:rPr lang="en-US" dirty="0" err="1"/>
              <a:t>yetenekli</a:t>
            </a:r>
            <a:r>
              <a:rPr lang="en-US" dirty="0"/>
              <a:t> </a:t>
            </a:r>
            <a:r>
              <a:rPr lang="en-US" dirty="0" err="1"/>
              <a:t>ve</a:t>
            </a:r>
            <a:r>
              <a:rPr lang="en-US" dirty="0"/>
              <a:t> </a:t>
            </a:r>
            <a:r>
              <a:rPr lang="en-US" dirty="0" err="1"/>
              <a:t>çok</a:t>
            </a:r>
            <a:r>
              <a:rPr lang="en-US" dirty="0"/>
              <a:t> </a:t>
            </a:r>
            <a:r>
              <a:rPr lang="en-US" dirty="0" err="1"/>
              <a:t>modlu</a:t>
            </a:r>
            <a:r>
              <a:rPr lang="en-US" dirty="0"/>
              <a:t> (</a:t>
            </a:r>
            <a:r>
              <a:rPr lang="en-US" dirty="0" err="1"/>
              <a:t>metin</a:t>
            </a:r>
            <a:r>
              <a:rPr lang="en-US" dirty="0"/>
              <a:t> </a:t>
            </a:r>
            <a:r>
              <a:rPr lang="en-US" dirty="0" err="1"/>
              <a:t>ve</a:t>
            </a:r>
            <a:r>
              <a:rPr lang="en-US" dirty="0"/>
              <a:t> </a:t>
            </a:r>
            <a:r>
              <a:rPr lang="en-US" dirty="0" err="1"/>
              <a:t>görüntü</a:t>
            </a:r>
            <a:r>
              <a:rPr lang="en-US" dirty="0"/>
              <a:t> </a:t>
            </a:r>
            <a:r>
              <a:rPr lang="en-US" dirty="0" err="1"/>
              <a:t>girişi</a:t>
            </a:r>
            <a:r>
              <a:rPr lang="en-US" dirty="0"/>
              <a:t> </a:t>
            </a:r>
            <a:r>
              <a:rPr lang="en-US" dirty="0" err="1"/>
              <a:t>alabilen</a:t>
            </a:r>
            <a:r>
              <a:rPr lang="en-US" dirty="0"/>
              <a:t>) </a:t>
            </a:r>
            <a:r>
              <a:rPr lang="en-US" dirty="0" err="1"/>
              <a:t>bir</a:t>
            </a:r>
            <a:r>
              <a:rPr lang="en-US" dirty="0"/>
              <a:t> </a:t>
            </a:r>
            <a:r>
              <a:rPr lang="en-US" dirty="0" err="1"/>
              <a:t>yapay</a:t>
            </a:r>
            <a:r>
              <a:rPr lang="en-US" dirty="0"/>
              <a:t> </a:t>
            </a:r>
            <a:r>
              <a:rPr lang="en-US" dirty="0" err="1"/>
              <a:t>zeka</a:t>
            </a:r>
            <a:r>
              <a:rPr lang="en-US" dirty="0"/>
              <a:t> </a:t>
            </a:r>
            <a:r>
              <a:rPr lang="en-US" dirty="0" err="1"/>
              <a:t>sistemi</a:t>
            </a:r>
            <a:r>
              <a:rPr lang="en-US" dirty="0"/>
              <a:t> </a:t>
            </a:r>
            <a:r>
              <a:rPr lang="en-US" dirty="0" err="1"/>
              <a:t>olarak</a:t>
            </a:r>
            <a:r>
              <a:rPr lang="en-US" dirty="0"/>
              <a:t> </a:t>
            </a:r>
            <a:r>
              <a:rPr lang="en-US" dirty="0" err="1"/>
              <a:t>dikkat</a:t>
            </a:r>
            <a:r>
              <a:rPr lang="en-US" dirty="0"/>
              <a:t> </a:t>
            </a:r>
            <a:r>
              <a:rPr lang="en-US" dirty="0" err="1"/>
              <a:t>çekti</a:t>
            </a:r>
            <a:r>
              <a:rPr lang="en-US" dirty="0"/>
              <a:t>.</a:t>
            </a:r>
            <a:endParaRPr lang="en-US">
              <a:ea typeface="Calibri"/>
              <a:cs typeface="Calibri"/>
            </a:endParaRPr>
          </a:p>
        </p:txBody>
      </p:sp>
      <p:sp>
        <p:nvSpPr>
          <p:cNvPr id="4" name="Slayt Numarası Yer Tutucusu 3"/>
          <p:cNvSpPr>
            <a:spLocks noGrp="1"/>
          </p:cNvSpPr>
          <p:nvPr>
            <p:ph type="sldNum" sz="quarter" idx="5"/>
          </p:nvPr>
        </p:nvSpPr>
        <p:spPr/>
        <p:txBody>
          <a:bodyPr/>
          <a:lstStyle/>
          <a:p>
            <a:fld id="{EB554871-D6EB-4C84-8BC2-1037302B11E7}" type="slidenum">
              <a:t>3</a:t>
            </a:fld>
            <a:endParaRPr lang="tr-TR"/>
          </a:p>
        </p:txBody>
      </p:sp>
    </p:spTree>
    <p:extLst>
      <p:ext uri="{BB962C8B-B14F-4D97-AF65-F5344CB8AC3E}">
        <p14:creationId xmlns:p14="http://schemas.microsoft.com/office/powerpoint/2010/main" val="285960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85750" indent="-285750">
              <a:buFont typeface="Arial"/>
              <a:buChar char="•"/>
            </a:pPr>
            <a:r>
              <a:rPr lang="en-US" b="1"/>
              <a:t>Makine </a:t>
            </a:r>
            <a:r>
              <a:rPr lang="en-US" b="1" err="1"/>
              <a:t>Öğrenmesi</a:t>
            </a:r>
            <a:r>
              <a:rPr lang="en-US" b="1"/>
              <a:t> (Machine Learning):</a:t>
            </a:r>
            <a:endParaRPr lang="tr-TR" b="1"/>
          </a:p>
          <a:p>
            <a:r>
              <a:rPr lang="en-US" dirty="0"/>
              <a:t>a) </a:t>
            </a:r>
            <a:r>
              <a:rPr lang="en-US" dirty="0" err="1"/>
              <a:t>Denetimli</a:t>
            </a:r>
            <a:r>
              <a:rPr lang="en-US" dirty="0"/>
              <a:t> </a:t>
            </a:r>
            <a:r>
              <a:rPr lang="en-US" dirty="0" err="1"/>
              <a:t>Öğrenme</a:t>
            </a:r>
            <a:r>
              <a:rPr lang="en-US" dirty="0"/>
              <a:t> (Supervised Learning): Bu </a:t>
            </a:r>
            <a:r>
              <a:rPr lang="en-US" dirty="0" err="1"/>
              <a:t>yöntemde</a:t>
            </a:r>
            <a:r>
              <a:rPr lang="en-US" dirty="0"/>
              <a:t>, </a:t>
            </a:r>
            <a:r>
              <a:rPr lang="en-US" dirty="0" err="1"/>
              <a:t>algoritma</a:t>
            </a:r>
            <a:r>
              <a:rPr lang="en-US" dirty="0"/>
              <a:t> </a:t>
            </a:r>
            <a:r>
              <a:rPr lang="en-US" dirty="0" err="1"/>
              <a:t>etiketlenmiş</a:t>
            </a:r>
            <a:r>
              <a:rPr lang="en-US" dirty="0"/>
              <a:t> </a:t>
            </a:r>
            <a:r>
              <a:rPr lang="en-US" dirty="0" err="1"/>
              <a:t>veri</a:t>
            </a:r>
            <a:r>
              <a:rPr lang="en-US" dirty="0"/>
              <a:t> </a:t>
            </a:r>
            <a:r>
              <a:rPr lang="en-US" dirty="0" err="1"/>
              <a:t>setleri</a:t>
            </a:r>
            <a:r>
              <a:rPr lang="en-US" dirty="0"/>
              <a:t> </a:t>
            </a:r>
            <a:r>
              <a:rPr lang="en-US" dirty="0" err="1"/>
              <a:t>üzerinde</a:t>
            </a:r>
            <a:r>
              <a:rPr lang="en-US" dirty="0"/>
              <a:t> </a:t>
            </a:r>
            <a:r>
              <a:rPr lang="en-US" dirty="0" err="1"/>
              <a:t>eğitilir</a:t>
            </a:r>
            <a:r>
              <a:rPr lang="en-US" dirty="0"/>
              <a:t>. Yani, </a:t>
            </a:r>
            <a:r>
              <a:rPr lang="en-US" dirty="0" err="1"/>
              <a:t>giriş</a:t>
            </a:r>
            <a:r>
              <a:rPr lang="en-US" dirty="0"/>
              <a:t> </a:t>
            </a:r>
            <a:r>
              <a:rPr lang="en-US" dirty="0" err="1"/>
              <a:t>verilerinin</a:t>
            </a:r>
            <a:r>
              <a:rPr lang="en-US" dirty="0"/>
              <a:t> </a:t>
            </a:r>
            <a:r>
              <a:rPr lang="en-US" dirty="0" err="1"/>
              <a:t>yanı</a:t>
            </a:r>
            <a:r>
              <a:rPr lang="en-US" dirty="0"/>
              <a:t> </a:t>
            </a:r>
            <a:r>
              <a:rPr lang="en-US" dirty="0" err="1"/>
              <a:t>sıra</a:t>
            </a:r>
            <a:r>
              <a:rPr lang="en-US" dirty="0"/>
              <a:t> </a:t>
            </a:r>
            <a:r>
              <a:rPr lang="en-US" dirty="0" err="1"/>
              <a:t>beklenen</a:t>
            </a:r>
            <a:r>
              <a:rPr lang="en-US" dirty="0"/>
              <a:t> </a:t>
            </a:r>
            <a:r>
              <a:rPr lang="en-US" dirty="0" err="1"/>
              <a:t>çıktılar</a:t>
            </a:r>
            <a:r>
              <a:rPr lang="en-US" dirty="0"/>
              <a:t> da </a:t>
            </a:r>
            <a:r>
              <a:rPr lang="en-US" dirty="0" err="1"/>
              <a:t>algoritmaya</a:t>
            </a:r>
            <a:r>
              <a:rPr lang="en-US" dirty="0"/>
              <a:t> </a:t>
            </a:r>
            <a:r>
              <a:rPr lang="en-US" dirty="0" err="1"/>
              <a:t>sunulur</a:t>
            </a:r>
            <a:r>
              <a:rPr lang="en-US" dirty="0"/>
              <a:t>. </a:t>
            </a:r>
            <a:r>
              <a:rPr lang="en-US" dirty="0" err="1"/>
              <a:t>Algoritma</a:t>
            </a:r>
            <a:r>
              <a:rPr lang="en-US" dirty="0"/>
              <a:t>, </a:t>
            </a:r>
            <a:r>
              <a:rPr lang="en-US" dirty="0" err="1"/>
              <a:t>bu</a:t>
            </a:r>
            <a:r>
              <a:rPr lang="en-US" dirty="0"/>
              <a:t> </a:t>
            </a:r>
            <a:r>
              <a:rPr lang="en-US" dirty="0" err="1"/>
              <a:t>eşleştirmeleri</a:t>
            </a:r>
            <a:r>
              <a:rPr lang="en-US" dirty="0"/>
              <a:t> </a:t>
            </a:r>
            <a:r>
              <a:rPr lang="en-US" dirty="0" err="1"/>
              <a:t>öğrenerek</a:t>
            </a:r>
            <a:r>
              <a:rPr lang="en-US" dirty="0"/>
              <a:t> yeni, </a:t>
            </a:r>
            <a:r>
              <a:rPr lang="en-US" dirty="0" err="1"/>
              <a:t>etiketlenmemiş</a:t>
            </a:r>
            <a:r>
              <a:rPr lang="en-US" dirty="0"/>
              <a:t> </a:t>
            </a:r>
            <a:r>
              <a:rPr lang="en-US" dirty="0" err="1"/>
              <a:t>verilere</a:t>
            </a:r>
            <a:r>
              <a:rPr lang="en-US" dirty="0"/>
              <a:t> </a:t>
            </a:r>
            <a:r>
              <a:rPr lang="en-US" dirty="0" err="1"/>
              <a:t>doğru</a:t>
            </a:r>
            <a:r>
              <a:rPr lang="en-US" dirty="0"/>
              <a:t> </a:t>
            </a:r>
            <a:r>
              <a:rPr lang="en-US" dirty="0" err="1"/>
              <a:t>tahminler</a:t>
            </a:r>
            <a:r>
              <a:rPr lang="en-US" dirty="0"/>
              <a:t> </a:t>
            </a:r>
            <a:r>
              <a:rPr lang="en-US" dirty="0" err="1"/>
              <a:t>yapmayı</a:t>
            </a:r>
            <a:r>
              <a:rPr lang="en-US" dirty="0"/>
              <a:t> </a:t>
            </a:r>
            <a:r>
              <a:rPr lang="en-US" dirty="0" err="1"/>
              <a:t>öğrenir</a:t>
            </a:r>
            <a:r>
              <a:rPr lang="en-US" dirty="0"/>
              <a:t>. </a:t>
            </a:r>
            <a:r>
              <a:rPr lang="en-US" dirty="0" err="1"/>
              <a:t>Örneğin</a:t>
            </a:r>
            <a:r>
              <a:rPr lang="en-US" dirty="0"/>
              <a:t>, e-</a:t>
            </a:r>
            <a:r>
              <a:rPr lang="en-US" dirty="0" err="1"/>
              <a:t>posta</a:t>
            </a:r>
            <a:r>
              <a:rPr lang="en-US" dirty="0"/>
              <a:t> spam </a:t>
            </a:r>
            <a:r>
              <a:rPr lang="en-US" dirty="0" err="1"/>
              <a:t>filtreleri</a:t>
            </a:r>
            <a:r>
              <a:rPr lang="en-US" dirty="0"/>
              <a:t> </a:t>
            </a:r>
            <a:r>
              <a:rPr lang="en-US" dirty="0" err="1"/>
              <a:t>bu</a:t>
            </a:r>
            <a:r>
              <a:rPr lang="en-US" dirty="0"/>
              <a:t> </a:t>
            </a:r>
            <a:r>
              <a:rPr lang="en-US" dirty="0" err="1"/>
              <a:t>yöntemi</a:t>
            </a:r>
            <a:r>
              <a:rPr lang="en-US" dirty="0"/>
              <a:t> </a:t>
            </a:r>
            <a:r>
              <a:rPr lang="en-US" dirty="0" err="1"/>
              <a:t>kullanır</a:t>
            </a:r>
            <a:r>
              <a:rPr lang="en-US" dirty="0"/>
              <a:t>.</a:t>
            </a:r>
            <a:endParaRPr lang="tr-TR" dirty="0"/>
          </a:p>
          <a:p>
            <a:r>
              <a:rPr lang="en-US" dirty="0"/>
              <a:t>b) </a:t>
            </a:r>
            <a:r>
              <a:rPr lang="en-US" dirty="0" err="1"/>
              <a:t>Denetimsiz</a:t>
            </a:r>
            <a:r>
              <a:rPr lang="en-US" dirty="0"/>
              <a:t> </a:t>
            </a:r>
            <a:r>
              <a:rPr lang="en-US" dirty="0" err="1"/>
              <a:t>Öğrenme</a:t>
            </a:r>
            <a:r>
              <a:rPr lang="en-US" dirty="0"/>
              <a:t> (Unsupervised Learning): Bu </a:t>
            </a:r>
            <a:r>
              <a:rPr lang="en-US" dirty="0" err="1"/>
              <a:t>yöntemde</a:t>
            </a:r>
            <a:r>
              <a:rPr lang="en-US" dirty="0"/>
              <a:t>, </a:t>
            </a:r>
            <a:r>
              <a:rPr lang="en-US" dirty="0" err="1"/>
              <a:t>algoritma</a:t>
            </a:r>
            <a:r>
              <a:rPr lang="en-US" dirty="0"/>
              <a:t> </a:t>
            </a:r>
            <a:r>
              <a:rPr lang="en-US" dirty="0" err="1"/>
              <a:t>etiketlenmemiş</a:t>
            </a:r>
            <a:r>
              <a:rPr lang="en-US" dirty="0"/>
              <a:t> </a:t>
            </a:r>
            <a:r>
              <a:rPr lang="en-US" dirty="0" err="1"/>
              <a:t>veri</a:t>
            </a:r>
            <a:r>
              <a:rPr lang="en-US" dirty="0"/>
              <a:t> </a:t>
            </a:r>
            <a:r>
              <a:rPr lang="en-US" dirty="0" err="1"/>
              <a:t>setleri</a:t>
            </a:r>
            <a:r>
              <a:rPr lang="en-US" dirty="0"/>
              <a:t> </a:t>
            </a:r>
            <a:r>
              <a:rPr lang="en-US" dirty="0" err="1"/>
              <a:t>üzerinde</a:t>
            </a:r>
            <a:r>
              <a:rPr lang="en-US" dirty="0"/>
              <a:t> </a:t>
            </a:r>
            <a:r>
              <a:rPr lang="en-US" dirty="0" err="1"/>
              <a:t>çalışır</a:t>
            </a:r>
            <a:r>
              <a:rPr lang="en-US" dirty="0"/>
              <a:t>. Amacı, </a:t>
            </a:r>
            <a:r>
              <a:rPr lang="en-US" dirty="0" err="1"/>
              <a:t>veriler</a:t>
            </a:r>
            <a:r>
              <a:rPr lang="en-US" dirty="0"/>
              <a:t> </a:t>
            </a:r>
            <a:r>
              <a:rPr lang="en-US" dirty="0" err="1"/>
              <a:t>arasındaki</a:t>
            </a:r>
            <a:r>
              <a:rPr lang="en-US" dirty="0"/>
              <a:t> </a:t>
            </a:r>
            <a:r>
              <a:rPr lang="en-US" dirty="0" err="1"/>
              <a:t>gizli</a:t>
            </a:r>
            <a:r>
              <a:rPr lang="en-US" dirty="0"/>
              <a:t> </a:t>
            </a:r>
            <a:r>
              <a:rPr lang="en-US" dirty="0" err="1"/>
              <a:t>yapıları</a:t>
            </a:r>
            <a:r>
              <a:rPr lang="en-US" dirty="0"/>
              <a:t> </a:t>
            </a:r>
            <a:r>
              <a:rPr lang="en-US" dirty="0" err="1"/>
              <a:t>veya</a:t>
            </a:r>
            <a:r>
              <a:rPr lang="en-US" dirty="0"/>
              <a:t> </a:t>
            </a:r>
            <a:r>
              <a:rPr lang="en-US" dirty="0" err="1"/>
              <a:t>desenleri</a:t>
            </a:r>
            <a:r>
              <a:rPr lang="en-US" dirty="0"/>
              <a:t> </a:t>
            </a:r>
            <a:r>
              <a:rPr lang="en-US" dirty="0" err="1"/>
              <a:t>keşfetmektir</a:t>
            </a:r>
            <a:r>
              <a:rPr lang="en-US" dirty="0"/>
              <a:t>. </a:t>
            </a:r>
            <a:r>
              <a:rPr lang="en-US" dirty="0" err="1"/>
              <a:t>Örneğin</a:t>
            </a:r>
            <a:r>
              <a:rPr lang="en-US" dirty="0"/>
              <a:t>, </a:t>
            </a:r>
            <a:r>
              <a:rPr lang="en-US" dirty="0" err="1"/>
              <a:t>müşteri</a:t>
            </a:r>
            <a:r>
              <a:rPr lang="en-US" dirty="0"/>
              <a:t> </a:t>
            </a:r>
            <a:r>
              <a:rPr lang="en-US" dirty="0" err="1"/>
              <a:t>segmentasyonu</a:t>
            </a:r>
            <a:r>
              <a:rPr lang="en-US" dirty="0"/>
              <a:t> </a:t>
            </a:r>
            <a:r>
              <a:rPr lang="en-US" dirty="0" err="1"/>
              <a:t>için</a:t>
            </a:r>
            <a:r>
              <a:rPr lang="en-US" dirty="0"/>
              <a:t> </a:t>
            </a:r>
            <a:r>
              <a:rPr lang="en-US" dirty="0" err="1"/>
              <a:t>kullanılabilir</a:t>
            </a:r>
            <a:r>
              <a:rPr lang="en-US" dirty="0"/>
              <a:t>.</a:t>
            </a:r>
            <a:endParaRPr lang="tr-TR" dirty="0"/>
          </a:p>
          <a:p>
            <a:r>
              <a:rPr lang="en-US" dirty="0"/>
              <a:t>c) </a:t>
            </a:r>
            <a:r>
              <a:rPr lang="en-US" dirty="0" err="1"/>
              <a:t>Pekiştirmeli</a:t>
            </a:r>
            <a:r>
              <a:rPr lang="en-US" dirty="0"/>
              <a:t> </a:t>
            </a:r>
            <a:r>
              <a:rPr lang="en-US" dirty="0" err="1"/>
              <a:t>Öğrenme</a:t>
            </a:r>
            <a:r>
              <a:rPr lang="en-US" dirty="0"/>
              <a:t> (Reinforcement Learning): Bu </a:t>
            </a:r>
            <a:r>
              <a:rPr lang="en-US" dirty="0" err="1"/>
              <a:t>yöntemde</a:t>
            </a:r>
            <a:r>
              <a:rPr lang="en-US" dirty="0"/>
              <a:t>, </a:t>
            </a:r>
            <a:r>
              <a:rPr lang="en-US" dirty="0" err="1"/>
              <a:t>bir</a:t>
            </a:r>
            <a:r>
              <a:rPr lang="en-US" dirty="0"/>
              <a:t> </a:t>
            </a:r>
            <a:r>
              <a:rPr lang="en-US" dirty="0" err="1"/>
              <a:t>ajan</a:t>
            </a:r>
            <a:r>
              <a:rPr lang="en-US" dirty="0"/>
              <a:t> (agent) </a:t>
            </a:r>
            <a:r>
              <a:rPr lang="en-US" dirty="0" err="1"/>
              <a:t>belirli</a:t>
            </a:r>
            <a:r>
              <a:rPr lang="en-US" dirty="0"/>
              <a:t> </a:t>
            </a:r>
            <a:r>
              <a:rPr lang="en-US" dirty="0" err="1"/>
              <a:t>bir</a:t>
            </a:r>
            <a:r>
              <a:rPr lang="en-US" dirty="0"/>
              <a:t> </a:t>
            </a:r>
            <a:r>
              <a:rPr lang="en-US" dirty="0" err="1"/>
              <a:t>ortamda</a:t>
            </a:r>
            <a:r>
              <a:rPr lang="en-US" dirty="0"/>
              <a:t> </a:t>
            </a:r>
            <a:r>
              <a:rPr lang="en-US" dirty="0" err="1"/>
              <a:t>hareket</a:t>
            </a:r>
            <a:r>
              <a:rPr lang="en-US" dirty="0"/>
              <a:t> </a:t>
            </a:r>
            <a:r>
              <a:rPr lang="en-US" dirty="0" err="1"/>
              <a:t>eder</a:t>
            </a:r>
            <a:r>
              <a:rPr lang="en-US" dirty="0"/>
              <a:t> </a:t>
            </a:r>
            <a:r>
              <a:rPr lang="en-US" dirty="0" err="1"/>
              <a:t>ve</a:t>
            </a:r>
            <a:r>
              <a:rPr lang="en-US" dirty="0"/>
              <a:t> </a:t>
            </a:r>
            <a:r>
              <a:rPr lang="en-US" dirty="0" err="1"/>
              <a:t>eylemlerinin</a:t>
            </a:r>
            <a:r>
              <a:rPr lang="en-US" dirty="0"/>
              <a:t> </a:t>
            </a:r>
            <a:r>
              <a:rPr lang="en-US" dirty="0" err="1"/>
              <a:t>sonuçlarına</a:t>
            </a:r>
            <a:r>
              <a:rPr lang="en-US" dirty="0"/>
              <a:t> </a:t>
            </a:r>
            <a:r>
              <a:rPr lang="en-US" dirty="0" err="1"/>
              <a:t>göre</a:t>
            </a:r>
            <a:r>
              <a:rPr lang="en-US" dirty="0"/>
              <a:t> </a:t>
            </a:r>
            <a:r>
              <a:rPr lang="en-US" dirty="0" err="1"/>
              <a:t>ödül</a:t>
            </a:r>
            <a:r>
              <a:rPr lang="en-US" dirty="0"/>
              <a:t> </a:t>
            </a:r>
            <a:r>
              <a:rPr lang="en-US" dirty="0" err="1"/>
              <a:t>veya</a:t>
            </a:r>
            <a:r>
              <a:rPr lang="en-US" dirty="0"/>
              <a:t> </a:t>
            </a:r>
            <a:r>
              <a:rPr lang="en-US" dirty="0" err="1"/>
              <a:t>ceza</a:t>
            </a:r>
            <a:r>
              <a:rPr lang="en-US" dirty="0"/>
              <a:t> </a:t>
            </a:r>
            <a:r>
              <a:rPr lang="en-US" dirty="0" err="1"/>
              <a:t>alır</a:t>
            </a:r>
            <a:r>
              <a:rPr lang="en-US" dirty="0"/>
              <a:t>. Ajan, zaman </a:t>
            </a:r>
            <a:r>
              <a:rPr lang="en-US" dirty="0" err="1"/>
              <a:t>içinde</a:t>
            </a:r>
            <a:r>
              <a:rPr lang="en-US" dirty="0"/>
              <a:t> </a:t>
            </a:r>
            <a:r>
              <a:rPr lang="en-US" dirty="0" err="1"/>
              <a:t>en</a:t>
            </a:r>
            <a:r>
              <a:rPr lang="en-US" dirty="0"/>
              <a:t> </a:t>
            </a:r>
            <a:r>
              <a:rPr lang="en-US" dirty="0" err="1"/>
              <a:t>yüksek</a:t>
            </a:r>
            <a:r>
              <a:rPr lang="en-US" dirty="0"/>
              <a:t> </a:t>
            </a:r>
            <a:r>
              <a:rPr lang="en-US" dirty="0" err="1"/>
              <a:t>ödülü</a:t>
            </a:r>
            <a:r>
              <a:rPr lang="en-US" dirty="0"/>
              <a:t> </a:t>
            </a:r>
            <a:r>
              <a:rPr lang="en-US" dirty="0" err="1"/>
              <a:t>almayı</a:t>
            </a:r>
            <a:r>
              <a:rPr lang="en-US" dirty="0"/>
              <a:t> </a:t>
            </a:r>
            <a:r>
              <a:rPr lang="en-US" dirty="0" err="1"/>
              <a:t>öğrenir</a:t>
            </a:r>
            <a:r>
              <a:rPr lang="en-US" dirty="0"/>
              <a:t>. </a:t>
            </a:r>
            <a:r>
              <a:rPr lang="en-US" dirty="0" err="1"/>
              <a:t>Örneğin</a:t>
            </a:r>
            <a:r>
              <a:rPr lang="en-US" dirty="0"/>
              <a:t>, </a:t>
            </a:r>
            <a:r>
              <a:rPr lang="en-US" dirty="0" err="1"/>
              <a:t>oyun</a:t>
            </a:r>
            <a:r>
              <a:rPr lang="en-US" dirty="0"/>
              <a:t> </a:t>
            </a:r>
            <a:r>
              <a:rPr lang="en-US" dirty="0" err="1"/>
              <a:t>yapay</a:t>
            </a:r>
            <a:r>
              <a:rPr lang="en-US" dirty="0"/>
              <a:t> </a:t>
            </a:r>
            <a:r>
              <a:rPr lang="en-US" dirty="0" err="1"/>
              <a:t>zekası</a:t>
            </a:r>
            <a:r>
              <a:rPr lang="en-US" dirty="0"/>
              <a:t> </a:t>
            </a:r>
            <a:r>
              <a:rPr lang="en-US" dirty="0" err="1"/>
              <a:t>bu</a:t>
            </a:r>
            <a:r>
              <a:rPr lang="en-US" dirty="0"/>
              <a:t> </a:t>
            </a:r>
            <a:r>
              <a:rPr lang="en-US" dirty="0" err="1"/>
              <a:t>yöntemi</a:t>
            </a:r>
            <a:r>
              <a:rPr lang="en-US" dirty="0"/>
              <a:t> </a:t>
            </a:r>
            <a:r>
              <a:rPr lang="en-US" dirty="0" err="1"/>
              <a:t>kullanabilir</a:t>
            </a:r>
            <a:r>
              <a:rPr lang="en-US" dirty="0"/>
              <a:t>.</a:t>
            </a:r>
            <a:endParaRPr lang="tr-TR" dirty="0">
              <a:ea typeface="Calibri"/>
              <a:cs typeface="Calibri"/>
            </a:endParaRPr>
          </a:p>
          <a:p>
            <a:pPr marL="285750" indent="-285750">
              <a:buFont typeface="Arial"/>
              <a:buChar char="•"/>
            </a:pPr>
            <a:r>
              <a:rPr lang="en-US" b="1">
                <a:ea typeface="Calibri"/>
                <a:cs typeface="Calibri"/>
              </a:rPr>
              <a:t>Derin </a:t>
            </a:r>
            <a:r>
              <a:rPr lang="en-US" b="1" err="1">
                <a:ea typeface="Calibri"/>
                <a:cs typeface="Calibri"/>
              </a:rPr>
              <a:t>Öğrenme</a:t>
            </a:r>
            <a:r>
              <a:rPr lang="en-US" b="1">
                <a:ea typeface="Calibri"/>
                <a:cs typeface="Calibri"/>
              </a:rPr>
              <a:t> (Deep Learning):</a:t>
            </a:r>
            <a:endParaRPr lang="tr-TR" b="1">
              <a:ea typeface="Calibri"/>
              <a:cs typeface="Calibri"/>
            </a:endParaRPr>
          </a:p>
          <a:p>
            <a:r>
              <a:rPr lang="en-US" dirty="0"/>
              <a:t>Derin </a:t>
            </a:r>
            <a:r>
              <a:rPr lang="en-US" dirty="0" err="1"/>
              <a:t>öğrenme</a:t>
            </a:r>
            <a:r>
              <a:rPr lang="en-US" dirty="0"/>
              <a:t>, </a:t>
            </a:r>
            <a:r>
              <a:rPr lang="en-US" dirty="0" err="1"/>
              <a:t>makine</a:t>
            </a:r>
            <a:r>
              <a:rPr lang="en-US" dirty="0"/>
              <a:t> </a:t>
            </a:r>
            <a:r>
              <a:rPr lang="en-US" dirty="0" err="1"/>
              <a:t>öğrenmesinin</a:t>
            </a:r>
            <a:r>
              <a:rPr lang="en-US" dirty="0"/>
              <a:t> </a:t>
            </a:r>
            <a:r>
              <a:rPr lang="en-US" dirty="0" err="1"/>
              <a:t>bir</a:t>
            </a:r>
            <a:r>
              <a:rPr lang="en-US" dirty="0"/>
              <a:t> alt </a:t>
            </a:r>
            <a:r>
              <a:rPr lang="en-US" dirty="0" err="1"/>
              <a:t>dalıdır</a:t>
            </a:r>
            <a:r>
              <a:rPr lang="en-US" dirty="0"/>
              <a:t> </a:t>
            </a:r>
            <a:r>
              <a:rPr lang="en-US" dirty="0" err="1"/>
              <a:t>ve</a:t>
            </a:r>
            <a:r>
              <a:rPr lang="en-US" dirty="0"/>
              <a:t> </a:t>
            </a:r>
            <a:r>
              <a:rPr lang="en-US" dirty="0" err="1"/>
              <a:t>çok</a:t>
            </a:r>
            <a:r>
              <a:rPr lang="en-US" dirty="0"/>
              <a:t> </a:t>
            </a:r>
            <a:r>
              <a:rPr lang="en-US" dirty="0" err="1"/>
              <a:t>katmanlı</a:t>
            </a:r>
            <a:r>
              <a:rPr lang="en-US" dirty="0"/>
              <a:t> </a:t>
            </a:r>
            <a:r>
              <a:rPr lang="en-US" dirty="0" err="1"/>
              <a:t>yapay</a:t>
            </a:r>
            <a:r>
              <a:rPr lang="en-US" dirty="0"/>
              <a:t> </a:t>
            </a:r>
            <a:r>
              <a:rPr lang="en-US" dirty="0" err="1"/>
              <a:t>sinir</a:t>
            </a:r>
            <a:r>
              <a:rPr lang="en-US" dirty="0"/>
              <a:t> </a:t>
            </a:r>
            <a:r>
              <a:rPr lang="en-US" dirty="0" err="1"/>
              <a:t>ağları</a:t>
            </a:r>
            <a:r>
              <a:rPr lang="en-US" dirty="0"/>
              <a:t> </a:t>
            </a:r>
            <a:r>
              <a:rPr lang="en-US" dirty="0" err="1"/>
              <a:t>kullanır.a</a:t>
            </a:r>
            <a:r>
              <a:rPr lang="en-US" dirty="0"/>
              <a:t>) </a:t>
            </a:r>
            <a:r>
              <a:rPr lang="en-US" dirty="0" err="1"/>
              <a:t>Yapay</a:t>
            </a:r>
            <a:r>
              <a:rPr lang="en-US" dirty="0"/>
              <a:t> </a:t>
            </a:r>
            <a:r>
              <a:rPr lang="en-US" dirty="0" err="1"/>
              <a:t>Sinir</a:t>
            </a:r>
            <a:r>
              <a:rPr lang="en-US" dirty="0"/>
              <a:t> </a:t>
            </a:r>
            <a:r>
              <a:rPr lang="en-US" dirty="0" err="1"/>
              <a:t>Ağları</a:t>
            </a:r>
            <a:r>
              <a:rPr lang="en-US" dirty="0"/>
              <a:t> (Artificial Neural Networks): </a:t>
            </a:r>
            <a:r>
              <a:rPr lang="en-US" dirty="0" err="1"/>
              <a:t>İnsan</a:t>
            </a:r>
            <a:r>
              <a:rPr lang="en-US" dirty="0"/>
              <a:t> </a:t>
            </a:r>
            <a:r>
              <a:rPr lang="en-US" dirty="0" err="1"/>
              <a:t>beyninin</a:t>
            </a:r>
            <a:r>
              <a:rPr lang="en-US" dirty="0"/>
              <a:t> </a:t>
            </a:r>
            <a:r>
              <a:rPr lang="en-US" dirty="0" err="1"/>
              <a:t>çalışma</a:t>
            </a:r>
            <a:r>
              <a:rPr lang="en-US" dirty="0"/>
              <a:t> </a:t>
            </a:r>
            <a:r>
              <a:rPr lang="en-US" dirty="0" err="1"/>
              <a:t>prensibinden</a:t>
            </a:r>
            <a:r>
              <a:rPr lang="en-US" dirty="0"/>
              <a:t> </a:t>
            </a:r>
            <a:r>
              <a:rPr lang="en-US" dirty="0" err="1"/>
              <a:t>esinlenerek</a:t>
            </a:r>
            <a:r>
              <a:rPr lang="en-US" dirty="0"/>
              <a:t> </a:t>
            </a:r>
            <a:r>
              <a:rPr lang="en-US" dirty="0" err="1"/>
              <a:t>oluşturulmuş</a:t>
            </a:r>
            <a:r>
              <a:rPr lang="en-US" dirty="0"/>
              <a:t> </a:t>
            </a:r>
            <a:r>
              <a:rPr lang="en-US" dirty="0" err="1"/>
              <a:t>bir</a:t>
            </a:r>
            <a:r>
              <a:rPr lang="en-US" dirty="0"/>
              <a:t> </a:t>
            </a:r>
            <a:r>
              <a:rPr lang="en-US" dirty="0" err="1"/>
              <a:t>modeldir</a:t>
            </a:r>
            <a:r>
              <a:rPr lang="en-US" dirty="0"/>
              <a:t>. </a:t>
            </a:r>
            <a:r>
              <a:rPr lang="en-US" dirty="0" err="1"/>
              <a:t>Birbirine</a:t>
            </a:r>
            <a:r>
              <a:rPr lang="en-US" dirty="0"/>
              <a:t> </a:t>
            </a:r>
            <a:r>
              <a:rPr lang="en-US" dirty="0" err="1"/>
              <a:t>bağlı</a:t>
            </a:r>
            <a:r>
              <a:rPr lang="en-US" dirty="0"/>
              <a:t> </a:t>
            </a:r>
            <a:r>
              <a:rPr lang="en-US" dirty="0" err="1"/>
              <a:t>nöronlardan</a:t>
            </a:r>
            <a:r>
              <a:rPr lang="en-US" dirty="0"/>
              <a:t> </a:t>
            </a:r>
            <a:r>
              <a:rPr lang="en-US" dirty="0" err="1"/>
              <a:t>oluşur</a:t>
            </a:r>
            <a:r>
              <a:rPr lang="en-US" dirty="0"/>
              <a:t> </a:t>
            </a:r>
            <a:r>
              <a:rPr lang="en-US" dirty="0" err="1"/>
              <a:t>ve</a:t>
            </a:r>
            <a:r>
              <a:rPr lang="en-US" dirty="0"/>
              <a:t> </a:t>
            </a:r>
            <a:r>
              <a:rPr lang="en-US" dirty="0" err="1"/>
              <a:t>karmaşık</a:t>
            </a:r>
            <a:r>
              <a:rPr lang="en-US" dirty="0"/>
              <a:t> </a:t>
            </a:r>
            <a:r>
              <a:rPr lang="en-US" dirty="0" err="1"/>
              <a:t>örüntüleri</a:t>
            </a:r>
            <a:r>
              <a:rPr lang="en-US" dirty="0"/>
              <a:t> </a:t>
            </a:r>
            <a:r>
              <a:rPr lang="en-US" dirty="0" err="1"/>
              <a:t>öğrenebilir</a:t>
            </a:r>
            <a:r>
              <a:rPr lang="en-US" dirty="0"/>
              <a:t>.</a:t>
            </a:r>
            <a:endParaRPr lang="tr-TR" dirty="0"/>
          </a:p>
          <a:p>
            <a:r>
              <a:rPr lang="en-US" dirty="0"/>
              <a:t>b) </a:t>
            </a:r>
            <a:r>
              <a:rPr lang="en-US" dirty="0" err="1"/>
              <a:t>Evrişimli</a:t>
            </a:r>
            <a:r>
              <a:rPr lang="en-US" dirty="0"/>
              <a:t> </a:t>
            </a:r>
            <a:r>
              <a:rPr lang="en-US" dirty="0" err="1"/>
              <a:t>Sinir</a:t>
            </a:r>
            <a:r>
              <a:rPr lang="en-US" dirty="0"/>
              <a:t> </a:t>
            </a:r>
            <a:r>
              <a:rPr lang="en-US" dirty="0" err="1"/>
              <a:t>Ağları</a:t>
            </a:r>
            <a:r>
              <a:rPr lang="en-US" dirty="0"/>
              <a:t> (Convolutional Neural Networks - CNN): </a:t>
            </a:r>
            <a:r>
              <a:rPr lang="en-US" dirty="0" err="1"/>
              <a:t>Özellikle</a:t>
            </a:r>
            <a:r>
              <a:rPr lang="en-US" dirty="0"/>
              <a:t> </a:t>
            </a:r>
            <a:r>
              <a:rPr lang="en-US" dirty="0" err="1"/>
              <a:t>görüntü</a:t>
            </a:r>
            <a:r>
              <a:rPr lang="en-US" dirty="0"/>
              <a:t> </a:t>
            </a:r>
            <a:r>
              <a:rPr lang="en-US" dirty="0" err="1"/>
              <a:t>işleme</a:t>
            </a:r>
            <a:r>
              <a:rPr lang="en-US" dirty="0"/>
              <a:t> </a:t>
            </a:r>
            <a:r>
              <a:rPr lang="en-US" dirty="0" err="1"/>
              <a:t>ve</a:t>
            </a:r>
            <a:r>
              <a:rPr lang="en-US" dirty="0"/>
              <a:t> </a:t>
            </a:r>
            <a:r>
              <a:rPr lang="en-US" dirty="0" err="1"/>
              <a:t>bilgisayarlı</a:t>
            </a:r>
            <a:r>
              <a:rPr lang="en-US" dirty="0"/>
              <a:t> </a:t>
            </a:r>
            <a:r>
              <a:rPr lang="en-US" dirty="0" err="1"/>
              <a:t>görü</a:t>
            </a:r>
            <a:r>
              <a:rPr lang="en-US" dirty="0"/>
              <a:t> </a:t>
            </a:r>
            <a:r>
              <a:rPr lang="en-US" dirty="0" err="1"/>
              <a:t>uygulamalarında</a:t>
            </a:r>
            <a:r>
              <a:rPr lang="en-US" dirty="0"/>
              <a:t> </a:t>
            </a:r>
            <a:r>
              <a:rPr lang="en-US" dirty="0" err="1"/>
              <a:t>kullanılır</a:t>
            </a:r>
            <a:r>
              <a:rPr lang="en-US" dirty="0"/>
              <a:t>. </a:t>
            </a:r>
            <a:r>
              <a:rPr lang="en-US" dirty="0" err="1"/>
              <a:t>Görüntülerdeki</a:t>
            </a:r>
            <a:r>
              <a:rPr lang="en-US" dirty="0"/>
              <a:t> </a:t>
            </a:r>
            <a:r>
              <a:rPr lang="en-US" dirty="0" err="1"/>
              <a:t>özellikleri</a:t>
            </a:r>
            <a:r>
              <a:rPr lang="en-US" dirty="0"/>
              <a:t> </a:t>
            </a:r>
            <a:r>
              <a:rPr lang="en-US" dirty="0" err="1"/>
              <a:t>otomatik</a:t>
            </a:r>
            <a:r>
              <a:rPr lang="en-US" dirty="0"/>
              <a:t> </a:t>
            </a:r>
            <a:r>
              <a:rPr lang="en-US" dirty="0" err="1"/>
              <a:t>olarak</a:t>
            </a:r>
            <a:r>
              <a:rPr lang="en-US" dirty="0"/>
              <a:t> </a:t>
            </a:r>
            <a:r>
              <a:rPr lang="en-US" dirty="0" err="1"/>
              <a:t>çıkarabilir</a:t>
            </a:r>
            <a:r>
              <a:rPr lang="en-US" dirty="0"/>
              <a:t>.</a:t>
            </a:r>
            <a:endParaRPr lang="tr-TR" dirty="0"/>
          </a:p>
          <a:p>
            <a:r>
              <a:rPr lang="en-US" dirty="0"/>
              <a:t>c) </a:t>
            </a:r>
            <a:r>
              <a:rPr lang="en-US" dirty="0" err="1"/>
              <a:t>Tekrarlayan</a:t>
            </a:r>
            <a:r>
              <a:rPr lang="en-US" dirty="0"/>
              <a:t> </a:t>
            </a:r>
            <a:r>
              <a:rPr lang="en-US" dirty="0" err="1"/>
              <a:t>Sinir</a:t>
            </a:r>
            <a:r>
              <a:rPr lang="en-US" dirty="0"/>
              <a:t> </a:t>
            </a:r>
            <a:r>
              <a:rPr lang="en-US" dirty="0" err="1"/>
              <a:t>Ağları</a:t>
            </a:r>
            <a:r>
              <a:rPr lang="en-US" dirty="0"/>
              <a:t> (Recurrent Neural Networks - RNN): </a:t>
            </a:r>
            <a:r>
              <a:rPr lang="en-US" dirty="0" err="1"/>
              <a:t>Sıralı</a:t>
            </a:r>
            <a:r>
              <a:rPr lang="en-US" dirty="0"/>
              <a:t> </a:t>
            </a:r>
            <a:r>
              <a:rPr lang="en-US" dirty="0" err="1"/>
              <a:t>verileri</a:t>
            </a:r>
            <a:r>
              <a:rPr lang="en-US" dirty="0"/>
              <a:t> </a:t>
            </a:r>
            <a:r>
              <a:rPr lang="en-US" dirty="0" err="1"/>
              <a:t>işlemek</a:t>
            </a:r>
            <a:r>
              <a:rPr lang="en-US" dirty="0"/>
              <a:t> </a:t>
            </a:r>
            <a:r>
              <a:rPr lang="en-US" dirty="0" err="1"/>
              <a:t>için</a:t>
            </a:r>
            <a:r>
              <a:rPr lang="en-US" dirty="0"/>
              <a:t> </a:t>
            </a:r>
            <a:r>
              <a:rPr lang="en-US" dirty="0" err="1"/>
              <a:t>kullanılır</a:t>
            </a:r>
            <a:r>
              <a:rPr lang="en-US" dirty="0"/>
              <a:t>. </a:t>
            </a:r>
            <a:r>
              <a:rPr lang="en-US" dirty="0" err="1"/>
              <a:t>Önceki</a:t>
            </a:r>
            <a:r>
              <a:rPr lang="en-US" dirty="0"/>
              <a:t> </a:t>
            </a:r>
            <a:r>
              <a:rPr lang="en-US" dirty="0" err="1"/>
              <a:t>adımların</a:t>
            </a:r>
            <a:r>
              <a:rPr lang="en-US" dirty="0"/>
              <a:t> </a:t>
            </a:r>
            <a:r>
              <a:rPr lang="en-US" dirty="0" err="1"/>
              <a:t>çıktılarını</a:t>
            </a:r>
            <a:r>
              <a:rPr lang="en-US" dirty="0"/>
              <a:t> </a:t>
            </a:r>
            <a:r>
              <a:rPr lang="en-US" dirty="0" err="1"/>
              <a:t>sonraki</a:t>
            </a:r>
            <a:r>
              <a:rPr lang="en-US" dirty="0"/>
              <a:t> </a:t>
            </a:r>
            <a:r>
              <a:rPr lang="en-US" dirty="0" err="1"/>
              <a:t>adımlarda</a:t>
            </a:r>
            <a:r>
              <a:rPr lang="en-US" dirty="0"/>
              <a:t> </a:t>
            </a:r>
            <a:r>
              <a:rPr lang="en-US" dirty="0" err="1"/>
              <a:t>kullanabilir</a:t>
            </a:r>
            <a:r>
              <a:rPr lang="en-US" dirty="0"/>
              <a:t>.</a:t>
            </a:r>
            <a:endParaRPr lang="tr-TR" dirty="0">
              <a:ea typeface="Calibri"/>
              <a:cs typeface="Calibri"/>
            </a:endParaRPr>
          </a:p>
          <a:p>
            <a:r>
              <a:rPr lang="en-US" dirty="0"/>
              <a:t>d) Uzun </a:t>
            </a:r>
            <a:r>
              <a:rPr lang="en-US" dirty="0" err="1"/>
              <a:t>Kısa</a:t>
            </a:r>
            <a:r>
              <a:rPr lang="en-US" dirty="0"/>
              <a:t> </a:t>
            </a:r>
            <a:r>
              <a:rPr lang="en-US" dirty="0" err="1"/>
              <a:t>Süreli</a:t>
            </a:r>
            <a:r>
              <a:rPr lang="en-US" dirty="0"/>
              <a:t> </a:t>
            </a:r>
            <a:r>
              <a:rPr lang="en-US" dirty="0" err="1"/>
              <a:t>Bellek</a:t>
            </a:r>
            <a:r>
              <a:rPr lang="en-US" dirty="0"/>
              <a:t> (Long Short-Term Memory - LSTM): </a:t>
            </a:r>
            <a:r>
              <a:rPr lang="en-US" dirty="0" err="1"/>
              <a:t>RNN'lerin</a:t>
            </a:r>
            <a:r>
              <a:rPr lang="en-US" dirty="0"/>
              <a:t> </a:t>
            </a:r>
            <a:r>
              <a:rPr lang="en-US" dirty="0" err="1"/>
              <a:t>bir</a:t>
            </a:r>
            <a:r>
              <a:rPr lang="en-US" dirty="0"/>
              <a:t> </a:t>
            </a:r>
            <a:r>
              <a:rPr lang="en-US" dirty="0" err="1"/>
              <a:t>türüdür</a:t>
            </a:r>
            <a:r>
              <a:rPr lang="en-US" dirty="0"/>
              <a:t> </a:t>
            </a:r>
            <a:r>
              <a:rPr lang="en-US" dirty="0" err="1"/>
              <a:t>ve</a:t>
            </a:r>
            <a:r>
              <a:rPr lang="en-US" dirty="0"/>
              <a:t> </a:t>
            </a:r>
            <a:r>
              <a:rPr lang="en-US" dirty="0" err="1"/>
              <a:t>uzun</a:t>
            </a:r>
            <a:r>
              <a:rPr lang="en-US" dirty="0"/>
              <a:t> </a:t>
            </a:r>
            <a:r>
              <a:rPr lang="en-US" dirty="0" err="1"/>
              <a:t>vadeli</a:t>
            </a:r>
            <a:r>
              <a:rPr lang="en-US" dirty="0"/>
              <a:t> </a:t>
            </a:r>
            <a:r>
              <a:rPr lang="en-US" dirty="0" err="1"/>
              <a:t>bağımlılıkları</a:t>
            </a:r>
            <a:r>
              <a:rPr lang="en-US" dirty="0"/>
              <a:t> </a:t>
            </a:r>
            <a:r>
              <a:rPr lang="en-US" dirty="0" err="1"/>
              <a:t>öğrenmede</a:t>
            </a:r>
            <a:r>
              <a:rPr lang="en-US" dirty="0"/>
              <a:t> </a:t>
            </a:r>
            <a:r>
              <a:rPr lang="en-US" dirty="0" err="1"/>
              <a:t>daha</a:t>
            </a:r>
            <a:r>
              <a:rPr lang="en-US" dirty="0"/>
              <a:t> </a:t>
            </a:r>
            <a:r>
              <a:rPr lang="en-US" dirty="0" err="1"/>
              <a:t>başarılıdır</a:t>
            </a:r>
            <a:r>
              <a:rPr lang="en-US" dirty="0"/>
              <a:t>. Dil </a:t>
            </a:r>
            <a:r>
              <a:rPr lang="en-US" dirty="0" err="1"/>
              <a:t>modelleme</a:t>
            </a:r>
            <a:r>
              <a:rPr lang="en-US" dirty="0"/>
              <a:t> </a:t>
            </a:r>
            <a:r>
              <a:rPr lang="en-US" dirty="0" err="1"/>
              <a:t>ve</a:t>
            </a:r>
            <a:r>
              <a:rPr lang="en-US" dirty="0"/>
              <a:t> </a:t>
            </a:r>
            <a:r>
              <a:rPr lang="en-US" dirty="0" err="1"/>
              <a:t>metin</a:t>
            </a:r>
            <a:r>
              <a:rPr lang="en-US" dirty="0"/>
              <a:t> </a:t>
            </a:r>
            <a:r>
              <a:rPr lang="en-US" dirty="0" err="1"/>
              <a:t>üretme</a:t>
            </a:r>
            <a:r>
              <a:rPr lang="en-US" dirty="0"/>
              <a:t> </a:t>
            </a:r>
            <a:r>
              <a:rPr lang="en-US" dirty="0" err="1"/>
              <a:t>gibi</a:t>
            </a:r>
            <a:r>
              <a:rPr lang="en-US" dirty="0"/>
              <a:t> </a:t>
            </a:r>
            <a:r>
              <a:rPr lang="en-US" dirty="0" err="1"/>
              <a:t>görevlerde</a:t>
            </a:r>
            <a:r>
              <a:rPr lang="en-US" dirty="0"/>
              <a:t> </a:t>
            </a:r>
            <a:r>
              <a:rPr lang="en-US" dirty="0" err="1"/>
              <a:t>kullanılır</a:t>
            </a:r>
            <a:r>
              <a:rPr lang="en-US" dirty="0"/>
              <a:t>.</a:t>
            </a:r>
            <a:endParaRPr lang="tr-TR">
              <a:ea typeface="Calibri"/>
              <a:cs typeface="Calibri"/>
            </a:endParaRPr>
          </a:p>
          <a:p>
            <a:pPr marL="285750" indent="-285750">
              <a:buFont typeface="Arial"/>
              <a:buChar char="•"/>
            </a:pPr>
            <a:r>
              <a:rPr lang="en-US" b="1" err="1"/>
              <a:t>Doğal</a:t>
            </a:r>
            <a:r>
              <a:rPr lang="en-US" b="1" dirty="0"/>
              <a:t> Dil </a:t>
            </a:r>
            <a:r>
              <a:rPr lang="en-US" b="1" err="1"/>
              <a:t>İşleme</a:t>
            </a:r>
            <a:r>
              <a:rPr lang="en-US" b="1" dirty="0"/>
              <a:t> (Natural Language Processing - NLP):</a:t>
            </a:r>
            <a:endParaRPr lang="tr-TR" b="1" dirty="0"/>
          </a:p>
          <a:p>
            <a:r>
              <a:rPr lang="en-US" dirty="0"/>
              <a:t>NLP, </a:t>
            </a:r>
            <a:r>
              <a:rPr lang="en-US" dirty="0" err="1"/>
              <a:t>bilgisayarların</a:t>
            </a:r>
            <a:r>
              <a:rPr lang="en-US" dirty="0"/>
              <a:t> </a:t>
            </a:r>
            <a:r>
              <a:rPr lang="en-US" dirty="0" err="1"/>
              <a:t>insan</a:t>
            </a:r>
            <a:r>
              <a:rPr lang="en-US" dirty="0"/>
              <a:t> </a:t>
            </a:r>
            <a:r>
              <a:rPr lang="en-US" dirty="0" err="1"/>
              <a:t>dilini</a:t>
            </a:r>
            <a:r>
              <a:rPr lang="en-US" dirty="0"/>
              <a:t> </a:t>
            </a:r>
            <a:r>
              <a:rPr lang="en-US" dirty="0" err="1"/>
              <a:t>anlaması</a:t>
            </a:r>
            <a:r>
              <a:rPr lang="en-US" dirty="0"/>
              <a:t>, </a:t>
            </a:r>
            <a:r>
              <a:rPr lang="en-US" dirty="0" err="1"/>
              <a:t>işlemesi</a:t>
            </a:r>
            <a:r>
              <a:rPr lang="en-US" dirty="0"/>
              <a:t> </a:t>
            </a:r>
            <a:r>
              <a:rPr lang="en-US" dirty="0" err="1"/>
              <a:t>ve</a:t>
            </a:r>
            <a:r>
              <a:rPr lang="en-US" dirty="0"/>
              <a:t> </a:t>
            </a:r>
            <a:r>
              <a:rPr lang="en-US" dirty="0" err="1"/>
              <a:t>üretmesi</a:t>
            </a:r>
            <a:r>
              <a:rPr lang="en-US" dirty="0"/>
              <a:t> </a:t>
            </a:r>
            <a:r>
              <a:rPr lang="en-US" dirty="0" err="1"/>
              <a:t>ile</a:t>
            </a:r>
            <a:r>
              <a:rPr lang="en-US" dirty="0"/>
              <a:t> </a:t>
            </a:r>
            <a:r>
              <a:rPr lang="en-US" dirty="0" err="1"/>
              <a:t>ilgilenir.a</a:t>
            </a:r>
            <a:r>
              <a:rPr lang="en-US" dirty="0"/>
              <a:t>) Metin </a:t>
            </a:r>
            <a:r>
              <a:rPr lang="en-US" dirty="0" err="1"/>
              <a:t>Sınıflandırma</a:t>
            </a:r>
            <a:r>
              <a:rPr lang="en-US" dirty="0"/>
              <a:t>: </a:t>
            </a:r>
            <a:r>
              <a:rPr lang="en-US" dirty="0" err="1"/>
              <a:t>Metinleri</a:t>
            </a:r>
            <a:r>
              <a:rPr lang="en-US" dirty="0"/>
              <a:t> </a:t>
            </a:r>
            <a:r>
              <a:rPr lang="en-US" dirty="0" err="1"/>
              <a:t>belirli</a:t>
            </a:r>
            <a:r>
              <a:rPr lang="en-US" dirty="0"/>
              <a:t> </a:t>
            </a:r>
            <a:r>
              <a:rPr lang="en-US" dirty="0" err="1"/>
              <a:t>kategorilere</a:t>
            </a:r>
            <a:r>
              <a:rPr lang="en-US" dirty="0"/>
              <a:t> </a:t>
            </a:r>
            <a:r>
              <a:rPr lang="en-US" dirty="0" err="1"/>
              <a:t>ayırma</a:t>
            </a:r>
            <a:r>
              <a:rPr lang="en-US" dirty="0"/>
              <a:t> </a:t>
            </a:r>
            <a:r>
              <a:rPr lang="en-US" dirty="0" err="1"/>
              <a:t>işlemidir</a:t>
            </a:r>
            <a:r>
              <a:rPr lang="en-US" dirty="0"/>
              <a:t>. </a:t>
            </a:r>
            <a:r>
              <a:rPr lang="en-US" dirty="0" err="1"/>
              <a:t>Örneğin</a:t>
            </a:r>
            <a:r>
              <a:rPr lang="en-US" dirty="0"/>
              <a:t>, </a:t>
            </a:r>
            <a:r>
              <a:rPr lang="en-US" dirty="0" err="1"/>
              <a:t>haber</a:t>
            </a:r>
            <a:r>
              <a:rPr lang="en-US" dirty="0"/>
              <a:t> </a:t>
            </a:r>
            <a:r>
              <a:rPr lang="en-US" dirty="0" err="1"/>
              <a:t>makalelerini</a:t>
            </a:r>
            <a:r>
              <a:rPr lang="en-US" dirty="0"/>
              <a:t> </a:t>
            </a:r>
            <a:r>
              <a:rPr lang="en-US" dirty="0" err="1"/>
              <a:t>konularına</a:t>
            </a:r>
            <a:r>
              <a:rPr lang="en-US" dirty="0"/>
              <a:t> </a:t>
            </a:r>
            <a:r>
              <a:rPr lang="en-US" dirty="0" err="1"/>
              <a:t>göre</a:t>
            </a:r>
            <a:r>
              <a:rPr lang="en-US" dirty="0"/>
              <a:t> </a:t>
            </a:r>
            <a:r>
              <a:rPr lang="en-US" dirty="0" err="1"/>
              <a:t>sınıflandırma</a:t>
            </a:r>
            <a:r>
              <a:rPr lang="en-US" dirty="0"/>
              <a:t>.</a:t>
            </a:r>
            <a:endParaRPr lang="tr-TR" dirty="0"/>
          </a:p>
          <a:p>
            <a:r>
              <a:rPr lang="en-US" dirty="0"/>
              <a:t>b) Duygu </a:t>
            </a:r>
            <a:r>
              <a:rPr lang="en-US" dirty="0" err="1"/>
              <a:t>Analizi</a:t>
            </a:r>
            <a:r>
              <a:rPr lang="en-US" dirty="0"/>
              <a:t>: </a:t>
            </a:r>
            <a:r>
              <a:rPr lang="en-US" dirty="0" err="1"/>
              <a:t>Metinlerdeki</a:t>
            </a:r>
            <a:r>
              <a:rPr lang="en-US" dirty="0"/>
              <a:t> </a:t>
            </a:r>
            <a:r>
              <a:rPr lang="en-US" dirty="0" err="1"/>
              <a:t>duygu</a:t>
            </a:r>
            <a:r>
              <a:rPr lang="en-US" dirty="0"/>
              <a:t> </a:t>
            </a:r>
            <a:r>
              <a:rPr lang="en-US" dirty="0" err="1"/>
              <a:t>durumunu</a:t>
            </a:r>
            <a:r>
              <a:rPr lang="en-US" dirty="0"/>
              <a:t> (</a:t>
            </a:r>
            <a:r>
              <a:rPr lang="en-US" dirty="0" err="1"/>
              <a:t>pozitif</a:t>
            </a:r>
            <a:r>
              <a:rPr lang="en-US" dirty="0"/>
              <a:t>, </a:t>
            </a:r>
            <a:r>
              <a:rPr lang="en-US" dirty="0" err="1"/>
              <a:t>negatif</a:t>
            </a:r>
            <a:r>
              <a:rPr lang="en-US" dirty="0"/>
              <a:t>, </a:t>
            </a:r>
            <a:r>
              <a:rPr lang="en-US" dirty="0" err="1"/>
              <a:t>nötr</a:t>
            </a:r>
            <a:r>
              <a:rPr lang="en-US" dirty="0"/>
              <a:t>) </a:t>
            </a:r>
            <a:r>
              <a:rPr lang="en-US" dirty="0" err="1"/>
              <a:t>belirleme</a:t>
            </a:r>
            <a:r>
              <a:rPr lang="en-US" dirty="0"/>
              <a:t> </a:t>
            </a:r>
            <a:r>
              <a:rPr lang="en-US" dirty="0" err="1"/>
              <a:t>işlemidir</a:t>
            </a:r>
            <a:r>
              <a:rPr lang="en-US" dirty="0"/>
              <a:t>.</a:t>
            </a:r>
            <a:endParaRPr lang="tr-TR" dirty="0">
              <a:ea typeface="Calibri"/>
              <a:cs typeface="Calibri"/>
            </a:endParaRPr>
          </a:p>
          <a:p>
            <a:r>
              <a:rPr lang="en-US" dirty="0"/>
              <a:t>c) Makine </a:t>
            </a:r>
            <a:r>
              <a:rPr lang="en-US" dirty="0" err="1"/>
              <a:t>Çevirisi</a:t>
            </a:r>
            <a:r>
              <a:rPr lang="en-US" dirty="0"/>
              <a:t>: Bir </a:t>
            </a:r>
            <a:r>
              <a:rPr lang="en-US" dirty="0" err="1"/>
              <a:t>dildeki</a:t>
            </a:r>
            <a:r>
              <a:rPr lang="en-US" dirty="0"/>
              <a:t> </a:t>
            </a:r>
            <a:r>
              <a:rPr lang="en-US" dirty="0" err="1"/>
              <a:t>metni</a:t>
            </a:r>
            <a:r>
              <a:rPr lang="en-US" dirty="0"/>
              <a:t> </a:t>
            </a:r>
            <a:r>
              <a:rPr lang="en-US" dirty="0" err="1"/>
              <a:t>başka</a:t>
            </a:r>
            <a:r>
              <a:rPr lang="en-US" dirty="0"/>
              <a:t> </a:t>
            </a:r>
            <a:r>
              <a:rPr lang="en-US" dirty="0" err="1"/>
              <a:t>bir</a:t>
            </a:r>
            <a:r>
              <a:rPr lang="en-US" dirty="0"/>
              <a:t> </a:t>
            </a:r>
            <a:r>
              <a:rPr lang="en-US" dirty="0" err="1"/>
              <a:t>dile</a:t>
            </a:r>
            <a:r>
              <a:rPr lang="en-US" dirty="0"/>
              <a:t> </a:t>
            </a:r>
            <a:r>
              <a:rPr lang="en-US" dirty="0" err="1"/>
              <a:t>otomatik</a:t>
            </a:r>
            <a:r>
              <a:rPr lang="en-US" dirty="0"/>
              <a:t> </a:t>
            </a:r>
            <a:r>
              <a:rPr lang="en-US" dirty="0" err="1"/>
              <a:t>olarak</a:t>
            </a:r>
            <a:r>
              <a:rPr lang="en-US" dirty="0"/>
              <a:t> </a:t>
            </a:r>
            <a:r>
              <a:rPr lang="en-US" dirty="0" err="1"/>
              <a:t>çevirme</a:t>
            </a:r>
            <a:r>
              <a:rPr lang="en-US" dirty="0"/>
              <a:t> </a:t>
            </a:r>
            <a:r>
              <a:rPr lang="en-US" dirty="0" err="1"/>
              <a:t>işlemidir</a:t>
            </a:r>
            <a:r>
              <a:rPr lang="en-US" dirty="0"/>
              <a:t>.</a:t>
            </a:r>
            <a:endParaRPr lang="tr-TR" dirty="0"/>
          </a:p>
          <a:p>
            <a:r>
              <a:rPr lang="en-US" dirty="0"/>
              <a:t>d) Soru </a:t>
            </a:r>
            <a:r>
              <a:rPr lang="en-US" dirty="0" err="1"/>
              <a:t>Cevaplama</a:t>
            </a:r>
            <a:r>
              <a:rPr lang="en-US" dirty="0"/>
              <a:t> </a:t>
            </a:r>
            <a:r>
              <a:rPr lang="en-US" dirty="0" err="1"/>
              <a:t>Sistemleri</a:t>
            </a:r>
            <a:r>
              <a:rPr lang="en-US" dirty="0"/>
              <a:t>: </a:t>
            </a:r>
            <a:r>
              <a:rPr lang="en-US" dirty="0" err="1"/>
              <a:t>Doğal</a:t>
            </a:r>
            <a:r>
              <a:rPr lang="en-US" dirty="0"/>
              <a:t> </a:t>
            </a:r>
            <a:r>
              <a:rPr lang="en-US" dirty="0" err="1"/>
              <a:t>dilde</a:t>
            </a:r>
            <a:r>
              <a:rPr lang="en-US" dirty="0"/>
              <a:t> </a:t>
            </a:r>
            <a:r>
              <a:rPr lang="en-US" dirty="0" err="1"/>
              <a:t>sorulan</a:t>
            </a:r>
            <a:r>
              <a:rPr lang="en-US" dirty="0"/>
              <a:t> </a:t>
            </a:r>
            <a:r>
              <a:rPr lang="en-US" dirty="0" err="1"/>
              <a:t>sorulara</a:t>
            </a:r>
            <a:r>
              <a:rPr lang="en-US" dirty="0"/>
              <a:t> </a:t>
            </a:r>
            <a:r>
              <a:rPr lang="en-US" dirty="0" err="1"/>
              <a:t>otomatik</a:t>
            </a:r>
            <a:r>
              <a:rPr lang="en-US" dirty="0"/>
              <a:t> </a:t>
            </a:r>
            <a:r>
              <a:rPr lang="en-US" dirty="0" err="1"/>
              <a:t>olarak</a:t>
            </a:r>
            <a:r>
              <a:rPr lang="en-US" dirty="0"/>
              <a:t> </a:t>
            </a:r>
            <a:r>
              <a:rPr lang="en-US" dirty="0" err="1"/>
              <a:t>cevap</a:t>
            </a:r>
            <a:r>
              <a:rPr lang="en-US" dirty="0"/>
              <a:t> </a:t>
            </a:r>
            <a:r>
              <a:rPr lang="en-US" dirty="0" err="1"/>
              <a:t>verebilen</a:t>
            </a:r>
            <a:r>
              <a:rPr lang="en-US" dirty="0"/>
              <a:t> </a:t>
            </a:r>
            <a:r>
              <a:rPr lang="en-US" dirty="0" err="1"/>
              <a:t>sistemlerdir.Bu</a:t>
            </a:r>
            <a:r>
              <a:rPr lang="en-US" dirty="0"/>
              <a:t> </a:t>
            </a:r>
            <a:r>
              <a:rPr lang="en-US" dirty="0" err="1"/>
              <a:t>teknolojiler</a:t>
            </a:r>
            <a:r>
              <a:rPr lang="en-US" dirty="0"/>
              <a:t>, </a:t>
            </a:r>
            <a:r>
              <a:rPr lang="en-US" dirty="0" err="1"/>
              <a:t>yapay</a:t>
            </a:r>
            <a:r>
              <a:rPr lang="en-US" dirty="0"/>
              <a:t> </a:t>
            </a:r>
            <a:r>
              <a:rPr lang="en-US" dirty="0" err="1"/>
              <a:t>zekanın</a:t>
            </a:r>
            <a:r>
              <a:rPr lang="en-US" dirty="0"/>
              <a:t> </a:t>
            </a:r>
            <a:r>
              <a:rPr lang="en-US" dirty="0" err="1"/>
              <a:t>temelini</a:t>
            </a:r>
            <a:r>
              <a:rPr lang="en-US" dirty="0"/>
              <a:t> </a:t>
            </a:r>
            <a:r>
              <a:rPr lang="en-US" dirty="0" err="1"/>
              <a:t>oluşturur</a:t>
            </a:r>
            <a:r>
              <a:rPr lang="en-US" dirty="0"/>
              <a:t> </a:t>
            </a:r>
            <a:r>
              <a:rPr lang="en-US" dirty="0" err="1"/>
              <a:t>ve</a:t>
            </a:r>
            <a:r>
              <a:rPr lang="en-US" dirty="0"/>
              <a:t> </a:t>
            </a:r>
            <a:r>
              <a:rPr lang="en-US" dirty="0" err="1"/>
              <a:t>sürekli</a:t>
            </a:r>
            <a:r>
              <a:rPr lang="en-US" dirty="0"/>
              <a:t> </a:t>
            </a:r>
            <a:r>
              <a:rPr lang="en-US" dirty="0" err="1"/>
              <a:t>gelişmektedir</a:t>
            </a:r>
            <a:r>
              <a:rPr lang="en-US" dirty="0"/>
              <a:t>. </a:t>
            </a:r>
            <a:r>
              <a:rPr lang="en-US" dirty="0" err="1"/>
              <a:t>Örneğin</a:t>
            </a:r>
            <a:r>
              <a:rPr lang="en-US" dirty="0"/>
              <a:t>, </a:t>
            </a:r>
            <a:r>
              <a:rPr lang="en-US" dirty="0" err="1"/>
              <a:t>derin</a:t>
            </a:r>
            <a:r>
              <a:rPr lang="en-US" dirty="0"/>
              <a:t> </a:t>
            </a:r>
            <a:r>
              <a:rPr lang="en-US" dirty="0" err="1"/>
              <a:t>öğrenme</a:t>
            </a:r>
            <a:r>
              <a:rPr lang="en-US" dirty="0"/>
              <a:t> </a:t>
            </a:r>
            <a:r>
              <a:rPr lang="en-US" dirty="0" err="1"/>
              <a:t>yöntemleri</a:t>
            </a:r>
            <a:r>
              <a:rPr lang="en-US" dirty="0"/>
              <a:t>, NLP </a:t>
            </a:r>
            <a:r>
              <a:rPr lang="en-US" dirty="0" err="1"/>
              <a:t>alanında</a:t>
            </a:r>
            <a:r>
              <a:rPr lang="en-US" dirty="0"/>
              <a:t> </a:t>
            </a:r>
            <a:r>
              <a:rPr lang="en-US" dirty="0" err="1"/>
              <a:t>büyük</a:t>
            </a:r>
            <a:r>
              <a:rPr lang="en-US" dirty="0"/>
              <a:t> </a:t>
            </a:r>
            <a:r>
              <a:rPr lang="en-US" dirty="0" err="1"/>
              <a:t>ilerlemeler</a:t>
            </a:r>
            <a:r>
              <a:rPr lang="en-US" dirty="0"/>
              <a:t> </a:t>
            </a:r>
            <a:r>
              <a:rPr lang="en-US" dirty="0" err="1"/>
              <a:t>sağlamıştır</a:t>
            </a:r>
            <a:r>
              <a:rPr lang="en-US" dirty="0"/>
              <a:t>.</a:t>
            </a:r>
            <a:endParaRPr lang="tr-TR">
              <a:ea typeface="Calibri"/>
              <a:cs typeface="Calibri"/>
            </a:endParaRPr>
          </a:p>
        </p:txBody>
      </p:sp>
      <p:sp>
        <p:nvSpPr>
          <p:cNvPr id="4" name="Slayt Numarası Yer Tutucusu 3"/>
          <p:cNvSpPr>
            <a:spLocks noGrp="1"/>
          </p:cNvSpPr>
          <p:nvPr>
            <p:ph type="sldNum" sz="quarter" idx="5"/>
          </p:nvPr>
        </p:nvSpPr>
        <p:spPr/>
        <p:txBody>
          <a:bodyPr/>
          <a:lstStyle/>
          <a:p>
            <a:fld id="{EB554871-D6EB-4C84-8BC2-1037302B11E7}" type="slidenum">
              <a:rPr lang="tr-TR"/>
              <a:t>5</a:t>
            </a:fld>
            <a:endParaRPr lang="tr-TR"/>
          </a:p>
        </p:txBody>
      </p:sp>
    </p:spTree>
    <p:extLst>
      <p:ext uri="{BB962C8B-B14F-4D97-AF65-F5344CB8AC3E}">
        <p14:creationId xmlns:p14="http://schemas.microsoft.com/office/powerpoint/2010/main" val="2175866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dirty="0" err="1"/>
              <a:t>Bilgisayarlı</a:t>
            </a:r>
            <a:r>
              <a:rPr lang="en-US" b="1" dirty="0"/>
              <a:t> </a:t>
            </a:r>
            <a:r>
              <a:rPr lang="en-US" b="1" dirty="0" err="1"/>
              <a:t>Görü</a:t>
            </a:r>
            <a:r>
              <a:rPr lang="en-US" b="1" dirty="0"/>
              <a:t> (Computer Vision):</a:t>
            </a:r>
            <a:endParaRPr lang="tr-TR" b="1" dirty="0"/>
          </a:p>
          <a:p>
            <a:pPr marL="285750" indent="-285750">
              <a:buFont typeface="Arial"/>
              <a:buChar char="•"/>
            </a:pPr>
            <a:r>
              <a:rPr lang="en-US" dirty="0" err="1"/>
              <a:t>Görüntü</a:t>
            </a:r>
            <a:r>
              <a:rPr lang="en-US" dirty="0"/>
              <a:t> </a:t>
            </a:r>
            <a:r>
              <a:rPr lang="en-US" dirty="0" err="1"/>
              <a:t>Sınıflandırma</a:t>
            </a:r>
            <a:r>
              <a:rPr lang="en-US" dirty="0"/>
              <a:t>: </a:t>
            </a:r>
            <a:r>
              <a:rPr lang="en-US" dirty="0" err="1"/>
              <a:t>Görüntüleri</a:t>
            </a:r>
            <a:r>
              <a:rPr lang="en-US" dirty="0"/>
              <a:t> </a:t>
            </a:r>
            <a:r>
              <a:rPr lang="en-US" dirty="0" err="1"/>
              <a:t>önceden</a:t>
            </a:r>
            <a:r>
              <a:rPr lang="en-US" dirty="0"/>
              <a:t> </a:t>
            </a:r>
            <a:r>
              <a:rPr lang="en-US" dirty="0" err="1"/>
              <a:t>belirlenmiş</a:t>
            </a:r>
            <a:r>
              <a:rPr lang="en-US" dirty="0"/>
              <a:t> </a:t>
            </a:r>
            <a:r>
              <a:rPr lang="en-US" dirty="0" err="1"/>
              <a:t>kategorilere</a:t>
            </a:r>
            <a:r>
              <a:rPr lang="en-US" dirty="0"/>
              <a:t> </a:t>
            </a:r>
            <a:r>
              <a:rPr lang="en-US" dirty="0" err="1"/>
              <a:t>ayırma</a:t>
            </a:r>
            <a:r>
              <a:rPr lang="en-US" dirty="0"/>
              <a:t> </a:t>
            </a:r>
            <a:r>
              <a:rPr lang="en-US" dirty="0" err="1"/>
              <a:t>işlemidir</a:t>
            </a:r>
            <a:r>
              <a:rPr lang="en-US" dirty="0"/>
              <a:t>. </a:t>
            </a:r>
            <a:r>
              <a:rPr lang="en-US" dirty="0" err="1"/>
              <a:t>Örneğin</a:t>
            </a:r>
            <a:r>
              <a:rPr lang="en-US" dirty="0"/>
              <a:t>, </a:t>
            </a:r>
            <a:r>
              <a:rPr lang="en-US" dirty="0" err="1"/>
              <a:t>bir</a:t>
            </a:r>
            <a:r>
              <a:rPr lang="en-US" dirty="0"/>
              <a:t> </a:t>
            </a:r>
            <a:r>
              <a:rPr lang="en-US" dirty="0" err="1"/>
              <a:t>fotoğrafın</a:t>
            </a:r>
            <a:r>
              <a:rPr lang="en-US" dirty="0"/>
              <a:t> </a:t>
            </a:r>
            <a:r>
              <a:rPr lang="en-US" dirty="0" err="1"/>
              <a:t>kedi</a:t>
            </a:r>
            <a:r>
              <a:rPr lang="en-US" dirty="0"/>
              <a:t> mi </a:t>
            </a:r>
            <a:r>
              <a:rPr lang="en-US" dirty="0" err="1"/>
              <a:t>köpek</a:t>
            </a:r>
            <a:r>
              <a:rPr lang="en-US" dirty="0"/>
              <a:t> mi </a:t>
            </a:r>
            <a:r>
              <a:rPr lang="en-US" dirty="0" err="1"/>
              <a:t>olduğunu</a:t>
            </a:r>
            <a:r>
              <a:rPr lang="en-US" dirty="0"/>
              <a:t> </a:t>
            </a:r>
            <a:r>
              <a:rPr lang="en-US" dirty="0" err="1"/>
              <a:t>belirleme</a:t>
            </a:r>
            <a:r>
              <a:rPr lang="en-US" dirty="0"/>
              <a:t>.</a:t>
            </a:r>
            <a:endParaRPr lang="tr-TR" dirty="0"/>
          </a:p>
          <a:p>
            <a:pPr marL="285750" indent="-285750">
              <a:buFont typeface="Arial"/>
              <a:buChar char="•"/>
            </a:pPr>
            <a:r>
              <a:rPr lang="en-US" dirty="0" err="1"/>
              <a:t>Nesne</a:t>
            </a:r>
            <a:r>
              <a:rPr lang="en-US" dirty="0"/>
              <a:t> </a:t>
            </a:r>
            <a:r>
              <a:rPr lang="en-US" dirty="0" err="1"/>
              <a:t>Tespiti</a:t>
            </a:r>
            <a:r>
              <a:rPr lang="en-US" dirty="0"/>
              <a:t>: </a:t>
            </a:r>
            <a:r>
              <a:rPr lang="en-US" dirty="0" err="1"/>
              <a:t>Görüntü</a:t>
            </a:r>
            <a:r>
              <a:rPr lang="en-US" dirty="0"/>
              <a:t> </a:t>
            </a:r>
            <a:r>
              <a:rPr lang="en-US" dirty="0" err="1"/>
              <a:t>içindeki</a:t>
            </a:r>
            <a:r>
              <a:rPr lang="en-US" dirty="0"/>
              <a:t> </a:t>
            </a:r>
            <a:r>
              <a:rPr lang="en-US" dirty="0" err="1"/>
              <a:t>nesnelerin</a:t>
            </a:r>
            <a:r>
              <a:rPr lang="en-US" dirty="0"/>
              <a:t> </a:t>
            </a:r>
            <a:r>
              <a:rPr lang="en-US" dirty="0" err="1"/>
              <a:t>konumunu</a:t>
            </a:r>
            <a:r>
              <a:rPr lang="en-US" dirty="0"/>
              <a:t> </a:t>
            </a:r>
            <a:r>
              <a:rPr lang="en-US" dirty="0" err="1"/>
              <a:t>ve</a:t>
            </a:r>
            <a:r>
              <a:rPr lang="en-US" dirty="0"/>
              <a:t> </a:t>
            </a:r>
            <a:r>
              <a:rPr lang="en-US" dirty="0" err="1"/>
              <a:t>türünü</a:t>
            </a:r>
            <a:r>
              <a:rPr lang="en-US" dirty="0"/>
              <a:t> </a:t>
            </a:r>
            <a:r>
              <a:rPr lang="en-US" dirty="0" err="1"/>
              <a:t>belirleme</a:t>
            </a:r>
            <a:r>
              <a:rPr lang="en-US" dirty="0"/>
              <a:t> </a:t>
            </a:r>
            <a:r>
              <a:rPr lang="en-US" dirty="0" err="1"/>
              <a:t>işlemidir</a:t>
            </a:r>
            <a:r>
              <a:rPr lang="en-US" dirty="0"/>
              <a:t>. </a:t>
            </a:r>
            <a:r>
              <a:rPr lang="en-US" dirty="0" err="1"/>
              <a:t>Örneğin</a:t>
            </a:r>
            <a:r>
              <a:rPr lang="en-US" dirty="0"/>
              <a:t>, </a:t>
            </a:r>
            <a:r>
              <a:rPr lang="en-US" dirty="0" err="1"/>
              <a:t>bir</a:t>
            </a:r>
            <a:r>
              <a:rPr lang="en-US" dirty="0"/>
              <a:t> </a:t>
            </a:r>
            <a:r>
              <a:rPr lang="en-US" dirty="0" err="1"/>
              <a:t>sokak</a:t>
            </a:r>
            <a:r>
              <a:rPr lang="en-US" dirty="0"/>
              <a:t> </a:t>
            </a:r>
            <a:r>
              <a:rPr lang="en-US" dirty="0" err="1"/>
              <a:t>fotoğrafında</a:t>
            </a:r>
            <a:r>
              <a:rPr lang="en-US" dirty="0"/>
              <a:t> </a:t>
            </a:r>
            <a:r>
              <a:rPr lang="en-US" dirty="0" err="1"/>
              <a:t>arabaları</a:t>
            </a:r>
            <a:r>
              <a:rPr lang="en-US" dirty="0"/>
              <a:t>, </a:t>
            </a:r>
            <a:r>
              <a:rPr lang="en-US" dirty="0" err="1"/>
              <a:t>yayaları</a:t>
            </a:r>
            <a:r>
              <a:rPr lang="en-US" dirty="0"/>
              <a:t> </a:t>
            </a:r>
            <a:r>
              <a:rPr lang="en-US" dirty="0" err="1"/>
              <a:t>ve</a:t>
            </a:r>
            <a:r>
              <a:rPr lang="en-US" dirty="0"/>
              <a:t> </a:t>
            </a:r>
            <a:r>
              <a:rPr lang="en-US" dirty="0" err="1"/>
              <a:t>trafik</a:t>
            </a:r>
            <a:r>
              <a:rPr lang="en-US" dirty="0"/>
              <a:t> </a:t>
            </a:r>
            <a:r>
              <a:rPr lang="en-US" dirty="0" err="1"/>
              <a:t>ışıklarını</a:t>
            </a:r>
            <a:r>
              <a:rPr lang="en-US" dirty="0"/>
              <a:t> </a:t>
            </a:r>
            <a:r>
              <a:rPr lang="en-US" dirty="0" err="1"/>
              <a:t>tespit</a:t>
            </a:r>
            <a:r>
              <a:rPr lang="en-US" dirty="0"/>
              <a:t> </a:t>
            </a:r>
            <a:r>
              <a:rPr lang="en-US" dirty="0" err="1"/>
              <a:t>etme</a:t>
            </a:r>
            <a:r>
              <a:rPr lang="en-US" dirty="0"/>
              <a:t>.</a:t>
            </a:r>
            <a:endParaRPr lang="tr-TR" dirty="0"/>
          </a:p>
          <a:p>
            <a:pPr marL="285750" indent="-285750">
              <a:buFont typeface="Arial"/>
              <a:buChar char="•"/>
            </a:pPr>
            <a:r>
              <a:rPr lang="en-US" dirty="0" err="1"/>
              <a:t>Yüz</a:t>
            </a:r>
            <a:r>
              <a:rPr lang="en-US" dirty="0"/>
              <a:t> </a:t>
            </a:r>
            <a:r>
              <a:rPr lang="en-US" dirty="0" err="1"/>
              <a:t>Tanıma</a:t>
            </a:r>
            <a:r>
              <a:rPr lang="en-US" dirty="0"/>
              <a:t>: </a:t>
            </a:r>
            <a:r>
              <a:rPr lang="en-US" dirty="0" err="1"/>
              <a:t>Görüntülerdeki</a:t>
            </a:r>
            <a:r>
              <a:rPr lang="en-US" dirty="0"/>
              <a:t> </a:t>
            </a:r>
            <a:r>
              <a:rPr lang="en-US" dirty="0" err="1"/>
              <a:t>yüzleri</a:t>
            </a:r>
            <a:r>
              <a:rPr lang="en-US" dirty="0"/>
              <a:t> </a:t>
            </a:r>
            <a:r>
              <a:rPr lang="en-US" dirty="0" err="1"/>
              <a:t>tespit</a:t>
            </a:r>
            <a:r>
              <a:rPr lang="en-US" dirty="0"/>
              <a:t> </a:t>
            </a:r>
            <a:r>
              <a:rPr lang="en-US" dirty="0" err="1"/>
              <a:t>etme</a:t>
            </a:r>
            <a:r>
              <a:rPr lang="en-US" dirty="0"/>
              <a:t> </a:t>
            </a:r>
            <a:r>
              <a:rPr lang="en-US" dirty="0" err="1"/>
              <a:t>ve</a:t>
            </a:r>
            <a:r>
              <a:rPr lang="en-US" dirty="0"/>
              <a:t> </a:t>
            </a:r>
            <a:r>
              <a:rPr lang="en-US" dirty="0" err="1"/>
              <a:t>tanımlama</a:t>
            </a:r>
            <a:r>
              <a:rPr lang="en-US" dirty="0"/>
              <a:t> </a:t>
            </a:r>
            <a:r>
              <a:rPr lang="en-US" dirty="0" err="1"/>
              <a:t>işlemidir</a:t>
            </a:r>
            <a:r>
              <a:rPr lang="en-US" dirty="0"/>
              <a:t>. </a:t>
            </a:r>
            <a:r>
              <a:rPr lang="en-US" dirty="0" err="1"/>
              <a:t>Güvenlik</a:t>
            </a:r>
            <a:r>
              <a:rPr lang="en-US" dirty="0"/>
              <a:t> </a:t>
            </a:r>
            <a:r>
              <a:rPr lang="en-US" dirty="0" err="1"/>
              <a:t>sistemlerinde</a:t>
            </a:r>
            <a:r>
              <a:rPr lang="en-US" dirty="0"/>
              <a:t> </a:t>
            </a:r>
            <a:r>
              <a:rPr lang="en-US" dirty="0" err="1"/>
              <a:t>ve</a:t>
            </a:r>
            <a:r>
              <a:rPr lang="en-US" dirty="0"/>
              <a:t> </a:t>
            </a:r>
            <a:r>
              <a:rPr lang="en-US" dirty="0" err="1"/>
              <a:t>akıllı</a:t>
            </a:r>
            <a:r>
              <a:rPr lang="en-US" dirty="0"/>
              <a:t> </a:t>
            </a:r>
            <a:r>
              <a:rPr lang="en-US" dirty="0" err="1"/>
              <a:t>telefonlarda</a:t>
            </a:r>
            <a:r>
              <a:rPr lang="en-US" dirty="0"/>
              <a:t> </a:t>
            </a:r>
            <a:r>
              <a:rPr lang="en-US" dirty="0" err="1"/>
              <a:t>yaygın</a:t>
            </a:r>
            <a:r>
              <a:rPr lang="en-US" dirty="0"/>
              <a:t> </a:t>
            </a:r>
            <a:r>
              <a:rPr lang="en-US" dirty="0" err="1"/>
              <a:t>olarak</a:t>
            </a:r>
            <a:r>
              <a:rPr lang="en-US" dirty="0"/>
              <a:t> </a:t>
            </a:r>
            <a:r>
              <a:rPr lang="en-US" dirty="0" err="1"/>
              <a:t>kullanılır</a:t>
            </a:r>
            <a:r>
              <a:rPr lang="en-US" dirty="0"/>
              <a:t>.</a:t>
            </a:r>
            <a:endParaRPr lang="tr-TR" dirty="0"/>
          </a:p>
          <a:p>
            <a:pPr marL="285750" indent="-285750">
              <a:buFont typeface="Arial"/>
              <a:buChar char="•"/>
            </a:pPr>
            <a:r>
              <a:rPr lang="en-US" dirty="0" err="1"/>
              <a:t>Görüntü</a:t>
            </a:r>
            <a:r>
              <a:rPr lang="en-US" dirty="0"/>
              <a:t> </a:t>
            </a:r>
            <a:r>
              <a:rPr lang="en-US" dirty="0" err="1"/>
              <a:t>Segmentasyonu</a:t>
            </a:r>
            <a:r>
              <a:rPr lang="en-US" dirty="0"/>
              <a:t>: </a:t>
            </a:r>
            <a:r>
              <a:rPr lang="en-US" dirty="0" err="1"/>
              <a:t>Görüntüyü</a:t>
            </a:r>
            <a:r>
              <a:rPr lang="en-US" dirty="0"/>
              <a:t> </a:t>
            </a:r>
            <a:r>
              <a:rPr lang="en-US" dirty="0" err="1"/>
              <a:t>anlamlı</a:t>
            </a:r>
            <a:r>
              <a:rPr lang="en-US" dirty="0"/>
              <a:t> </a:t>
            </a:r>
            <a:r>
              <a:rPr lang="en-US" dirty="0" err="1"/>
              <a:t>bölümlere</a:t>
            </a:r>
            <a:r>
              <a:rPr lang="en-US" dirty="0"/>
              <a:t> </a:t>
            </a:r>
            <a:r>
              <a:rPr lang="en-US" dirty="0" err="1"/>
              <a:t>ayırma</a:t>
            </a:r>
            <a:r>
              <a:rPr lang="en-US" dirty="0"/>
              <a:t> </a:t>
            </a:r>
            <a:r>
              <a:rPr lang="en-US" dirty="0" err="1"/>
              <a:t>işlemidir</a:t>
            </a:r>
            <a:r>
              <a:rPr lang="en-US" dirty="0"/>
              <a:t>. </a:t>
            </a:r>
            <a:r>
              <a:rPr lang="en-US" dirty="0" err="1"/>
              <a:t>Örneğin</a:t>
            </a:r>
            <a:r>
              <a:rPr lang="en-US" dirty="0"/>
              <a:t>, </a:t>
            </a:r>
            <a:r>
              <a:rPr lang="en-US" dirty="0" err="1"/>
              <a:t>bir</a:t>
            </a:r>
            <a:r>
              <a:rPr lang="en-US" dirty="0"/>
              <a:t> </a:t>
            </a:r>
            <a:r>
              <a:rPr lang="en-US" dirty="0" err="1"/>
              <a:t>manzara</a:t>
            </a:r>
            <a:r>
              <a:rPr lang="en-US" dirty="0"/>
              <a:t> </a:t>
            </a:r>
            <a:r>
              <a:rPr lang="en-US" dirty="0" err="1"/>
              <a:t>fotoğrafında</a:t>
            </a:r>
            <a:r>
              <a:rPr lang="en-US" dirty="0"/>
              <a:t> </a:t>
            </a:r>
            <a:r>
              <a:rPr lang="en-US" dirty="0" err="1"/>
              <a:t>gökyüzü</a:t>
            </a:r>
            <a:r>
              <a:rPr lang="en-US" dirty="0"/>
              <a:t>, </a:t>
            </a:r>
            <a:r>
              <a:rPr lang="en-US" dirty="0" err="1"/>
              <a:t>ağaçlar</a:t>
            </a:r>
            <a:r>
              <a:rPr lang="en-US" dirty="0"/>
              <a:t> </a:t>
            </a:r>
            <a:r>
              <a:rPr lang="en-US" dirty="0" err="1"/>
              <a:t>ve</a:t>
            </a:r>
            <a:r>
              <a:rPr lang="en-US" dirty="0"/>
              <a:t> </a:t>
            </a:r>
            <a:r>
              <a:rPr lang="en-US" dirty="0" err="1"/>
              <a:t>su</a:t>
            </a:r>
            <a:r>
              <a:rPr lang="en-US" dirty="0"/>
              <a:t> </a:t>
            </a:r>
            <a:r>
              <a:rPr lang="en-US" dirty="0" err="1"/>
              <a:t>gibi</a:t>
            </a:r>
            <a:r>
              <a:rPr lang="en-US" dirty="0"/>
              <a:t> </a:t>
            </a:r>
            <a:r>
              <a:rPr lang="en-US" dirty="0" err="1"/>
              <a:t>farklı</a:t>
            </a:r>
            <a:r>
              <a:rPr lang="en-US" dirty="0"/>
              <a:t> </a:t>
            </a:r>
            <a:r>
              <a:rPr lang="en-US" dirty="0" err="1"/>
              <a:t>bölgeleri</a:t>
            </a:r>
            <a:r>
              <a:rPr lang="en-US" dirty="0"/>
              <a:t> </a:t>
            </a:r>
            <a:r>
              <a:rPr lang="en-US" dirty="0" err="1"/>
              <a:t>ayırt</a:t>
            </a:r>
            <a:r>
              <a:rPr lang="en-US" dirty="0"/>
              <a:t> </a:t>
            </a:r>
            <a:r>
              <a:rPr lang="en-US" dirty="0" err="1"/>
              <a:t>etme</a:t>
            </a:r>
            <a:r>
              <a:rPr lang="en-US" dirty="0"/>
              <a:t>.</a:t>
            </a:r>
            <a:endParaRPr lang="tr-TR" dirty="0"/>
          </a:p>
          <a:p>
            <a:r>
              <a:rPr lang="en-US" b="1" dirty="0" err="1"/>
              <a:t>Konuşma</a:t>
            </a:r>
            <a:r>
              <a:rPr lang="en-US" b="1" dirty="0"/>
              <a:t> </a:t>
            </a:r>
            <a:r>
              <a:rPr lang="en-US" b="1" dirty="0" err="1"/>
              <a:t>Tanıma</a:t>
            </a:r>
            <a:r>
              <a:rPr lang="en-US" b="1" dirty="0"/>
              <a:t> </a:t>
            </a:r>
            <a:r>
              <a:rPr lang="en-US" b="1" dirty="0" err="1"/>
              <a:t>ve</a:t>
            </a:r>
            <a:r>
              <a:rPr lang="en-US" b="1" dirty="0"/>
              <a:t> </a:t>
            </a:r>
            <a:r>
              <a:rPr lang="en-US" b="1" dirty="0" err="1"/>
              <a:t>Sentezi</a:t>
            </a:r>
            <a:r>
              <a:rPr lang="en-US" b="1" dirty="0"/>
              <a:t>:</a:t>
            </a:r>
            <a:endParaRPr lang="tr-TR" dirty="0">
              <a:ea typeface="Calibri" panose="020F0502020204030204"/>
              <a:cs typeface="Calibri" panose="020F0502020204030204"/>
            </a:endParaRPr>
          </a:p>
          <a:p>
            <a:pPr marL="285750" indent="-285750">
              <a:buFont typeface="Arial"/>
              <a:buChar char="•"/>
            </a:pPr>
            <a:r>
              <a:rPr lang="en-US" dirty="0" err="1"/>
              <a:t>Otomatik</a:t>
            </a:r>
            <a:r>
              <a:rPr lang="en-US" dirty="0"/>
              <a:t> </a:t>
            </a:r>
            <a:r>
              <a:rPr lang="en-US" dirty="0" err="1"/>
              <a:t>Konuşma</a:t>
            </a:r>
            <a:r>
              <a:rPr lang="en-US" dirty="0"/>
              <a:t> </a:t>
            </a:r>
            <a:r>
              <a:rPr lang="en-US" dirty="0" err="1"/>
              <a:t>Tanıma</a:t>
            </a:r>
            <a:r>
              <a:rPr lang="en-US" dirty="0"/>
              <a:t> (ASR): </a:t>
            </a:r>
            <a:r>
              <a:rPr lang="en-US" dirty="0" err="1"/>
              <a:t>Konuşmayı</a:t>
            </a:r>
            <a:r>
              <a:rPr lang="en-US" dirty="0"/>
              <a:t> </a:t>
            </a:r>
            <a:r>
              <a:rPr lang="en-US" dirty="0" err="1"/>
              <a:t>metne</a:t>
            </a:r>
            <a:r>
              <a:rPr lang="en-US" dirty="0"/>
              <a:t> </a:t>
            </a:r>
            <a:r>
              <a:rPr lang="en-US" dirty="0" err="1"/>
              <a:t>dönüştürme</a:t>
            </a:r>
            <a:r>
              <a:rPr lang="en-US" dirty="0"/>
              <a:t> </a:t>
            </a:r>
            <a:r>
              <a:rPr lang="en-US" dirty="0" err="1"/>
              <a:t>işlemidir</a:t>
            </a:r>
            <a:r>
              <a:rPr lang="en-US" dirty="0"/>
              <a:t>. Sanal </a:t>
            </a:r>
            <a:r>
              <a:rPr lang="en-US" dirty="0" err="1"/>
              <a:t>asistanlar</a:t>
            </a:r>
            <a:r>
              <a:rPr lang="en-US" dirty="0"/>
              <a:t> </a:t>
            </a:r>
            <a:r>
              <a:rPr lang="en-US" dirty="0" err="1"/>
              <a:t>ve</a:t>
            </a:r>
            <a:r>
              <a:rPr lang="en-US" dirty="0"/>
              <a:t> </a:t>
            </a:r>
            <a:r>
              <a:rPr lang="en-US" dirty="0" err="1"/>
              <a:t>transkripsiyon</a:t>
            </a:r>
            <a:r>
              <a:rPr lang="en-US" dirty="0"/>
              <a:t> </a:t>
            </a:r>
            <a:r>
              <a:rPr lang="en-US" dirty="0" err="1"/>
              <a:t>hizmetlerinde</a:t>
            </a:r>
            <a:r>
              <a:rPr lang="en-US" dirty="0"/>
              <a:t> </a:t>
            </a:r>
            <a:r>
              <a:rPr lang="en-US" dirty="0" err="1"/>
              <a:t>kullanılır</a:t>
            </a:r>
            <a:r>
              <a:rPr lang="en-US" dirty="0"/>
              <a:t>.</a:t>
            </a:r>
            <a:endParaRPr lang="tr-TR" dirty="0"/>
          </a:p>
          <a:p>
            <a:pPr marL="285750" indent="-285750">
              <a:buFont typeface="Arial"/>
              <a:buChar char="•"/>
            </a:pPr>
            <a:r>
              <a:rPr lang="en-US" dirty="0"/>
              <a:t>Metin-</a:t>
            </a:r>
            <a:r>
              <a:rPr lang="en-US" dirty="0" err="1"/>
              <a:t>Konuşma</a:t>
            </a:r>
            <a:r>
              <a:rPr lang="en-US" dirty="0"/>
              <a:t> </a:t>
            </a:r>
            <a:r>
              <a:rPr lang="en-US" dirty="0" err="1"/>
              <a:t>Dönüşümü</a:t>
            </a:r>
            <a:r>
              <a:rPr lang="en-US" dirty="0"/>
              <a:t> (TTS): </a:t>
            </a:r>
            <a:r>
              <a:rPr lang="en-US" dirty="0" err="1"/>
              <a:t>Yazılı</a:t>
            </a:r>
            <a:r>
              <a:rPr lang="en-US" dirty="0"/>
              <a:t> </a:t>
            </a:r>
            <a:r>
              <a:rPr lang="en-US" dirty="0" err="1"/>
              <a:t>metni</a:t>
            </a:r>
            <a:r>
              <a:rPr lang="en-US" dirty="0"/>
              <a:t> </a:t>
            </a:r>
            <a:r>
              <a:rPr lang="en-US" dirty="0" err="1"/>
              <a:t>sesli</a:t>
            </a:r>
            <a:r>
              <a:rPr lang="en-US" dirty="0"/>
              <a:t> </a:t>
            </a:r>
            <a:r>
              <a:rPr lang="en-US" dirty="0" err="1"/>
              <a:t>konuşmaya</a:t>
            </a:r>
            <a:r>
              <a:rPr lang="en-US" dirty="0"/>
              <a:t> </a:t>
            </a:r>
            <a:r>
              <a:rPr lang="en-US" dirty="0" err="1"/>
              <a:t>dönüştürme</a:t>
            </a:r>
            <a:r>
              <a:rPr lang="en-US" dirty="0"/>
              <a:t> </a:t>
            </a:r>
            <a:r>
              <a:rPr lang="en-US" dirty="0" err="1"/>
              <a:t>işlemidir</a:t>
            </a:r>
            <a:r>
              <a:rPr lang="en-US" dirty="0"/>
              <a:t>. </a:t>
            </a:r>
            <a:r>
              <a:rPr lang="en-US" dirty="0" err="1"/>
              <a:t>Sesli</a:t>
            </a:r>
            <a:r>
              <a:rPr lang="en-US" dirty="0"/>
              <a:t> </a:t>
            </a:r>
            <a:r>
              <a:rPr lang="en-US" dirty="0" err="1"/>
              <a:t>kitaplar</a:t>
            </a:r>
            <a:r>
              <a:rPr lang="en-US" dirty="0"/>
              <a:t> </a:t>
            </a:r>
            <a:r>
              <a:rPr lang="en-US" dirty="0" err="1"/>
              <a:t>ve</a:t>
            </a:r>
            <a:r>
              <a:rPr lang="en-US" dirty="0"/>
              <a:t> </a:t>
            </a:r>
            <a:r>
              <a:rPr lang="en-US" dirty="0" err="1"/>
              <a:t>navigasyon</a:t>
            </a:r>
            <a:r>
              <a:rPr lang="en-US" dirty="0"/>
              <a:t> </a:t>
            </a:r>
            <a:r>
              <a:rPr lang="en-US" dirty="0" err="1"/>
              <a:t>sistemlerinde</a:t>
            </a:r>
            <a:r>
              <a:rPr lang="en-US" dirty="0"/>
              <a:t> </a:t>
            </a:r>
            <a:r>
              <a:rPr lang="en-US" dirty="0" err="1"/>
              <a:t>kullanılır</a:t>
            </a:r>
            <a:r>
              <a:rPr lang="en-US" dirty="0"/>
              <a:t>.</a:t>
            </a:r>
            <a:endParaRPr lang="tr-TR" dirty="0"/>
          </a:p>
          <a:p>
            <a:r>
              <a:rPr lang="en-US" b="1" err="1"/>
              <a:t>Robotik</a:t>
            </a:r>
            <a:r>
              <a:rPr lang="en-US" b="1" dirty="0"/>
              <a:t> </a:t>
            </a:r>
            <a:r>
              <a:rPr lang="en-US" b="1" err="1"/>
              <a:t>ve</a:t>
            </a:r>
            <a:r>
              <a:rPr lang="en-US" b="1" dirty="0"/>
              <a:t> </a:t>
            </a:r>
            <a:r>
              <a:rPr lang="en-US" b="1" err="1"/>
              <a:t>Otonom</a:t>
            </a:r>
            <a:r>
              <a:rPr lang="en-US" b="1" dirty="0"/>
              <a:t> </a:t>
            </a:r>
            <a:r>
              <a:rPr lang="en-US" b="1" err="1"/>
              <a:t>Sistemler</a:t>
            </a:r>
            <a:r>
              <a:rPr lang="en-US" b="1" dirty="0"/>
              <a:t>:</a:t>
            </a:r>
            <a:endParaRPr lang="tr-TR" b="1" dirty="0"/>
          </a:p>
          <a:p>
            <a:pPr marL="285750" indent="-285750">
              <a:buFont typeface="Arial"/>
              <a:buChar char="•"/>
            </a:pPr>
            <a:r>
              <a:rPr lang="en-US" dirty="0" err="1"/>
              <a:t>Hareket</a:t>
            </a:r>
            <a:r>
              <a:rPr lang="en-US" dirty="0"/>
              <a:t> </a:t>
            </a:r>
            <a:r>
              <a:rPr lang="en-US" dirty="0" err="1"/>
              <a:t>Planlama</a:t>
            </a:r>
            <a:r>
              <a:rPr lang="en-US" dirty="0"/>
              <a:t>: </a:t>
            </a:r>
            <a:r>
              <a:rPr lang="en-US" dirty="0" err="1"/>
              <a:t>Robotların</a:t>
            </a:r>
            <a:r>
              <a:rPr lang="en-US" dirty="0"/>
              <a:t> </a:t>
            </a:r>
            <a:r>
              <a:rPr lang="en-US" dirty="0" err="1"/>
              <a:t>çevrelerinde</a:t>
            </a:r>
            <a:r>
              <a:rPr lang="en-US" dirty="0"/>
              <a:t> </a:t>
            </a:r>
            <a:r>
              <a:rPr lang="en-US" dirty="0" err="1"/>
              <a:t>nasıl</a:t>
            </a:r>
            <a:r>
              <a:rPr lang="en-US" dirty="0"/>
              <a:t> </a:t>
            </a:r>
            <a:r>
              <a:rPr lang="en-US" dirty="0" err="1"/>
              <a:t>hareket</a:t>
            </a:r>
            <a:r>
              <a:rPr lang="en-US" dirty="0"/>
              <a:t> </a:t>
            </a:r>
            <a:r>
              <a:rPr lang="en-US" dirty="0" err="1"/>
              <a:t>edeceklerini</a:t>
            </a:r>
            <a:r>
              <a:rPr lang="en-US" dirty="0"/>
              <a:t> </a:t>
            </a:r>
            <a:r>
              <a:rPr lang="en-US" dirty="0" err="1"/>
              <a:t>belirleme</a:t>
            </a:r>
            <a:r>
              <a:rPr lang="en-US" dirty="0"/>
              <a:t> </a:t>
            </a:r>
            <a:r>
              <a:rPr lang="en-US" dirty="0" err="1"/>
              <a:t>sürecidir</a:t>
            </a:r>
            <a:r>
              <a:rPr lang="en-US" dirty="0"/>
              <a:t>.</a:t>
            </a:r>
            <a:endParaRPr lang="tr-TR" dirty="0"/>
          </a:p>
          <a:p>
            <a:pPr marL="285750" indent="-285750">
              <a:buFont typeface="Arial"/>
              <a:buChar char="•"/>
            </a:pPr>
            <a:r>
              <a:rPr lang="en-US" dirty="0" err="1"/>
              <a:t>Çevre</a:t>
            </a:r>
            <a:r>
              <a:rPr lang="en-US" dirty="0"/>
              <a:t> </a:t>
            </a:r>
            <a:r>
              <a:rPr lang="en-US" dirty="0" err="1"/>
              <a:t>Algılama</a:t>
            </a:r>
            <a:r>
              <a:rPr lang="en-US" dirty="0"/>
              <a:t>: </a:t>
            </a:r>
            <a:r>
              <a:rPr lang="en-US" dirty="0" err="1"/>
              <a:t>Robotların</a:t>
            </a:r>
            <a:r>
              <a:rPr lang="en-US" dirty="0"/>
              <a:t> </a:t>
            </a:r>
            <a:r>
              <a:rPr lang="en-US" dirty="0" err="1"/>
              <a:t>sensörler</a:t>
            </a:r>
            <a:r>
              <a:rPr lang="en-US" dirty="0"/>
              <a:t> </a:t>
            </a:r>
            <a:r>
              <a:rPr lang="en-US" dirty="0" err="1"/>
              <a:t>aracılığıyla</a:t>
            </a:r>
            <a:r>
              <a:rPr lang="en-US" dirty="0"/>
              <a:t> </a:t>
            </a:r>
            <a:r>
              <a:rPr lang="en-US" dirty="0" err="1"/>
              <a:t>çevrelerini</a:t>
            </a:r>
            <a:r>
              <a:rPr lang="en-US" dirty="0"/>
              <a:t> </a:t>
            </a:r>
            <a:r>
              <a:rPr lang="en-US" dirty="0" err="1"/>
              <a:t>algılama</a:t>
            </a:r>
            <a:r>
              <a:rPr lang="en-US" dirty="0"/>
              <a:t> </a:t>
            </a:r>
            <a:r>
              <a:rPr lang="en-US" dirty="0" err="1"/>
              <a:t>ve</a:t>
            </a:r>
            <a:r>
              <a:rPr lang="en-US" dirty="0"/>
              <a:t> </a:t>
            </a:r>
            <a:r>
              <a:rPr lang="en-US" dirty="0" err="1"/>
              <a:t>anlama</a:t>
            </a:r>
            <a:r>
              <a:rPr lang="en-US" dirty="0"/>
              <a:t> </a:t>
            </a:r>
            <a:r>
              <a:rPr lang="en-US" dirty="0" err="1"/>
              <a:t>yeteneğidir</a:t>
            </a:r>
            <a:r>
              <a:rPr lang="en-US" dirty="0"/>
              <a:t>.</a:t>
            </a:r>
            <a:endParaRPr lang="tr-TR" dirty="0"/>
          </a:p>
          <a:p>
            <a:pPr marL="285750" indent="-285750">
              <a:buFont typeface="Arial"/>
              <a:buChar char="•"/>
            </a:pPr>
            <a:r>
              <a:rPr lang="en-US" dirty="0"/>
              <a:t>Karar Verme </a:t>
            </a:r>
            <a:r>
              <a:rPr lang="en-US" dirty="0" err="1"/>
              <a:t>Sistemleri</a:t>
            </a:r>
            <a:r>
              <a:rPr lang="en-US" dirty="0"/>
              <a:t>: </a:t>
            </a:r>
            <a:r>
              <a:rPr lang="en-US" dirty="0" err="1"/>
              <a:t>Algılanan</a:t>
            </a:r>
            <a:r>
              <a:rPr lang="en-US" dirty="0"/>
              <a:t> </a:t>
            </a:r>
            <a:r>
              <a:rPr lang="en-US" dirty="0" err="1"/>
              <a:t>bilgilere</a:t>
            </a:r>
            <a:r>
              <a:rPr lang="en-US" dirty="0"/>
              <a:t> </a:t>
            </a:r>
            <a:r>
              <a:rPr lang="en-US" dirty="0" err="1"/>
              <a:t>dayanarak</a:t>
            </a:r>
            <a:r>
              <a:rPr lang="en-US" dirty="0"/>
              <a:t> </a:t>
            </a:r>
            <a:r>
              <a:rPr lang="en-US" dirty="0" err="1"/>
              <a:t>en</a:t>
            </a:r>
            <a:r>
              <a:rPr lang="en-US" dirty="0"/>
              <a:t> </a:t>
            </a:r>
            <a:r>
              <a:rPr lang="en-US" dirty="0" err="1"/>
              <a:t>uygun</a:t>
            </a:r>
            <a:r>
              <a:rPr lang="en-US" dirty="0"/>
              <a:t> </a:t>
            </a:r>
            <a:r>
              <a:rPr lang="en-US" dirty="0" err="1"/>
              <a:t>eylemi</a:t>
            </a:r>
            <a:r>
              <a:rPr lang="en-US" dirty="0"/>
              <a:t> </a:t>
            </a:r>
            <a:r>
              <a:rPr lang="en-US" dirty="0" err="1"/>
              <a:t>seçme</a:t>
            </a:r>
            <a:r>
              <a:rPr lang="en-US" dirty="0"/>
              <a:t> </a:t>
            </a:r>
            <a:r>
              <a:rPr lang="en-US" dirty="0" err="1"/>
              <a:t>sürecidir</a:t>
            </a:r>
            <a:r>
              <a:rPr lang="en-US" dirty="0"/>
              <a:t>.</a:t>
            </a:r>
            <a:endParaRPr lang="tr-TR" dirty="0"/>
          </a:p>
          <a:p>
            <a:r>
              <a:rPr lang="en-US" b="1" err="1"/>
              <a:t>Uzman</a:t>
            </a:r>
            <a:r>
              <a:rPr lang="en-US" b="1" dirty="0"/>
              <a:t> </a:t>
            </a:r>
            <a:r>
              <a:rPr lang="en-US" b="1" err="1"/>
              <a:t>Sistemler</a:t>
            </a:r>
            <a:r>
              <a:rPr lang="en-US" b="1" dirty="0"/>
              <a:t>:</a:t>
            </a:r>
            <a:endParaRPr lang="tr-TR" b="1" dirty="0"/>
          </a:p>
          <a:p>
            <a:pPr marL="285750" indent="-285750">
              <a:buFont typeface="Arial"/>
              <a:buChar char="•"/>
            </a:pPr>
            <a:r>
              <a:rPr lang="en-US" dirty="0"/>
              <a:t>Kural </a:t>
            </a:r>
            <a:r>
              <a:rPr lang="en-US" dirty="0" err="1"/>
              <a:t>Tabanlı</a:t>
            </a:r>
            <a:r>
              <a:rPr lang="en-US" dirty="0"/>
              <a:t> </a:t>
            </a:r>
            <a:r>
              <a:rPr lang="en-US" dirty="0" err="1"/>
              <a:t>Sistemler</a:t>
            </a:r>
            <a:r>
              <a:rPr lang="en-US" dirty="0"/>
              <a:t>: </a:t>
            </a:r>
            <a:r>
              <a:rPr lang="en-US" dirty="0" err="1"/>
              <a:t>Önceden</a:t>
            </a:r>
            <a:r>
              <a:rPr lang="en-US" dirty="0"/>
              <a:t> </a:t>
            </a:r>
            <a:r>
              <a:rPr lang="en-US" dirty="0" err="1"/>
              <a:t>belirlenmiş</a:t>
            </a:r>
            <a:r>
              <a:rPr lang="en-US" dirty="0"/>
              <a:t> </a:t>
            </a:r>
            <a:r>
              <a:rPr lang="en-US" dirty="0" err="1"/>
              <a:t>kurallar</a:t>
            </a:r>
            <a:r>
              <a:rPr lang="en-US" dirty="0"/>
              <a:t> </a:t>
            </a:r>
            <a:r>
              <a:rPr lang="en-US" dirty="0" err="1"/>
              <a:t>kullanarak</a:t>
            </a:r>
            <a:r>
              <a:rPr lang="en-US" dirty="0"/>
              <a:t> </a:t>
            </a:r>
            <a:r>
              <a:rPr lang="en-US" dirty="0" err="1"/>
              <a:t>karar</a:t>
            </a:r>
            <a:r>
              <a:rPr lang="en-US" dirty="0"/>
              <a:t> </a:t>
            </a:r>
            <a:r>
              <a:rPr lang="en-US" dirty="0" err="1"/>
              <a:t>veren</a:t>
            </a:r>
            <a:r>
              <a:rPr lang="en-US" dirty="0"/>
              <a:t> </a:t>
            </a:r>
            <a:r>
              <a:rPr lang="en-US" dirty="0" err="1"/>
              <a:t>sistemlerdir</a:t>
            </a:r>
            <a:r>
              <a:rPr lang="en-US" dirty="0"/>
              <a:t>.</a:t>
            </a:r>
            <a:endParaRPr lang="tr-TR" dirty="0"/>
          </a:p>
          <a:p>
            <a:pPr marL="285750" indent="-285750">
              <a:buFont typeface="Arial"/>
              <a:buChar char="•"/>
            </a:pPr>
            <a:r>
              <a:rPr lang="en-US" dirty="0" err="1"/>
              <a:t>Bulanık</a:t>
            </a:r>
            <a:r>
              <a:rPr lang="en-US" dirty="0"/>
              <a:t> </a:t>
            </a:r>
            <a:r>
              <a:rPr lang="en-US" dirty="0" err="1"/>
              <a:t>Mantık</a:t>
            </a:r>
            <a:r>
              <a:rPr lang="en-US" dirty="0"/>
              <a:t>: Kesin </a:t>
            </a:r>
            <a:r>
              <a:rPr lang="en-US" dirty="0" err="1"/>
              <a:t>olmayan</a:t>
            </a:r>
            <a:r>
              <a:rPr lang="en-US" dirty="0"/>
              <a:t> </a:t>
            </a:r>
            <a:r>
              <a:rPr lang="en-US" dirty="0" err="1"/>
              <a:t>veya</a:t>
            </a:r>
            <a:r>
              <a:rPr lang="en-US" dirty="0"/>
              <a:t> </a:t>
            </a:r>
            <a:r>
              <a:rPr lang="en-US" dirty="0" err="1"/>
              <a:t>belirsiz</a:t>
            </a:r>
            <a:r>
              <a:rPr lang="en-US" dirty="0"/>
              <a:t> </a:t>
            </a:r>
            <a:r>
              <a:rPr lang="en-US" dirty="0" err="1"/>
              <a:t>bilgilerle</a:t>
            </a:r>
            <a:r>
              <a:rPr lang="en-US" dirty="0"/>
              <a:t> </a:t>
            </a:r>
            <a:r>
              <a:rPr lang="en-US" dirty="0" err="1"/>
              <a:t>çalışabilen</a:t>
            </a:r>
            <a:r>
              <a:rPr lang="en-US" dirty="0"/>
              <a:t> </a:t>
            </a:r>
            <a:r>
              <a:rPr lang="en-US" dirty="0" err="1"/>
              <a:t>bir</a:t>
            </a:r>
            <a:r>
              <a:rPr lang="en-US" dirty="0"/>
              <a:t> </a:t>
            </a:r>
            <a:r>
              <a:rPr lang="en-US" dirty="0" err="1"/>
              <a:t>yaklaşımdır</a:t>
            </a:r>
            <a:r>
              <a:rPr lang="en-US" dirty="0"/>
              <a:t>.</a:t>
            </a:r>
            <a:endParaRPr lang="tr-TR" dirty="0"/>
          </a:p>
          <a:p>
            <a:r>
              <a:rPr lang="en-US" b="1" dirty="0" err="1"/>
              <a:t>Genetik</a:t>
            </a:r>
            <a:r>
              <a:rPr lang="en-US" b="1" dirty="0"/>
              <a:t> </a:t>
            </a:r>
            <a:r>
              <a:rPr lang="en-US" b="1" dirty="0" err="1"/>
              <a:t>Algoritmalar</a:t>
            </a:r>
            <a:r>
              <a:rPr lang="en-US" b="1" dirty="0"/>
              <a:t> </a:t>
            </a:r>
            <a:r>
              <a:rPr lang="en-US" b="1" dirty="0" err="1"/>
              <a:t>ve</a:t>
            </a:r>
            <a:r>
              <a:rPr lang="en-US" b="1" dirty="0"/>
              <a:t> </a:t>
            </a:r>
            <a:r>
              <a:rPr lang="en-US" b="1" dirty="0" err="1"/>
              <a:t>Evrimsel</a:t>
            </a:r>
            <a:r>
              <a:rPr lang="en-US" b="1" dirty="0"/>
              <a:t> </a:t>
            </a:r>
            <a:r>
              <a:rPr lang="en-US" b="1" dirty="0" err="1"/>
              <a:t>Hesaplama</a:t>
            </a:r>
            <a:r>
              <a:rPr lang="en-US" b="1" dirty="0"/>
              <a:t>:</a:t>
            </a:r>
            <a:r>
              <a:rPr lang="en-US" dirty="0"/>
              <a:t> </a:t>
            </a:r>
            <a:r>
              <a:rPr lang="en-US" dirty="0" err="1"/>
              <a:t>Biyolojik</a:t>
            </a:r>
            <a:r>
              <a:rPr lang="en-US" dirty="0"/>
              <a:t> </a:t>
            </a:r>
            <a:r>
              <a:rPr lang="en-US" dirty="0" err="1"/>
              <a:t>evrim</a:t>
            </a:r>
            <a:r>
              <a:rPr lang="en-US" dirty="0"/>
              <a:t> </a:t>
            </a:r>
            <a:r>
              <a:rPr lang="en-US" dirty="0" err="1"/>
              <a:t>sürecinden</a:t>
            </a:r>
            <a:r>
              <a:rPr lang="en-US" dirty="0"/>
              <a:t> </a:t>
            </a:r>
            <a:r>
              <a:rPr lang="en-US" dirty="0" err="1"/>
              <a:t>esinlenen</a:t>
            </a:r>
            <a:r>
              <a:rPr lang="en-US" dirty="0"/>
              <a:t> </a:t>
            </a:r>
            <a:r>
              <a:rPr lang="en-US" dirty="0" err="1"/>
              <a:t>optimizasyon</a:t>
            </a:r>
            <a:r>
              <a:rPr lang="en-US" dirty="0"/>
              <a:t> </a:t>
            </a:r>
            <a:r>
              <a:rPr lang="en-US" dirty="0" err="1"/>
              <a:t>teknikleridir</a:t>
            </a:r>
            <a:r>
              <a:rPr lang="en-US" dirty="0"/>
              <a:t>.</a:t>
            </a:r>
          </a:p>
          <a:p>
            <a:r>
              <a:rPr lang="en-US" b="1" dirty="0"/>
              <a:t>Swarm Intelligence (</a:t>
            </a:r>
            <a:r>
              <a:rPr lang="en-US" b="1" dirty="0" err="1"/>
              <a:t>Sürü</a:t>
            </a:r>
            <a:r>
              <a:rPr lang="en-US" b="1" dirty="0"/>
              <a:t> </a:t>
            </a:r>
            <a:r>
              <a:rPr lang="en-US" b="1" dirty="0" err="1"/>
              <a:t>Zekası</a:t>
            </a:r>
            <a:r>
              <a:rPr lang="en-US" b="1" dirty="0"/>
              <a:t>): </a:t>
            </a:r>
            <a:r>
              <a:rPr lang="en-US" dirty="0" err="1"/>
              <a:t>Böcek</a:t>
            </a:r>
            <a:r>
              <a:rPr lang="en-US" dirty="0"/>
              <a:t> </a:t>
            </a:r>
            <a:r>
              <a:rPr lang="en-US" dirty="0" err="1"/>
              <a:t>kolonileri</a:t>
            </a:r>
            <a:r>
              <a:rPr lang="en-US" dirty="0"/>
              <a:t> </a:t>
            </a:r>
            <a:r>
              <a:rPr lang="en-US" dirty="0" err="1"/>
              <a:t>gibi</a:t>
            </a:r>
            <a:r>
              <a:rPr lang="en-US" dirty="0"/>
              <a:t> </a:t>
            </a:r>
            <a:r>
              <a:rPr lang="en-US" dirty="0" err="1"/>
              <a:t>doğal</a:t>
            </a:r>
            <a:r>
              <a:rPr lang="en-US" dirty="0"/>
              <a:t> </a:t>
            </a:r>
            <a:r>
              <a:rPr lang="en-US" dirty="0" err="1"/>
              <a:t>sistemlerden</a:t>
            </a:r>
            <a:r>
              <a:rPr lang="en-US" dirty="0"/>
              <a:t> </a:t>
            </a:r>
            <a:r>
              <a:rPr lang="en-US" dirty="0" err="1"/>
              <a:t>esinlenen</a:t>
            </a:r>
            <a:r>
              <a:rPr lang="en-US" dirty="0"/>
              <a:t>, </a:t>
            </a:r>
            <a:r>
              <a:rPr lang="en-US" dirty="0" err="1"/>
              <a:t>dağıtık</a:t>
            </a:r>
            <a:r>
              <a:rPr lang="en-US" dirty="0"/>
              <a:t> problem </a:t>
            </a:r>
            <a:r>
              <a:rPr lang="en-US" dirty="0" err="1"/>
              <a:t>çözme</a:t>
            </a:r>
            <a:r>
              <a:rPr lang="en-US" dirty="0"/>
              <a:t> </a:t>
            </a:r>
            <a:r>
              <a:rPr lang="en-US" dirty="0" err="1"/>
              <a:t>yaklaşımıdır</a:t>
            </a:r>
            <a:r>
              <a:rPr lang="en-US" dirty="0"/>
              <a:t>.</a:t>
            </a:r>
            <a:endParaRPr lang="en-US" dirty="0">
              <a:ea typeface="Calibri"/>
              <a:cs typeface="Calibri"/>
            </a:endParaRPr>
          </a:p>
          <a:p>
            <a:r>
              <a:rPr lang="en-US" b="1" dirty="0" err="1"/>
              <a:t>Yapay</a:t>
            </a:r>
            <a:r>
              <a:rPr lang="en-US" b="1" dirty="0"/>
              <a:t> Duygusal Zeka:</a:t>
            </a:r>
            <a:r>
              <a:rPr lang="en-US" dirty="0"/>
              <a:t> </a:t>
            </a:r>
            <a:r>
              <a:rPr lang="en-US" dirty="0" err="1"/>
              <a:t>İnsan</a:t>
            </a:r>
            <a:r>
              <a:rPr lang="en-US" dirty="0"/>
              <a:t> </a:t>
            </a:r>
            <a:r>
              <a:rPr lang="en-US" dirty="0" err="1"/>
              <a:t>duygularını</a:t>
            </a:r>
            <a:r>
              <a:rPr lang="en-US" dirty="0"/>
              <a:t> </a:t>
            </a:r>
            <a:r>
              <a:rPr lang="en-US" dirty="0" err="1"/>
              <a:t>algılama</a:t>
            </a:r>
            <a:r>
              <a:rPr lang="en-US" dirty="0"/>
              <a:t>, </a:t>
            </a:r>
            <a:r>
              <a:rPr lang="en-US" dirty="0" err="1"/>
              <a:t>yorumlama</a:t>
            </a:r>
            <a:r>
              <a:rPr lang="en-US" dirty="0"/>
              <a:t> </a:t>
            </a:r>
            <a:r>
              <a:rPr lang="en-US" dirty="0" err="1"/>
              <a:t>ve</a:t>
            </a:r>
            <a:r>
              <a:rPr lang="en-US" dirty="0"/>
              <a:t> </a:t>
            </a:r>
            <a:r>
              <a:rPr lang="en-US" dirty="0" err="1"/>
              <a:t>simüle</a:t>
            </a:r>
            <a:r>
              <a:rPr lang="en-US" dirty="0"/>
              <a:t> </a:t>
            </a:r>
            <a:r>
              <a:rPr lang="en-US" dirty="0" err="1"/>
              <a:t>etme</a:t>
            </a:r>
            <a:r>
              <a:rPr lang="en-US" dirty="0"/>
              <a:t> </a:t>
            </a:r>
            <a:r>
              <a:rPr lang="en-US" dirty="0" err="1"/>
              <a:t>yeteneğine</a:t>
            </a:r>
            <a:r>
              <a:rPr lang="en-US" dirty="0"/>
              <a:t> </a:t>
            </a:r>
            <a:r>
              <a:rPr lang="en-US" dirty="0" err="1"/>
              <a:t>sahip</a:t>
            </a:r>
            <a:r>
              <a:rPr lang="en-US" dirty="0"/>
              <a:t> </a:t>
            </a:r>
            <a:r>
              <a:rPr lang="en-US" dirty="0" err="1"/>
              <a:t>sistemleri</a:t>
            </a:r>
            <a:r>
              <a:rPr lang="en-US" dirty="0"/>
              <a:t> </a:t>
            </a:r>
            <a:r>
              <a:rPr lang="en-US" dirty="0" err="1"/>
              <a:t>ifade</a:t>
            </a:r>
            <a:r>
              <a:rPr lang="en-US" dirty="0"/>
              <a:t> </a:t>
            </a:r>
            <a:r>
              <a:rPr lang="en-US" dirty="0" err="1"/>
              <a:t>eder</a:t>
            </a:r>
            <a:r>
              <a:rPr lang="en-US" dirty="0"/>
              <a:t>.</a:t>
            </a:r>
            <a:br>
              <a:rPr lang="en-US" dirty="0">
                <a:cs typeface="+mn-lt"/>
              </a:rPr>
            </a:br>
            <a:endParaRPr lang="en-US">
              <a:ea typeface="Calibri"/>
              <a:cs typeface="Calibri"/>
            </a:endParaRPr>
          </a:p>
        </p:txBody>
      </p:sp>
      <p:sp>
        <p:nvSpPr>
          <p:cNvPr id="4" name="Slayt Numarası Yer Tutucusu 3"/>
          <p:cNvSpPr>
            <a:spLocks noGrp="1"/>
          </p:cNvSpPr>
          <p:nvPr>
            <p:ph type="sldNum" sz="quarter" idx="5"/>
          </p:nvPr>
        </p:nvSpPr>
        <p:spPr/>
        <p:txBody>
          <a:bodyPr/>
          <a:lstStyle/>
          <a:p>
            <a:fld id="{EB554871-D6EB-4C84-8BC2-1037302B11E7}" type="slidenum">
              <a:rPr lang="tr-TR"/>
              <a:t>6</a:t>
            </a:fld>
            <a:endParaRPr lang="tr-TR"/>
          </a:p>
        </p:txBody>
      </p:sp>
    </p:spTree>
    <p:extLst>
      <p:ext uri="{BB962C8B-B14F-4D97-AF65-F5344CB8AC3E}">
        <p14:creationId xmlns:p14="http://schemas.microsoft.com/office/powerpoint/2010/main" val="173902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ea typeface="Calibri"/>
              <a:cs typeface="Calibri"/>
            </a:endParaRPr>
          </a:p>
        </p:txBody>
      </p:sp>
      <p:sp>
        <p:nvSpPr>
          <p:cNvPr id="4" name="Slayt Numarası Yer Tutucusu 3"/>
          <p:cNvSpPr>
            <a:spLocks noGrp="1"/>
          </p:cNvSpPr>
          <p:nvPr>
            <p:ph type="sldNum" sz="quarter" idx="5"/>
          </p:nvPr>
        </p:nvSpPr>
        <p:spPr/>
        <p:txBody>
          <a:bodyPr/>
          <a:lstStyle/>
          <a:p>
            <a:fld id="{EB554871-D6EB-4C84-8BC2-1037302B11E7}" type="slidenum">
              <a:rPr lang="tr-TR"/>
              <a:t>7</a:t>
            </a:fld>
            <a:endParaRPr lang="tr-TR"/>
          </a:p>
        </p:txBody>
      </p:sp>
    </p:spTree>
    <p:extLst>
      <p:ext uri="{BB962C8B-B14F-4D97-AF65-F5344CB8AC3E}">
        <p14:creationId xmlns:p14="http://schemas.microsoft.com/office/powerpoint/2010/main" val="415453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85750" indent="-285750">
              <a:buFont typeface="Arial"/>
              <a:buChar char="•"/>
            </a:pPr>
            <a:r>
              <a:rPr lang="en-US" dirty="0" err="1"/>
              <a:t>Özellik</a:t>
            </a:r>
            <a:r>
              <a:rPr lang="en-US" dirty="0"/>
              <a:t> </a:t>
            </a:r>
            <a:r>
              <a:rPr lang="en-US" dirty="0" err="1"/>
              <a:t>Çıkarımı</a:t>
            </a:r>
            <a:r>
              <a:rPr lang="en-US" dirty="0"/>
              <a:t>: </a:t>
            </a:r>
            <a:r>
              <a:rPr lang="en-US" dirty="0" err="1"/>
              <a:t>Veriden</a:t>
            </a:r>
            <a:r>
              <a:rPr lang="en-US" dirty="0"/>
              <a:t> </a:t>
            </a:r>
            <a:r>
              <a:rPr lang="en-US" dirty="0" err="1"/>
              <a:t>önemli</a:t>
            </a:r>
            <a:r>
              <a:rPr lang="en-US" dirty="0"/>
              <a:t> </a:t>
            </a:r>
            <a:r>
              <a:rPr lang="en-US" dirty="0" err="1"/>
              <a:t>özellikleri</a:t>
            </a:r>
            <a:r>
              <a:rPr lang="en-US" dirty="0"/>
              <a:t> </a:t>
            </a:r>
            <a:r>
              <a:rPr lang="en-US" dirty="0" err="1"/>
              <a:t>belirleme</a:t>
            </a:r>
            <a:r>
              <a:rPr lang="en-US" dirty="0"/>
              <a:t> </a:t>
            </a:r>
            <a:r>
              <a:rPr lang="en-US" dirty="0" err="1"/>
              <a:t>sürecidir</a:t>
            </a:r>
            <a:r>
              <a:rPr lang="en-US" dirty="0"/>
              <a:t>. </a:t>
            </a:r>
            <a:r>
              <a:rPr lang="en-US" dirty="0" err="1"/>
              <a:t>Örneğin</a:t>
            </a:r>
            <a:r>
              <a:rPr lang="en-US" dirty="0"/>
              <a:t>, </a:t>
            </a:r>
            <a:r>
              <a:rPr lang="en-US" dirty="0" err="1"/>
              <a:t>bir</a:t>
            </a:r>
            <a:r>
              <a:rPr lang="en-US" dirty="0"/>
              <a:t> </a:t>
            </a:r>
            <a:r>
              <a:rPr lang="en-US" dirty="0" err="1"/>
              <a:t>ev</a:t>
            </a:r>
            <a:r>
              <a:rPr lang="en-US" dirty="0"/>
              <a:t> </a:t>
            </a:r>
            <a:r>
              <a:rPr lang="en-US" dirty="0" err="1"/>
              <a:t>fiyatı</a:t>
            </a:r>
            <a:r>
              <a:rPr lang="en-US" dirty="0"/>
              <a:t> </a:t>
            </a:r>
            <a:r>
              <a:rPr lang="en-US" dirty="0" err="1"/>
              <a:t>tahmin</a:t>
            </a:r>
            <a:r>
              <a:rPr lang="en-US" dirty="0"/>
              <a:t> </a:t>
            </a:r>
            <a:r>
              <a:rPr lang="en-US" dirty="0" err="1"/>
              <a:t>modelinde</a:t>
            </a:r>
            <a:r>
              <a:rPr lang="en-US" dirty="0"/>
              <a:t> </a:t>
            </a:r>
            <a:r>
              <a:rPr lang="en-US" dirty="0" err="1"/>
              <a:t>evin</a:t>
            </a:r>
            <a:r>
              <a:rPr lang="en-US" dirty="0"/>
              <a:t> </a:t>
            </a:r>
            <a:r>
              <a:rPr lang="en-US" dirty="0" err="1"/>
              <a:t>büyüklüğü</a:t>
            </a:r>
            <a:r>
              <a:rPr lang="en-US" dirty="0"/>
              <a:t>, </a:t>
            </a:r>
            <a:r>
              <a:rPr lang="en-US" dirty="0" err="1"/>
              <a:t>oda</a:t>
            </a:r>
            <a:r>
              <a:rPr lang="en-US" dirty="0"/>
              <a:t> </a:t>
            </a:r>
            <a:r>
              <a:rPr lang="en-US" dirty="0" err="1"/>
              <a:t>sayısı</a:t>
            </a:r>
            <a:r>
              <a:rPr lang="en-US" dirty="0"/>
              <a:t> </a:t>
            </a:r>
            <a:r>
              <a:rPr lang="en-US" dirty="0" err="1"/>
              <a:t>gibi</a:t>
            </a:r>
            <a:r>
              <a:rPr lang="en-US" dirty="0"/>
              <a:t> </a:t>
            </a:r>
            <a:r>
              <a:rPr lang="en-US" dirty="0" err="1"/>
              <a:t>özellikler</a:t>
            </a:r>
            <a:r>
              <a:rPr lang="en-US" dirty="0"/>
              <a:t> </a:t>
            </a:r>
            <a:r>
              <a:rPr lang="en-US" dirty="0" err="1"/>
              <a:t>seçilebilir</a:t>
            </a:r>
            <a:r>
              <a:rPr lang="en-US" dirty="0"/>
              <a:t>.</a:t>
            </a:r>
            <a:endParaRPr lang="tr-TR" dirty="0"/>
          </a:p>
          <a:p>
            <a:pPr marL="285750" indent="-285750">
              <a:buFont typeface="Arial"/>
              <a:buChar char="•"/>
            </a:pPr>
            <a:r>
              <a:rPr lang="en-US" dirty="0" err="1"/>
              <a:t>Algoritma</a:t>
            </a:r>
            <a:r>
              <a:rPr lang="en-US" dirty="0"/>
              <a:t> </a:t>
            </a:r>
            <a:r>
              <a:rPr lang="en-US" dirty="0" err="1"/>
              <a:t>Seçimi</a:t>
            </a:r>
            <a:r>
              <a:rPr lang="en-US" dirty="0"/>
              <a:t>: </a:t>
            </a:r>
            <a:r>
              <a:rPr lang="en-US" dirty="0" err="1"/>
              <a:t>Probleme</a:t>
            </a:r>
            <a:r>
              <a:rPr lang="en-US" dirty="0"/>
              <a:t> </a:t>
            </a:r>
            <a:r>
              <a:rPr lang="en-US" dirty="0" err="1"/>
              <a:t>uygun</a:t>
            </a:r>
            <a:r>
              <a:rPr lang="en-US" dirty="0"/>
              <a:t> </a:t>
            </a:r>
            <a:r>
              <a:rPr lang="en-US" dirty="0" err="1"/>
              <a:t>öğrenme</a:t>
            </a:r>
            <a:r>
              <a:rPr lang="en-US" dirty="0"/>
              <a:t> </a:t>
            </a:r>
            <a:r>
              <a:rPr lang="en-US" dirty="0" err="1"/>
              <a:t>yöntemini</a:t>
            </a:r>
            <a:r>
              <a:rPr lang="en-US" dirty="0"/>
              <a:t> </a:t>
            </a:r>
            <a:r>
              <a:rPr lang="en-US" dirty="0" err="1"/>
              <a:t>seçme</a:t>
            </a:r>
            <a:r>
              <a:rPr lang="en-US" dirty="0"/>
              <a:t> </a:t>
            </a:r>
            <a:r>
              <a:rPr lang="en-US" dirty="0" err="1"/>
              <a:t>aşamasıdır</a:t>
            </a:r>
            <a:r>
              <a:rPr lang="en-US" dirty="0"/>
              <a:t>. </a:t>
            </a:r>
            <a:r>
              <a:rPr lang="en-US" dirty="0" err="1"/>
              <a:t>Örneğin</a:t>
            </a:r>
            <a:r>
              <a:rPr lang="en-US" dirty="0"/>
              <a:t>, </a:t>
            </a:r>
            <a:r>
              <a:rPr lang="en-US" dirty="0" err="1"/>
              <a:t>sınıflandırma</a:t>
            </a:r>
            <a:r>
              <a:rPr lang="en-US" dirty="0"/>
              <a:t> </a:t>
            </a:r>
            <a:r>
              <a:rPr lang="en-US" dirty="0" err="1"/>
              <a:t>için</a:t>
            </a:r>
            <a:r>
              <a:rPr lang="en-US" dirty="0"/>
              <a:t> </a:t>
            </a:r>
            <a:r>
              <a:rPr lang="en-US" dirty="0" err="1"/>
              <a:t>karar</a:t>
            </a:r>
            <a:r>
              <a:rPr lang="en-US" dirty="0"/>
              <a:t> </a:t>
            </a:r>
            <a:r>
              <a:rPr lang="en-US" dirty="0" err="1"/>
              <a:t>ağaçları</a:t>
            </a:r>
            <a:r>
              <a:rPr lang="en-US" dirty="0"/>
              <a:t>, </a:t>
            </a:r>
            <a:r>
              <a:rPr lang="en-US" dirty="0" err="1"/>
              <a:t>regresyon</a:t>
            </a:r>
            <a:r>
              <a:rPr lang="en-US" dirty="0"/>
              <a:t> </a:t>
            </a:r>
            <a:r>
              <a:rPr lang="en-US" dirty="0" err="1"/>
              <a:t>için</a:t>
            </a:r>
            <a:r>
              <a:rPr lang="en-US" dirty="0"/>
              <a:t> </a:t>
            </a:r>
            <a:r>
              <a:rPr lang="en-US" dirty="0" err="1"/>
              <a:t>lineer</a:t>
            </a:r>
            <a:r>
              <a:rPr lang="en-US" dirty="0"/>
              <a:t> </a:t>
            </a:r>
            <a:r>
              <a:rPr lang="en-US" dirty="0" err="1"/>
              <a:t>regresyon</a:t>
            </a:r>
            <a:r>
              <a:rPr lang="en-US" dirty="0"/>
              <a:t> </a:t>
            </a:r>
            <a:r>
              <a:rPr lang="en-US" dirty="0" err="1"/>
              <a:t>kullanılabilir</a:t>
            </a:r>
            <a:r>
              <a:rPr lang="en-US" dirty="0"/>
              <a:t>.</a:t>
            </a:r>
            <a:endParaRPr lang="tr-TR" dirty="0"/>
          </a:p>
          <a:p>
            <a:pPr marL="285750" indent="-285750">
              <a:buFont typeface="Arial"/>
              <a:buChar char="•"/>
            </a:pPr>
            <a:r>
              <a:rPr lang="en-US" dirty="0"/>
              <a:t>Model </a:t>
            </a:r>
            <a:r>
              <a:rPr lang="en-US" dirty="0" err="1"/>
              <a:t>Eğitimi</a:t>
            </a:r>
            <a:r>
              <a:rPr lang="en-US" dirty="0"/>
              <a:t>: </a:t>
            </a:r>
            <a:r>
              <a:rPr lang="en-US" dirty="0" err="1"/>
              <a:t>Seçilen</a:t>
            </a:r>
            <a:r>
              <a:rPr lang="en-US" dirty="0"/>
              <a:t> </a:t>
            </a:r>
            <a:r>
              <a:rPr lang="en-US" dirty="0" err="1"/>
              <a:t>algoritmanın</a:t>
            </a:r>
            <a:r>
              <a:rPr lang="en-US" dirty="0"/>
              <a:t> </a:t>
            </a:r>
            <a:r>
              <a:rPr lang="en-US" dirty="0" err="1"/>
              <a:t>veri</a:t>
            </a:r>
            <a:r>
              <a:rPr lang="en-US" dirty="0"/>
              <a:t> </a:t>
            </a:r>
            <a:r>
              <a:rPr lang="en-US" dirty="0" err="1"/>
              <a:t>üzerinde</a:t>
            </a:r>
            <a:r>
              <a:rPr lang="en-US" dirty="0"/>
              <a:t> </a:t>
            </a:r>
            <a:r>
              <a:rPr lang="en-US" dirty="0" err="1"/>
              <a:t>çalıştırılıp</a:t>
            </a:r>
            <a:r>
              <a:rPr lang="en-US" dirty="0"/>
              <a:t>, </a:t>
            </a:r>
            <a:r>
              <a:rPr lang="en-US" dirty="0" err="1"/>
              <a:t>en</a:t>
            </a:r>
            <a:r>
              <a:rPr lang="en-US" dirty="0"/>
              <a:t> iyi </a:t>
            </a:r>
            <a:r>
              <a:rPr lang="en-US" dirty="0" err="1"/>
              <a:t>sonucu</a:t>
            </a:r>
            <a:r>
              <a:rPr lang="en-US" dirty="0"/>
              <a:t> </a:t>
            </a:r>
            <a:r>
              <a:rPr lang="en-US" dirty="0" err="1"/>
              <a:t>verecek</a:t>
            </a:r>
            <a:r>
              <a:rPr lang="en-US" dirty="0"/>
              <a:t> </a:t>
            </a:r>
            <a:r>
              <a:rPr lang="en-US" dirty="0" err="1"/>
              <a:t>şekilde</a:t>
            </a:r>
            <a:r>
              <a:rPr lang="en-US" dirty="0"/>
              <a:t> </a:t>
            </a:r>
            <a:r>
              <a:rPr lang="en-US" dirty="0" err="1"/>
              <a:t>ayarlanması</a:t>
            </a:r>
            <a:r>
              <a:rPr lang="en-US" dirty="0"/>
              <a:t> </a:t>
            </a:r>
            <a:r>
              <a:rPr lang="en-US" dirty="0" err="1"/>
              <a:t>sürecidir</a:t>
            </a:r>
            <a:r>
              <a:rPr lang="en-US" dirty="0"/>
              <a:t>.</a:t>
            </a:r>
            <a:endParaRPr lang="tr-TR" dirty="0"/>
          </a:p>
          <a:p>
            <a:pPr marL="285750" indent="-285750">
              <a:buFont typeface="Arial"/>
              <a:buChar char="•"/>
            </a:pPr>
            <a:r>
              <a:rPr lang="en-US" dirty="0"/>
              <a:t>Tahmin/</a:t>
            </a:r>
            <a:r>
              <a:rPr lang="en-US" dirty="0" err="1"/>
              <a:t>Sınıflandırma</a:t>
            </a:r>
            <a:r>
              <a:rPr lang="en-US" dirty="0"/>
              <a:t>: </a:t>
            </a:r>
            <a:r>
              <a:rPr lang="en-US" dirty="0" err="1"/>
              <a:t>Eğitilen</a:t>
            </a:r>
            <a:r>
              <a:rPr lang="en-US" dirty="0"/>
              <a:t> </a:t>
            </a:r>
            <a:r>
              <a:rPr lang="en-US" dirty="0" err="1"/>
              <a:t>modelin</a:t>
            </a:r>
            <a:r>
              <a:rPr lang="en-US" dirty="0"/>
              <a:t> yeni </a:t>
            </a:r>
            <a:r>
              <a:rPr lang="en-US" dirty="0" err="1"/>
              <a:t>verilere</a:t>
            </a:r>
            <a:r>
              <a:rPr lang="en-US" dirty="0"/>
              <a:t> </a:t>
            </a:r>
            <a:r>
              <a:rPr lang="en-US" dirty="0" err="1"/>
              <a:t>uygulanarak</a:t>
            </a:r>
            <a:r>
              <a:rPr lang="en-US" dirty="0"/>
              <a:t> </a:t>
            </a:r>
            <a:r>
              <a:rPr lang="en-US" dirty="0" err="1"/>
              <a:t>sonuç</a:t>
            </a:r>
            <a:r>
              <a:rPr lang="en-US" dirty="0"/>
              <a:t> </a:t>
            </a:r>
            <a:r>
              <a:rPr lang="en-US" dirty="0" err="1"/>
              <a:t>üretmesi</a:t>
            </a:r>
            <a:r>
              <a:rPr lang="en-US" dirty="0"/>
              <a:t> </a:t>
            </a:r>
            <a:r>
              <a:rPr lang="en-US" dirty="0" err="1"/>
              <a:t>aşamasıdır</a:t>
            </a:r>
            <a:r>
              <a:rPr lang="en-US" dirty="0"/>
              <a:t>.</a:t>
            </a:r>
            <a:endParaRPr lang="tr-TR" dirty="0"/>
          </a:p>
          <a:p>
            <a:endParaRPr lang="en-US" dirty="0">
              <a:ea typeface="Calibri"/>
              <a:cs typeface="Calibri"/>
            </a:endParaRPr>
          </a:p>
        </p:txBody>
      </p:sp>
      <p:sp>
        <p:nvSpPr>
          <p:cNvPr id="4" name="Slayt Numarası Yer Tutucusu 3"/>
          <p:cNvSpPr>
            <a:spLocks noGrp="1"/>
          </p:cNvSpPr>
          <p:nvPr>
            <p:ph type="sldNum" sz="quarter" idx="5"/>
          </p:nvPr>
        </p:nvSpPr>
        <p:spPr/>
        <p:txBody>
          <a:bodyPr/>
          <a:lstStyle/>
          <a:p>
            <a:fld id="{EB554871-D6EB-4C84-8BC2-1037302B11E7}" type="slidenum">
              <a:rPr lang="tr-TR"/>
              <a:t>12</a:t>
            </a:fld>
            <a:endParaRPr lang="tr-TR"/>
          </a:p>
        </p:txBody>
      </p:sp>
    </p:spTree>
    <p:extLst>
      <p:ext uri="{BB962C8B-B14F-4D97-AF65-F5344CB8AC3E}">
        <p14:creationId xmlns:p14="http://schemas.microsoft.com/office/powerpoint/2010/main" val="226885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85750" indent="-285750">
              <a:buFont typeface="Arial"/>
              <a:buChar char="•"/>
            </a:pPr>
            <a:r>
              <a:rPr lang="en-US" dirty="0" err="1"/>
              <a:t>Otomatik</a:t>
            </a:r>
            <a:r>
              <a:rPr lang="en-US" dirty="0"/>
              <a:t> </a:t>
            </a:r>
            <a:r>
              <a:rPr lang="en-US" dirty="0" err="1"/>
              <a:t>Özellik</a:t>
            </a:r>
            <a:r>
              <a:rPr lang="en-US" dirty="0"/>
              <a:t> </a:t>
            </a:r>
            <a:r>
              <a:rPr lang="en-US" dirty="0" err="1"/>
              <a:t>Çıkarımı</a:t>
            </a:r>
            <a:r>
              <a:rPr lang="en-US" dirty="0"/>
              <a:t>: Yapay sinir ağları, veriden otomatik olarak önemli özellikleri öğrenir. Örneğin, bir görüntüdeki kenarları, şekilleri otomatik olarak tespit edebilir.</a:t>
            </a:r>
            <a:endParaRPr lang="tr-TR" dirty="0"/>
          </a:p>
          <a:p>
            <a:pPr marL="285750" indent="-285750">
              <a:buFont typeface="Arial"/>
              <a:buChar char="•"/>
            </a:pPr>
            <a:r>
              <a:rPr lang="en-US" dirty="0" err="1"/>
              <a:t>Katmanlı</a:t>
            </a:r>
            <a:r>
              <a:rPr lang="en-US" dirty="0"/>
              <a:t> </a:t>
            </a:r>
            <a:r>
              <a:rPr lang="en-US" dirty="0" err="1"/>
              <a:t>Yapı</a:t>
            </a:r>
            <a:r>
              <a:rPr lang="en-US" dirty="0"/>
              <a:t>: </a:t>
            </a:r>
            <a:r>
              <a:rPr lang="en-US" dirty="0" err="1"/>
              <a:t>Birçok</a:t>
            </a:r>
            <a:r>
              <a:rPr lang="en-US" dirty="0"/>
              <a:t> </a:t>
            </a:r>
            <a:r>
              <a:rPr lang="en-US" dirty="0" err="1"/>
              <a:t>katmandan</a:t>
            </a:r>
            <a:r>
              <a:rPr lang="en-US" dirty="0"/>
              <a:t> </a:t>
            </a:r>
            <a:r>
              <a:rPr lang="en-US" dirty="0" err="1"/>
              <a:t>oluşan</a:t>
            </a:r>
            <a:r>
              <a:rPr lang="en-US" dirty="0"/>
              <a:t> </a:t>
            </a:r>
            <a:r>
              <a:rPr lang="en-US" dirty="0" err="1"/>
              <a:t>yapay</a:t>
            </a:r>
            <a:r>
              <a:rPr lang="en-US" dirty="0"/>
              <a:t> </a:t>
            </a:r>
            <a:r>
              <a:rPr lang="en-US" dirty="0" err="1"/>
              <a:t>sinir</a:t>
            </a:r>
            <a:r>
              <a:rPr lang="en-US" dirty="0"/>
              <a:t> </a:t>
            </a:r>
            <a:r>
              <a:rPr lang="en-US" dirty="0" err="1"/>
              <a:t>ağları</a:t>
            </a:r>
            <a:r>
              <a:rPr lang="en-US" dirty="0"/>
              <a:t> </a:t>
            </a:r>
            <a:r>
              <a:rPr lang="en-US" dirty="0" err="1"/>
              <a:t>kullanılır</a:t>
            </a:r>
            <a:r>
              <a:rPr lang="en-US" dirty="0"/>
              <a:t>. Her </a:t>
            </a:r>
            <a:r>
              <a:rPr lang="en-US" dirty="0" err="1"/>
              <a:t>katman</a:t>
            </a:r>
            <a:r>
              <a:rPr lang="en-US" dirty="0"/>
              <a:t>, </a:t>
            </a:r>
            <a:r>
              <a:rPr lang="en-US" dirty="0" err="1"/>
              <a:t>veriyi</a:t>
            </a:r>
            <a:r>
              <a:rPr lang="en-US" dirty="0"/>
              <a:t> </a:t>
            </a:r>
            <a:r>
              <a:rPr lang="en-US" dirty="0" err="1"/>
              <a:t>daha</a:t>
            </a:r>
            <a:r>
              <a:rPr lang="en-US" dirty="0"/>
              <a:t> </a:t>
            </a:r>
            <a:r>
              <a:rPr lang="en-US" dirty="0" err="1"/>
              <a:t>soyut</a:t>
            </a:r>
            <a:r>
              <a:rPr lang="en-US" dirty="0"/>
              <a:t> </a:t>
            </a:r>
            <a:r>
              <a:rPr lang="en-US" dirty="0" err="1"/>
              <a:t>ve</a:t>
            </a:r>
            <a:r>
              <a:rPr lang="en-US" dirty="0"/>
              <a:t> </a:t>
            </a:r>
            <a:r>
              <a:rPr lang="en-US" dirty="0" err="1"/>
              <a:t>karmaşık</a:t>
            </a:r>
            <a:r>
              <a:rPr lang="en-US" dirty="0"/>
              <a:t> </a:t>
            </a:r>
            <a:r>
              <a:rPr lang="en-US" dirty="0" err="1"/>
              <a:t>şekilde</a:t>
            </a:r>
            <a:r>
              <a:rPr lang="en-US" dirty="0"/>
              <a:t> </a:t>
            </a:r>
            <a:r>
              <a:rPr lang="en-US" dirty="0" err="1"/>
              <a:t>temsil</a:t>
            </a:r>
            <a:r>
              <a:rPr lang="en-US" dirty="0"/>
              <a:t> </a:t>
            </a:r>
            <a:r>
              <a:rPr lang="en-US" dirty="0" err="1"/>
              <a:t>eder</a:t>
            </a:r>
            <a:r>
              <a:rPr lang="en-US" dirty="0"/>
              <a:t>.</a:t>
            </a:r>
            <a:endParaRPr lang="tr-TR" dirty="0"/>
          </a:p>
          <a:p>
            <a:pPr marL="285750" indent="-285750">
              <a:buFont typeface="Arial"/>
              <a:buChar char="•"/>
            </a:pPr>
            <a:r>
              <a:rPr lang="en-US" dirty="0"/>
              <a:t>Büyük Veri </a:t>
            </a:r>
            <a:r>
              <a:rPr lang="en-US" dirty="0" err="1"/>
              <a:t>İşleme</a:t>
            </a:r>
            <a:r>
              <a:rPr lang="en-US" dirty="0"/>
              <a:t>: </a:t>
            </a:r>
            <a:r>
              <a:rPr lang="en-US" dirty="0" err="1"/>
              <a:t>Genellikle</a:t>
            </a:r>
            <a:r>
              <a:rPr lang="en-US" dirty="0"/>
              <a:t> </a:t>
            </a:r>
            <a:r>
              <a:rPr lang="en-US" dirty="0" err="1"/>
              <a:t>çok</a:t>
            </a:r>
            <a:r>
              <a:rPr lang="en-US" dirty="0"/>
              <a:t> </a:t>
            </a:r>
            <a:r>
              <a:rPr lang="en-US" dirty="0" err="1"/>
              <a:t>büyük</a:t>
            </a:r>
            <a:r>
              <a:rPr lang="en-US" dirty="0"/>
              <a:t> </a:t>
            </a:r>
            <a:r>
              <a:rPr lang="en-US" dirty="0" err="1"/>
              <a:t>veri</a:t>
            </a:r>
            <a:r>
              <a:rPr lang="en-US" dirty="0"/>
              <a:t> </a:t>
            </a:r>
            <a:r>
              <a:rPr lang="en-US" dirty="0" err="1"/>
              <a:t>setleri</a:t>
            </a:r>
            <a:r>
              <a:rPr lang="en-US" dirty="0"/>
              <a:t> </a:t>
            </a:r>
            <a:r>
              <a:rPr lang="en-US" dirty="0" err="1"/>
              <a:t>üzerinde</a:t>
            </a:r>
            <a:r>
              <a:rPr lang="en-US" dirty="0"/>
              <a:t> </a:t>
            </a:r>
            <a:r>
              <a:rPr lang="en-US" dirty="0" err="1"/>
              <a:t>çalışır</a:t>
            </a:r>
            <a:r>
              <a:rPr lang="en-US" dirty="0"/>
              <a:t>, </a:t>
            </a:r>
            <a:r>
              <a:rPr lang="en-US" dirty="0" err="1"/>
              <a:t>bu</a:t>
            </a:r>
            <a:r>
              <a:rPr lang="en-US" dirty="0"/>
              <a:t> da </a:t>
            </a:r>
            <a:r>
              <a:rPr lang="en-US" dirty="0" err="1"/>
              <a:t>daha</a:t>
            </a:r>
            <a:r>
              <a:rPr lang="en-US" dirty="0"/>
              <a:t> </a:t>
            </a:r>
            <a:r>
              <a:rPr lang="en-US" dirty="0" err="1"/>
              <a:t>doğru</a:t>
            </a:r>
            <a:r>
              <a:rPr lang="en-US" dirty="0"/>
              <a:t> </a:t>
            </a:r>
            <a:r>
              <a:rPr lang="en-US" dirty="0" err="1"/>
              <a:t>ve</a:t>
            </a:r>
            <a:r>
              <a:rPr lang="en-US" dirty="0"/>
              <a:t> </a:t>
            </a:r>
            <a:r>
              <a:rPr lang="en-US" dirty="0" err="1"/>
              <a:t>genel</a:t>
            </a:r>
            <a:r>
              <a:rPr lang="en-US" dirty="0"/>
              <a:t> </a:t>
            </a:r>
            <a:r>
              <a:rPr lang="en-US" dirty="0" err="1"/>
              <a:t>sonuçlar</a:t>
            </a:r>
            <a:r>
              <a:rPr lang="en-US" dirty="0"/>
              <a:t> </a:t>
            </a:r>
            <a:r>
              <a:rPr lang="en-US" dirty="0" err="1"/>
              <a:t>elde</a:t>
            </a:r>
            <a:r>
              <a:rPr lang="en-US" dirty="0"/>
              <a:t> </a:t>
            </a:r>
            <a:r>
              <a:rPr lang="en-US" dirty="0" err="1"/>
              <a:t>etmeyi</a:t>
            </a:r>
            <a:r>
              <a:rPr lang="en-US" dirty="0"/>
              <a:t> </a:t>
            </a:r>
            <a:r>
              <a:rPr lang="en-US" dirty="0" err="1"/>
              <a:t>sağlar</a:t>
            </a:r>
            <a:r>
              <a:rPr lang="en-US" dirty="0"/>
              <a:t>.</a:t>
            </a:r>
            <a:endParaRPr lang="tr-TR" dirty="0"/>
          </a:p>
          <a:p>
            <a:pPr marL="285750" indent="-285750">
              <a:buFont typeface="Arial"/>
              <a:buChar char="•"/>
            </a:pPr>
            <a:r>
              <a:rPr lang="en-US" dirty="0" err="1"/>
              <a:t>Karmaşık</a:t>
            </a:r>
            <a:r>
              <a:rPr lang="en-US" dirty="0"/>
              <a:t> </a:t>
            </a:r>
            <a:r>
              <a:rPr lang="en-US" dirty="0" err="1"/>
              <a:t>Örüntü</a:t>
            </a:r>
            <a:r>
              <a:rPr lang="en-US" dirty="0"/>
              <a:t> </a:t>
            </a:r>
            <a:r>
              <a:rPr lang="en-US" dirty="0" err="1"/>
              <a:t>Tanıma</a:t>
            </a:r>
            <a:r>
              <a:rPr lang="en-US" dirty="0"/>
              <a:t>: </a:t>
            </a:r>
            <a:r>
              <a:rPr lang="en-US" dirty="0" err="1"/>
              <a:t>Görüntü</a:t>
            </a:r>
            <a:r>
              <a:rPr lang="en-US" dirty="0"/>
              <a:t>, </a:t>
            </a:r>
            <a:r>
              <a:rPr lang="en-US" dirty="0" err="1"/>
              <a:t>ses</a:t>
            </a:r>
            <a:r>
              <a:rPr lang="en-US" dirty="0"/>
              <a:t> </a:t>
            </a:r>
            <a:r>
              <a:rPr lang="en-US" dirty="0" err="1"/>
              <a:t>ve</a:t>
            </a:r>
            <a:r>
              <a:rPr lang="en-US" dirty="0"/>
              <a:t> </a:t>
            </a:r>
            <a:r>
              <a:rPr lang="en-US" dirty="0" err="1"/>
              <a:t>metin</a:t>
            </a:r>
            <a:r>
              <a:rPr lang="en-US" dirty="0"/>
              <a:t> </a:t>
            </a:r>
            <a:r>
              <a:rPr lang="en-US" dirty="0" err="1"/>
              <a:t>gibi</a:t>
            </a:r>
            <a:r>
              <a:rPr lang="en-US" dirty="0"/>
              <a:t> </a:t>
            </a:r>
            <a:r>
              <a:rPr lang="en-US" dirty="0" err="1"/>
              <a:t>karmaşık</a:t>
            </a:r>
            <a:r>
              <a:rPr lang="en-US" dirty="0"/>
              <a:t> </a:t>
            </a:r>
            <a:r>
              <a:rPr lang="en-US" dirty="0" err="1"/>
              <a:t>verilerdeki</a:t>
            </a:r>
            <a:r>
              <a:rPr lang="en-US" dirty="0"/>
              <a:t> </a:t>
            </a:r>
            <a:r>
              <a:rPr lang="en-US" dirty="0" err="1"/>
              <a:t>gizli</a:t>
            </a:r>
            <a:r>
              <a:rPr lang="en-US" dirty="0"/>
              <a:t> </a:t>
            </a:r>
            <a:r>
              <a:rPr lang="en-US" dirty="0" err="1"/>
              <a:t>örüntüleri</a:t>
            </a:r>
            <a:r>
              <a:rPr lang="en-US" dirty="0"/>
              <a:t> </a:t>
            </a:r>
            <a:r>
              <a:rPr lang="en-US" dirty="0" err="1"/>
              <a:t>öğrenebilir</a:t>
            </a:r>
            <a:r>
              <a:rPr lang="en-US" dirty="0"/>
              <a:t>. </a:t>
            </a:r>
            <a:r>
              <a:rPr lang="en-US" dirty="0" err="1"/>
              <a:t>Örneğin</a:t>
            </a:r>
            <a:r>
              <a:rPr lang="en-US" dirty="0"/>
              <a:t>, </a:t>
            </a:r>
            <a:r>
              <a:rPr lang="en-US" dirty="0" err="1"/>
              <a:t>bir</a:t>
            </a:r>
            <a:r>
              <a:rPr lang="en-US" dirty="0"/>
              <a:t> </a:t>
            </a:r>
            <a:r>
              <a:rPr lang="en-US" dirty="0" err="1"/>
              <a:t>fotoğraftaki</a:t>
            </a:r>
            <a:r>
              <a:rPr lang="en-US" dirty="0"/>
              <a:t> </a:t>
            </a:r>
            <a:r>
              <a:rPr lang="en-US" dirty="0" err="1"/>
              <a:t>nesneleri</a:t>
            </a:r>
            <a:r>
              <a:rPr lang="en-US" dirty="0"/>
              <a:t> </a:t>
            </a:r>
            <a:r>
              <a:rPr lang="en-US" dirty="0" err="1"/>
              <a:t>tanıyabilir</a:t>
            </a:r>
            <a:r>
              <a:rPr lang="en-US" dirty="0"/>
              <a:t>.</a:t>
            </a:r>
            <a:endParaRPr lang="tr-TR"/>
          </a:p>
          <a:p>
            <a:pPr marL="285750" indent="-285750">
              <a:buFont typeface="Arial"/>
              <a:buChar char="•"/>
            </a:pPr>
            <a:r>
              <a:rPr lang="en-US" dirty="0"/>
              <a:t>Geri </a:t>
            </a:r>
            <a:r>
              <a:rPr lang="en-US" dirty="0" err="1"/>
              <a:t>Yayılım</a:t>
            </a:r>
            <a:r>
              <a:rPr lang="en-US" dirty="0"/>
              <a:t>: </a:t>
            </a:r>
            <a:r>
              <a:rPr lang="en-US" dirty="0" err="1"/>
              <a:t>Modelin</a:t>
            </a:r>
            <a:r>
              <a:rPr lang="en-US" dirty="0"/>
              <a:t> </a:t>
            </a:r>
            <a:r>
              <a:rPr lang="en-US" dirty="0" err="1"/>
              <a:t>tahminlerindeki</a:t>
            </a:r>
            <a:r>
              <a:rPr lang="en-US" dirty="0"/>
              <a:t> </a:t>
            </a:r>
            <a:r>
              <a:rPr lang="en-US" dirty="0" err="1"/>
              <a:t>hataların</a:t>
            </a:r>
            <a:r>
              <a:rPr lang="en-US" dirty="0"/>
              <a:t>, </a:t>
            </a:r>
            <a:r>
              <a:rPr lang="en-US" dirty="0" err="1"/>
              <a:t>ağın</a:t>
            </a:r>
            <a:r>
              <a:rPr lang="en-US" dirty="0"/>
              <a:t> </a:t>
            </a:r>
            <a:r>
              <a:rPr lang="en-US" dirty="0" err="1"/>
              <a:t>katmanları</a:t>
            </a:r>
            <a:r>
              <a:rPr lang="en-US" dirty="0"/>
              <a:t> </a:t>
            </a:r>
            <a:r>
              <a:rPr lang="en-US" dirty="0" err="1"/>
              <a:t>boyunca</a:t>
            </a:r>
            <a:r>
              <a:rPr lang="en-US" dirty="0"/>
              <a:t> </a:t>
            </a:r>
            <a:r>
              <a:rPr lang="en-US" dirty="0" err="1"/>
              <a:t>geriye</a:t>
            </a:r>
            <a:r>
              <a:rPr lang="en-US" dirty="0"/>
              <a:t> </a:t>
            </a:r>
            <a:r>
              <a:rPr lang="en-US" dirty="0" err="1"/>
              <a:t>doğru</a:t>
            </a:r>
            <a:r>
              <a:rPr lang="en-US" dirty="0"/>
              <a:t> </a:t>
            </a:r>
            <a:r>
              <a:rPr lang="en-US" dirty="0" err="1"/>
              <a:t>yayılarak</a:t>
            </a:r>
            <a:r>
              <a:rPr lang="en-US" dirty="0"/>
              <a:t> </a:t>
            </a:r>
            <a:r>
              <a:rPr lang="en-US" dirty="0" err="1"/>
              <a:t>düzeltilmesi</a:t>
            </a:r>
            <a:r>
              <a:rPr lang="en-US" dirty="0"/>
              <a:t> </a:t>
            </a:r>
            <a:r>
              <a:rPr lang="en-US" dirty="0" err="1"/>
              <a:t>sürecidir</a:t>
            </a:r>
            <a:r>
              <a:rPr lang="en-US" dirty="0"/>
              <a:t>. Bu </a:t>
            </a:r>
            <a:r>
              <a:rPr lang="en-US" dirty="0" err="1"/>
              <a:t>sayede</a:t>
            </a:r>
            <a:r>
              <a:rPr lang="en-US" dirty="0"/>
              <a:t> model </a:t>
            </a:r>
            <a:r>
              <a:rPr lang="en-US" dirty="0" err="1"/>
              <a:t>sürekli</a:t>
            </a:r>
            <a:r>
              <a:rPr lang="en-US" dirty="0"/>
              <a:t> </a:t>
            </a:r>
            <a:r>
              <a:rPr lang="en-US" dirty="0" err="1"/>
              <a:t>olarak</a:t>
            </a:r>
            <a:r>
              <a:rPr lang="en-US" dirty="0"/>
              <a:t> </a:t>
            </a:r>
            <a:r>
              <a:rPr lang="en-US" dirty="0" err="1"/>
              <a:t>kendini</a:t>
            </a:r>
            <a:r>
              <a:rPr lang="en-US" dirty="0"/>
              <a:t> </a:t>
            </a:r>
            <a:r>
              <a:rPr lang="en-US" dirty="0" err="1"/>
              <a:t>iyileştirir</a:t>
            </a:r>
            <a:r>
              <a:rPr lang="en-US" dirty="0"/>
              <a:t>.</a:t>
            </a:r>
            <a:endParaRPr lang="tr-TR" dirty="0"/>
          </a:p>
          <a:p>
            <a:endParaRPr lang="en-US" dirty="0">
              <a:ea typeface="Calibri"/>
              <a:cs typeface="Calibri"/>
            </a:endParaRPr>
          </a:p>
        </p:txBody>
      </p:sp>
      <p:sp>
        <p:nvSpPr>
          <p:cNvPr id="4" name="Slayt Numarası Yer Tutucusu 3"/>
          <p:cNvSpPr>
            <a:spLocks noGrp="1"/>
          </p:cNvSpPr>
          <p:nvPr>
            <p:ph type="sldNum" sz="quarter" idx="5"/>
          </p:nvPr>
        </p:nvSpPr>
        <p:spPr/>
        <p:txBody>
          <a:bodyPr/>
          <a:lstStyle/>
          <a:p>
            <a:fld id="{EB554871-D6EB-4C84-8BC2-1037302B11E7}" type="slidenum">
              <a:rPr lang="tr-TR"/>
              <a:t>13</a:t>
            </a:fld>
            <a:endParaRPr lang="tr-TR"/>
          </a:p>
        </p:txBody>
      </p:sp>
    </p:spTree>
    <p:extLst>
      <p:ext uri="{BB962C8B-B14F-4D97-AF65-F5344CB8AC3E}">
        <p14:creationId xmlns:p14="http://schemas.microsoft.com/office/powerpoint/2010/main" val="23157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15.09.2024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15.09.2024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15.09.2024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15.09.2024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15.09.2024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15.09.2024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15.09.2024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15.09.2024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15.09.2024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The introduction to AI your business cannot miss">
            <a:extLst>
              <a:ext uri="{FF2B5EF4-FFF2-40B4-BE49-F238E27FC236}">
                <a16:creationId xmlns:a16="http://schemas.microsoft.com/office/drawing/2014/main" id="{52492FDB-6C0F-F37D-9F85-0D0562F8CF83}"/>
              </a:ext>
            </a:extLst>
          </p:cNvPr>
          <p:cNvPicPr>
            <a:picLocks noChangeAspect="1"/>
          </p:cNvPicPr>
          <p:nvPr/>
        </p:nvPicPr>
        <p:blipFill>
          <a:blip r:embed="rId2"/>
          <a:srcRect/>
          <a:stretch/>
        </p:blipFill>
        <p:spPr>
          <a:xfrm>
            <a:off x="-3047" y="10"/>
            <a:ext cx="12191999" cy="6857990"/>
          </a:xfrm>
          <a:prstGeom prst="rect">
            <a:avLst/>
          </a:prstGeom>
        </p:spPr>
      </p:pic>
      <p:sp>
        <p:nvSpPr>
          <p:cNvPr id="16" name="Rectangle 15">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br>
              <a:rPr lang="en-US" sz="5200">
                <a:solidFill>
                  <a:srgbClr val="FFFFFF"/>
                </a:solidFill>
              </a:rPr>
            </a:br>
            <a:r>
              <a:rPr lang="tr-TR" sz="5200">
                <a:solidFill>
                  <a:srgbClr val="FFFFFF"/>
                </a:solidFill>
                <a:ea typeface="+mj-lt"/>
                <a:cs typeface="+mj-lt"/>
              </a:rPr>
              <a:t>Ders 1</a:t>
            </a:r>
            <a:endParaRPr lang="tr-TR" sz="5200">
              <a:solidFill>
                <a:srgbClr val="FFFFFF"/>
              </a:solidFill>
            </a:endParaRPr>
          </a:p>
        </p:txBody>
      </p:sp>
      <p:sp>
        <p:nvSpPr>
          <p:cNvPr id="3" name="Alt Başlık 2"/>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r>
              <a:rPr lang="tr-TR" dirty="0">
                <a:solidFill>
                  <a:srgbClr val="FFFFFF"/>
                </a:solidFill>
              </a:rPr>
              <a:t>Y</a:t>
            </a:r>
            <a:r>
              <a:rPr lang="tr-TR" dirty="0">
                <a:solidFill>
                  <a:srgbClr val="FFFFFF"/>
                </a:solidFill>
                <a:latin typeface="Aptos"/>
              </a:rPr>
              <a:t>apay Zekaya Giriş </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330D97F-4192-789A-9211-B84B32FDF351}"/>
              </a:ext>
            </a:extLst>
          </p:cNvPr>
          <p:cNvSpPr>
            <a:spLocks noGrp="1"/>
          </p:cNvSpPr>
          <p:nvPr>
            <p:ph type="title"/>
          </p:nvPr>
        </p:nvSpPr>
        <p:spPr>
          <a:xfrm>
            <a:off x="630936" y="640080"/>
            <a:ext cx="4818888" cy="1481328"/>
          </a:xfrm>
        </p:spPr>
        <p:txBody>
          <a:bodyPr anchor="b">
            <a:normAutofit/>
          </a:bodyPr>
          <a:lstStyle/>
          <a:p>
            <a:r>
              <a:rPr lang="tr-TR" sz="5000"/>
              <a:t>Nasıl kullanılabilir veri elde ederim?</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84193D9-8703-8DCB-A74A-7FED6D0C214F}"/>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tr-TR" sz="1700">
                <a:ea typeface="+mn-lt"/>
                <a:cs typeface="+mn-lt"/>
              </a:rPr>
              <a:t>Veri İndirgeme:</a:t>
            </a:r>
          </a:p>
          <a:p>
            <a:pPr lvl="1"/>
            <a:r>
              <a:rPr lang="tr-TR" sz="1700">
                <a:ea typeface="+mn-lt"/>
                <a:cs typeface="+mn-lt"/>
              </a:rPr>
              <a:t>Boyut indirgeme teknikleri uygularız.</a:t>
            </a:r>
          </a:p>
          <a:p>
            <a:pPr lvl="1"/>
            <a:r>
              <a:rPr lang="tr-TR" sz="1700">
                <a:ea typeface="+mn-lt"/>
                <a:cs typeface="+mn-lt"/>
              </a:rPr>
              <a:t>Önemli özellikleri seçeriz.</a:t>
            </a:r>
          </a:p>
          <a:p>
            <a:pPr marL="0" indent="0">
              <a:buNone/>
            </a:pPr>
            <a:r>
              <a:rPr lang="tr-TR" sz="1700">
                <a:ea typeface="+mn-lt"/>
                <a:cs typeface="+mn-lt"/>
              </a:rPr>
              <a:t>Veri Zenginleştirme:</a:t>
            </a:r>
          </a:p>
          <a:p>
            <a:pPr lvl="1"/>
            <a:r>
              <a:rPr lang="tr-TR" sz="1700">
                <a:ea typeface="+mn-lt"/>
                <a:cs typeface="+mn-lt"/>
              </a:rPr>
              <a:t>Gerekirse ek veri kaynakları ekleriz.</a:t>
            </a:r>
          </a:p>
          <a:p>
            <a:pPr lvl="1"/>
            <a:r>
              <a:rPr lang="tr-TR" sz="1700">
                <a:ea typeface="+mn-lt"/>
                <a:cs typeface="+mn-lt"/>
              </a:rPr>
              <a:t>Veri artırma teknikleri uygularız.</a:t>
            </a:r>
          </a:p>
          <a:p>
            <a:pPr marL="0" indent="0">
              <a:buNone/>
            </a:pPr>
            <a:r>
              <a:rPr lang="tr-TR" sz="1700">
                <a:ea typeface="+mn-lt"/>
                <a:cs typeface="+mn-lt"/>
              </a:rPr>
              <a:t>Veri Etiketleme:</a:t>
            </a:r>
          </a:p>
          <a:p>
            <a:pPr lvl="1"/>
            <a:r>
              <a:rPr lang="tr-TR" sz="1700">
                <a:ea typeface="+mn-lt"/>
                <a:cs typeface="+mn-lt"/>
              </a:rPr>
              <a:t>Denetimli öğrenme için veriyi etiketleriz.</a:t>
            </a:r>
          </a:p>
          <a:p>
            <a:pPr marL="0" indent="0">
              <a:buNone/>
            </a:pPr>
            <a:r>
              <a:rPr lang="tr-TR" sz="1700">
                <a:ea typeface="+mn-lt"/>
                <a:cs typeface="+mn-lt"/>
              </a:rPr>
              <a:t>Veri Dengeleme:</a:t>
            </a:r>
            <a:endParaRPr lang="tr-TR" sz="1700"/>
          </a:p>
          <a:p>
            <a:pPr lvl="1"/>
            <a:r>
              <a:rPr lang="tr-TR" sz="1700">
                <a:ea typeface="+mn-lt"/>
                <a:cs typeface="+mn-lt"/>
              </a:rPr>
              <a:t>Sınıf dengesizliği varsa bunu gideririz.</a:t>
            </a:r>
            <a:endParaRPr lang="en-US" sz="1700"/>
          </a:p>
          <a:p>
            <a:pPr marL="0" indent="0"/>
            <a:endParaRPr lang="tr-TR" sz="1700"/>
          </a:p>
        </p:txBody>
      </p:sp>
      <p:pic>
        <p:nvPicPr>
          <p:cNvPr id="4" name="Resim 3" descr="Feature Selection Techniques in Machine Learning">
            <a:extLst>
              <a:ext uri="{FF2B5EF4-FFF2-40B4-BE49-F238E27FC236}">
                <a16:creationId xmlns:a16="http://schemas.microsoft.com/office/drawing/2014/main" id="{CE71D174-B191-2E84-B78C-9F80F7A45C11}"/>
              </a:ext>
            </a:extLst>
          </p:cNvPr>
          <p:cNvPicPr>
            <a:picLocks noChangeAspect="1"/>
          </p:cNvPicPr>
          <p:nvPr/>
        </p:nvPicPr>
        <p:blipFill>
          <a:blip r:embed="rId2"/>
          <a:stretch>
            <a:fillRect/>
          </a:stretch>
        </p:blipFill>
        <p:spPr>
          <a:xfrm>
            <a:off x="6099048" y="2077905"/>
            <a:ext cx="5458968" cy="2702189"/>
          </a:xfrm>
          <a:prstGeom prst="rect">
            <a:avLst/>
          </a:prstGeom>
        </p:spPr>
      </p:pic>
    </p:spTree>
    <p:extLst>
      <p:ext uri="{BB962C8B-B14F-4D97-AF65-F5344CB8AC3E}">
        <p14:creationId xmlns:p14="http://schemas.microsoft.com/office/powerpoint/2010/main" val="216233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1374D18-099C-D1A2-298A-5BE45D5BE8A0}"/>
              </a:ext>
            </a:extLst>
          </p:cNvPr>
          <p:cNvSpPr>
            <a:spLocks noGrp="1"/>
          </p:cNvSpPr>
          <p:nvPr>
            <p:ph type="title"/>
          </p:nvPr>
        </p:nvSpPr>
        <p:spPr>
          <a:xfrm>
            <a:off x="630936" y="640080"/>
            <a:ext cx="4818888" cy="1481328"/>
          </a:xfrm>
        </p:spPr>
        <p:txBody>
          <a:bodyPr anchor="b">
            <a:normAutofit/>
          </a:bodyPr>
          <a:lstStyle/>
          <a:p>
            <a:r>
              <a:rPr lang="tr-TR" sz="5000"/>
              <a:t>Nasıl kullanılabilir veri elde ederim?</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BC0AE5A-F434-7AE8-8F22-753E68EF763D}"/>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tr-TR" sz="1000">
                <a:ea typeface="+mn-lt"/>
                <a:cs typeface="+mn-lt"/>
              </a:rPr>
              <a:t>Veri Bölümleme:</a:t>
            </a:r>
            <a:endParaRPr lang="tr-TR" sz="1000"/>
          </a:p>
          <a:p>
            <a:pPr lvl="1"/>
            <a:r>
              <a:rPr lang="tr-TR" sz="1000">
                <a:ea typeface="+mn-lt"/>
                <a:cs typeface="+mn-lt"/>
              </a:rPr>
              <a:t>Veriyi eğitim, doğrulama ve test setlerine ayırırız.</a:t>
            </a:r>
            <a:endParaRPr lang="tr-TR" sz="1000"/>
          </a:p>
          <a:p>
            <a:pPr marL="0" indent="0">
              <a:buNone/>
            </a:pPr>
            <a:r>
              <a:rPr lang="tr-TR" sz="1000">
                <a:ea typeface="+mn-lt"/>
                <a:cs typeface="+mn-lt"/>
              </a:rPr>
              <a:t>Veriyi Sayısallaştırma:</a:t>
            </a:r>
          </a:p>
          <a:p>
            <a:pPr lvl="1"/>
            <a:r>
              <a:rPr lang="tr-TR" sz="1000">
                <a:ea typeface="+mn-lt"/>
                <a:cs typeface="+mn-lt"/>
              </a:rPr>
              <a:t>Kategorik verileri sayısal değerlere dönüştürürüz (örneğin, "erkek" ve "kadın" kategorilerini 0 ve 1 olarak kodlarız).</a:t>
            </a:r>
          </a:p>
          <a:p>
            <a:pPr lvl="1"/>
            <a:r>
              <a:rPr lang="tr-TR" sz="1000">
                <a:ea typeface="+mn-lt"/>
                <a:cs typeface="+mn-lt"/>
              </a:rPr>
              <a:t>Metin verilerini sayısal vektörlere çeviririz (örneğin, kelime gömme teknikleri kullanarak).</a:t>
            </a:r>
            <a:endParaRPr lang="tr-TR" sz="1000"/>
          </a:p>
          <a:p>
            <a:pPr lvl="1"/>
            <a:r>
              <a:rPr lang="tr-TR" sz="1000">
                <a:ea typeface="+mn-lt"/>
                <a:cs typeface="+mn-lt"/>
              </a:rPr>
              <a:t>Tarih ve zaman verilerini sayısal formata dönüştürürüz (örneğin, Unix zaman damgası kullanarak).</a:t>
            </a:r>
            <a:endParaRPr lang="tr-TR" sz="1000"/>
          </a:p>
          <a:p>
            <a:pPr lvl="1"/>
            <a:r>
              <a:rPr lang="tr-TR" sz="1000">
                <a:ea typeface="+mn-lt"/>
                <a:cs typeface="+mn-lt"/>
              </a:rPr>
              <a:t>Görüntü verilerini piksel değerlerinin matrisine dönüştürürüz.</a:t>
            </a:r>
            <a:endParaRPr lang="tr-TR" sz="1000"/>
          </a:p>
          <a:p>
            <a:pPr lvl="1"/>
            <a:r>
              <a:rPr lang="tr-TR" sz="1000">
                <a:ea typeface="+mn-lt"/>
                <a:cs typeface="+mn-lt"/>
              </a:rPr>
              <a:t>Ses verilerini frekans spektrumuna veya diğer sayısal temsillere çeviririz.</a:t>
            </a:r>
            <a:endParaRPr lang="tr-TR" sz="1000"/>
          </a:p>
          <a:p>
            <a:endParaRPr lang="tr-TR" sz="1000">
              <a:ea typeface="+mn-lt"/>
              <a:cs typeface="+mn-lt"/>
            </a:endParaRPr>
          </a:p>
          <a:p>
            <a:pPr marL="0" indent="0">
              <a:buNone/>
            </a:pPr>
            <a:r>
              <a:rPr lang="tr-TR" sz="1000">
                <a:ea typeface="+mn-lt"/>
                <a:cs typeface="+mn-lt"/>
              </a:rPr>
              <a:t>Veri Güvenliği ve Gizliliği:</a:t>
            </a:r>
            <a:endParaRPr lang="tr-TR" sz="1000"/>
          </a:p>
          <a:p>
            <a:pPr lvl="1"/>
            <a:r>
              <a:rPr lang="tr-TR" sz="1000">
                <a:ea typeface="+mn-lt"/>
                <a:cs typeface="+mn-lt"/>
              </a:rPr>
              <a:t>Hassas bilgileri anonimleştiririz.</a:t>
            </a:r>
            <a:endParaRPr lang="tr-TR" sz="1000"/>
          </a:p>
          <a:p>
            <a:pPr lvl="1"/>
            <a:r>
              <a:rPr lang="tr-TR" sz="1000">
                <a:ea typeface="+mn-lt"/>
                <a:cs typeface="+mn-lt"/>
              </a:rPr>
              <a:t>Veri koruma düzenlemelerine uygunluğu sağlarız.</a:t>
            </a:r>
            <a:endParaRPr lang="tr-TR" sz="1000"/>
          </a:p>
          <a:p>
            <a:endParaRPr lang="tr-TR" sz="1000"/>
          </a:p>
        </p:txBody>
      </p:sp>
      <p:pic>
        <p:nvPicPr>
          <p:cNvPr id="4" name="Resim 3" descr="Feature Selection Techniques in Machine Learning">
            <a:extLst>
              <a:ext uri="{FF2B5EF4-FFF2-40B4-BE49-F238E27FC236}">
                <a16:creationId xmlns:a16="http://schemas.microsoft.com/office/drawing/2014/main" id="{B7FE94BA-98BD-9639-C491-3EFF847A8998}"/>
              </a:ext>
            </a:extLst>
          </p:cNvPr>
          <p:cNvPicPr>
            <a:picLocks noChangeAspect="1"/>
          </p:cNvPicPr>
          <p:nvPr/>
        </p:nvPicPr>
        <p:blipFill>
          <a:blip r:embed="rId2"/>
          <a:stretch>
            <a:fillRect/>
          </a:stretch>
        </p:blipFill>
        <p:spPr>
          <a:xfrm>
            <a:off x="6099048" y="2077905"/>
            <a:ext cx="5458968" cy="2702189"/>
          </a:xfrm>
          <a:prstGeom prst="rect">
            <a:avLst/>
          </a:prstGeom>
        </p:spPr>
      </p:pic>
    </p:spTree>
    <p:extLst>
      <p:ext uri="{BB962C8B-B14F-4D97-AF65-F5344CB8AC3E}">
        <p14:creationId xmlns:p14="http://schemas.microsoft.com/office/powerpoint/2010/main" val="185430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Picture 5">
            <a:extLst>
              <a:ext uri="{FF2B5EF4-FFF2-40B4-BE49-F238E27FC236}">
                <a16:creationId xmlns:a16="http://schemas.microsoft.com/office/drawing/2014/main" id="{1BD4127D-477F-CBDA-AE8B-9C8452EEF1F4}"/>
              </a:ext>
            </a:extLst>
          </p:cNvPr>
          <p:cNvPicPr>
            <a:picLocks noChangeAspect="1"/>
          </p:cNvPicPr>
          <p:nvPr/>
        </p:nvPicPr>
        <p:blipFill>
          <a:blip r:embed="rId3">
            <a:duotone>
              <a:prstClr val="black"/>
              <a:schemeClr val="tx2">
                <a:tint val="45000"/>
                <a:satMod val="400000"/>
              </a:schemeClr>
            </a:duotone>
            <a:alphaModFix amt="25000"/>
          </a:blip>
          <a:srcRect t="3390" b="12341"/>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7AA494D1-D673-126E-BEAF-B36EDCFA7C77}"/>
              </a:ext>
            </a:extLst>
          </p:cNvPr>
          <p:cNvSpPr>
            <a:spLocks noGrp="1"/>
          </p:cNvSpPr>
          <p:nvPr>
            <p:ph type="title"/>
          </p:nvPr>
        </p:nvSpPr>
        <p:spPr>
          <a:xfrm>
            <a:off x="838200" y="365125"/>
            <a:ext cx="10515600" cy="1325563"/>
          </a:xfrm>
        </p:spPr>
        <p:txBody>
          <a:bodyPr>
            <a:normAutofit/>
          </a:bodyPr>
          <a:lstStyle/>
          <a:p>
            <a:r>
              <a:rPr lang="tr-TR">
                <a:latin typeface="Aptos"/>
              </a:rPr>
              <a:t>Makine Öğrenmesi</a:t>
            </a:r>
            <a:endParaRPr lang="tr-TR" dirty="0"/>
          </a:p>
        </p:txBody>
      </p:sp>
      <p:graphicFrame>
        <p:nvGraphicFramePr>
          <p:cNvPr id="13" name="İçerik Yer Tutucusu 2">
            <a:extLst>
              <a:ext uri="{FF2B5EF4-FFF2-40B4-BE49-F238E27FC236}">
                <a16:creationId xmlns:a16="http://schemas.microsoft.com/office/drawing/2014/main" id="{3ACACF98-011E-8A82-3AB2-B2794F92263C}"/>
              </a:ext>
            </a:extLst>
          </p:cNvPr>
          <p:cNvGraphicFramePr>
            <a:graphicFrameLocks noGrp="1"/>
          </p:cNvGraphicFramePr>
          <p:nvPr>
            <p:ph idx="1"/>
            <p:extLst>
              <p:ext uri="{D42A27DB-BD31-4B8C-83A1-F6EECF244321}">
                <p14:modId xmlns:p14="http://schemas.microsoft.com/office/powerpoint/2010/main" val="3647189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84722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5">
            <a:extLst>
              <a:ext uri="{FF2B5EF4-FFF2-40B4-BE49-F238E27FC236}">
                <a16:creationId xmlns:a16="http://schemas.microsoft.com/office/drawing/2014/main" id="{1BD4127D-477F-CBDA-AE8B-9C8452EEF1F4}"/>
              </a:ext>
            </a:extLst>
          </p:cNvPr>
          <p:cNvPicPr>
            <a:picLocks noChangeAspect="1"/>
          </p:cNvPicPr>
          <p:nvPr/>
        </p:nvPicPr>
        <p:blipFill>
          <a:blip r:embed="rId3">
            <a:duotone>
              <a:schemeClr val="bg2">
                <a:shade val="45000"/>
                <a:satMod val="135000"/>
              </a:schemeClr>
              <a:prstClr val="white"/>
            </a:duotone>
          </a:blip>
          <a:srcRect t="11222" r="9091" b="12169"/>
          <a:stretch/>
        </p:blipFill>
        <p:spPr>
          <a:xfrm>
            <a:off x="20" y="10"/>
            <a:ext cx="12191980" cy="6857990"/>
          </a:xfrm>
          <a:prstGeom prst="rect">
            <a:avLst/>
          </a:prstGeom>
        </p:spPr>
      </p:pic>
      <p:sp>
        <p:nvSpPr>
          <p:cNvPr id="16" name="Rectangle 1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AA494D1-D673-126E-BEAF-B36EDCFA7C77}"/>
              </a:ext>
            </a:extLst>
          </p:cNvPr>
          <p:cNvSpPr>
            <a:spLocks noGrp="1"/>
          </p:cNvSpPr>
          <p:nvPr>
            <p:ph type="title"/>
          </p:nvPr>
        </p:nvSpPr>
        <p:spPr>
          <a:xfrm>
            <a:off x="838200" y="365125"/>
            <a:ext cx="10515600" cy="1325563"/>
          </a:xfrm>
        </p:spPr>
        <p:txBody>
          <a:bodyPr>
            <a:normAutofit/>
          </a:bodyPr>
          <a:lstStyle/>
          <a:p>
            <a:r>
              <a:rPr lang="tr-TR">
                <a:latin typeface="Aptos"/>
              </a:rPr>
              <a:t>Derin Öğrenme</a:t>
            </a:r>
          </a:p>
          <a:p>
            <a:endParaRPr lang="tr-TR" dirty="0">
              <a:latin typeface="Aptos"/>
            </a:endParaRPr>
          </a:p>
        </p:txBody>
      </p:sp>
      <p:graphicFrame>
        <p:nvGraphicFramePr>
          <p:cNvPr id="13" name="İçerik Yer Tutucusu 2">
            <a:extLst>
              <a:ext uri="{FF2B5EF4-FFF2-40B4-BE49-F238E27FC236}">
                <a16:creationId xmlns:a16="http://schemas.microsoft.com/office/drawing/2014/main" id="{3ACACF98-011E-8A82-3AB2-B2794F92263C}"/>
              </a:ext>
            </a:extLst>
          </p:cNvPr>
          <p:cNvGraphicFramePr>
            <a:graphicFrameLocks noGrp="1"/>
          </p:cNvGraphicFramePr>
          <p:nvPr>
            <p:ph idx="1"/>
            <p:extLst>
              <p:ext uri="{D42A27DB-BD31-4B8C-83A1-F6EECF244321}">
                <p14:modId xmlns:p14="http://schemas.microsoft.com/office/powerpoint/2010/main" val="10621188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613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6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Deep Learning vs Machine Learning: The Ultimate Battle.">
            <a:extLst>
              <a:ext uri="{FF2B5EF4-FFF2-40B4-BE49-F238E27FC236}">
                <a16:creationId xmlns:a16="http://schemas.microsoft.com/office/drawing/2014/main" id="{9287CFFD-A04D-62B0-C8D1-07837EB4FEDF}"/>
              </a:ext>
            </a:extLst>
          </p:cNvPr>
          <p:cNvPicPr>
            <a:picLocks noGrp="1" noChangeAspect="1"/>
          </p:cNvPicPr>
          <p:nvPr>
            <p:ph idx="1"/>
          </p:nvPr>
        </p:nvPicPr>
        <p:blipFill>
          <a:blip r:embed="rId2"/>
          <a:srcRect l="5022"/>
          <a:stretch/>
        </p:blipFill>
        <p:spPr>
          <a:xfrm>
            <a:off x="2568475" y="643467"/>
            <a:ext cx="7055050" cy="5571066"/>
          </a:xfrm>
          <a:prstGeom prst="rect">
            <a:avLst/>
          </a:prstGeom>
        </p:spPr>
      </p:pic>
    </p:spTree>
    <p:extLst>
      <p:ext uri="{BB962C8B-B14F-4D97-AF65-F5344CB8AC3E}">
        <p14:creationId xmlns:p14="http://schemas.microsoft.com/office/powerpoint/2010/main" val="415645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183B2B9-7719-64E5-3CE4-87DFE40EEAEC}"/>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Teşekkürler</a:t>
            </a:r>
          </a:p>
        </p:txBody>
      </p:sp>
      <p:pic>
        <p:nvPicPr>
          <p:cNvPr id="7" name="Graphic 6" descr="Smiling Face with No Fill">
            <a:extLst>
              <a:ext uri="{FF2B5EF4-FFF2-40B4-BE49-F238E27FC236}">
                <a16:creationId xmlns:a16="http://schemas.microsoft.com/office/drawing/2014/main" id="{49B8F1D6-5985-11E9-243B-5B5411DE4F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Smiling Face with No Fill">
            <a:extLst>
              <a:ext uri="{FF2B5EF4-FFF2-40B4-BE49-F238E27FC236}">
                <a16:creationId xmlns:a16="http://schemas.microsoft.com/office/drawing/2014/main" id="{D7515E70-66E1-4008-8CED-315547FDEF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25770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E419801-7DCD-EB2D-A802-D4396967A502}"/>
              </a:ext>
            </a:extLst>
          </p:cNvPr>
          <p:cNvSpPr>
            <a:spLocks noGrp="1"/>
          </p:cNvSpPr>
          <p:nvPr>
            <p:ph type="title"/>
          </p:nvPr>
        </p:nvSpPr>
        <p:spPr>
          <a:xfrm>
            <a:off x="572493" y="238539"/>
            <a:ext cx="11018520" cy="1434415"/>
          </a:xfrm>
        </p:spPr>
        <p:txBody>
          <a:bodyPr anchor="b">
            <a:normAutofit/>
          </a:bodyPr>
          <a:lstStyle/>
          <a:p>
            <a:r>
              <a:rPr lang="tr-TR" sz="5400">
                <a:ea typeface="+mj-lt"/>
                <a:cs typeface="+mj-lt"/>
              </a:rPr>
              <a:t>Yapay Zeka Nedir?</a:t>
            </a:r>
            <a:endParaRPr lang="tr-TR"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5437AF1-19AF-15E5-A90A-C9B37FBD7D27}"/>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r>
              <a:rPr lang="tr-TR" sz="2200">
                <a:ea typeface="+mn-lt"/>
                <a:cs typeface="+mn-lt"/>
              </a:rPr>
              <a:t>Yapay Zeka (YZ), insan zekasını taklit eden ve görevleri yerine getirmek için tasarlanmış bir teknolojidir. Bu teknoloji, topladığı bilgilere dayanarak kendini sürekli olarak geliştirebilme yeteneğine sahiptir. Yapay zeka, doğal zekanın aksine makineler tarafından sergilenen zeka çeşididir. İnsanlar da dahil olmak üzere hayvanlar tarafından gösterilen doğal zekadan farklı olarak, yapay olarak oluşturulmuş sistemlerde gözlemlenen zeka türüdür.</a:t>
            </a:r>
            <a:endParaRPr lang="tr-TR" sz="2200"/>
          </a:p>
        </p:txBody>
      </p:sp>
      <p:pic>
        <p:nvPicPr>
          <p:cNvPr id="4" name="Resim 3" descr="What Does AI Stand For? AI for Dummies - Will Hurd">
            <a:extLst>
              <a:ext uri="{FF2B5EF4-FFF2-40B4-BE49-F238E27FC236}">
                <a16:creationId xmlns:a16="http://schemas.microsoft.com/office/drawing/2014/main" id="{CF7B48DB-DE33-503E-0E7D-B2332B593118}"/>
              </a:ext>
            </a:extLst>
          </p:cNvPr>
          <p:cNvPicPr>
            <a:picLocks noChangeAspect="1"/>
          </p:cNvPicPr>
          <p:nvPr/>
        </p:nvPicPr>
        <p:blipFill>
          <a:blip r:embed="rId2"/>
          <a:srcRect l="3671" r="121" b="-3"/>
          <a:stretch/>
        </p:blipFill>
        <p:spPr>
          <a:xfrm>
            <a:off x="7675658" y="2093976"/>
            <a:ext cx="3941064" cy="4096512"/>
          </a:xfrm>
          <a:prstGeom prst="rect">
            <a:avLst/>
          </a:prstGeom>
        </p:spPr>
      </p:pic>
    </p:spTree>
    <p:extLst>
      <p:ext uri="{BB962C8B-B14F-4D97-AF65-F5344CB8AC3E}">
        <p14:creationId xmlns:p14="http://schemas.microsoft.com/office/powerpoint/2010/main" val="344310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320A7B-8EAA-C725-0085-E6144C28F2D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Yapay Zekanın Tarihçesi ve Gelişimi</a:t>
            </a:r>
          </a:p>
        </p:txBody>
      </p:sp>
      <p:pic>
        <p:nvPicPr>
          <p:cNvPr id="5" name="Resim 4" descr="A brief history of Artificial Intelligence: Everyone should Know!!!!!!!! |  by Nanduri Balajee | Medium">
            <a:extLst>
              <a:ext uri="{FF2B5EF4-FFF2-40B4-BE49-F238E27FC236}">
                <a16:creationId xmlns:a16="http://schemas.microsoft.com/office/drawing/2014/main" id="{C29A0695-BFC6-612F-3A3D-A30D52730CF1}"/>
              </a:ext>
            </a:extLst>
          </p:cNvPr>
          <p:cNvPicPr>
            <a:picLocks noChangeAspect="1"/>
          </p:cNvPicPr>
          <p:nvPr/>
        </p:nvPicPr>
        <p:blipFill>
          <a:blip r:embed="rId3"/>
          <a:stretch>
            <a:fillRect/>
          </a:stretch>
        </p:blipFill>
        <p:spPr>
          <a:xfrm>
            <a:off x="4777316" y="730086"/>
            <a:ext cx="6780700" cy="5395499"/>
          </a:xfrm>
          <a:prstGeom prst="rect">
            <a:avLst/>
          </a:prstGeom>
        </p:spPr>
      </p:pic>
    </p:spTree>
    <p:extLst>
      <p:ext uri="{BB962C8B-B14F-4D97-AF65-F5344CB8AC3E}">
        <p14:creationId xmlns:p14="http://schemas.microsoft.com/office/powerpoint/2010/main" val="117719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55CAFC0-73A5-9CB9-85C3-7C7D647BA711}"/>
              </a:ext>
            </a:extLst>
          </p:cNvPr>
          <p:cNvSpPr>
            <a:spLocks noGrp="1"/>
          </p:cNvSpPr>
          <p:nvPr>
            <p:ph type="title"/>
          </p:nvPr>
        </p:nvSpPr>
        <p:spPr>
          <a:xfrm>
            <a:off x="630936" y="639520"/>
            <a:ext cx="3429000" cy="1719072"/>
          </a:xfrm>
        </p:spPr>
        <p:txBody>
          <a:bodyPr anchor="b">
            <a:normAutofit/>
          </a:bodyPr>
          <a:lstStyle/>
          <a:p>
            <a:r>
              <a:rPr lang="tr-TR" sz="5400">
                <a:ea typeface="+mj-lt"/>
                <a:cs typeface="+mj-lt"/>
              </a:rPr>
              <a:t>Yapay Zeka Türleri</a:t>
            </a:r>
            <a:endParaRPr lang="tr-TR"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1FE3437-53C4-F4EB-5FD3-3E79CD7FAFDE}"/>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tr-TR" sz="1000">
                <a:ea typeface="+mn-lt"/>
                <a:cs typeface="+mn-lt"/>
              </a:rPr>
              <a:t>Yapay zeka, genellikle üç ana kategoriye ayrılır:</a:t>
            </a:r>
          </a:p>
          <a:p>
            <a:r>
              <a:rPr lang="tr-TR" sz="1000">
                <a:ea typeface="+mn-lt"/>
                <a:cs typeface="+mn-lt"/>
              </a:rPr>
              <a:t>a) Dar AI (Weak AI veya Narrow AI): Belirli bir görevi yerine getirmek için tasarlanmış yapay zeka türüdür. Örneğin, satranç oynayan bir bilgisayar programı veya ses tanıma sistemleri bu kategoriye girer.</a:t>
            </a:r>
          </a:p>
          <a:p>
            <a:r>
              <a:rPr lang="tr-TR" sz="1000">
                <a:ea typeface="+mn-lt"/>
                <a:cs typeface="+mn-lt"/>
              </a:rPr>
              <a:t>b) Genel AI (Strong AI veya Artificial General Intelligence - AGI): İnsan seviyesinde genel zeka ve problem çözme yeteneğine sahip, birden fazla alanda başarılı olabilen yapay zeka türüdür. Henüz tam olarak gerçekleştirilmemiştir.</a:t>
            </a:r>
          </a:p>
          <a:p>
            <a:r>
              <a:rPr lang="tr-TR" sz="1000">
                <a:ea typeface="+mn-lt"/>
                <a:cs typeface="+mn-lt"/>
              </a:rPr>
              <a:t>c) Süper AI (Artificial Superintelligence - ASI): İnsan zekasını aşan, tüm alanlarda insanlardan daha üstün performans gösteren teorik yapay zeka türüdür. Bu seviye henüz sadece bilim kurgu ve teorik tartışmalarda yer almaktadır.Bu yapay zeka türleri, teknolojinin gelişimiyle birlikte sürekli olarak evrilmekte ve yeni uygulama alanları bulmaktadır.</a:t>
            </a:r>
            <a:endParaRPr lang="tr-TR" sz="1000"/>
          </a:p>
        </p:txBody>
      </p:sp>
      <p:pic>
        <p:nvPicPr>
          <p:cNvPr id="5" name="Resim 4" descr="Types of Artificial Intelligence - Javatpoint">
            <a:extLst>
              <a:ext uri="{FF2B5EF4-FFF2-40B4-BE49-F238E27FC236}">
                <a16:creationId xmlns:a16="http://schemas.microsoft.com/office/drawing/2014/main" id="{A9028960-49AD-81AE-9B3F-FAD6E8496924}"/>
              </a:ext>
            </a:extLst>
          </p:cNvPr>
          <p:cNvPicPr>
            <a:picLocks noChangeAspect="1"/>
          </p:cNvPicPr>
          <p:nvPr/>
        </p:nvPicPr>
        <p:blipFill>
          <a:blip r:embed="rId2"/>
          <a:stretch>
            <a:fillRect/>
          </a:stretch>
        </p:blipFill>
        <p:spPr>
          <a:xfrm>
            <a:off x="4654296" y="1927441"/>
            <a:ext cx="6903720" cy="3003118"/>
          </a:xfrm>
          <a:prstGeom prst="rect">
            <a:avLst/>
          </a:prstGeom>
        </p:spPr>
      </p:pic>
    </p:spTree>
    <p:extLst>
      <p:ext uri="{BB962C8B-B14F-4D97-AF65-F5344CB8AC3E}">
        <p14:creationId xmlns:p14="http://schemas.microsoft.com/office/powerpoint/2010/main" val="417167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636E8B5-B05C-89EB-9EF0-5084CA5DD7FF}"/>
              </a:ext>
            </a:extLst>
          </p:cNvPr>
          <p:cNvSpPr>
            <a:spLocks noGrp="1"/>
          </p:cNvSpPr>
          <p:nvPr>
            <p:ph type="title"/>
          </p:nvPr>
        </p:nvSpPr>
        <p:spPr>
          <a:xfrm>
            <a:off x="630936" y="639520"/>
            <a:ext cx="3429000" cy="1719072"/>
          </a:xfrm>
        </p:spPr>
        <p:txBody>
          <a:bodyPr anchor="b">
            <a:normAutofit/>
          </a:bodyPr>
          <a:lstStyle/>
          <a:p>
            <a:r>
              <a:rPr lang="tr-TR" sz="2600">
                <a:latin typeface="Aptos"/>
              </a:rPr>
              <a:t>Yapay zeka türlerini daha spesifik olarak sınıflandırmak gerekirse</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çerik Yer Tutucusu 5">
            <a:extLst>
              <a:ext uri="{FF2B5EF4-FFF2-40B4-BE49-F238E27FC236}">
                <a16:creationId xmlns:a16="http://schemas.microsoft.com/office/drawing/2014/main" id="{74DA6020-6888-376E-686A-C53E53877644}"/>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endParaRPr lang="tr-TR" sz="900"/>
          </a:p>
          <a:p>
            <a:r>
              <a:rPr lang="tr-TR" sz="900">
                <a:ea typeface="+mn-lt"/>
                <a:cs typeface="+mn-lt"/>
              </a:rPr>
              <a:t>Makine Öğrenmesi (Machine Learning):</a:t>
            </a:r>
            <a:endParaRPr lang="tr-TR" sz="900"/>
          </a:p>
          <a:p>
            <a:pPr lvl="1"/>
            <a:r>
              <a:rPr lang="tr-TR" sz="900">
                <a:ea typeface="+mn-lt"/>
                <a:cs typeface="+mn-lt"/>
              </a:rPr>
              <a:t>Denetimli Öğrenme (Supervised Learning)</a:t>
            </a:r>
            <a:endParaRPr lang="tr-TR" sz="900"/>
          </a:p>
          <a:p>
            <a:pPr lvl="1"/>
            <a:r>
              <a:rPr lang="tr-TR" sz="900">
                <a:ea typeface="+mn-lt"/>
                <a:cs typeface="+mn-lt"/>
              </a:rPr>
              <a:t>Denetimsiz Öğrenme (Unsupervised Learning)</a:t>
            </a:r>
            <a:endParaRPr lang="tr-TR" sz="900"/>
          </a:p>
          <a:p>
            <a:pPr lvl="1"/>
            <a:r>
              <a:rPr lang="tr-TR" sz="900">
                <a:ea typeface="+mn-lt"/>
                <a:cs typeface="+mn-lt"/>
              </a:rPr>
              <a:t>Pekiştirmeli Öğrenme (Reinforcement Learning)</a:t>
            </a:r>
            <a:endParaRPr lang="tr-TR" sz="900"/>
          </a:p>
          <a:p>
            <a:r>
              <a:rPr lang="tr-TR" sz="900">
                <a:ea typeface="+mn-lt"/>
                <a:cs typeface="+mn-lt"/>
              </a:rPr>
              <a:t>Derin Öğrenme (Deep Learning):</a:t>
            </a:r>
            <a:endParaRPr lang="tr-TR" sz="900"/>
          </a:p>
          <a:p>
            <a:pPr lvl="1"/>
            <a:r>
              <a:rPr lang="tr-TR" sz="900">
                <a:ea typeface="+mn-lt"/>
                <a:cs typeface="+mn-lt"/>
              </a:rPr>
              <a:t>Yapay Sinir Ağları (Artificial Neural Networks)</a:t>
            </a:r>
            <a:endParaRPr lang="tr-TR" sz="900"/>
          </a:p>
          <a:p>
            <a:pPr lvl="1"/>
            <a:r>
              <a:rPr lang="tr-TR" sz="900">
                <a:ea typeface="+mn-lt"/>
                <a:cs typeface="+mn-lt"/>
              </a:rPr>
              <a:t>Evrişimli Sinir Ağları (Convolutional Neural Networks - CNN)</a:t>
            </a:r>
            <a:endParaRPr lang="tr-TR" sz="900"/>
          </a:p>
          <a:p>
            <a:pPr lvl="1"/>
            <a:r>
              <a:rPr lang="tr-TR" sz="900">
                <a:ea typeface="+mn-lt"/>
                <a:cs typeface="+mn-lt"/>
              </a:rPr>
              <a:t>Tekrarlayan Sinir Ağları (Recurrent Neural Networks - RNN)</a:t>
            </a:r>
            <a:endParaRPr lang="tr-TR" sz="900"/>
          </a:p>
          <a:p>
            <a:pPr lvl="1"/>
            <a:r>
              <a:rPr lang="tr-TR" sz="900">
                <a:ea typeface="+mn-lt"/>
                <a:cs typeface="+mn-lt"/>
              </a:rPr>
              <a:t>Uzun Kısa Süreli Bellek (Long Short-Term Memory - LSTM)</a:t>
            </a:r>
            <a:endParaRPr lang="tr-TR" sz="900"/>
          </a:p>
          <a:p>
            <a:r>
              <a:rPr lang="tr-TR" sz="900">
                <a:ea typeface="+mn-lt"/>
                <a:cs typeface="+mn-lt"/>
              </a:rPr>
              <a:t>Doğal Dil İşleme (Natural Language Processing - NLP):</a:t>
            </a:r>
            <a:endParaRPr lang="tr-TR" sz="900"/>
          </a:p>
          <a:p>
            <a:pPr lvl="1"/>
            <a:r>
              <a:rPr lang="tr-TR" sz="900">
                <a:ea typeface="+mn-lt"/>
                <a:cs typeface="+mn-lt"/>
              </a:rPr>
              <a:t>Metin Sınıflandırma</a:t>
            </a:r>
            <a:endParaRPr lang="tr-TR" sz="900"/>
          </a:p>
          <a:p>
            <a:pPr lvl="1"/>
            <a:r>
              <a:rPr lang="tr-TR" sz="900">
                <a:ea typeface="+mn-lt"/>
                <a:cs typeface="+mn-lt"/>
              </a:rPr>
              <a:t>Duygu Analizi</a:t>
            </a:r>
            <a:endParaRPr lang="tr-TR" sz="900"/>
          </a:p>
          <a:p>
            <a:pPr lvl="1"/>
            <a:r>
              <a:rPr lang="tr-TR" sz="900">
                <a:ea typeface="+mn-lt"/>
                <a:cs typeface="+mn-lt"/>
              </a:rPr>
              <a:t>Makine Çevirisi</a:t>
            </a:r>
            <a:endParaRPr lang="tr-TR" sz="900"/>
          </a:p>
          <a:p>
            <a:pPr lvl="1"/>
            <a:r>
              <a:rPr lang="tr-TR" sz="900">
                <a:ea typeface="+mn-lt"/>
                <a:cs typeface="+mn-lt"/>
              </a:rPr>
              <a:t>Soru Cevaplama Sistemleri</a:t>
            </a:r>
            <a:endParaRPr lang="tr-TR" sz="900"/>
          </a:p>
          <a:p>
            <a:endParaRPr lang="tr-TR" sz="900"/>
          </a:p>
        </p:txBody>
      </p:sp>
      <p:pic>
        <p:nvPicPr>
          <p:cNvPr id="7" name="Resim 6" descr="Exploring the Transformative Power of Different AI Types | by Jay | Medium">
            <a:extLst>
              <a:ext uri="{FF2B5EF4-FFF2-40B4-BE49-F238E27FC236}">
                <a16:creationId xmlns:a16="http://schemas.microsoft.com/office/drawing/2014/main" id="{8BD3AD06-399C-420D-800A-80C327772EB5}"/>
              </a:ext>
            </a:extLst>
          </p:cNvPr>
          <p:cNvPicPr>
            <a:picLocks noChangeAspect="1"/>
          </p:cNvPicPr>
          <p:nvPr/>
        </p:nvPicPr>
        <p:blipFill>
          <a:blip r:embed="rId3"/>
          <a:stretch>
            <a:fillRect/>
          </a:stretch>
        </p:blipFill>
        <p:spPr>
          <a:xfrm>
            <a:off x="5303221" y="640080"/>
            <a:ext cx="5605869" cy="5577840"/>
          </a:xfrm>
          <a:prstGeom prst="rect">
            <a:avLst/>
          </a:prstGeom>
        </p:spPr>
      </p:pic>
    </p:spTree>
    <p:extLst>
      <p:ext uri="{BB962C8B-B14F-4D97-AF65-F5344CB8AC3E}">
        <p14:creationId xmlns:p14="http://schemas.microsoft.com/office/powerpoint/2010/main" val="375895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B9A3492-65CB-4B05-74E3-4E938E3DD2C4}"/>
              </a:ext>
            </a:extLst>
          </p:cNvPr>
          <p:cNvSpPr>
            <a:spLocks noGrp="1"/>
          </p:cNvSpPr>
          <p:nvPr>
            <p:ph type="title"/>
          </p:nvPr>
        </p:nvSpPr>
        <p:spPr>
          <a:xfrm>
            <a:off x="630936" y="639520"/>
            <a:ext cx="3429000" cy="1719072"/>
          </a:xfrm>
        </p:spPr>
        <p:txBody>
          <a:bodyPr anchor="b">
            <a:normAutofit/>
          </a:bodyPr>
          <a:lstStyle/>
          <a:p>
            <a:r>
              <a:rPr lang="tr-TR" sz="2600" dirty="0">
                <a:latin typeface="Aptos"/>
              </a:rPr>
              <a:t>Yapay zeka türlerini daha spesifik olarak sınıflandırmak gerekirse</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3BDE975-2F9D-3005-68F1-4FD507740259}"/>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tr-TR" sz="700">
                <a:ea typeface="+mn-lt"/>
                <a:cs typeface="+mn-lt"/>
              </a:rPr>
              <a:t>Bilgisayarlı Görü (Computer Vision):</a:t>
            </a:r>
          </a:p>
          <a:p>
            <a:pPr lvl="1"/>
            <a:r>
              <a:rPr lang="tr-TR" sz="700">
                <a:ea typeface="+mn-lt"/>
                <a:cs typeface="+mn-lt"/>
              </a:rPr>
              <a:t>Görüntü Sınıflandırma</a:t>
            </a:r>
          </a:p>
          <a:p>
            <a:pPr lvl="1"/>
            <a:r>
              <a:rPr lang="tr-TR" sz="700">
                <a:ea typeface="+mn-lt"/>
                <a:cs typeface="+mn-lt"/>
              </a:rPr>
              <a:t>Nesne Tespiti</a:t>
            </a:r>
          </a:p>
          <a:p>
            <a:pPr lvl="1"/>
            <a:r>
              <a:rPr lang="tr-TR" sz="700">
                <a:ea typeface="+mn-lt"/>
                <a:cs typeface="+mn-lt"/>
              </a:rPr>
              <a:t>Yüz Tanıma</a:t>
            </a:r>
          </a:p>
          <a:p>
            <a:pPr lvl="1"/>
            <a:r>
              <a:rPr lang="tr-TR" sz="700">
                <a:ea typeface="+mn-lt"/>
                <a:cs typeface="+mn-lt"/>
              </a:rPr>
              <a:t>Görüntü Segmentasyonu</a:t>
            </a:r>
          </a:p>
          <a:p>
            <a:r>
              <a:rPr lang="tr-TR" sz="700">
                <a:ea typeface="+mn-lt"/>
                <a:cs typeface="+mn-lt"/>
              </a:rPr>
              <a:t>Konuşma Tanıma ve Sentezi:</a:t>
            </a:r>
          </a:p>
          <a:p>
            <a:pPr lvl="1"/>
            <a:r>
              <a:rPr lang="tr-TR" sz="700">
                <a:ea typeface="+mn-lt"/>
                <a:cs typeface="+mn-lt"/>
              </a:rPr>
              <a:t>Otomatik Konuşma Tanıma (Automatic Speech Recognition - ASR)</a:t>
            </a:r>
          </a:p>
          <a:p>
            <a:pPr lvl="1"/>
            <a:r>
              <a:rPr lang="tr-TR" sz="700">
                <a:ea typeface="+mn-lt"/>
                <a:cs typeface="+mn-lt"/>
              </a:rPr>
              <a:t>Metin-Konuşma Dönüşümü (Text-to-Speech - TTS)</a:t>
            </a:r>
          </a:p>
          <a:p>
            <a:r>
              <a:rPr lang="tr-TR" sz="700">
                <a:ea typeface="+mn-lt"/>
                <a:cs typeface="+mn-lt"/>
              </a:rPr>
              <a:t>Robotik ve Otonom Sistemler:</a:t>
            </a:r>
          </a:p>
          <a:p>
            <a:pPr lvl="1"/>
            <a:r>
              <a:rPr lang="tr-TR" sz="700">
                <a:ea typeface="+mn-lt"/>
                <a:cs typeface="+mn-lt"/>
              </a:rPr>
              <a:t>Hareket Planlama</a:t>
            </a:r>
          </a:p>
          <a:p>
            <a:pPr lvl="1"/>
            <a:r>
              <a:rPr lang="tr-TR" sz="700">
                <a:ea typeface="+mn-lt"/>
                <a:cs typeface="+mn-lt"/>
              </a:rPr>
              <a:t>Çevre Algılama</a:t>
            </a:r>
          </a:p>
          <a:p>
            <a:pPr lvl="1"/>
            <a:r>
              <a:rPr lang="tr-TR" sz="700">
                <a:ea typeface="+mn-lt"/>
                <a:cs typeface="+mn-lt"/>
              </a:rPr>
              <a:t>Karar Verme Sistemleri</a:t>
            </a:r>
          </a:p>
          <a:p>
            <a:r>
              <a:rPr lang="tr-TR" sz="700">
                <a:ea typeface="+mn-lt"/>
                <a:cs typeface="+mn-lt"/>
              </a:rPr>
              <a:t>Uzman Sistemler:</a:t>
            </a:r>
          </a:p>
          <a:p>
            <a:pPr lvl="1"/>
            <a:r>
              <a:rPr lang="tr-TR" sz="700">
                <a:ea typeface="+mn-lt"/>
                <a:cs typeface="+mn-lt"/>
              </a:rPr>
              <a:t>Kural Tabanlı Sistemler</a:t>
            </a:r>
          </a:p>
          <a:p>
            <a:pPr lvl="1"/>
            <a:r>
              <a:rPr lang="tr-TR" sz="700">
                <a:ea typeface="+mn-lt"/>
                <a:cs typeface="+mn-lt"/>
              </a:rPr>
              <a:t>Bulanık Mantık (Fuzzy Logic)</a:t>
            </a:r>
          </a:p>
          <a:p>
            <a:r>
              <a:rPr lang="tr-TR" sz="700">
                <a:ea typeface="+mn-lt"/>
                <a:cs typeface="+mn-lt"/>
              </a:rPr>
              <a:t>Genetik Algoritmalar ve Evrimsel Hesaplama</a:t>
            </a:r>
          </a:p>
          <a:p>
            <a:r>
              <a:rPr lang="tr-TR" sz="700">
                <a:ea typeface="+mn-lt"/>
                <a:cs typeface="+mn-lt"/>
              </a:rPr>
              <a:t>Swarm Intelligence (Sürü Zekası)</a:t>
            </a:r>
          </a:p>
          <a:p>
            <a:r>
              <a:rPr lang="tr-TR" sz="700">
                <a:ea typeface="+mn-lt"/>
                <a:cs typeface="+mn-lt"/>
              </a:rPr>
              <a:t>Yapay Duygusal Zeka (Artificial Emotional Intelligence)</a:t>
            </a:r>
          </a:p>
          <a:p>
            <a:endParaRPr lang="tr-TR" sz="700"/>
          </a:p>
        </p:txBody>
      </p:sp>
      <p:pic>
        <p:nvPicPr>
          <p:cNvPr id="4" name="Resim 3" descr="Exploring the Transformative Power of Different AI Types | by Jay | Medium">
            <a:extLst>
              <a:ext uri="{FF2B5EF4-FFF2-40B4-BE49-F238E27FC236}">
                <a16:creationId xmlns:a16="http://schemas.microsoft.com/office/drawing/2014/main" id="{81F2FA88-502F-189C-4F1A-37E9244A11F0}"/>
              </a:ext>
            </a:extLst>
          </p:cNvPr>
          <p:cNvPicPr>
            <a:picLocks noChangeAspect="1"/>
          </p:cNvPicPr>
          <p:nvPr/>
        </p:nvPicPr>
        <p:blipFill>
          <a:blip r:embed="rId3"/>
          <a:stretch>
            <a:fillRect/>
          </a:stretch>
        </p:blipFill>
        <p:spPr>
          <a:xfrm>
            <a:off x="5303221" y="640080"/>
            <a:ext cx="5605869" cy="5577840"/>
          </a:xfrm>
          <a:prstGeom prst="rect">
            <a:avLst/>
          </a:prstGeom>
        </p:spPr>
      </p:pic>
    </p:spTree>
    <p:extLst>
      <p:ext uri="{BB962C8B-B14F-4D97-AF65-F5344CB8AC3E}">
        <p14:creationId xmlns:p14="http://schemas.microsoft.com/office/powerpoint/2010/main" val="306738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75C28E4-6817-8700-5EDD-4F2A4D343DC5}"/>
              </a:ext>
            </a:extLst>
          </p:cNvPr>
          <p:cNvSpPr>
            <a:spLocks noGrp="1"/>
          </p:cNvSpPr>
          <p:nvPr>
            <p:ph type="title"/>
          </p:nvPr>
        </p:nvSpPr>
        <p:spPr>
          <a:xfrm>
            <a:off x="761803" y="350196"/>
            <a:ext cx="4646904" cy="1624520"/>
          </a:xfrm>
        </p:spPr>
        <p:txBody>
          <a:bodyPr anchor="ctr">
            <a:normAutofit/>
          </a:bodyPr>
          <a:lstStyle/>
          <a:p>
            <a:r>
              <a:rPr lang="tr-TR" sz="4000"/>
              <a:t>Yapay Zeka ve Veri</a:t>
            </a:r>
          </a:p>
        </p:txBody>
      </p:sp>
      <p:sp>
        <p:nvSpPr>
          <p:cNvPr id="3" name="İçerik Yer Tutucusu 2">
            <a:extLst>
              <a:ext uri="{FF2B5EF4-FFF2-40B4-BE49-F238E27FC236}">
                <a16:creationId xmlns:a16="http://schemas.microsoft.com/office/drawing/2014/main" id="{F77D9A4C-7DF9-2E90-03FC-4D6FD0CCEC8F}"/>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r>
              <a:rPr lang="tr-TR" sz="1100" dirty="0">
                <a:ea typeface="+mn-lt"/>
                <a:cs typeface="+mn-lt"/>
              </a:rPr>
              <a:t>Yapay zeka ve veri arasında çok güçlü bir alaka vardır. Veri, yapay zeka sistemlerinin temelini oluşturur ve başarısı için çok önemlidir.</a:t>
            </a:r>
          </a:p>
          <a:p>
            <a:r>
              <a:rPr lang="tr-TR" sz="1100" b="1" dirty="0">
                <a:ea typeface="+mn-lt"/>
                <a:cs typeface="+mn-lt"/>
              </a:rPr>
              <a:t>Öğrenme Kaynağı:</a:t>
            </a:r>
            <a:r>
              <a:rPr lang="tr-TR" sz="1100" dirty="0">
                <a:ea typeface="+mn-lt"/>
                <a:cs typeface="+mn-lt"/>
              </a:rPr>
              <a:t> Yapay zeka modelleri, verilerden öğrenir. Veri, yapay zekanın "besini" gibidir.</a:t>
            </a:r>
            <a:endParaRPr lang="tr-TR" sz="1100" dirty="0"/>
          </a:p>
          <a:p>
            <a:r>
              <a:rPr lang="tr-TR" sz="1100" b="1" dirty="0">
                <a:ea typeface="+mn-lt"/>
                <a:cs typeface="+mn-lt"/>
              </a:rPr>
              <a:t>Performans İyileştirme: </a:t>
            </a:r>
            <a:r>
              <a:rPr lang="tr-TR" sz="1100" dirty="0">
                <a:ea typeface="+mn-lt"/>
                <a:cs typeface="+mn-lt"/>
              </a:rPr>
              <a:t>Daha fazla ve kaliteli veri, yapay zeka modellerinin performansını artırır.</a:t>
            </a:r>
            <a:endParaRPr lang="tr-TR" sz="1100" dirty="0"/>
          </a:p>
          <a:p>
            <a:r>
              <a:rPr lang="tr-TR" sz="1100" b="1" dirty="0">
                <a:ea typeface="+mn-lt"/>
                <a:cs typeface="+mn-lt"/>
              </a:rPr>
              <a:t>Doğruluk ve Güvenilirlik: </a:t>
            </a:r>
            <a:r>
              <a:rPr lang="tr-TR" sz="1100" dirty="0">
                <a:ea typeface="+mn-lt"/>
                <a:cs typeface="+mn-lt"/>
              </a:rPr>
              <a:t>Yeterli ve doğru veri, yapay zeka sistemlerinin daha isabetli sonuçlar üretmesini sağlar.</a:t>
            </a:r>
            <a:endParaRPr lang="tr-TR" sz="1100" dirty="0"/>
          </a:p>
          <a:p>
            <a:r>
              <a:rPr lang="tr-TR" sz="1100" b="1" dirty="0">
                <a:ea typeface="+mn-lt"/>
                <a:cs typeface="+mn-lt"/>
              </a:rPr>
              <a:t>Örüntü Keşfi:</a:t>
            </a:r>
            <a:r>
              <a:rPr lang="tr-TR" sz="1100" dirty="0">
                <a:ea typeface="+mn-lt"/>
                <a:cs typeface="+mn-lt"/>
              </a:rPr>
              <a:t> Büyük veri setleri, insanların fark edemeyeceği karmaşık ilişkileri ortaya çıkarabilir.</a:t>
            </a:r>
            <a:endParaRPr lang="tr-TR" sz="1100" dirty="0"/>
          </a:p>
          <a:p>
            <a:r>
              <a:rPr lang="tr-TR" sz="1100" b="1" dirty="0">
                <a:ea typeface="+mn-lt"/>
                <a:cs typeface="+mn-lt"/>
              </a:rPr>
              <a:t>Gerçek Dünya Temsili: </a:t>
            </a:r>
            <a:r>
              <a:rPr lang="tr-TR" sz="1100" dirty="0">
                <a:ea typeface="+mn-lt"/>
                <a:cs typeface="+mn-lt"/>
              </a:rPr>
              <a:t>Veri, gerçek dünyanın bir yansımasıdır. Yapay zeka, bu veri üzerinden gerçek problemleri çözmeyi öğrenir.</a:t>
            </a:r>
            <a:endParaRPr lang="tr-TR" sz="1100" dirty="0"/>
          </a:p>
          <a:p>
            <a:r>
              <a:rPr lang="tr-TR" sz="1100" b="1" dirty="0">
                <a:ea typeface="+mn-lt"/>
                <a:cs typeface="+mn-lt"/>
              </a:rPr>
              <a:t>Sürekli Gelişim: </a:t>
            </a:r>
            <a:r>
              <a:rPr lang="tr-TR" sz="1100" dirty="0">
                <a:ea typeface="+mn-lt"/>
                <a:cs typeface="+mn-lt"/>
              </a:rPr>
              <a:t>Yapay zeka sistemleri, yeni verilerle beslenerek kendilerini sürekli güncelleyebilir.</a:t>
            </a:r>
            <a:endParaRPr lang="tr-TR" sz="1100" dirty="0"/>
          </a:p>
          <a:p>
            <a:r>
              <a:rPr lang="tr-TR" sz="1100" b="1" dirty="0">
                <a:ea typeface="+mn-lt"/>
                <a:cs typeface="+mn-lt"/>
              </a:rPr>
              <a:t>Karar Verme Desteği: </a:t>
            </a:r>
            <a:r>
              <a:rPr lang="tr-TR" sz="1100" dirty="0">
                <a:ea typeface="+mn-lt"/>
                <a:cs typeface="+mn-lt"/>
              </a:rPr>
              <a:t>Veri odaklı yapay zeka sistemleri, daha iyi kararlar alınmasına yardımcı olur.</a:t>
            </a:r>
            <a:endParaRPr lang="tr-TR" sz="1100"/>
          </a:p>
          <a:p>
            <a:endParaRPr lang="tr-TR" sz="1100"/>
          </a:p>
        </p:txBody>
      </p:sp>
      <p:pic>
        <p:nvPicPr>
          <p:cNvPr id="4" name="Resim 3" descr="How Big Data And Artificial Intelligence Work Together - Big Data Analytics  News">
            <a:extLst>
              <a:ext uri="{FF2B5EF4-FFF2-40B4-BE49-F238E27FC236}">
                <a16:creationId xmlns:a16="http://schemas.microsoft.com/office/drawing/2014/main" id="{8FEF0CDA-E99A-918F-E334-161FEF165694}"/>
              </a:ext>
            </a:extLst>
          </p:cNvPr>
          <p:cNvPicPr>
            <a:picLocks noChangeAspect="1"/>
          </p:cNvPicPr>
          <p:nvPr/>
        </p:nvPicPr>
        <p:blipFill>
          <a:blip r:embed="rId3"/>
          <a:srcRect l="21248" r="25359"/>
          <a:stretch/>
        </p:blipFill>
        <p:spPr>
          <a:xfrm>
            <a:off x="6096000" y="1"/>
            <a:ext cx="6102825" cy="6858000"/>
          </a:xfrm>
          <a:prstGeom prst="rect">
            <a:avLst/>
          </a:prstGeom>
        </p:spPr>
      </p:pic>
    </p:spTree>
    <p:extLst>
      <p:ext uri="{BB962C8B-B14F-4D97-AF65-F5344CB8AC3E}">
        <p14:creationId xmlns:p14="http://schemas.microsoft.com/office/powerpoint/2010/main" val="207005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720DF21-5176-5CFE-83F8-35F97850D01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Veriye Nasıl Erişirim?</a:t>
            </a:r>
          </a:p>
        </p:txBody>
      </p:sp>
      <p:pic>
        <p:nvPicPr>
          <p:cNvPr id="4" name="İçerik Yer Tutucusu 3" descr="The hidden risk of AI and Big Data | by Vegard Flovik | Towards Data Science">
            <a:extLst>
              <a:ext uri="{FF2B5EF4-FFF2-40B4-BE49-F238E27FC236}">
                <a16:creationId xmlns:a16="http://schemas.microsoft.com/office/drawing/2014/main" id="{45742810-54A9-AFA4-D5B7-8DD0A2A331D3}"/>
              </a:ext>
            </a:extLst>
          </p:cNvPr>
          <p:cNvPicPr>
            <a:picLocks noGrp="1" noChangeAspect="1"/>
          </p:cNvPicPr>
          <p:nvPr>
            <p:ph idx="1"/>
          </p:nvPr>
        </p:nvPicPr>
        <p:blipFill>
          <a:blip r:embed="rId2"/>
          <a:stretch>
            <a:fillRect/>
          </a:stretch>
        </p:blipFill>
        <p:spPr>
          <a:xfrm>
            <a:off x="4777316" y="1325818"/>
            <a:ext cx="6780700" cy="4204034"/>
          </a:xfrm>
          <a:prstGeom prst="rect">
            <a:avLst/>
          </a:prstGeom>
        </p:spPr>
      </p:pic>
    </p:spTree>
    <p:extLst>
      <p:ext uri="{BB962C8B-B14F-4D97-AF65-F5344CB8AC3E}">
        <p14:creationId xmlns:p14="http://schemas.microsoft.com/office/powerpoint/2010/main" val="206962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2269474-2838-4EB8-8F3A-D7E2E6209D00}"/>
              </a:ext>
            </a:extLst>
          </p:cNvPr>
          <p:cNvSpPr>
            <a:spLocks noGrp="1"/>
          </p:cNvSpPr>
          <p:nvPr>
            <p:ph type="title"/>
          </p:nvPr>
        </p:nvSpPr>
        <p:spPr>
          <a:xfrm>
            <a:off x="630936" y="640080"/>
            <a:ext cx="4818888" cy="1481328"/>
          </a:xfrm>
        </p:spPr>
        <p:txBody>
          <a:bodyPr anchor="b">
            <a:normAutofit/>
          </a:bodyPr>
          <a:lstStyle/>
          <a:p>
            <a:r>
              <a:rPr lang="tr-TR" sz="5000"/>
              <a:t>Nasıl kullanılabilir veri elde ederim?</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2246A5A-DDD0-26C6-F3D1-415A5CEA9D2A}"/>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tr-TR" sz="1200">
                <a:ea typeface="+mn-lt"/>
                <a:cs typeface="+mn-lt"/>
              </a:rPr>
              <a:t>Veri Toplama:</a:t>
            </a:r>
            <a:endParaRPr lang="tr-TR"/>
          </a:p>
          <a:p>
            <a:pPr lvl="1"/>
            <a:r>
              <a:rPr lang="tr-TR" sz="1200" dirty="0">
                <a:ea typeface="+mn-lt"/>
                <a:cs typeface="+mn-lt"/>
              </a:rPr>
              <a:t>İlgili kaynaklardan ham veriyi toplarız.</a:t>
            </a:r>
            <a:endParaRPr lang="tr-TR" sz="1200" dirty="0"/>
          </a:p>
          <a:p>
            <a:pPr lvl="1"/>
            <a:r>
              <a:rPr lang="tr-TR" sz="1200" dirty="0">
                <a:ea typeface="+mn-lt"/>
                <a:cs typeface="+mn-lt"/>
              </a:rPr>
              <a:t>Veri formatını belirleme: Verinin yapısını (örneğin, CSV, JSON, XML) ve içeriğini (sayısal, kategorik, metin) tanımlarız.</a:t>
            </a:r>
          </a:p>
          <a:p>
            <a:pPr marL="0" indent="0">
              <a:buNone/>
            </a:pPr>
            <a:r>
              <a:rPr lang="tr-TR" sz="1200">
                <a:ea typeface="+mn-lt"/>
                <a:cs typeface="+mn-lt"/>
              </a:rPr>
              <a:t>Veri Temizleme:</a:t>
            </a:r>
          </a:p>
          <a:p>
            <a:pPr lvl="1"/>
            <a:r>
              <a:rPr lang="tr-TR" sz="1200" dirty="0">
                <a:ea typeface="+mn-lt"/>
                <a:cs typeface="+mn-lt"/>
              </a:rPr>
              <a:t>Eksik veya hatalı verileri tespit eder ve düzeltiriz.</a:t>
            </a:r>
          </a:p>
          <a:p>
            <a:pPr lvl="1"/>
            <a:r>
              <a:rPr lang="tr-TR" sz="1200" dirty="0">
                <a:ea typeface="+mn-lt"/>
                <a:cs typeface="+mn-lt"/>
              </a:rPr>
              <a:t>Tutarsızlıkları giderme: Örneğin, aynı bilginin farklı şekillerde yazılması (İstanbul, </a:t>
            </a:r>
            <a:r>
              <a:rPr lang="tr-TR" sz="1200" dirty="0" err="1">
                <a:ea typeface="+mn-lt"/>
                <a:cs typeface="+mn-lt"/>
              </a:rPr>
              <a:t>istanbul</a:t>
            </a:r>
            <a:r>
              <a:rPr lang="tr-TR" sz="1200" dirty="0">
                <a:ea typeface="+mn-lt"/>
                <a:cs typeface="+mn-lt"/>
              </a:rPr>
              <a:t>, İST) gibi durumları düzeltiriz.</a:t>
            </a:r>
          </a:p>
          <a:p>
            <a:pPr marL="0" indent="0">
              <a:buNone/>
            </a:pPr>
            <a:r>
              <a:rPr lang="tr-TR" sz="1200">
                <a:ea typeface="+mn-lt"/>
                <a:cs typeface="+mn-lt"/>
              </a:rPr>
              <a:t>Veri Dönüştürme:</a:t>
            </a:r>
          </a:p>
          <a:p>
            <a:pPr lvl="1"/>
            <a:r>
              <a:rPr lang="tr-TR" sz="1200" dirty="0">
                <a:ea typeface="+mn-lt"/>
                <a:cs typeface="+mn-lt"/>
              </a:rPr>
              <a:t>Veriyi uygun formata çevirme: Örneğin, "Erkek" ve "Kadın" gibi kategorik verileri 0 ve 1 gibi sayısal değerlere dönüştürürüz.</a:t>
            </a:r>
            <a:endParaRPr lang="tr-TR" sz="1200" dirty="0"/>
          </a:p>
          <a:p>
            <a:pPr lvl="1"/>
            <a:r>
              <a:rPr lang="tr-TR" sz="1200" dirty="0">
                <a:ea typeface="+mn-lt"/>
                <a:cs typeface="+mn-lt"/>
              </a:rPr>
              <a:t>Ölçeklendirme veya normalizasyon: Farklı ölçeklerdeki verileri aynı aralığa getiririz (örneğin, 0-1 arasına).</a:t>
            </a:r>
            <a:endParaRPr lang="tr-TR" sz="1200" dirty="0"/>
          </a:p>
          <a:p>
            <a:endParaRPr lang="tr-TR" sz="1200">
              <a:ea typeface="+mn-lt"/>
              <a:cs typeface="+mn-lt"/>
            </a:endParaRPr>
          </a:p>
        </p:txBody>
      </p:sp>
      <p:pic>
        <p:nvPicPr>
          <p:cNvPr id="4" name="Resim 3" descr="Feature Selection Techniques in Machine Learning">
            <a:extLst>
              <a:ext uri="{FF2B5EF4-FFF2-40B4-BE49-F238E27FC236}">
                <a16:creationId xmlns:a16="http://schemas.microsoft.com/office/drawing/2014/main" id="{E3025875-DF42-5E81-A88F-38A9A0F9BFF3}"/>
              </a:ext>
            </a:extLst>
          </p:cNvPr>
          <p:cNvPicPr>
            <a:picLocks noChangeAspect="1"/>
          </p:cNvPicPr>
          <p:nvPr/>
        </p:nvPicPr>
        <p:blipFill>
          <a:blip r:embed="rId2"/>
          <a:stretch>
            <a:fillRect/>
          </a:stretch>
        </p:blipFill>
        <p:spPr>
          <a:xfrm>
            <a:off x="6099048" y="2077905"/>
            <a:ext cx="5458968" cy="2702189"/>
          </a:xfrm>
          <a:prstGeom prst="rect">
            <a:avLst/>
          </a:prstGeom>
        </p:spPr>
      </p:pic>
    </p:spTree>
    <p:extLst>
      <p:ext uri="{BB962C8B-B14F-4D97-AF65-F5344CB8AC3E}">
        <p14:creationId xmlns:p14="http://schemas.microsoft.com/office/powerpoint/2010/main" val="2046932418"/>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15</Slides>
  <Notes>6</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Ofis Teması</vt:lpstr>
      <vt:lpstr> Ders 1</vt:lpstr>
      <vt:lpstr>Yapay Zeka Nedir?</vt:lpstr>
      <vt:lpstr>Yapay Zekanın Tarihçesi ve Gelişimi</vt:lpstr>
      <vt:lpstr>Yapay Zeka Türleri</vt:lpstr>
      <vt:lpstr>Yapay zeka türlerini daha spesifik olarak sınıflandırmak gerekirse</vt:lpstr>
      <vt:lpstr>Yapay zeka türlerini daha spesifik olarak sınıflandırmak gerekirse</vt:lpstr>
      <vt:lpstr>Yapay Zeka ve Veri</vt:lpstr>
      <vt:lpstr>Veriye Nasıl Erişirim?</vt:lpstr>
      <vt:lpstr>Nasıl kullanılabilir veri elde ederim?</vt:lpstr>
      <vt:lpstr>Nasıl kullanılabilir veri elde ederim?</vt:lpstr>
      <vt:lpstr>Nasıl kullanılabilir veri elde ederim?</vt:lpstr>
      <vt:lpstr>Makine Öğrenmesi</vt:lpstr>
      <vt:lpstr>Derin Öğrenme </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182</cp:revision>
  <dcterms:created xsi:type="dcterms:W3CDTF">2024-09-16T05:56:48Z</dcterms:created>
  <dcterms:modified xsi:type="dcterms:W3CDTF">2024-09-16T07:00:08Z</dcterms:modified>
</cp:coreProperties>
</file>