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Kunal </a:t>
            </a:r>
            <a:r>
              <a:rPr lang="en" dirty="0" err="1"/>
              <a:t>Bambardekar</a:t>
            </a:r>
            <a:r>
              <a:rPr lang="en" dirty="0"/>
              <a:t>, 1005618002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Renu</a:t>
            </a:r>
            <a:r>
              <a:rPr lang="en" dirty="0"/>
              <a:t> </a:t>
            </a:r>
            <a:r>
              <a:rPr lang="en" dirty="0" err="1"/>
              <a:t>Indapurkar</a:t>
            </a:r>
            <a:r>
              <a:rPr lang="en" dirty="0"/>
              <a:t>, 1005659039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Amr Mohamed, 999593079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Rafael Perez, 1006594641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Collin Wilson, 1002258175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Fake News Detection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MIE1624 Team 8 | December 3,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Where is the model slacking?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50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The truth is scarce...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7175" y="548400"/>
            <a:ext cx="1811475" cy="44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/>
        </p:nvSpPr>
        <p:spPr>
          <a:xfrm>
            <a:off x="5887450" y="0"/>
            <a:ext cx="2729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5741875" y="1033850"/>
            <a:ext cx="795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800" b="1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5665675" y="2490975"/>
            <a:ext cx="947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Partly True</a:t>
            </a:r>
            <a:endParaRPr sz="1800" b="1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5741875" y="4081225"/>
            <a:ext cx="795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800" b="1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4">
            <a:alphaModFix/>
          </a:blip>
          <a:srcRect t="4524" r="4425"/>
          <a:stretch/>
        </p:blipFill>
        <p:spPr>
          <a:xfrm>
            <a:off x="730000" y="1922225"/>
            <a:ext cx="4550050" cy="270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i="1">
                <a:latin typeface="Corsiva"/>
                <a:ea typeface="Corsiva"/>
                <a:cs typeface="Corsiva"/>
                <a:sym typeface="Corsiva"/>
              </a:rPr>
              <a:t>fin</a:t>
            </a:r>
            <a:endParaRPr i="1"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can preliminary data analysis tell us?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723300" y="4445702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>
                <a:solidFill>
                  <a:srgbClr val="000000"/>
                </a:solidFill>
              </a:rPr>
              <a:t>These words are most associated with false claims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832" y="310450"/>
            <a:ext cx="6694336" cy="42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can machine learning tell us?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724950" y="4372550"/>
            <a:ext cx="8076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>
                <a:solidFill>
                  <a:schemeClr val="accent3"/>
                </a:solidFill>
              </a:rPr>
              <a:t>Logistic Regression</a:t>
            </a:r>
            <a:r>
              <a:rPr lang="en" b="1">
                <a:solidFill>
                  <a:srgbClr val="000000"/>
                </a:solidFill>
              </a:rPr>
              <a:t>, Linear Support Vector Machines, and</a:t>
            </a:r>
            <a:r>
              <a:rPr lang="en" b="1"/>
              <a:t> </a:t>
            </a:r>
            <a:r>
              <a:rPr lang="en" b="1">
                <a:solidFill>
                  <a:schemeClr val="accent3"/>
                </a:solidFill>
              </a:rPr>
              <a:t>Random Forest</a:t>
            </a:r>
            <a:r>
              <a:rPr lang="en" b="1"/>
              <a:t> </a:t>
            </a:r>
            <a:r>
              <a:rPr lang="en" b="1">
                <a:solidFill>
                  <a:srgbClr val="000000"/>
                </a:solidFill>
              </a:rPr>
              <a:t>achieve</a:t>
            </a:r>
            <a:r>
              <a:rPr lang="en" b="1"/>
              <a:t> </a:t>
            </a:r>
            <a:r>
              <a:rPr lang="en" b="1">
                <a:solidFill>
                  <a:schemeClr val="accent3"/>
                </a:solidFill>
              </a:rPr>
              <a:t>59%</a:t>
            </a:r>
            <a:r>
              <a:rPr lang="en" b="1"/>
              <a:t> </a:t>
            </a:r>
            <a:r>
              <a:rPr lang="en" b="1">
                <a:solidFill>
                  <a:srgbClr val="000000"/>
                </a:solidFill>
              </a:rPr>
              <a:t>average accuracy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88" y="1041425"/>
            <a:ext cx="7453825" cy="3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>
                <a:solidFill>
                  <a:schemeClr val="accent3"/>
                </a:solidFill>
              </a:rPr>
              <a:t>Random Forests</a:t>
            </a:r>
            <a:r>
              <a:rPr lang="en" b="1">
                <a:solidFill>
                  <a:srgbClr val="000000"/>
                </a:solidFill>
              </a:rPr>
              <a:t> feature importance can tell us which issues were most discussed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675" y="867388"/>
            <a:ext cx="8269950" cy="34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24950" y="4372550"/>
            <a:ext cx="7905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>
                <a:solidFill>
                  <a:schemeClr val="accent3"/>
                </a:solidFill>
              </a:rPr>
              <a:t>Logistic Regression</a:t>
            </a:r>
            <a:r>
              <a:rPr lang="en" b="1">
                <a:solidFill>
                  <a:srgbClr val="000000"/>
                </a:solidFill>
              </a:rPr>
              <a:t> can tell us which features factor more in determining whether a claim is true or false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51930"/>
          <a:stretch/>
        </p:blipFill>
        <p:spPr>
          <a:xfrm>
            <a:off x="660387" y="804625"/>
            <a:ext cx="7823226" cy="35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idx="1" type="body"/>
          </p:nvPr>
        </p:nvSpPr>
        <p:spPr>
          <a:xfrm>
            <a:off x="724950" y="4372550"/>
            <a:ext cx="7905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chemeClr val="accent3"/>
                </a:solidFill>
              </a:rPr>
              <a:t>Logistic Regression</a:t>
            </a:r>
            <a:r>
              <a:rPr b="1" lang="en">
                <a:solidFill>
                  <a:srgbClr val="000000"/>
                </a:solidFill>
              </a:rPr>
              <a:t> can tell us which features factor more in determining whether a claim is true or false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125" y="2447550"/>
            <a:ext cx="4929744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/>
        </p:nvSpPr>
        <p:spPr>
          <a:xfrm>
            <a:off x="5992125" y="434650"/>
            <a:ext cx="91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5992125" y="2447550"/>
            <a:ext cx="91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1144450" y="1546450"/>
            <a:ext cx="12669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8042" lvl="0" marL="2377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muslim</a:t>
            </a:r>
            <a:endParaRPr b="0" i="0" sz="1400" u="none" cap="none" strike="noStrike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98042" lvl="0" marL="2377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democrat</a:t>
            </a:r>
            <a:endParaRPr b="0" i="0" sz="1400" u="none" cap="none" strike="noStrike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6902925" y="3334650"/>
            <a:ext cx="11799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46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hillary</a:t>
            </a:r>
            <a:endParaRPr b="0" i="0" sz="14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46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clinton</a:t>
            </a:r>
            <a:endParaRPr b="0" i="0" sz="14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724950" y="4372550"/>
            <a:ext cx="7905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>
                <a:solidFill>
                  <a:schemeClr val="accent3"/>
                </a:solidFill>
              </a:rPr>
              <a:t>Logistic Regression</a:t>
            </a:r>
            <a:r>
              <a:rPr lang="en" b="1">
                <a:solidFill>
                  <a:srgbClr val="000000"/>
                </a:solidFill>
              </a:rPr>
              <a:t> can tell us which features factor more in determining whether a claim is true or false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0925" y="113950"/>
            <a:ext cx="459305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6063175" y="2297275"/>
            <a:ext cx="9108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True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5992125" y="190150"/>
            <a:ext cx="9108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False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902925" y="3334650"/>
            <a:ext cx="1628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hillary clinton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13462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barack obama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114025" y="1245875"/>
            <a:ext cx="1440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7743" lvl="0" indent="-98043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george soros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237743" lvl="0" indent="-98043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kill people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