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63" r:id="rId10"/>
  </p:sldIdLst>
  <p:sldSz cx="9144000" cy="5143500" type="screen16x9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ZB7ixGNIUgHhdMxBv5yJAw6vY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C7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10516-A0CE-4E8F-BD54-E0DA590C5154}" v="4" dt="2020-12-10T18:14:32.443"/>
  </p1510:revLst>
</p1510:revInfo>
</file>

<file path=ppt/tableStyles.xml><?xml version="1.0" encoding="utf-8"?>
<a:tblStyleLst xmlns:a="http://schemas.openxmlformats.org/drawingml/2006/main" def="{D70056C7-A5F9-4430-BC15-8328C1FDC476}">
  <a:tblStyle styleId="{D70056C7-A5F9-4430-BC15-8328C1FDC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48"/>
      </p:cViewPr>
      <p:guideLst>
        <p:guide orient="horz" pos="413"/>
        <p:guide orient="horz" pos="1620"/>
        <p:guide pos="5504"/>
        <p:guide pos="2880"/>
        <p:guide pos="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3064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20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56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39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90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73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461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9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:notes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foto.jpg"/>
          <p:cNvPicPr preferRelativeResize="0"/>
          <p:nvPr/>
        </p:nvPicPr>
        <p:blipFill rotWithShape="1">
          <a:blip r:embed="rId3">
            <a:alphaModFix/>
          </a:blip>
          <a:srcRect t="11377" b="1"/>
          <a:stretch/>
        </p:blipFill>
        <p:spPr>
          <a:xfrm>
            <a:off x="-23547" y="0"/>
            <a:ext cx="9167548" cy="522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282"/>
          <a:stretch/>
        </p:blipFill>
        <p:spPr>
          <a:xfrm>
            <a:off x="-23547" y="1065217"/>
            <a:ext cx="9167545" cy="41090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88147" y="3516798"/>
            <a:ext cx="8112472" cy="193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ru-RU" sz="2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Вредоносные программы. Вирусы и антивирусы</a:t>
            </a:r>
            <a:r>
              <a:rPr lang="ru-RU" sz="2400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algn="ctr">
              <a:buClr>
                <a:srgbClr val="17365D"/>
              </a:buClr>
              <a:buSzPts val="2000"/>
            </a:pPr>
            <a:r>
              <a:rPr lang="ru-RU" sz="20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Основы информационной </a:t>
            </a:r>
            <a:r>
              <a:rPr lang="ru-RU" sz="2000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безопасности</a:t>
            </a:r>
          </a:p>
          <a:p>
            <a:pPr algn="ctr">
              <a:buClr>
                <a:srgbClr val="17365D"/>
              </a:buClr>
              <a:buSzPts val="2000"/>
            </a:pPr>
            <a:r>
              <a:rPr lang="ru-RU" sz="20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Российский университет дружбы народов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sz="20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Бабенко </a:t>
            </a:r>
            <a:r>
              <a:rPr lang="ru-RU" sz="2000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К.А.					НКАбд-01-23</a:t>
            </a:r>
            <a:endParaRPr lang="ru-RU" sz="2000" b="1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17365D"/>
              </a:buClr>
              <a:buSzPts val="2000"/>
            </a:pPr>
            <a:endParaRPr sz="2800"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359703" y="931626"/>
            <a:ext cx="4687154" cy="86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1383" y="2892348"/>
            <a:ext cx="2651279" cy="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91;p1"/>
          <p:cNvSpPr txBox="1"/>
          <p:nvPr/>
        </p:nvSpPr>
        <p:spPr>
          <a:xfrm>
            <a:off x="543848" y="150574"/>
            <a:ext cx="8112472" cy="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ru-RU" sz="2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Вредоносные программы</a:t>
            </a:r>
            <a:endParaRPr sz="2800"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91;p1"/>
          <p:cNvSpPr txBox="1"/>
          <p:nvPr/>
        </p:nvSpPr>
        <p:spPr>
          <a:xfrm>
            <a:off x="543848" y="628178"/>
            <a:ext cx="8112472" cy="230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  Вредоносные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программы – это программы, намеренно разработанные и внедряемые для нанесения ущерба компьютерам и компьютерным системам. Если работа программы повлекла непреднамеренный ущерб, это обычно называют программной ошибкой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  Часто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спрашивают, чем отличается вирус от вредоносной программы. Разница в том, что вредоносная программа – это общий термин для ряда сетевых угроз, включая вирусы, шпионские программы, рекламные программы, программы-вымогатели и другие типы вредоносных программ. Компьютерный вирус – это один из видов вредоносных программ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 Вредоносные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программы могут попасть в сеть в результате </a:t>
            </a:r>
            <a:r>
              <a:rPr lang="ru-RU" b="1" dirty="0" err="1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фишинга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, открытия вредоносных вложений, опасных загрузок, социальной инженерии и с переносных накопителей. </a:t>
            </a:r>
            <a:endParaRPr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" b="12958"/>
          <a:stretch/>
        </p:blipFill>
        <p:spPr bwMode="auto">
          <a:xfrm>
            <a:off x="3037924" y="2982002"/>
            <a:ext cx="2698592" cy="195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91;p1"/>
          <p:cNvSpPr txBox="1"/>
          <p:nvPr/>
        </p:nvSpPr>
        <p:spPr>
          <a:xfrm>
            <a:off x="543848" y="398256"/>
            <a:ext cx="8112472" cy="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ru-RU" sz="2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Виды вредоносных программ:</a:t>
            </a:r>
            <a:endParaRPr sz="2800"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91;p1"/>
          <p:cNvSpPr txBox="1"/>
          <p:nvPr/>
        </p:nvSpPr>
        <p:spPr>
          <a:xfrm>
            <a:off x="543848" y="938961"/>
            <a:ext cx="8112472" cy="276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1) Вирусы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— это программы, способные прикрепляться к другим программам или файлам и самовоспроизводиться. Они активируются при запуске зараженного файла и могут повредить систему, удалить данные или изменить поведение программ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) Черви — это самостоятельные программы, которые распространяются по сетям, используя уязвимости в системах. Они могут быстро размножаться и перегружать сеть трафиком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) Трояны маскируются под легитимные программы, но выполняют скрытые вредоносные функции. Они могут красть данные, предоставлять злоумышленникам удаленный доступ к системе или устанавливать другое вредоносное ПО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4) </a:t>
            </a:r>
            <a:r>
              <a:rPr lang="ru-RU" b="1" dirty="0" err="1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Руткиты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 позволяют злоумышленникам получить полный контроль над системой, скрывая своё присутствие. Они могут изменять настройки безопасности, отключать антивирусы и предоставлять удалённый доступ.</a:t>
            </a:r>
            <a:endParaRPr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4082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91;p1"/>
          <p:cNvSpPr txBox="1"/>
          <p:nvPr/>
        </p:nvSpPr>
        <p:spPr>
          <a:xfrm>
            <a:off x="543848" y="398256"/>
            <a:ext cx="8112472" cy="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ru-RU" sz="2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Компьютерный вирус и его особенности</a:t>
            </a:r>
            <a:endParaRPr sz="2800"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91;p1"/>
          <p:cNvSpPr txBox="1"/>
          <p:nvPr/>
        </p:nvSpPr>
        <p:spPr>
          <a:xfrm>
            <a:off x="543848" y="1222917"/>
            <a:ext cx="8112472" cy="325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365D"/>
              </a:buClr>
              <a:buSzPts val="2000"/>
            </a:pP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Компьютерный вирус является одним из видов вредоносного программного обеспечения, однако он обладает уникальными характеристиками, отличающими его от других типов вредоносных программ. </a:t>
            </a:r>
            <a:endParaRPr lang="ru-RU" b="1" dirty="0" smtClean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Компьютерный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вирус - это вредоносная программа, обладающая следующими свойствами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285750" indent="-285750">
              <a:buClr>
                <a:srgbClr val="17365D"/>
              </a:buClr>
              <a:buSzPts val="2000"/>
              <a:buFontTx/>
              <a:buChar char="-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Саморазмножение.</a:t>
            </a:r>
          </a:p>
          <a:p>
            <a:pPr marL="285750" indent="-285750">
              <a:buClr>
                <a:srgbClr val="17365D"/>
              </a:buClr>
              <a:buSzPts val="2000"/>
              <a:buFontTx/>
              <a:buChar char="-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Необходимость запуска.</a:t>
            </a:r>
          </a:p>
          <a:p>
            <a:pPr marL="285750" indent="-285750">
              <a:buClr>
                <a:srgbClr val="17365D"/>
              </a:buClr>
              <a:buSzPts val="2000"/>
              <a:buFontTx/>
              <a:buChar char="-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Изменение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поведения 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системы.</a:t>
            </a:r>
          </a:p>
          <a:p>
            <a:pPr marL="285750" indent="-285750">
              <a:buClr>
                <a:srgbClr val="17365D"/>
              </a:buClr>
              <a:buSzPts val="2000"/>
              <a:buFontTx/>
              <a:buChar char="-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Распространение.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Компьютерный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вирус отличается от других видов вредоносного ПО своей способностью к самокопированию и необходимости запуска зараженной программы пользователем. Другие типы вредоносного ПО, такие как черви, трояны, шпионское 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ПО, </a:t>
            </a:r>
            <a:r>
              <a:rPr lang="ru-RU" b="1" dirty="0" err="1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криптовымогатели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и </a:t>
            </a:r>
            <a:r>
              <a:rPr lang="ru-RU" b="1" dirty="0" err="1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бэкдоры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, имеют свои уникальные характеристики и методы действия, направленные на достижение разных целей, будь то сбор данных, получение удаленного доступа или вымогательство денег.</a:t>
            </a:r>
            <a:endParaRPr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6074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91;p1"/>
          <p:cNvSpPr txBox="1"/>
          <p:nvPr/>
        </p:nvSpPr>
        <p:spPr>
          <a:xfrm>
            <a:off x="543848" y="398256"/>
            <a:ext cx="8112472" cy="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ru-RU" sz="2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Типы вирусов</a:t>
            </a:r>
            <a:endParaRPr sz="2800"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91;p1"/>
          <p:cNvSpPr txBox="1"/>
          <p:nvPr/>
        </p:nvSpPr>
        <p:spPr>
          <a:xfrm>
            <a:off x="543848" y="1222917"/>
            <a:ext cx="2494076" cy="908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365D"/>
              </a:buClr>
              <a:buSzPts val="2000"/>
            </a:pP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По механизму заражения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1) Резидентные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2) Нерезидентные</a:t>
            </a:r>
            <a:endParaRPr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91;p1"/>
          <p:cNvSpPr txBox="1"/>
          <p:nvPr/>
        </p:nvSpPr>
        <p:spPr>
          <a:xfrm>
            <a:off x="4980080" y="1222917"/>
            <a:ext cx="2251994" cy="117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365D"/>
              </a:buClr>
              <a:buSzPts val="2000"/>
            </a:pP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По степени опасности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1) Безопасные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2) Безвредные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3) Опасные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4) Очень опасные</a:t>
            </a:r>
            <a:endParaRPr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1;p1"/>
          <p:cNvSpPr txBox="1"/>
          <p:nvPr/>
        </p:nvSpPr>
        <p:spPr>
          <a:xfrm>
            <a:off x="543848" y="2793833"/>
            <a:ext cx="1978680" cy="117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365D"/>
              </a:buClr>
              <a:buSzPts val="2000"/>
            </a:pP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По среде обитания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1) Загрузочные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2) Файловые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3) Макровирусы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4) Сетевые</a:t>
            </a:r>
            <a:endParaRPr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/>
          <p:cNvSpPr txBox="1"/>
          <p:nvPr/>
        </p:nvSpPr>
        <p:spPr>
          <a:xfrm>
            <a:off x="4980080" y="2793833"/>
            <a:ext cx="4904508" cy="135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365D"/>
              </a:buClr>
              <a:buSzPts val="2000"/>
            </a:pP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По методу заражения 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файлов: 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1) Перезаписывающие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2) Паразитические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3) Компаньоны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4) Ссылочные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5) Файловые черви</a:t>
            </a:r>
            <a:endParaRPr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81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91;p1"/>
          <p:cNvSpPr txBox="1"/>
          <p:nvPr/>
        </p:nvSpPr>
        <p:spPr>
          <a:xfrm>
            <a:off x="543848" y="398256"/>
            <a:ext cx="8112472" cy="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ru-RU" sz="2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Антивирусы</a:t>
            </a:r>
            <a:endParaRPr sz="2800"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91;p1"/>
          <p:cNvSpPr txBox="1"/>
          <p:nvPr/>
        </p:nvSpPr>
        <p:spPr>
          <a:xfrm>
            <a:off x="543848" y="1101264"/>
            <a:ext cx="8112472" cy="120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365D"/>
              </a:buClr>
              <a:buSzPts val="2000"/>
            </a:pP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Антивирусы — это специальные программы, предназначенные для обнаружения, предотвращения и удаления вредоносных программ, таких как вирусы, черви, трояны, шпионское ПО и другие виды вредоносного программного 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обеспечения.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Они играют ключевую роль в обеспечении безопасности компьютеров и мобильных устройств, защищая их от потенциальных угроз.</a:t>
            </a:r>
            <a:endParaRPr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39" y="2621008"/>
            <a:ext cx="3201521" cy="213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1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91;p1"/>
          <p:cNvSpPr txBox="1"/>
          <p:nvPr/>
        </p:nvSpPr>
        <p:spPr>
          <a:xfrm>
            <a:off x="543848" y="190438"/>
            <a:ext cx="8112472" cy="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ru-RU" sz="2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Технологии антивирусов</a:t>
            </a:r>
            <a:endParaRPr sz="2800"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91;p1"/>
          <p:cNvSpPr txBox="1"/>
          <p:nvPr/>
        </p:nvSpPr>
        <p:spPr>
          <a:xfrm>
            <a:off x="543848" y="658694"/>
            <a:ext cx="8112472" cy="399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365D"/>
              </a:buClr>
              <a:buSzPts val="2000"/>
            </a:pP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Антивирусы используют несколько технологий для обнаружения и нейтрализации вредоносного ПО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Сигнатурный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анализ: Сравнивает коды подозрительных файлов с базой данных известных вирусов. Если совпадение найдено, файл помечается как вредоносный и обрабатывается соответствующим образом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Эвристический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анализ: Анализирует поведение программ и ищет аномалии, которые могут указывать на наличие вируса. </a:t>
            </a:r>
            <a:endParaRPr lang="ru-RU" b="1" dirty="0" smtClean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Поведенческий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анализ: Отслеживает действия программ в реальном времени и блокирует подозрительную активность, например, попытки изменения системных файлов или отправки данных на удаленные серверы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Облачные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технологии: Использование облачных баз данных для быстрого обновления сигнатур и анализа новых угроз. </a:t>
            </a:r>
            <a:endParaRPr lang="ru-RU" b="1" dirty="0" smtClean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17365D"/>
              </a:buClr>
              <a:buSzPts val="2000"/>
            </a:pPr>
            <a:r>
              <a:rPr lang="ru-RU" b="1" dirty="0" err="1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Проактивная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защита: Предотвращает заражение до того, как оно произойдет, путем блокировки потенциально опасных действий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Мониторинг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сети: Контроль входящего и исходящего 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трафика.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err="1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Файрволлы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: Фильтрация сетевых пакетов и блокировка подозрительного трафика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от </a:t>
            </a:r>
            <a:r>
              <a:rPr lang="ru-RU" b="1" dirty="0" err="1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фишинга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: Распознавание поддельных сайтов и блокировка доступа к ним</a:t>
            </a: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Clr>
                <a:srgbClr val="17365D"/>
              </a:buClr>
              <a:buSzPts val="2000"/>
            </a:pPr>
            <a:r>
              <a:rPr lang="ru-RU" b="1" dirty="0" smtClean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Резервное </a:t>
            </a: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копирование: Создание копий важных данных для восстановления после атаки.</a:t>
            </a:r>
            <a:endParaRPr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0349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91;p1"/>
          <p:cNvSpPr txBox="1"/>
          <p:nvPr/>
        </p:nvSpPr>
        <p:spPr>
          <a:xfrm>
            <a:off x="515764" y="434230"/>
            <a:ext cx="8112472" cy="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ru-RU" sz="24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Заключение</a:t>
            </a:r>
            <a:endParaRPr sz="2800"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91;p1"/>
          <p:cNvSpPr txBox="1"/>
          <p:nvPr/>
        </p:nvSpPr>
        <p:spPr>
          <a:xfrm>
            <a:off x="543848" y="1579422"/>
            <a:ext cx="8112472" cy="212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365D"/>
              </a:buClr>
              <a:buSzPts val="2000"/>
            </a:pPr>
            <a:r>
              <a:rPr lang="ru-RU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Вредоносные программы продолжают развиваться и совершенствоваться, поэтому важно постоянно обновлять знания о современных угрозах и использовать комплексные меры защиты. Регулярный мониторинг системы, своевременное обновление ПО и соблюдение правил информационной безопасности помогут минимизировать риски и обеспечить надежную защиту ваших данных.</a:t>
            </a:r>
            <a:endParaRPr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6256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82578" y="4777927"/>
            <a:ext cx="46142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015288" y="1863151"/>
            <a:ext cx="71134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dirty="0"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6841" y="337730"/>
            <a:ext cx="3631318" cy="65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704</Words>
  <Application>Microsoft Office PowerPoint</Application>
  <PresentationFormat>Экран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kazak</dc:creator>
  <cp:lastModifiedBy>Алексей Бабенко</cp:lastModifiedBy>
  <cp:revision>88</cp:revision>
  <dcterms:created xsi:type="dcterms:W3CDTF">2020-04-04T10:34:07Z</dcterms:created>
  <dcterms:modified xsi:type="dcterms:W3CDTF">2025-02-12T19:15:32Z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0x0101006F2D2FA94F776642BEC78A2846F64F3F</vt:lpwstr>
  </property>
</Properties>
</file>