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jpeg" ContentType="image/jpeg"/>
  <Default Extension="png" ContentType="image/png"/>
  <Default Extension="jpg" ContentType="image/jpeg"/>
  <Override PartName="/docProps/core.xml" ContentType="application/vnd.openxmlformats-package.core-properties+xml"/>
  <Override PartName="/ppt/presentation.xml" ContentType="application/vnd.openxmlformats-officedocument.presentationml.presentation.main+xml"/>
  <Override PartName="/ppt/slides/slide41.xml" ContentType="application/vnd.openxmlformats-officedocument.presentationml.slide+xml"/>
  <Override PartName="/ppt/notesSlides/notesSlide41.xml" ContentType="application/vnd.openxmlformats-officedocument.presentationml.notesSlide+xml"/>
  <Override PartName="/ppt/notesMasters/notesMaster11.xml" ContentType="application/vnd.openxmlformats-officedocument.presentationml.notesMaster+xml"/>
  <Override PartName="/ppt/theme/theme21.xml" ContentType="application/vnd.openxmlformats-officedocument.theme+xml"/>
  <Override PartName="/ppt/slideLayouts/slideLayout4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slideLayouts/slideLayout133.xml" ContentType="application/vnd.openxmlformats-officedocument.presentationml.slideLayout+xml"/>
  <Override PartName="/ppt/slideLayouts/slideLayout34.xml" ContentType="application/vnd.openxmlformats-officedocument.presentationml.slideLayout+xml"/>
  <Override PartName="/ppt/slideLayouts/slideLayout75.xml" ContentType="application/vnd.openxmlformats-officedocument.presentationml.slideLayout+xml"/>
  <Override PartName="/ppt/slideLayouts/slideLayout126.xml" ContentType="application/vnd.openxmlformats-officedocument.presentationml.slideLayout+xml"/>
  <Override PartName="/ppt/slideLayouts/slideLayout27.xml" ContentType="application/vnd.openxmlformats-officedocument.presentationml.slideLayout+xml"/>
  <Override PartName="/ppt/slideLayouts/slideLayout18.xml" ContentType="application/vnd.openxmlformats-officedocument.presentationml.slideLayout+xml"/>
  <Override PartName="/ppt/slideLayouts/slideLayout69.xml" ContentType="application/vnd.openxmlformats-officedocument.presentationml.slideLayout+xml"/>
  <Override PartName="/ppt/slideLayouts/slideLayout1110.xml" ContentType="application/vnd.openxmlformats-officedocument.presentationml.slideLayout+xml"/>
  <Override PartName="/ppt/slideLayouts/slideLayout511.xml" ContentType="application/vnd.openxmlformats-officedocument.presentationml.slideLayout+xml"/>
  <Override PartName="/ppt/theme/theme12.xml" ContentType="application/vnd.openxmlformats-officedocument.theme+xml"/>
  <Override PartName="/ppt/slideLayouts/slideLayout1012.xml" ContentType="application/vnd.openxmlformats-officedocument.presentationml.slideLayout+xml"/>
  <Override PartName="/ppt/slideLayouts/slideLayout913.xml" ContentType="application/vnd.openxmlformats-officedocument.presentationml.slideLayout+xml"/>
  <Override PartName="/ppt/slideLayouts/slideLayout1414.xml" ContentType="application/vnd.openxmlformats-officedocument.presentationml.slideLayout+xml"/>
  <Override PartName="/ppt/slides/slide92.xml" ContentType="application/vnd.openxmlformats-officedocument.presentationml.slide+xml"/>
  <Override PartName="/ppt/notesSlides/notesSlide92.xml" ContentType="application/vnd.openxmlformats-officedocument.presentationml.notesSlide+xml"/>
  <Override PartName="/ppt/handoutMasters/handoutMaster11.xml" ContentType="application/vnd.openxmlformats-officedocument.presentationml.handoutMaster+xml"/>
  <Override PartName="/ppt/theme/theme33.xml" ContentType="application/vnd.openxmlformats-officedocument.theme+xml"/>
  <Override PartName="/customXml/item3.xml" ContentType="application/xml"/>
  <Override PartName="/customXml/itemProps31.xml" ContentType="application/vnd.openxmlformats-officedocument.customXmlProperties+xml"/>
  <Override PartName="/ppt/slides/slide33.xml" ContentType="application/vnd.openxmlformats-officedocument.presentationml.slide+xml"/>
  <Override PartName="/ppt/notesSlides/notesSlide33.xml" ContentType="application/vnd.openxmlformats-officedocument.presentationml.notesSlide+xml"/>
  <Override PartName="/ppt/slides/slide84.xml" ContentType="application/vnd.openxmlformats-officedocument.presentationml.slide+xml"/>
  <Override PartName="/ppt/diagrams/data11.xml" ContentType="application/vnd.openxmlformats-officedocument.drawingml.diagramData+xml"/>
  <Override PartName="/ppt/diagrams/drawing1.xml" ContentType="application/vnd.ms-office.drawingml.diagramDrawing+xml"/>
  <Override PartName="/ppt/notesSlides/notesSlide84.xml" ContentType="application/vnd.openxmlformats-officedocument.presentationml.notesSlide+xml"/>
  <Override PartName="/ppt/diagrams/colors11.xml" ContentType="application/vnd.openxmlformats-officedocument.drawingml.diagramColors+xml"/>
  <Override PartName="/ppt/diagrams/quickStyle11.xml" ContentType="application/vnd.openxmlformats-officedocument.drawingml.diagramStyle+xml"/>
  <Override PartName="/ppt/diagrams/layout11.xml" ContentType="application/vnd.openxmlformats-officedocument.drawingml.diagramLayout+xml"/>
  <Override PartName="/customXml/item22.xml" ContentType="application/xml"/>
  <Override PartName="/customXml/itemProps22.xml" ContentType="application/vnd.openxmlformats-officedocument.customXmlProperties+xml"/>
  <Override PartName="/ppt/slides/slide125.xml" ContentType="application/vnd.openxmlformats-officedocument.presentationml.slide+xml"/>
  <Override PartName="/ppt/notesSlides/notesSlide125.xml" ContentType="application/vnd.openxmlformats-officedocument.presentationml.notesSlide+xml"/>
  <Override PartName="/ppt/viewProps.xml" ContentType="application/vnd.openxmlformats-officedocument.presentationml.viewProps+xml"/>
  <Override PartName="/customXml/item13.xml" ContentType="application/xml"/>
  <Override PartName="/customXml/itemProps13.xml" ContentType="application/vnd.openxmlformats-officedocument.customXmlProperties+xml"/>
  <Override PartName="/ppt/slides/slide26.xml" ContentType="application/vnd.openxmlformats-officedocument.presentationml.slide+xml"/>
  <Override PartName="/ppt/notesSlides/notesSlide26.xml" ContentType="application/vnd.openxmlformats-officedocument.presentationml.notesSlide+xml"/>
  <Override PartName="/ppt/slides/slide77.xml" ContentType="application/vnd.openxmlformats-officedocument.presentationml.slide+xml"/>
  <Override PartName="/ppt/notesSlides/notesSlide7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19.xml" ContentType="application/vnd.openxmlformats-officedocument.presentationml.slide+xml"/>
  <Override PartName="/ppt/notesSlides/notesSlide119.xml" ContentType="application/vnd.openxmlformats-officedocument.presentationml.notesSlide+xml"/>
  <Override PartName="/ppt/slides/slide610.xml" ContentType="application/vnd.openxmlformats-officedocument.presentationml.slide+xml"/>
  <Override PartName="/ppt/notesSlides/notesSlide610.xml" ContentType="application/vnd.openxmlformats-officedocument.presentationml.notesSlide+xml"/>
  <Override PartName="/ppt/presProps.xml" ContentType="application/vnd.openxmlformats-officedocument.presentationml.presProps+xml"/>
  <Override PartName="/ppt/slides/slide511.xml" ContentType="application/vnd.openxmlformats-officedocument.presentationml.slide+xml"/>
  <Override PartName="/ppt/notesSlides/notesSlide511.xml" ContentType="application/vnd.openxmlformats-officedocument.presentationml.notesSlide+xml"/>
  <Override PartName="/ppt/slides/slide1012.xml" ContentType="application/vnd.openxmlformats-officedocument.presentationml.slide+xml"/>
  <Override PartName="/ppt/notesSlides/notesSlide1012.xml" ContentType="application/vnd.openxmlformats-officedocument.presentationml.notesSlide+xml"/>
  <Override PartName="/ppt/tableStyles.xml" ContentType="application/vnd.openxmlformats-officedocument.presentationml.tableStyles+xml"/>
  <Override PartName="/docMetadata/LabelInfo.xml" ContentType="application/vnd.ms-office.classificationlabels+xml"/>
  <Override PartName="/docProps/custom.xml" ContentType="application/vnd.openxmlformats-officedocument.custom-propertie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microsoft.com/office/2020/02/relationships/classificationlabels" Target="/docMetadata/LabelInfo.xml" Id="rId5" /><Relationship Type="http://schemas.openxmlformats.org/officeDocument/2006/relationships/custom-properties" Target="/docProps/custom.xml" Id="rId4"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0" r:id="rId4"/>
  </p:sldMasterIdLst>
  <p:notesMasterIdLst>
    <p:notesMasterId r:id="rId17"/>
  </p:notesMasterIdLst>
  <p:handoutMasterIdLst>
    <p:handoutMasterId r:id="rId18"/>
  </p:handoutMasterIdLst>
  <p:sldIdLst>
    <p:sldId id="256" r:id="rId5"/>
    <p:sldId id="300" r:id="rId6"/>
    <p:sldId id="301" r:id="rId7"/>
    <p:sldId id="274" r:id="rId8"/>
    <p:sldId id="302" r:id="rId9"/>
    <p:sldId id="275" r:id="rId10"/>
    <p:sldId id="265" r:id="rId11"/>
    <p:sldId id="303" r:id="rId12"/>
    <p:sldId id="261" r:id="rId13"/>
    <p:sldId id="304" r:id="rId14"/>
    <p:sldId id="305" r:id="rId15"/>
    <p:sldId id="284" r:id="rId16"/>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598" autoAdjust="0"/>
  </p:normalViewPr>
  <p:slideViewPr>
    <p:cSldViewPr snapToGrid="0">
      <p:cViewPr varScale="1">
        <p:scale>
          <a:sx n="107" d="100"/>
          <a:sy n="107" d="100"/>
        </p:scale>
        <p:origin x="138" y="462"/>
      </p:cViewPr>
      <p:guideLst/>
    </p:cSldViewPr>
  </p:slideViewPr>
  <p:notesTextViewPr>
    <p:cViewPr>
      <p:scale>
        <a:sx n="1" d="1"/>
        <a:sy n="1" d="1"/>
      </p:scale>
      <p:origin x="0" y="0"/>
    </p:cViewPr>
  </p:notesTextViewPr>
  <p:sorterViewPr>
    <p:cViewPr>
      <p:scale>
        <a:sx n="72" d="100"/>
        <a:sy n="72" d="100"/>
      </p:scale>
      <p:origin x="0" y="0"/>
    </p:cViewPr>
  </p:sorterViewPr>
  <p:notesViewPr>
    <p:cSldViewPr snapToGrid="0">
      <p:cViewPr varScale="1">
        <p:scale>
          <a:sx n="99" d="100"/>
          <a:sy n="99" d="100"/>
        </p:scale>
        <p:origin x="3570" y="72"/>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41.xml" Id="rId8" /><Relationship Type="http://schemas.openxmlformats.org/officeDocument/2006/relationships/slide" Target="/ppt/slides/slide92.xml" Id="rId13" /><Relationship Type="http://schemas.openxmlformats.org/officeDocument/2006/relationships/handoutMaster" Target="/ppt/handoutMasters/handoutMaster11.xml" Id="rId18" /><Relationship Type="http://schemas.openxmlformats.org/officeDocument/2006/relationships/customXml" Target="/customXml/item3.xml" Id="rId3" /><Relationship Type="http://schemas.openxmlformats.org/officeDocument/2006/relationships/theme" Target="/ppt/theme/theme12.xml" Id="rId21" /><Relationship Type="http://schemas.openxmlformats.org/officeDocument/2006/relationships/slide" Target="/ppt/slides/slide33.xml" Id="rId7" /><Relationship Type="http://schemas.openxmlformats.org/officeDocument/2006/relationships/slide" Target="/ppt/slides/slide84.xml" Id="rId12" /><Relationship Type="http://schemas.openxmlformats.org/officeDocument/2006/relationships/notesMaster" Target="/ppt/notesMasters/notesMaster11.xml" Id="rId17" /><Relationship Type="http://schemas.openxmlformats.org/officeDocument/2006/relationships/customXml" Target="/customXml/item22.xml" Id="rId2" /><Relationship Type="http://schemas.openxmlformats.org/officeDocument/2006/relationships/slide" Target="/ppt/slides/slide125.xml" Id="rId16" /><Relationship Type="http://schemas.openxmlformats.org/officeDocument/2006/relationships/viewProps" Target="/ppt/viewProps.xml" Id="rId20" /><Relationship Type="http://schemas.openxmlformats.org/officeDocument/2006/relationships/customXml" Target="/customXml/item13.xml" Id="rId1" /><Relationship Type="http://schemas.openxmlformats.org/officeDocument/2006/relationships/slide" Target="/ppt/slides/slide26.xml" Id="rId6" /><Relationship Type="http://schemas.openxmlformats.org/officeDocument/2006/relationships/slide" Target="/ppt/slides/slide77.xml" Id="rId11" /><Relationship Type="http://schemas.openxmlformats.org/officeDocument/2006/relationships/slide" Target="/ppt/slides/slide18.xml" Id="rId5" /><Relationship Type="http://schemas.openxmlformats.org/officeDocument/2006/relationships/slide" Target="/ppt/slides/slide119.xml" Id="rId15" /><Relationship Type="http://schemas.openxmlformats.org/officeDocument/2006/relationships/slide" Target="/ppt/slides/slide610.xml" Id="rId10" /><Relationship Type="http://schemas.openxmlformats.org/officeDocument/2006/relationships/presProps" Target="/ppt/presProps.xml" Id="rId19" /><Relationship Type="http://schemas.openxmlformats.org/officeDocument/2006/relationships/slideMaster" Target="/ppt/slideMasters/slideMaster11.xml" Id="rId4" /><Relationship Type="http://schemas.openxmlformats.org/officeDocument/2006/relationships/slide" Target="/ppt/slides/slide511.xml" Id="rId9" /><Relationship Type="http://schemas.openxmlformats.org/officeDocument/2006/relationships/slide" Target="/ppt/slides/slide1012.xml" Id="rId14" /><Relationship Type="http://schemas.openxmlformats.org/officeDocument/2006/relationships/tableStyles" Target="/ppt/tableStyles.xml" Id="rId22" /></Relationships>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5" csCatId="colorful" phldr="1"/>
      <dgm:spPr/>
      <dgm:t>
        <a:bodyPr rtlCol="0"/>
        <a:lstStyle/>
        <a:p>
          <a:pPr rtl="0"/>
          <a:endParaRPr lang="en-US"/>
        </a:p>
      </dgm:t>
    </dgm:pt>
    <dgm:pt modelId="{25E771E7-8CF7-4491-9507-55BFE693DC7B}">
      <dgm:prSet phldrT="[Text]"/>
      <dgm:spPr>
        <a:solidFill>
          <a:schemeClr val="accent1"/>
        </a:solidFill>
        <a:ln w="19050">
          <a:noFill/>
        </a:ln>
      </dgm:spPr>
      <dgm:t>
        <a:bodyPr rtlCol="0"/>
        <a:lstStyle/>
        <a:p>
          <a:pPr rtl="0"/>
          <a:r>
            <a:rPr lang="fr-FR" noProof="0" dirty="0">
              <a:solidFill>
                <a:schemeClr val="tx1"/>
              </a:solidFill>
            </a:rPr>
            <a:t>Titre</a:t>
          </a:r>
        </a:p>
      </dgm:t>
    </dgm:pt>
    <dgm:pt modelId="{D34FC0B2-1D9D-47C1-B680-27EF2E97D428}" type="parTrans" cxnId="{E01FE584-0925-4BC0-9383-A1E85DE458FD}">
      <dgm:prSet/>
      <dgm:spPr/>
      <dgm:t>
        <a:bodyPr rtlCol="0"/>
        <a:lstStyle/>
        <a:p>
          <a:pPr rtl="0"/>
          <a:endParaRPr lang="fr-FR" noProof="0" dirty="0"/>
        </a:p>
      </dgm:t>
    </dgm:pt>
    <dgm:pt modelId="{B3CFB133-9C4F-4A0A-888D-0CEC78FFDFFC}" type="sibTrans" cxnId="{E01FE584-0925-4BC0-9383-A1E85DE458FD}">
      <dgm:prSet/>
      <dgm:spPr/>
      <dgm:t>
        <a:bodyPr rtlCol="0"/>
        <a:lstStyle/>
        <a:p>
          <a:pPr rtl="0"/>
          <a:endParaRPr lang="fr-FR" noProof="0" dirty="0"/>
        </a:p>
      </dgm:t>
    </dgm:pt>
    <dgm:pt modelId="{EB81D1D4-3A06-49A6-9CBB-2A11D66B1783}">
      <dgm:prSet phldrT="[Text]" custT="1"/>
      <dgm:spPr/>
      <dgm:t>
        <a:bodyPr rtlCol="0"/>
        <a:lstStyle/>
        <a:p>
          <a:pPr rtl="0">
            <a:lnSpc>
              <a:spcPct val="100000"/>
            </a:lnSpc>
            <a:buFont typeface="Arial" panose="020B0604020202020204" pitchFamily="34" charset="0"/>
            <a:buChar char="•"/>
          </a:pPr>
          <a:r>
            <a:rPr lang="fr-FR" sz="1400" b="0" i="0" noProof="0" dirty="0"/>
            <a:t>Pour commencer une présentation, accédez à l’onglet Diaporama et sélectionnez À partir du début.</a:t>
          </a:r>
          <a:endParaRPr lang="fr-FR" sz="1400" noProof="0" dirty="0"/>
        </a:p>
      </dgm:t>
    </dgm:pt>
    <dgm:pt modelId="{721F31C1-C769-40A8-9C34-A74470BAB532}" type="parTrans" cxnId="{5E008CC8-B8C6-4B46-94B0-C60406121E38}">
      <dgm:prSet/>
      <dgm:spPr/>
      <dgm:t>
        <a:bodyPr rtlCol="0"/>
        <a:lstStyle/>
        <a:p>
          <a:pPr rtl="0"/>
          <a:endParaRPr lang="fr-FR" noProof="0" dirty="0"/>
        </a:p>
      </dgm:t>
    </dgm:pt>
    <dgm:pt modelId="{0519A5BA-BBEC-4C39-9FFD-05D4C020199E}" type="sibTrans" cxnId="{5E008CC8-B8C6-4B46-94B0-C60406121E38}">
      <dgm:prSet/>
      <dgm:spPr/>
      <dgm:t>
        <a:bodyPr rtlCol="0"/>
        <a:lstStyle/>
        <a:p>
          <a:pPr rtl="0"/>
          <a:endParaRPr lang="fr-FR" noProof="0" dirty="0"/>
        </a:p>
      </dgm:t>
    </dgm:pt>
    <dgm:pt modelId="{D76BB3CF-DF5A-41FB-B6A4-25743CF1642F}">
      <dgm:prSet phldrT="[Text]"/>
      <dgm:spPr>
        <a:solidFill>
          <a:schemeClr val="accent1">
            <a:alpha val="20000"/>
          </a:schemeClr>
        </a:solidFill>
        <a:ln w="19050">
          <a:noFill/>
        </a:ln>
      </dgm:spPr>
      <dgm:t>
        <a:bodyPr rtlCol="0"/>
        <a:lstStyle/>
        <a:p>
          <a:pPr rtl="0"/>
          <a:r>
            <a:rPr lang="fr-FR" noProof="0" dirty="0">
              <a:solidFill>
                <a:schemeClr val="tx1"/>
              </a:solidFill>
            </a:rPr>
            <a:t>Titre</a:t>
          </a:r>
        </a:p>
      </dgm:t>
    </dgm:pt>
    <dgm:pt modelId="{5DD1E055-F36A-4363-9BA1-453D18F6AA18}" type="parTrans" cxnId="{8422E397-A2A7-4656-BDD0-A5DEE35EA0FC}">
      <dgm:prSet/>
      <dgm:spPr/>
      <dgm:t>
        <a:bodyPr rtlCol="0"/>
        <a:lstStyle/>
        <a:p>
          <a:pPr rtl="0"/>
          <a:endParaRPr lang="fr-FR" noProof="0" dirty="0"/>
        </a:p>
      </dgm:t>
    </dgm:pt>
    <dgm:pt modelId="{24234FDB-132A-43EF-B90D-1D285BFF51D4}" type="sibTrans" cxnId="{8422E397-A2A7-4656-BDD0-A5DEE35EA0FC}">
      <dgm:prSet/>
      <dgm:spPr/>
      <dgm:t>
        <a:bodyPr rtlCol="0"/>
        <a:lstStyle/>
        <a:p>
          <a:pPr rtl="0"/>
          <a:endParaRPr lang="fr-FR" noProof="0" dirty="0"/>
        </a:p>
      </dgm:t>
    </dgm:pt>
    <dgm:pt modelId="{3F378E98-4217-47A9-8134-DE6C3ABFE041}">
      <dgm:prSet phldrT="[Text]" custT="1"/>
      <dgm:spPr/>
      <dgm:t>
        <a:bodyPr rtlCol="0"/>
        <a:lstStyle/>
        <a:p>
          <a:pPr rtl="0">
            <a:lnSpc>
              <a:spcPct val="100000"/>
            </a:lnSpc>
            <a:buFont typeface="Arial" panose="020B0604020202020204" pitchFamily="34" charset="0"/>
            <a:buChar char="•"/>
          </a:pPr>
          <a:r>
            <a:rPr lang="fr-FR" sz="1400" b="0" i="0" noProof="0" dirty="0"/>
            <a:t>Pour afficher le mode Présentateur, en mode Diaporama, sur la barre de contrôle en bas à gauche, sélectionnez les points de suspension, puis Mode Présentateur. </a:t>
          </a:r>
          <a:endParaRPr lang="fr-FR" sz="1400" noProof="0" dirty="0"/>
        </a:p>
      </dgm:t>
    </dgm:pt>
    <dgm:pt modelId="{48653CFB-283F-4824-B87B-943F5C5E7841}" type="parTrans" cxnId="{E2F6ED9C-E6CA-4E7F-B747-37A284E29D24}">
      <dgm:prSet/>
      <dgm:spPr/>
      <dgm:t>
        <a:bodyPr rtlCol="0"/>
        <a:lstStyle/>
        <a:p>
          <a:pPr rtl="0"/>
          <a:endParaRPr lang="fr-FR" noProof="0" dirty="0"/>
        </a:p>
      </dgm:t>
    </dgm:pt>
    <dgm:pt modelId="{0638CE31-017E-4421-AF9D-A58647C395DF}" type="sibTrans" cxnId="{E2F6ED9C-E6CA-4E7F-B747-37A284E29D24}">
      <dgm:prSet/>
      <dgm:spPr/>
      <dgm:t>
        <a:bodyPr rtlCol="0"/>
        <a:lstStyle/>
        <a:p>
          <a:pPr rtl="0"/>
          <a:endParaRPr lang="fr-FR" noProof="0" dirty="0"/>
        </a:p>
      </dgm:t>
    </dgm:pt>
    <dgm:pt modelId="{8F3B4B19-33F4-47AC-BE4E-B66181ED98B4}">
      <dgm:prSet phldrT="[Text]"/>
      <dgm:spPr>
        <a:solidFill>
          <a:schemeClr val="accent3"/>
        </a:solidFill>
        <a:ln w="19050">
          <a:noFill/>
        </a:ln>
      </dgm:spPr>
      <dgm:t>
        <a:bodyPr rtlCol="0"/>
        <a:lstStyle/>
        <a:p>
          <a:pPr rtl="0"/>
          <a:r>
            <a:rPr lang="fr-FR" noProof="0" dirty="0">
              <a:solidFill>
                <a:schemeClr val="tx1"/>
              </a:solidFill>
            </a:rPr>
            <a:t>Titre</a:t>
          </a:r>
        </a:p>
      </dgm:t>
    </dgm:pt>
    <dgm:pt modelId="{D56FE0BA-AE10-413D-B7E3-CD20C3731D50}" type="parTrans" cxnId="{E9FED118-8FC1-46A3-BD00-F94098ECD6A4}">
      <dgm:prSet/>
      <dgm:spPr/>
      <dgm:t>
        <a:bodyPr rtlCol="0"/>
        <a:lstStyle/>
        <a:p>
          <a:pPr rtl="0"/>
          <a:endParaRPr lang="fr-FR" noProof="0" dirty="0"/>
        </a:p>
      </dgm:t>
    </dgm:pt>
    <dgm:pt modelId="{2C34AF2B-9D07-4B75-9E74-1C680AB14CF6}" type="sibTrans" cxnId="{E9FED118-8FC1-46A3-BD00-F94098ECD6A4}">
      <dgm:prSet/>
      <dgm:spPr/>
      <dgm:t>
        <a:bodyPr rtlCol="0"/>
        <a:lstStyle/>
        <a:p>
          <a:pPr rtl="0"/>
          <a:endParaRPr lang="fr-FR" noProof="0" dirty="0"/>
        </a:p>
      </dgm:t>
    </dgm:pt>
    <dgm:pt modelId="{0AFF4C1B-302C-42EF-B59F-97CDC2799D17}">
      <dgm:prSet phldrT="[Text]" custT="1"/>
      <dgm:spPr/>
      <dgm:t>
        <a:bodyPr rtlCol="0"/>
        <a:lstStyle/>
        <a:p>
          <a:pPr rtl="0">
            <a:lnSpc>
              <a:spcPct val="100000"/>
            </a:lnSpc>
            <a:buFont typeface="Arial" panose="020B0604020202020204" pitchFamily="34" charset="0"/>
            <a:buChar char="•"/>
          </a:pPr>
          <a:r>
            <a:rPr lang="fr-FR" sz="1400" b="0" i="0" noProof="0" dirty="0"/>
            <a:t>Pendant votre présentation, les notes du présentateur sont visibles sur votre écran, mais ne sont pas visibles pour l’auditoire. </a:t>
          </a:r>
          <a:endParaRPr lang="fr-FR" sz="1400" noProof="0" dirty="0"/>
        </a:p>
      </dgm:t>
    </dgm:pt>
    <dgm:pt modelId="{0EBE8459-BB53-4FEB-9003-4D3795F4559C}" type="parTrans" cxnId="{C23B5F60-F074-45B8-BB09-18AD4152539D}">
      <dgm:prSet/>
      <dgm:spPr/>
      <dgm:t>
        <a:bodyPr rtlCol="0"/>
        <a:lstStyle/>
        <a:p>
          <a:pPr rtl="0"/>
          <a:endParaRPr lang="fr-FR" noProof="0" dirty="0"/>
        </a:p>
      </dgm:t>
    </dgm:pt>
    <dgm:pt modelId="{6755B5A7-26F9-4D2F-8EA9-DCC4A05B07D9}" type="sibTrans" cxnId="{C23B5F60-F074-45B8-BB09-18AD4152539D}">
      <dgm:prSet/>
      <dgm:spPr/>
      <dgm:t>
        <a:bodyPr rtlCol="0"/>
        <a:lstStyle/>
        <a:p>
          <a:pPr rtl="0"/>
          <a:endParaRPr lang="fr-FR" noProof="0" dirty="0"/>
        </a:p>
      </dgm:t>
    </dgm:pt>
    <dgm:pt modelId="{80CB43E4-C30F-4DCA-A3E9-D12FA78CE0FB}">
      <dgm:prSet/>
      <dgm:spPr>
        <a:solidFill>
          <a:schemeClr val="accent3">
            <a:alpha val="20000"/>
          </a:schemeClr>
        </a:solidFill>
        <a:ln w="19050">
          <a:noFill/>
        </a:ln>
      </dgm:spPr>
      <dgm:t>
        <a:bodyPr rtlCol="0"/>
        <a:lstStyle/>
        <a:p>
          <a:pPr rtl="0"/>
          <a:r>
            <a:rPr lang="fr-FR" noProof="0" dirty="0">
              <a:solidFill>
                <a:schemeClr val="tx1"/>
              </a:solidFill>
            </a:rPr>
            <a:t>Titre</a:t>
          </a:r>
        </a:p>
      </dgm:t>
    </dgm:pt>
    <dgm:pt modelId="{22BA2624-35EA-49E9-BC2A-8019555F56F6}" type="sibTrans" cxnId="{E3C761DA-B59A-4658-B3C8-B73D008958C7}">
      <dgm:prSet/>
      <dgm:spPr/>
      <dgm:t>
        <a:bodyPr rtlCol="0"/>
        <a:lstStyle/>
        <a:p>
          <a:pPr rtl="0"/>
          <a:endParaRPr lang="fr-FR" noProof="0" dirty="0"/>
        </a:p>
      </dgm:t>
    </dgm:pt>
    <dgm:pt modelId="{662CF9D0-9536-4AC8-90CC-1A9C062F4327}" type="parTrans" cxnId="{E3C761DA-B59A-4658-B3C8-B73D008958C7}">
      <dgm:prSet/>
      <dgm:spPr/>
      <dgm:t>
        <a:bodyPr rtlCol="0"/>
        <a:lstStyle/>
        <a:p>
          <a:pPr rtl="0"/>
          <a:endParaRPr lang="fr-FR" noProof="0" dirty="0"/>
        </a:p>
      </dgm:t>
    </dgm:pt>
    <dgm:pt modelId="{6C230327-1904-47CB-BB1D-FD9D9F4A90BF}">
      <dgm:prSet/>
      <dgm:spPr>
        <a:solidFill>
          <a:schemeClr val="bg1">
            <a:lumMod val="85000"/>
          </a:schemeClr>
        </a:solidFill>
        <a:ln w="19050">
          <a:noFill/>
        </a:ln>
      </dgm:spPr>
      <dgm:t>
        <a:bodyPr rtlCol="0"/>
        <a:lstStyle/>
        <a:p>
          <a:pPr rtl="0"/>
          <a:r>
            <a:rPr lang="fr-FR" noProof="0" dirty="0">
              <a:solidFill>
                <a:schemeClr val="tx1"/>
              </a:solidFill>
            </a:rPr>
            <a:t>Titre</a:t>
          </a:r>
        </a:p>
      </dgm:t>
    </dgm:pt>
    <dgm:pt modelId="{383C96B1-5630-4111-BDC2-DC9415E1D3B9}" type="sibTrans" cxnId="{DF2D3747-AF1D-43CC-ACD2-1C81B945A006}">
      <dgm:prSet/>
      <dgm:spPr/>
      <dgm:t>
        <a:bodyPr rtlCol="0"/>
        <a:lstStyle/>
        <a:p>
          <a:pPr rtl="0"/>
          <a:endParaRPr lang="fr-FR" noProof="0" dirty="0"/>
        </a:p>
      </dgm:t>
    </dgm:pt>
    <dgm:pt modelId="{F5865BF2-099D-45F3-9F9F-E9048C52D1A9}" type="parTrans" cxnId="{DF2D3747-AF1D-43CC-ACD2-1C81B945A006}">
      <dgm:prSet/>
      <dgm:spPr/>
      <dgm:t>
        <a:bodyPr rtlCol="0"/>
        <a:lstStyle/>
        <a:p>
          <a:pPr rtl="0"/>
          <a:endParaRPr lang="fr-FR" noProof="0" dirty="0"/>
        </a:p>
      </dgm:t>
    </dgm:pt>
    <dgm:pt modelId="{E7DB8C28-3728-493B-A3D7-1FE9EFE7E4C2}">
      <dgm:prSet custT="1"/>
      <dgm:spPr/>
      <dgm:t>
        <a:bodyPr rtlCol="0"/>
        <a:lstStyle/>
        <a:p>
          <a:pPr rtl="0">
            <a:lnSpc>
              <a:spcPct val="100000"/>
            </a:lnSpc>
            <a:buFont typeface="Arial" panose="020B0604020202020204" pitchFamily="34" charset="0"/>
            <a:buChar char="•"/>
          </a:pPr>
          <a:r>
            <a:rPr lang="fr-FR" sz="1400" b="0" i="0" noProof="0" dirty="0"/>
            <a:t>Le volet de notes est une zone qui apparaît en dessous de chaque diapositive. Appuyez dessus pour ajouter des notes. </a:t>
          </a:r>
          <a:endParaRPr lang="fr-FR" sz="1400" noProof="0" dirty="0"/>
        </a:p>
      </dgm:t>
    </dgm:pt>
    <dgm:pt modelId="{86C82348-62AC-47C0-A4F1-60BF58B70325}" type="parTrans" cxnId="{5D5F46B2-925E-4A4E-A867-A220894EC4FD}">
      <dgm:prSet/>
      <dgm:spPr/>
      <dgm:t>
        <a:bodyPr rtlCol="0"/>
        <a:lstStyle/>
        <a:p>
          <a:pPr rtl="0"/>
          <a:endParaRPr lang="fr-FR" noProof="0" dirty="0"/>
        </a:p>
      </dgm:t>
    </dgm:pt>
    <dgm:pt modelId="{5399BFCE-FDB4-4666-81C7-DC36EB3DA553}" type="sibTrans" cxnId="{5D5F46B2-925E-4A4E-A867-A220894EC4FD}">
      <dgm:prSet/>
      <dgm:spPr/>
      <dgm:t>
        <a:bodyPr rtlCol="0"/>
        <a:lstStyle/>
        <a:p>
          <a:pPr rtl="0"/>
          <a:endParaRPr lang="fr-FR" noProof="0" dirty="0"/>
        </a:p>
      </dgm:t>
    </dgm:pt>
    <dgm:pt modelId="{3AA5C518-6101-47DE-A504-F7F8D31BAC0F}">
      <dgm:prSet custT="1"/>
      <dgm:spPr/>
      <dgm:t>
        <a:bodyPr rtlCol="0"/>
        <a:lstStyle/>
        <a:p>
          <a:pPr rtl="0">
            <a:lnSpc>
              <a:spcPct val="100000"/>
            </a:lnSpc>
            <a:buFont typeface="Arial" panose="020B0604020202020204" pitchFamily="34" charset="0"/>
            <a:buChar char="•"/>
          </a:pPr>
          <a:r>
            <a:rPr lang="fr-FR" sz="1400" b="0" i="0" noProof="0" dirty="0"/>
            <a:t>Si le volet de notes n’apparaît pas ou s’il est complètement réduit, cliquez sur Notes dans la barre des tâches au bas de la fenêtre PowerPoint. </a:t>
          </a:r>
          <a:endParaRPr lang="fr-FR" sz="1400" noProof="0" dirty="0"/>
        </a:p>
      </dgm:t>
    </dgm:pt>
    <dgm:pt modelId="{C33DEA67-DC41-4FD7-BAF1-1EBBE63C3B81}" type="parTrans" cxnId="{3A57B4D5-27C4-4372-954B-03F42D8D5B74}">
      <dgm:prSet/>
      <dgm:spPr/>
      <dgm:t>
        <a:bodyPr rtlCol="0"/>
        <a:lstStyle/>
        <a:p>
          <a:pPr rtl="0"/>
          <a:endParaRPr lang="fr-FR" noProof="0" dirty="0"/>
        </a:p>
      </dgm:t>
    </dgm:pt>
    <dgm:pt modelId="{84ADADB6-F501-44B3-B426-011C7C46A020}" type="sibTrans" cxnId="{3A57B4D5-27C4-4372-954B-03F42D8D5B74}">
      <dgm:prSet/>
      <dgm:spPr/>
      <dgm:t>
        <a:bodyPr rtlCol="0"/>
        <a:lstStyle/>
        <a:p>
          <a:pPr rtl="0"/>
          <a:endParaRPr lang="fr-FR" noProof="0" dirty="0"/>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5">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5A62AEC3-EC27-4AFA-B56B-79326645CDDC}" type="pres">
      <dgm:prSet presAssocID="{25E771E7-8CF7-4491-9507-55BFE693DC7B}" presName="ConnectLineEnd" presStyleLbl="lnNode1" presStyleIdx="0" presStyleCnt="5" custLinFactNeighborX="3223" custLinFactNeighborY="91360"/>
      <dgm:spPr>
        <a:solidFill>
          <a:schemeClr val="tx1"/>
        </a:solidFill>
        <a:ln>
          <a:noFill/>
        </a:ln>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5" custScaleX="94456">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A5349257-4327-4545-9142-153EF70CC757}" type="pres">
      <dgm:prSet presAssocID="{D76BB3CF-DF5A-41FB-B6A4-25743CF1642F}" presName="ConnectLineEnd" presStyleLbl="lnNode1" presStyleIdx="1" presStyleCnt="5" custLinFactNeighborX="534" custLinFactNeighborY="-46769"/>
      <dgm:spPr>
        <a:solidFill>
          <a:schemeClr val="tx1"/>
        </a:solidFill>
        <a:ln>
          <a:noFill/>
        </a:ln>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72321D10-9092-4E81-9AD7-ACA033236CC0}" type="pres">
      <dgm:prSet presAssocID="{8F3B4B19-33F4-47AC-BE4E-B66181ED98B4}" presName="ConnectLineEnd" presStyleLbl="lnNode1" presStyleIdx="2" presStyleCnt="5" custLinFactNeighborX="2690" custLinFactNeighborY="91360"/>
      <dgm:spPr>
        <a:solidFill>
          <a:schemeClr val="tx1"/>
        </a:solidFill>
        <a:ln>
          <a:noFill/>
        </a:ln>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5">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5">
        <dgm:presLayoutVars>
          <dgm:bulletEnabled val="1"/>
        </dgm:presLayoutVars>
      </dgm:prSet>
      <dgm:spPr/>
    </dgm:pt>
    <dgm:pt modelId="{3F96C175-FC65-44B4-B1A3-BD3686077937}" type="pres">
      <dgm:prSet presAssocID="{80CB43E4-C30F-4DCA-A3E9-D12FA78CE0FB}" presName="ConnectLine" presStyleLbl="callout" presStyleIdx="3"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E150CCC3-D56D-4BD2-8570-DF61526015EB}" type="pres">
      <dgm:prSet presAssocID="{80CB43E4-C30F-4DCA-A3E9-D12FA78CE0FB}" presName="ConnectLineEnd" presStyleLbl="lnNode1" presStyleIdx="3" presStyleCnt="5" custLinFactNeighborY="-91360"/>
      <dgm:spPr>
        <a:solidFill>
          <a:schemeClr val="tx1"/>
        </a:solidFill>
        <a:ln>
          <a:noFill/>
        </a:ln>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5">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5">
        <dgm:presLayoutVars>
          <dgm:bulletEnabled val="1"/>
        </dgm:presLayoutVars>
      </dgm:prSet>
      <dgm:spPr/>
    </dgm:pt>
    <dgm:pt modelId="{5012A99F-560A-4636-953C-5F263876E566}" type="pres">
      <dgm:prSet presAssocID="{6C230327-1904-47CB-BB1D-FD9D9F4A90BF}" presName="ConnectLine" presStyleLbl="callout" presStyleIdx="4" presStyleCnt="5"/>
      <dgm:spPr>
        <a:solidFill>
          <a:schemeClr val="accent5">
            <a:hueOff val="0"/>
            <a:satOff val="0"/>
            <a:lumOff val="0"/>
            <a:alphaOff val="0"/>
          </a:schemeClr>
        </a:solidFill>
        <a:ln w="12700" cap="flat" cmpd="sng" algn="ctr">
          <a:solidFill>
            <a:schemeClr val="tx1"/>
          </a:solidFill>
          <a:prstDash val="solid"/>
          <a:miter lim="800000"/>
        </a:ln>
        <a:effectLst/>
      </dgm:spPr>
    </dgm:pt>
    <dgm:pt modelId="{456F09DE-8CFF-414A-A967-17AF417A13B8}" type="pres">
      <dgm:prSet presAssocID="{6C230327-1904-47CB-BB1D-FD9D9F4A90BF}" presName="ConnectLineEnd" presStyleLbl="lnNode1" presStyleIdx="4" presStyleCnt="5" custLinFactNeighborX="533" custLinFactNeighborY="91362"/>
      <dgm:spPr>
        <a:solidFill>
          <a:schemeClr val="tx1"/>
        </a:solidFill>
        <a:ln>
          <a:noFill/>
        </a:ln>
      </dgm:spPr>
    </dgm:pt>
    <dgm:pt modelId="{C11A432F-80B7-4941-B5AB-3A959DC1769B}" type="pres">
      <dgm:prSet presAssocID="{6C230327-1904-47CB-BB1D-FD9D9F4A90BF}"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D5F46B2-925E-4A4E-A867-A220894EC4FD}" srcId="{80CB43E4-C30F-4DCA-A3E9-D12FA78CE0FB}" destId="{E7DB8C28-3728-493B-A3D7-1FE9EFE7E4C2}" srcOrd="0" destOrd="0" parTransId="{86C82348-62AC-47C0-A4F1-60BF58B70325}" sibTransId="{5399BFCE-FDB4-4666-81C7-DC36EB3DA553}"/>
    <dgm:cxn modelId="{B33573B8-E645-4B6E-AE47-CE400B7EDF67}" type="presOf" srcId="{E7DB8C28-3728-493B-A3D7-1FE9EFE7E4C2}" destId="{5A57A077-9B08-4866-8C21-35D61D6745A2}" srcOrd="0" destOrd="0" presId="urn:microsoft.com/office/officeart/2016/7/layout/RoundedRectangleTimeline#2"/>
    <dgm:cxn modelId="{5E008CC8-B8C6-4B46-94B0-C60406121E38}" srcId="{25E771E7-8CF7-4491-9507-55BFE693DC7B}" destId="{EB81D1D4-3A06-49A6-9CBB-2A11D66B1783}" srcOrd="0" destOrd="0" parTransId="{721F31C1-C769-40A8-9C34-A74470BAB532}" sibTransId="{0519A5BA-BBEC-4C39-9FFD-05D4C020199E}"/>
    <dgm:cxn modelId="{87049AD0-EF56-4F12-B68B-4F804DB2FAC5}" type="presOf" srcId="{3AA5C518-6101-47DE-A504-F7F8D31BAC0F}" destId="{CB726486-3B5A-47F8-90E4-EC34C8ADB385}" srcOrd="0" destOrd="0" presId="urn:microsoft.com/office/officeart/2016/7/layout/RoundedRectangleTimeline#2"/>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288923" y="1080301"/>
          <a:ext cx="394017" cy="1779571"/>
        </a:xfrm>
        <a:prstGeom prst="rect">
          <a:avLst/>
        </a:prstGeom>
        <a:solidFill>
          <a:schemeClr val="accent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390" tIns="0" rIns="31390" bIns="0" numCol="1" spcCol="1270" rtlCol="0" anchor="ctr" anchorCtr="1">
          <a:noAutofit/>
        </a:bodyPr>
        <a:lstStyle/>
        <a:p>
          <a:pPr marL="0" lvl="0" indent="0" algn="ctr" defTabSz="800100" rtl="0">
            <a:lnSpc>
              <a:spcPct val="90000"/>
            </a:lnSpc>
            <a:spcBef>
              <a:spcPct val="0"/>
            </a:spcBef>
            <a:spcAft>
              <a:spcPct val="35000"/>
            </a:spcAft>
            <a:buNone/>
          </a:pPr>
          <a:r>
            <a:rPr lang="fr-FR" sz="1800" kern="1200" noProof="0" dirty="0">
              <a:solidFill>
                <a:schemeClr val="tx1"/>
              </a:solidFill>
            </a:rPr>
            <a:t>Titre</a:t>
          </a:r>
        </a:p>
      </dsp:txBody>
      <dsp:txXfrm rot="5400000">
        <a:off x="596146" y="1773078"/>
        <a:ext cx="1779571" cy="394017"/>
      </dsp:txXfrm>
    </dsp:sp>
    <dsp:sp modelId="{A27629C2-87D9-4163-9365-FC275ADC4CA0}">
      <dsp:nvSpPr>
        <dsp:cNvPr id="0" name=""/>
        <dsp:cNvSpPr/>
      </dsp:nvSpPr>
      <dsp:spPr>
        <a:xfrm>
          <a:off x="2956" y="0"/>
          <a:ext cx="2965952" cy="137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16" tIns="24325" rIns="52316" bIns="24325" numCol="1" spcCol="1270" rtlCol="0" anchor="b" anchorCtr="1">
          <a:noAutofit/>
        </a:bodyPr>
        <a:lstStyle/>
        <a:p>
          <a:pPr marL="0" lvl="0" indent="0" algn="ctr" defTabSz="622300" rtl="0">
            <a:lnSpc>
              <a:spcPct val="100000"/>
            </a:lnSpc>
            <a:spcBef>
              <a:spcPct val="0"/>
            </a:spcBef>
            <a:spcAft>
              <a:spcPct val="35000"/>
            </a:spcAft>
            <a:buFont typeface="Arial" panose="020B0604020202020204" pitchFamily="34" charset="0"/>
            <a:buNone/>
          </a:pPr>
          <a:r>
            <a:rPr lang="fr-FR" sz="1400" b="0" i="0" kern="1200" noProof="0" dirty="0"/>
            <a:t>Pour commencer une présentation, accédez à l’onglet Diaporama et sélectionnez À partir du début.</a:t>
          </a:r>
          <a:endParaRPr lang="fr-FR" sz="1400" kern="1200" noProof="0" dirty="0"/>
        </a:p>
      </dsp:txBody>
      <dsp:txXfrm>
        <a:off x="2956" y="0"/>
        <a:ext cx="2965952" cy="1379061"/>
      </dsp:txXfrm>
    </dsp:sp>
    <dsp:sp modelId="{38893DF2-F8BF-45A3-9200-4CD8C329334E}">
      <dsp:nvSpPr>
        <dsp:cNvPr id="0" name=""/>
        <dsp:cNvSpPr/>
      </dsp:nvSpPr>
      <dsp:spPr>
        <a:xfrm>
          <a:off x="1485932" y="1457864"/>
          <a:ext cx="0" cy="315214"/>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449070" y="1451056"/>
          <a:ext cx="78803" cy="78803"/>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375717" y="1773078"/>
          <a:ext cx="1779571" cy="394017"/>
        </a:xfrm>
        <a:prstGeom prst="rect">
          <a:avLst/>
        </a:prstGeom>
        <a:solidFill>
          <a:schemeClr val="accent1">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390" tIns="0" rIns="31390" bIns="0" numCol="1" spcCol="1270" rtlCol="0" anchor="ctr" anchorCtr="1">
          <a:noAutofit/>
        </a:bodyPr>
        <a:lstStyle/>
        <a:p>
          <a:pPr marL="0" lvl="0" indent="0" algn="ctr" defTabSz="800100" rtl="0">
            <a:lnSpc>
              <a:spcPct val="90000"/>
            </a:lnSpc>
            <a:spcBef>
              <a:spcPct val="0"/>
            </a:spcBef>
            <a:spcAft>
              <a:spcPct val="35000"/>
            </a:spcAft>
            <a:buNone/>
          </a:pPr>
          <a:r>
            <a:rPr lang="fr-FR" sz="1800" kern="1200" noProof="0" dirty="0">
              <a:solidFill>
                <a:schemeClr val="tx1"/>
              </a:solidFill>
            </a:rPr>
            <a:t>Titre</a:t>
          </a:r>
        </a:p>
      </dsp:txBody>
      <dsp:txXfrm>
        <a:off x="2375717" y="1773078"/>
        <a:ext cx="1779571" cy="394017"/>
      </dsp:txXfrm>
    </dsp:sp>
    <dsp:sp modelId="{381C85ED-02C3-43BB-AB7D-DF18967DB45A}">
      <dsp:nvSpPr>
        <dsp:cNvPr id="0" name=""/>
        <dsp:cNvSpPr/>
      </dsp:nvSpPr>
      <dsp:spPr>
        <a:xfrm>
          <a:off x="1864743" y="2561113"/>
          <a:ext cx="2801519" cy="137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16" tIns="24325" rIns="52316" bIns="24325" numCol="1" spcCol="1270" rtlCol="0" anchor="t" anchorCtr="1">
          <a:noAutofit/>
        </a:bodyPr>
        <a:lstStyle/>
        <a:p>
          <a:pPr marL="0" lvl="0" indent="0" algn="ctr" defTabSz="622300" rtl="0">
            <a:lnSpc>
              <a:spcPct val="100000"/>
            </a:lnSpc>
            <a:spcBef>
              <a:spcPct val="0"/>
            </a:spcBef>
            <a:spcAft>
              <a:spcPct val="35000"/>
            </a:spcAft>
            <a:buFont typeface="Arial" panose="020B0604020202020204" pitchFamily="34" charset="0"/>
            <a:buNone/>
          </a:pPr>
          <a:r>
            <a:rPr lang="fr-FR" sz="1400" b="0" i="0" kern="1200" noProof="0" dirty="0"/>
            <a:t>Pour afficher le mode Présentateur, en mode Diaporama, sur la barre de contrôle en bas à gauche, sélectionnez les points de suspension, puis Mode Présentateur. </a:t>
          </a:r>
          <a:endParaRPr lang="fr-FR" sz="1400" kern="1200" noProof="0" dirty="0"/>
        </a:p>
      </dsp:txBody>
      <dsp:txXfrm>
        <a:off x="1864743" y="2561113"/>
        <a:ext cx="2801519" cy="1379061"/>
      </dsp:txXfrm>
    </dsp:sp>
    <dsp:sp modelId="{F51F39F5-A989-488C-BFD6-69D558D451E8}">
      <dsp:nvSpPr>
        <dsp:cNvPr id="0" name=""/>
        <dsp:cNvSpPr/>
      </dsp:nvSpPr>
      <dsp:spPr>
        <a:xfrm>
          <a:off x="3265503" y="2167096"/>
          <a:ext cx="0" cy="315214"/>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226522" y="2445454"/>
          <a:ext cx="78803" cy="78803"/>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155289" y="1773078"/>
          <a:ext cx="1779571" cy="394017"/>
        </a:xfrm>
        <a:prstGeom prst="rect">
          <a:avLst/>
        </a:prstGeom>
        <a:solidFill>
          <a:schemeClr val="accent3"/>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390" tIns="0" rIns="31390" bIns="0" numCol="1" spcCol="1270" rtlCol="0" anchor="ctr" anchorCtr="1">
          <a:noAutofit/>
        </a:bodyPr>
        <a:lstStyle/>
        <a:p>
          <a:pPr marL="0" lvl="0" indent="0" algn="ctr" defTabSz="800100" rtl="0">
            <a:lnSpc>
              <a:spcPct val="90000"/>
            </a:lnSpc>
            <a:spcBef>
              <a:spcPct val="0"/>
            </a:spcBef>
            <a:spcAft>
              <a:spcPct val="35000"/>
            </a:spcAft>
            <a:buNone/>
          </a:pPr>
          <a:r>
            <a:rPr lang="fr-FR" sz="1800" kern="1200" noProof="0" dirty="0">
              <a:solidFill>
                <a:schemeClr val="tx1"/>
              </a:solidFill>
            </a:rPr>
            <a:t>Titre</a:t>
          </a:r>
        </a:p>
      </dsp:txBody>
      <dsp:txXfrm>
        <a:off x="4155289" y="1773078"/>
        <a:ext cx="1779571" cy="394017"/>
      </dsp:txXfrm>
    </dsp:sp>
    <dsp:sp modelId="{AB0282E3-1216-4CDB-AC5F-106C1EEEB95A}">
      <dsp:nvSpPr>
        <dsp:cNvPr id="0" name=""/>
        <dsp:cNvSpPr/>
      </dsp:nvSpPr>
      <dsp:spPr>
        <a:xfrm>
          <a:off x="3562098" y="0"/>
          <a:ext cx="2965952" cy="137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16" tIns="24325" rIns="52316" bIns="24325" numCol="1" spcCol="1270" rtlCol="0" anchor="b" anchorCtr="1">
          <a:noAutofit/>
        </a:bodyPr>
        <a:lstStyle/>
        <a:p>
          <a:pPr marL="0" lvl="0" indent="0" algn="ctr" defTabSz="622300" rtl="0">
            <a:lnSpc>
              <a:spcPct val="100000"/>
            </a:lnSpc>
            <a:spcBef>
              <a:spcPct val="0"/>
            </a:spcBef>
            <a:spcAft>
              <a:spcPct val="35000"/>
            </a:spcAft>
            <a:buFont typeface="Arial" panose="020B0604020202020204" pitchFamily="34" charset="0"/>
            <a:buNone/>
          </a:pPr>
          <a:r>
            <a:rPr lang="fr-FR" sz="1400" b="0" i="0" kern="1200" noProof="0" dirty="0"/>
            <a:t>Pendant votre présentation, les notes du présentateur sont visibles sur votre écran, mais ne sont pas visibles pour l’auditoire. </a:t>
          </a:r>
          <a:endParaRPr lang="fr-FR" sz="1400" kern="1200" noProof="0" dirty="0"/>
        </a:p>
      </dsp:txBody>
      <dsp:txXfrm>
        <a:off x="3562098" y="0"/>
        <a:ext cx="2965952" cy="1379061"/>
      </dsp:txXfrm>
    </dsp:sp>
    <dsp:sp modelId="{0D377583-EAA6-47CC-B504-762FB6EBAB9C}">
      <dsp:nvSpPr>
        <dsp:cNvPr id="0" name=""/>
        <dsp:cNvSpPr/>
      </dsp:nvSpPr>
      <dsp:spPr>
        <a:xfrm>
          <a:off x="5045075" y="1457864"/>
          <a:ext cx="0" cy="315214"/>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007793" y="1451056"/>
          <a:ext cx="78803" cy="78803"/>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553EDF-C46A-491F-99E2-89CCFA971EC7}">
      <dsp:nvSpPr>
        <dsp:cNvPr id="0" name=""/>
        <dsp:cNvSpPr/>
      </dsp:nvSpPr>
      <dsp:spPr>
        <a:xfrm>
          <a:off x="5934860" y="1773078"/>
          <a:ext cx="1779571" cy="394017"/>
        </a:xfrm>
        <a:prstGeom prst="rect">
          <a:avLst/>
        </a:prstGeom>
        <a:solidFill>
          <a:schemeClr val="accent3">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390" tIns="0" rIns="31390" bIns="0" numCol="1" spcCol="1270" rtlCol="0" anchor="ctr" anchorCtr="1">
          <a:noAutofit/>
        </a:bodyPr>
        <a:lstStyle/>
        <a:p>
          <a:pPr marL="0" lvl="0" indent="0" algn="ctr" defTabSz="800100" rtl="0">
            <a:lnSpc>
              <a:spcPct val="90000"/>
            </a:lnSpc>
            <a:spcBef>
              <a:spcPct val="0"/>
            </a:spcBef>
            <a:spcAft>
              <a:spcPct val="35000"/>
            </a:spcAft>
            <a:buNone/>
          </a:pPr>
          <a:r>
            <a:rPr lang="fr-FR" sz="1800" kern="1200" noProof="0" dirty="0">
              <a:solidFill>
                <a:schemeClr val="tx1"/>
              </a:solidFill>
            </a:rPr>
            <a:t>Titre</a:t>
          </a:r>
        </a:p>
      </dsp:txBody>
      <dsp:txXfrm>
        <a:off x="5934860" y="1773078"/>
        <a:ext cx="1779571" cy="394017"/>
      </dsp:txXfrm>
    </dsp:sp>
    <dsp:sp modelId="{5A57A077-9B08-4866-8C21-35D61D6745A2}">
      <dsp:nvSpPr>
        <dsp:cNvPr id="0" name=""/>
        <dsp:cNvSpPr/>
      </dsp:nvSpPr>
      <dsp:spPr>
        <a:xfrm>
          <a:off x="5341670" y="2561113"/>
          <a:ext cx="2965952" cy="137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16" tIns="24325" rIns="52316" bIns="24325" numCol="1" spcCol="1270" rtlCol="0" anchor="t" anchorCtr="1">
          <a:noAutofit/>
        </a:bodyPr>
        <a:lstStyle/>
        <a:p>
          <a:pPr marL="0" lvl="0" indent="0" algn="ctr" defTabSz="622300" rtl="0">
            <a:lnSpc>
              <a:spcPct val="100000"/>
            </a:lnSpc>
            <a:spcBef>
              <a:spcPct val="0"/>
            </a:spcBef>
            <a:spcAft>
              <a:spcPct val="35000"/>
            </a:spcAft>
            <a:buFont typeface="Arial" panose="020B0604020202020204" pitchFamily="34" charset="0"/>
            <a:buNone/>
          </a:pPr>
          <a:r>
            <a:rPr lang="fr-FR" sz="1400" b="0" i="0" kern="1200" noProof="0" dirty="0"/>
            <a:t>Le volet de notes est une zone qui apparaît en dessous de chaque diapositive. Appuyez dessus pour ajouter des notes. </a:t>
          </a:r>
          <a:endParaRPr lang="fr-FR" sz="1400" kern="1200" noProof="0" dirty="0"/>
        </a:p>
      </dsp:txBody>
      <dsp:txXfrm>
        <a:off x="5341670" y="2561113"/>
        <a:ext cx="2965952" cy="1379061"/>
      </dsp:txXfrm>
    </dsp:sp>
    <dsp:sp modelId="{3F96C175-FC65-44B4-B1A3-BD3686077937}">
      <dsp:nvSpPr>
        <dsp:cNvPr id="0" name=""/>
        <dsp:cNvSpPr/>
      </dsp:nvSpPr>
      <dsp:spPr>
        <a:xfrm>
          <a:off x="6824646" y="2167096"/>
          <a:ext cx="0" cy="315214"/>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E150CCC3-D56D-4BD2-8570-DF61526015EB}">
      <dsp:nvSpPr>
        <dsp:cNvPr id="0" name=""/>
        <dsp:cNvSpPr/>
      </dsp:nvSpPr>
      <dsp:spPr>
        <a:xfrm>
          <a:off x="6785244" y="2410315"/>
          <a:ext cx="78803" cy="78803"/>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rot="5400000">
          <a:off x="8407209" y="1080301"/>
          <a:ext cx="394017" cy="1779571"/>
        </a:xfrm>
        <a:prstGeom prst="rect">
          <a:avLst/>
        </a:prstGeom>
        <a:solidFill>
          <a:schemeClr val="bg1">
            <a:lumMod val="85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390" tIns="0" rIns="31390" bIns="0" numCol="1" spcCol="1270" rtlCol="0" anchor="ctr" anchorCtr="1">
          <a:noAutofit/>
        </a:bodyPr>
        <a:lstStyle/>
        <a:p>
          <a:pPr marL="0" lvl="0" indent="0" algn="ctr" defTabSz="800100" rtl="0">
            <a:lnSpc>
              <a:spcPct val="90000"/>
            </a:lnSpc>
            <a:spcBef>
              <a:spcPct val="0"/>
            </a:spcBef>
            <a:spcAft>
              <a:spcPct val="35000"/>
            </a:spcAft>
            <a:buNone/>
          </a:pPr>
          <a:r>
            <a:rPr lang="fr-FR" sz="1800" kern="1200" noProof="0" dirty="0">
              <a:solidFill>
                <a:schemeClr val="tx1"/>
              </a:solidFill>
            </a:rPr>
            <a:t>Titre</a:t>
          </a:r>
        </a:p>
      </dsp:txBody>
      <dsp:txXfrm rot="-5400000">
        <a:off x="7714432" y="1773078"/>
        <a:ext cx="1779571" cy="394017"/>
      </dsp:txXfrm>
    </dsp:sp>
    <dsp:sp modelId="{CB726486-3B5A-47F8-90E4-EC34C8ADB385}">
      <dsp:nvSpPr>
        <dsp:cNvPr id="0" name=""/>
        <dsp:cNvSpPr/>
      </dsp:nvSpPr>
      <dsp:spPr>
        <a:xfrm>
          <a:off x="7121241" y="0"/>
          <a:ext cx="2965952" cy="1379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16" tIns="24325" rIns="52316" bIns="24325" numCol="1" spcCol="1270" rtlCol="0" anchor="b" anchorCtr="1">
          <a:noAutofit/>
        </a:bodyPr>
        <a:lstStyle/>
        <a:p>
          <a:pPr marL="0" lvl="0" indent="0" algn="ctr" defTabSz="622300" rtl="0">
            <a:lnSpc>
              <a:spcPct val="100000"/>
            </a:lnSpc>
            <a:spcBef>
              <a:spcPct val="0"/>
            </a:spcBef>
            <a:spcAft>
              <a:spcPct val="35000"/>
            </a:spcAft>
            <a:buFont typeface="Arial" panose="020B0604020202020204" pitchFamily="34" charset="0"/>
            <a:buNone/>
          </a:pPr>
          <a:r>
            <a:rPr lang="fr-FR" sz="1400" b="0" i="0" kern="1200" noProof="0" dirty="0"/>
            <a:t>Si le volet de notes n’apparaît pas ou s’il est complètement réduit, cliquez sur Notes dans la barre des tâches au bas de la fenêtre PowerPoint. </a:t>
          </a:r>
          <a:endParaRPr lang="fr-FR" sz="1400" kern="1200" noProof="0" dirty="0"/>
        </a:p>
      </dsp:txBody>
      <dsp:txXfrm>
        <a:off x="7121241" y="0"/>
        <a:ext cx="2965952" cy="1379061"/>
      </dsp:txXfrm>
    </dsp:sp>
    <dsp:sp modelId="{5012A99F-560A-4636-953C-5F263876E566}">
      <dsp:nvSpPr>
        <dsp:cNvPr id="0" name=""/>
        <dsp:cNvSpPr/>
      </dsp:nvSpPr>
      <dsp:spPr>
        <a:xfrm>
          <a:off x="8604217" y="1457864"/>
          <a:ext cx="0" cy="315214"/>
        </a:xfrm>
        <a:prstGeom prst="line">
          <a:avLst/>
        </a:prstGeom>
        <a:solidFill>
          <a:schemeClr val="accent5">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8565236" y="1451057"/>
          <a:ext cx="78803" cy="78803"/>
        </a:xfrm>
        <a:prstGeom prst="ellipse">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1.xml><?xml version="1.0" encoding="utf-8"?>
<dgm:layoutDef xmlns:dgm="http://schemas.openxmlformats.org/drawingml/2006/diagram" xmlns:a="http://schemas.openxmlformats.org/drawingml/2006/main" uniqueId="urn:microsoft.com/office/officeart/2016/7/layout/RoundedRectangleTimeline#2">
  <dgm:title val="Chronologie en rectangle à coins arrondis"/>
  <dgm:desc val="Permet de représenter une liste d’événements dans l’ordre chronologique. Une zone invisible contient la description, tandis que la date apparaît dans les rectangles, à l’exception du premier et du dernier nœud dans lequel les coins du rectangle sont arrondis. Il peut afficher une grande quantité de texte avec un format de date long et descriptif."/>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1.xml.rels>&#65279;<?xml version="1.0" encoding="utf-8"?><Relationships xmlns="http://schemas.openxmlformats.org/package/2006/relationships"><Relationship Type="http://schemas.openxmlformats.org/officeDocument/2006/relationships/theme" Target="/ppt/theme/theme33.xml" Id="rId1" /></Relationships>
</file>

<file path=ppt/handoutMasters/handoutMaster1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269636E-4C4C-4D27-9FB9-41F92F8B4F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F154916E-6C8B-4487-8E9D-54FE89C245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EAD1D6F-BF63-47A5-8C40-EB47698DC162}" type="datetime1">
              <a:rPr lang="fr-FR" smtClean="0"/>
              <a:t>14/04/2021</a:t>
            </a:fld>
            <a:endParaRPr lang="fr-FR"/>
          </a:p>
        </p:txBody>
      </p:sp>
      <p:sp>
        <p:nvSpPr>
          <p:cNvPr id="4" name="Espace réservé du pied de page 3">
            <a:extLst>
              <a:ext uri="{FF2B5EF4-FFF2-40B4-BE49-F238E27FC236}">
                <a16:creationId xmlns:a16="http://schemas.microsoft.com/office/drawing/2014/main" id="{E73A89D9-2B79-4FF6-BD9E-B64B2ED705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08021A80-EDEC-40FB-8847-27F035618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A649FAB-0E57-48A8-8B22-765A32FF9667}" type="slidenum">
              <a:rPr lang="fr-FR" smtClean="0"/>
              <a:t>‹N°›</a:t>
            </a:fld>
            <a:endParaRPr lang="fr-FR"/>
          </a:p>
        </p:txBody>
      </p:sp>
    </p:spTree>
    <p:extLst>
      <p:ext uri="{BB962C8B-B14F-4D97-AF65-F5344CB8AC3E}">
        <p14:creationId xmlns:p14="http://schemas.microsoft.com/office/powerpoint/2010/main" val="1707732667"/>
      </p:ext>
    </p:extLst>
  </p:cSld>
  <p:clrMap bg1="lt1" tx1="dk1" bg2="lt2" tx2="dk2" accent1="accent1" accent2="accent2" accent3="accent3" accent4="accent4" accent5="accent5" accent6="accent6" hlink="hlink" folHlink="folHlink"/>
  <p:hf hdr="0" ftr="0" dt="0"/>
</p:handoutMaster>
</file>

<file path=ppt/notesMasters/_rels/notesMaster11.xml.rels>&#65279;<?xml version="1.0" encoding="utf-8"?><Relationships xmlns="http://schemas.openxmlformats.org/package/2006/relationships"><Relationship Type="http://schemas.openxmlformats.org/officeDocument/2006/relationships/theme" Target="/ppt/theme/theme21.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EE331-17CE-4CDB-B8CA-DB5F2A3F49C7}" type="datetime1">
              <a:rPr lang="fr-FR" smtClean="0"/>
              <a:pPr/>
              <a:t>14/04/2021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E4E2FE4-6336-4905-8984-1BD411899960}" type="slidenum">
              <a:rPr lang="fr-FR" noProof="0" smtClean="0"/>
              <a:t>‹N°›</a:t>
            </a:fld>
            <a:endParaRPr lang="fr-FR" noProof="0"/>
          </a:p>
        </p:txBody>
      </p:sp>
    </p:spTree>
    <p:extLst>
      <p:ext uri="{BB962C8B-B14F-4D97-AF65-F5344CB8AC3E}">
        <p14:creationId xmlns:p14="http://schemas.microsoft.com/office/powerpoint/2010/main" val="158931337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012.xml.rels>&#65279;<?xml version="1.0" encoding="utf-8"?><Relationships xmlns="http://schemas.openxmlformats.org/package/2006/relationships"><Relationship Type="http://schemas.openxmlformats.org/officeDocument/2006/relationships/slide" Target="/ppt/slides/slide1012.xml" Id="rId2" /><Relationship Type="http://schemas.openxmlformats.org/officeDocument/2006/relationships/notesMaster" Target="/ppt/notesMasters/notesMaster11.xml" Id="rId1" /></Relationships>
</file>

<file path=ppt/notesSlides/_rels/notesSlide119.xml.rels>&#65279;<?xml version="1.0" encoding="utf-8"?><Relationships xmlns="http://schemas.openxmlformats.org/package/2006/relationships"><Relationship Type="http://schemas.openxmlformats.org/officeDocument/2006/relationships/slide" Target="/ppt/slides/slide119.xml" Id="rId2" /><Relationship Type="http://schemas.openxmlformats.org/officeDocument/2006/relationships/notesMaster" Target="/ppt/notesMasters/notesMaster11.xml" Id="rId1" /></Relationships>
</file>

<file path=ppt/notesSlides/_rels/notesSlide125.xml.rels>&#65279;<?xml version="1.0" encoding="utf-8"?><Relationships xmlns="http://schemas.openxmlformats.org/package/2006/relationships"><Relationship Type="http://schemas.openxmlformats.org/officeDocument/2006/relationships/slide" Target="/ppt/slides/slide125.xml" Id="rId2" /><Relationship Type="http://schemas.openxmlformats.org/officeDocument/2006/relationships/notesMaster" Target="/ppt/notesMasters/notesMaster11.xml" Id="rId1" /></Relationships>
</file>

<file path=ppt/notesSlides/_rels/notesSlide18.xml.rels>&#65279;<?xml version="1.0" encoding="utf-8"?><Relationships xmlns="http://schemas.openxmlformats.org/package/2006/relationships"><Relationship Type="http://schemas.openxmlformats.org/officeDocument/2006/relationships/slide" Target="/ppt/slides/slide18.xml" Id="rId2" /><Relationship Type="http://schemas.openxmlformats.org/officeDocument/2006/relationships/notesMaster" Target="/ppt/notesMasters/notesMaster11.xml" Id="rId1" /></Relationships>
</file>

<file path=ppt/notesSlides/_rels/notesSlide26.xml.rels>&#65279;<?xml version="1.0" encoding="utf-8"?><Relationships xmlns="http://schemas.openxmlformats.org/package/2006/relationships"><Relationship Type="http://schemas.openxmlformats.org/officeDocument/2006/relationships/slide" Target="/ppt/slides/slide26.xml" Id="rId2" /><Relationship Type="http://schemas.openxmlformats.org/officeDocument/2006/relationships/notesMaster" Target="/ppt/notesMasters/notesMaster11.xml" Id="rId1" /></Relationships>
</file>

<file path=ppt/notesSlides/_rels/notesSlide33.xml.rels>&#65279;<?xml version="1.0" encoding="utf-8"?><Relationships xmlns="http://schemas.openxmlformats.org/package/2006/relationships"><Relationship Type="http://schemas.openxmlformats.org/officeDocument/2006/relationships/slide" Target="/ppt/slides/slide33.xml" Id="rId2" /><Relationship Type="http://schemas.openxmlformats.org/officeDocument/2006/relationships/notesMaster" Target="/ppt/notesMasters/notesMaster11.xml" Id="rId1" /></Relationships>
</file>

<file path=ppt/notesSlides/_rels/notesSlide41.xml.rels>&#65279;<?xml version="1.0" encoding="utf-8"?><Relationships xmlns="http://schemas.openxmlformats.org/package/2006/relationships"><Relationship Type="http://schemas.openxmlformats.org/officeDocument/2006/relationships/slide" Target="/ppt/slides/slide41.xml" Id="rId2" /><Relationship Type="http://schemas.openxmlformats.org/officeDocument/2006/relationships/notesMaster" Target="/ppt/notesMasters/notesMaster11.xml" Id="rId1" /></Relationships>
</file>

<file path=ppt/notesSlides/_rels/notesSlide511.xml.rels>&#65279;<?xml version="1.0" encoding="utf-8"?><Relationships xmlns="http://schemas.openxmlformats.org/package/2006/relationships"><Relationship Type="http://schemas.openxmlformats.org/officeDocument/2006/relationships/slide" Target="/ppt/slides/slide511.xml" Id="rId2" /><Relationship Type="http://schemas.openxmlformats.org/officeDocument/2006/relationships/notesMaster" Target="/ppt/notesMasters/notesMaster11.xml" Id="rId1" /></Relationships>
</file>

<file path=ppt/notesSlides/_rels/notesSlide610.xml.rels>&#65279;<?xml version="1.0" encoding="utf-8"?><Relationships xmlns="http://schemas.openxmlformats.org/package/2006/relationships"><Relationship Type="http://schemas.openxmlformats.org/officeDocument/2006/relationships/slide" Target="/ppt/slides/slide610.xml" Id="rId2" /><Relationship Type="http://schemas.openxmlformats.org/officeDocument/2006/relationships/notesMaster" Target="/ppt/notesMasters/notesMaster11.xml" Id="rId1" /></Relationships>
</file>

<file path=ppt/notesSlides/_rels/notesSlide77.xml.rels>&#65279;<?xml version="1.0" encoding="utf-8"?><Relationships xmlns="http://schemas.openxmlformats.org/package/2006/relationships"><Relationship Type="http://schemas.openxmlformats.org/officeDocument/2006/relationships/slide" Target="/ppt/slides/slide77.xml" Id="rId2" /><Relationship Type="http://schemas.openxmlformats.org/officeDocument/2006/relationships/notesMaster" Target="/ppt/notesMasters/notesMaster11.xml" Id="rId1" /></Relationships>
</file>

<file path=ppt/notesSlides/_rels/notesSlide84.xml.rels>&#65279;<?xml version="1.0" encoding="utf-8"?><Relationships xmlns="http://schemas.openxmlformats.org/package/2006/relationships"><Relationship Type="http://schemas.openxmlformats.org/officeDocument/2006/relationships/slide" Target="/ppt/slides/slide84.xml" Id="rId2" /><Relationship Type="http://schemas.openxmlformats.org/officeDocument/2006/relationships/notesMaster" Target="/ppt/notesMasters/notesMaster11.xml" Id="rId1" /></Relationships>
</file>

<file path=ppt/notesSlides/_rels/notesSlide92.xml.rels>&#65279;<?xml version="1.0" encoding="utf-8"?><Relationships xmlns="http://schemas.openxmlformats.org/package/2006/relationships"><Relationship Type="http://schemas.openxmlformats.org/officeDocument/2006/relationships/slide" Target="/ppt/slides/slide92.xml" Id="rId2" /><Relationship Type="http://schemas.openxmlformats.org/officeDocument/2006/relationships/notesMaster" Target="/ppt/notesMasters/notesMaster11.xml" Id="rId1" /></Relationships>
</file>

<file path=ppt/notesSlides/notesSlide10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3E4E2FE4-6336-4905-8984-1BD411899960}" type="slidenum">
              <a:rPr lang="fr-FR" smtClean="0"/>
              <a:t>10</a:t>
            </a:fld>
            <a:endParaRPr lang="fr-FR"/>
          </a:p>
        </p:txBody>
      </p:sp>
    </p:spTree>
    <p:extLst>
      <p:ext uri="{BB962C8B-B14F-4D97-AF65-F5344CB8AC3E}">
        <p14:creationId xmlns:p14="http://schemas.microsoft.com/office/powerpoint/2010/main" val="92179985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5EA4659E-A7B0-4A2F-BECA-8203412B3401}" type="slidenum">
              <a:rPr lang="fr-FR" smtClean="0"/>
              <a:t>11</a:t>
            </a:fld>
            <a:endParaRPr lang="fr-FR"/>
          </a:p>
        </p:txBody>
      </p:sp>
    </p:spTree>
    <p:extLst>
      <p:ext uri="{BB962C8B-B14F-4D97-AF65-F5344CB8AC3E}">
        <p14:creationId xmlns:p14="http://schemas.microsoft.com/office/powerpoint/2010/main" val="291839446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5"/>
          </p:nvPr>
        </p:nvSpPr>
        <p:spPr/>
        <p:txBody>
          <a:bodyPr rtlCol="0"/>
          <a:lstStyle/>
          <a:p>
            <a:pPr rtl="0"/>
            <a:fld id="{0BCAE207-564E-47A1-98A5-5E5AE2BB6979}" type="slidenum">
              <a:rPr lang="fr-FR" smtClean="0"/>
              <a:t>12</a:t>
            </a:fld>
            <a:endParaRPr lang="fr-FR"/>
          </a:p>
        </p:txBody>
      </p:sp>
    </p:spTree>
    <p:extLst>
      <p:ext uri="{BB962C8B-B14F-4D97-AF65-F5344CB8AC3E}">
        <p14:creationId xmlns:p14="http://schemas.microsoft.com/office/powerpoint/2010/main" val="3447041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3E4E2FE4-6336-4905-8984-1BD411899960}" type="slidenum">
              <a:rPr lang="fr-FR" smtClean="0"/>
              <a:t>1</a:t>
            </a:fld>
            <a:endParaRPr lang="fr-FR"/>
          </a:p>
        </p:txBody>
      </p:sp>
    </p:spTree>
    <p:extLst>
      <p:ext uri="{BB962C8B-B14F-4D97-AF65-F5344CB8AC3E}">
        <p14:creationId xmlns:p14="http://schemas.microsoft.com/office/powerpoint/2010/main" val="3123077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5"/>
          </p:nvPr>
        </p:nvSpPr>
        <p:spPr/>
        <p:txBody>
          <a:bodyPr rtlCol="0"/>
          <a:lstStyle/>
          <a:p>
            <a:pPr rtl="0"/>
            <a:fld id="{0BCAE207-564E-47A1-98A5-5E5AE2BB6979}" type="slidenum">
              <a:rPr lang="fr-FR" smtClean="0"/>
              <a:t>2</a:t>
            </a:fld>
            <a:endParaRPr lang="fr-FR"/>
          </a:p>
        </p:txBody>
      </p:sp>
    </p:spTree>
    <p:extLst>
      <p:ext uri="{BB962C8B-B14F-4D97-AF65-F5344CB8AC3E}">
        <p14:creationId xmlns:p14="http://schemas.microsoft.com/office/powerpoint/2010/main" val="259841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17AF6B84-22F7-4900-A10E-54CE716102EC}" type="slidenum">
              <a:rPr lang="fr-FR" smtClean="0"/>
              <a:t>3</a:t>
            </a:fld>
            <a:endParaRPr lang="fr-FR"/>
          </a:p>
        </p:txBody>
      </p:sp>
    </p:spTree>
    <p:extLst>
      <p:ext uri="{BB962C8B-B14F-4D97-AF65-F5344CB8AC3E}">
        <p14:creationId xmlns:p14="http://schemas.microsoft.com/office/powerpoint/2010/main" val="35509285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5"/>
          </p:nvPr>
        </p:nvSpPr>
        <p:spPr/>
        <p:txBody>
          <a:bodyPr rtlCol="0"/>
          <a:lstStyle/>
          <a:p>
            <a:pPr rtl="0"/>
            <a:fld id="{0BCAE207-564E-47A1-98A5-5E5AE2BB6979}" type="slidenum">
              <a:rPr lang="fr-FR" smtClean="0"/>
              <a:t>4</a:t>
            </a:fld>
            <a:endParaRPr lang="fr-FR"/>
          </a:p>
        </p:txBody>
      </p:sp>
    </p:spTree>
    <p:extLst>
      <p:ext uri="{BB962C8B-B14F-4D97-AF65-F5344CB8AC3E}">
        <p14:creationId xmlns:p14="http://schemas.microsoft.com/office/powerpoint/2010/main" val="1746109861"/>
      </p:ext>
    </p:extLst>
  </p:cSld>
  <p:clrMapOvr>
    <a:masterClrMapping/>
  </p:clrMapOvr>
</p:notes>
</file>

<file path=ppt/notesSlides/notesSlide5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3E4E2FE4-6336-4905-8984-1BD411899960}" type="slidenum">
              <a:rPr lang="fr-FR" smtClean="0"/>
              <a:t>5</a:t>
            </a:fld>
            <a:endParaRPr lang="fr-FR"/>
          </a:p>
        </p:txBody>
      </p:sp>
    </p:spTree>
    <p:extLst>
      <p:ext uri="{BB962C8B-B14F-4D97-AF65-F5344CB8AC3E}">
        <p14:creationId xmlns:p14="http://schemas.microsoft.com/office/powerpoint/2010/main" val="2355871869"/>
      </p:ext>
    </p:extLst>
  </p:cSld>
  <p:clrMapOvr>
    <a:masterClrMapping/>
  </p:clrMapOvr>
</p:notes>
</file>

<file path=ppt/notesSlides/notesSlide6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5"/>
          </p:nvPr>
        </p:nvSpPr>
        <p:spPr/>
        <p:txBody>
          <a:bodyPr rtlCol="0"/>
          <a:lstStyle/>
          <a:p>
            <a:pPr rtl="0"/>
            <a:fld id="{0BCAE207-564E-47A1-98A5-5E5AE2BB6979}" type="slidenum">
              <a:rPr lang="fr-FR" smtClean="0"/>
              <a:t>6</a:t>
            </a:fld>
            <a:endParaRPr lang="fr-FR"/>
          </a:p>
        </p:txBody>
      </p:sp>
    </p:spTree>
    <p:extLst>
      <p:ext uri="{BB962C8B-B14F-4D97-AF65-F5344CB8AC3E}">
        <p14:creationId xmlns:p14="http://schemas.microsoft.com/office/powerpoint/2010/main" val="237225719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0A11C694-FCB4-4B09-A0E2-0EA21922B48C}" type="slidenum">
              <a:rPr lang="fr-FR" smtClean="0"/>
              <a:t>7</a:t>
            </a:fld>
            <a:endParaRPr lang="fr-FR"/>
          </a:p>
        </p:txBody>
      </p:sp>
    </p:spTree>
    <p:extLst>
      <p:ext uri="{BB962C8B-B14F-4D97-AF65-F5344CB8AC3E}">
        <p14:creationId xmlns:p14="http://schemas.microsoft.com/office/powerpoint/2010/main" val="410337755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0A11C694-FCB4-4B09-A0E2-0EA21922B48C}" type="slidenum">
              <a:rPr lang="fr-FR" smtClean="0"/>
              <a:t>8</a:t>
            </a:fld>
            <a:endParaRPr lang="fr-FR"/>
          </a:p>
        </p:txBody>
      </p:sp>
    </p:spTree>
    <p:extLst>
      <p:ext uri="{BB962C8B-B14F-4D97-AF65-F5344CB8AC3E}">
        <p14:creationId xmlns:p14="http://schemas.microsoft.com/office/powerpoint/2010/main" val="91317277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0A11C694-FCB4-4B09-A0E2-0EA21922B48C}" type="slidenum">
              <a:rPr lang="fr-FR" smtClean="0"/>
              <a:t>9</a:t>
            </a:fld>
            <a:endParaRPr lang="fr-FR"/>
          </a:p>
        </p:txBody>
      </p:sp>
    </p:spTree>
    <p:extLst>
      <p:ext uri="{BB962C8B-B14F-4D97-AF65-F5344CB8AC3E}">
        <p14:creationId xmlns:p14="http://schemas.microsoft.com/office/powerpoint/2010/main" val="1740862275"/>
      </p:ext>
    </p:extLst>
  </p:cSld>
  <p:clrMapOvr>
    <a:masterClrMapping/>
  </p:clrMapOvr>
</p:notes>
</file>

<file path=ppt/slideLayouts/_rels/slideLayout10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2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41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8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2.xml><?xml version="1.0" encoding="utf-8"?>
<p:sldLayout xmlns:a="http://schemas.openxmlformats.org/drawingml/2006/main" xmlns:r="http://schemas.openxmlformats.org/officeDocument/2006/relationships" xmlns:p="http://schemas.openxmlformats.org/presentationml/2006/main" preserve="1" userDrawn="1">
  <p:cSld name="Chronologie">
    <p:bg>
      <p:bgPr>
        <a:solidFill>
          <a:schemeClr val="accent1">
            <a:alpha val="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2F9CAA-C420-4606-BBA7-1BE83397229C}"/>
              </a:ext>
              <a:ext uri="{C183D7F6-B498-43B3-948B-1728B52AA6E4}">
                <adec:decorative xmlns:adec="http://schemas.microsoft.com/office/drawing/2017/decorative" val="1"/>
              </a:ext>
            </a:extLst>
          </p:cNvPr>
          <p:cNvSpPr/>
          <p:nvPr userDrawn="1"/>
        </p:nvSpPr>
        <p:spPr>
          <a:xfrm>
            <a:off x="370402" y="334926"/>
            <a:ext cx="10380953" cy="4177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Titre 12">
            <a:extLst>
              <a:ext uri="{FF2B5EF4-FFF2-40B4-BE49-F238E27FC236}">
                <a16:creationId xmlns:a16="http://schemas.microsoft.com/office/drawing/2014/main" id="{89EE4F50-D5FE-416E-B106-44F39D786289}"/>
              </a:ext>
            </a:extLst>
          </p:cNvPr>
          <p:cNvSpPr>
            <a:spLocks noGrp="1"/>
          </p:cNvSpPr>
          <p:nvPr>
            <p:ph type="title"/>
          </p:nvPr>
        </p:nvSpPr>
        <p:spPr>
          <a:xfrm>
            <a:off x="838199" y="4801017"/>
            <a:ext cx="9428265" cy="1046560"/>
          </a:xfrm>
          <a:prstGeom prst="rect">
            <a:avLst/>
          </a:prstGeom>
        </p:spPr>
        <p:txBody>
          <a:bodyPr rtlCol="0" anchor="ctr">
            <a:normAutofit/>
          </a:bodyPr>
          <a:lstStyle/>
          <a:p>
            <a:pPr rtl="0"/>
            <a:endParaRPr lang="fr-FR" noProof="0"/>
          </a:p>
        </p:txBody>
      </p:sp>
      <p:sp>
        <p:nvSpPr>
          <p:cNvPr id="5" name="Espace réservé du contenu 4">
            <a:extLst>
              <a:ext uri="{FF2B5EF4-FFF2-40B4-BE49-F238E27FC236}">
                <a16:creationId xmlns:a16="http://schemas.microsoft.com/office/drawing/2014/main" id="{09692629-8B3C-4FAB-A215-77BDB1CE4D78}"/>
              </a:ext>
            </a:extLst>
          </p:cNvPr>
          <p:cNvSpPr>
            <a:spLocks noGrp="1"/>
          </p:cNvSpPr>
          <p:nvPr>
            <p:ph sz="quarter" idx="13" hasCustomPrompt="1"/>
          </p:nvPr>
        </p:nvSpPr>
        <p:spPr>
          <a:xfrm>
            <a:off x="496888" y="460375"/>
            <a:ext cx="10090150" cy="3940175"/>
          </a:xfrm>
          <a:prstGeom prst="rect">
            <a:avLst/>
          </a:prstGeo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8" name="Espace réservé de la date 3">
            <a:extLst>
              <a:ext uri="{FF2B5EF4-FFF2-40B4-BE49-F238E27FC236}">
                <a16:creationId xmlns:a16="http://schemas.microsoft.com/office/drawing/2014/main" id="{0EAF6142-D387-45DC-8E2F-1DDAC59E9A22}"/>
              </a:ext>
            </a:extLst>
          </p:cNvPr>
          <p:cNvSpPr>
            <a:spLocks noGrp="1"/>
          </p:cNvSpPr>
          <p:nvPr>
            <p:ph type="dt" sz="half" idx="10"/>
          </p:nvPr>
        </p:nvSpPr>
        <p:spPr>
          <a:xfrm>
            <a:off x="628652" y="6140304"/>
            <a:ext cx="3154896" cy="287075"/>
          </a:xfrm>
          <a:prstGeom prst="rect">
            <a:avLst/>
          </a:prstGeom>
        </p:spPr>
        <p:txBody>
          <a:bodyPr rtlCol="0"/>
          <a:lstStyle>
            <a:lvl1pPr>
              <a:defRPr sz="1100" spc="300" baseline="0">
                <a:solidFill>
                  <a:schemeClr val="accent1"/>
                </a:solidFill>
              </a:defRPr>
            </a:lvl1pPr>
          </a:lstStyle>
          <a:p>
            <a:pPr rtl="0"/>
            <a:r>
              <a:rPr lang="fr-FR" noProof="0"/>
              <a:t>4/2/20XX</a:t>
            </a:r>
          </a:p>
        </p:txBody>
      </p:sp>
      <p:sp>
        <p:nvSpPr>
          <p:cNvPr id="14" name="Espace réservé du pied de page 4">
            <a:extLst>
              <a:ext uri="{FF2B5EF4-FFF2-40B4-BE49-F238E27FC236}">
                <a16:creationId xmlns:a16="http://schemas.microsoft.com/office/drawing/2014/main" id="{C7FDBF4E-7657-4C05-A651-DBD2110E87A6}"/>
              </a:ext>
            </a:extLst>
          </p:cNvPr>
          <p:cNvSpPr>
            <a:spLocks noGrp="1"/>
          </p:cNvSpPr>
          <p:nvPr>
            <p:ph type="ftr" sz="quarter" idx="11"/>
          </p:nvPr>
        </p:nvSpPr>
        <p:spPr>
          <a:xfrm rot="5400000">
            <a:off x="9233562" y="2578525"/>
            <a:ext cx="4114800" cy="365125"/>
          </a:xfrm>
          <a:prstGeom prst="rect">
            <a:avLst/>
          </a:prstGeom>
        </p:spPr>
        <p:txBody>
          <a:bodyPr rtlCol="0"/>
          <a:lstStyle>
            <a:lvl1pPr>
              <a:defRPr sz="1100" spc="300" baseline="0">
                <a:solidFill>
                  <a:schemeClr val="accent1"/>
                </a:solidFill>
              </a:defRPr>
            </a:lvl1pPr>
          </a:lstStyle>
          <a:p>
            <a:pPr rtl="0"/>
            <a:r>
              <a:rPr lang="fr-FR" noProof="0"/>
              <a:t>TITRE DE LA PRÉSENTATION</a:t>
            </a:r>
          </a:p>
        </p:txBody>
      </p:sp>
      <p:sp>
        <p:nvSpPr>
          <p:cNvPr id="20" name="Espace réservé du numéro de diapositive 5">
            <a:extLst>
              <a:ext uri="{FF2B5EF4-FFF2-40B4-BE49-F238E27FC236}">
                <a16:creationId xmlns:a16="http://schemas.microsoft.com/office/drawing/2014/main" id="{61DB533C-F081-41F7-9ACC-CFCE4E1CF62B}"/>
              </a:ext>
            </a:extLst>
          </p:cNvPr>
          <p:cNvSpPr>
            <a:spLocks noGrp="1"/>
          </p:cNvSpPr>
          <p:nvPr>
            <p:ph type="sldNum" sz="quarter" idx="12"/>
          </p:nvPr>
        </p:nvSpPr>
        <p:spPr>
          <a:xfrm>
            <a:off x="10821701" y="5672706"/>
            <a:ext cx="951908" cy="754673"/>
          </a:xfrm>
          <a:prstGeom prst="rect">
            <a:avLst/>
          </a:prstGeom>
        </p:spPr>
        <p:txBody>
          <a:bodyPr rtlCol="0"/>
          <a:lstStyle>
            <a:lvl1pPr algn="ctr">
              <a:defRPr sz="3600" b="1">
                <a:solidFill>
                  <a:schemeClr val="accent1"/>
                </a:solidFill>
              </a:defRPr>
            </a:lvl1pPr>
          </a:lstStyle>
          <a:p>
            <a:pPr rtl="0"/>
            <a:fld id="{42B7CBA4-B6F8-42AF-9F87-A3019C537482}" type="slidenum">
              <a:rPr lang="fr-FR" noProof="0" smtClean="0"/>
              <a:pPr/>
              <a:t>‹N°›</a:t>
            </a:fld>
            <a:endParaRPr lang="fr-FR" noProof="0"/>
          </a:p>
        </p:txBody>
      </p:sp>
      <p:grpSp>
        <p:nvGrpSpPr>
          <p:cNvPr id="3" name="Groupe 2">
            <a:extLst>
              <a:ext uri="{FF2B5EF4-FFF2-40B4-BE49-F238E27FC236}">
                <a16:creationId xmlns:a16="http://schemas.microsoft.com/office/drawing/2014/main" id="{2A269444-8A15-411E-9D42-E9952E708B36}"/>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cxnSp>
          <p:nvCxnSpPr>
            <p:cNvPr id="12" name="Connecteur droit 11">
              <a:extLst>
                <a:ext uri="{FF2B5EF4-FFF2-40B4-BE49-F238E27FC236}">
                  <a16:creationId xmlns:a16="http://schemas.microsoft.com/office/drawing/2014/main" id="{9A5C7F65-513A-4257-8E7F-AA1C4637C627}"/>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4542BE5B-42CB-4DBC-B47A-568412D40FD2}"/>
                </a:ext>
              </a:extLst>
            </p:cNvPr>
            <p:cNvCxnSpPr>
              <a:cxnSpLocks/>
            </p:cNvCxnSpPr>
            <p:nvPr userDrawn="1"/>
          </p:nvCxnSpPr>
          <p:spPr>
            <a:xfrm>
              <a:off x="373060" y="44958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3FCAD020-0AF5-4E6F-B239-EF4788C3A431}"/>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BD3DBBA-B457-4F8F-B535-F4BBD869123A}"/>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Tree>
    <p:extLst>
      <p:ext uri="{BB962C8B-B14F-4D97-AF65-F5344CB8AC3E}">
        <p14:creationId xmlns:p14="http://schemas.microsoft.com/office/powerpoint/2010/main" val="3802765810"/>
      </p:ext>
    </p:extLst>
  </p:cSld>
  <p:clrMapOvr>
    <a:masterClrMapping/>
  </p:clrMapOvr>
</p:sldLayout>
</file>

<file path=ppt/slideLayouts/slideLayout1110.xml><?xml version="1.0" encoding="utf-8"?>
<p:sldLayout xmlns:a="http://schemas.openxmlformats.org/drawingml/2006/main" xmlns:r="http://schemas.openxmlformats.org/officeDocument/2006/relationships" xmlns:p="http://schemas.openxmlformats.org/presentationml/2006/main" preserve="1" userDrawn="1">
  <p:cSld name="Colonne de contenu 2">
    <p:bg>
      <p:bgPr>
        <a:solidFill>
          <a:schemeClr val="accent1">
            <a:alpha val="5000"/>
          </a:schemeClr>
        </a:solidFill>
        <a:effectLst/>
      </p:bgPr>
    </p:bg>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3D1E4486-AF4A-46B2-83B0-62A7667460B5}"/>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sp>
          <p:nvSpPr>
            <p:cNvPr id="9" name="Rectangle 8">
              <a:extLst>
                <a:ext uri="{FF2B5EF4-FFF2-40B4-BE49-F238E27FC236}">
                  <a16:creationId xmlns:a16="http://schemas.microsoft.com/office/drawing/2014/main" id="{B30B7F1F-E36C-42A8-B580-77359A3E0215}"/>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12" name="Connecteur droit 11">
              <a:extLst>
                <a:ext uri="{FF2B5EF4-FFF2-40B4-BE49-F238E27FC236}">
                  <a16:creationId xmlns:a16="http://schemas.microsoft.com/office/drawing/2014/main" id="{DAF7B0A2-F12F-43A8-A491-2988C24D6C4B}"/>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3017A5F0-B72D-4B0B-818C-7169D4E7E06A}"/>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0" name="Titre 12">
            <a:extLst>
              <a:ext uri="{FF2B5EF4-FFF2-40B4-BE49-F238E27FC236}">
                <a16:creationId xmlns:a16="http://schemas.microsoft.com/office/drawing/2014/main" id="{6F266F4A-AFE2-4AD8-9F2B-0010CE6833C2}"/>
              </a:ext>
            </a:extLst>
          </p:cNvPr>
          <p:cNvSpPr>
            <a:spLocks noGrp="1"/>
          </p:cNvSpPr>
          <p:nvPr>
            <p:ph type="title"/>
          </p:nvPr>
        </p:nvSpPr>
        <p:spPr>
          <a:xfrm>
            <a:off x="837513" y="586798"/>
            <a:ext cx="9396733" cy="1086646"/>
          </a:xfrm>
          <a:prstGeom prst="rect">
            <a:avLst/>
          </a:prstGeom>
        </p:spPr>
        <p:txBody>
          <a:bodyPr rtlCol="0" anchor="ctr">
            <a:normAutofit/>
          </a:bodyPr>
          <a:lstStyle/>
          <a:p>
            <a:pPr rtl="0"/>
            <a:endParaRPr lang="fr-FR" noProof="0"/>
          </a:p>
        </p:txBody>
      </p:sp>
      <p:sp>
        <p:nvSpPr>
          <p:cNvPr id="20" name="Espace réservé du texte 17">
            <a:extLst>
              <a:ext uri="{FF2B5EF4-FFF2-40B4-BE49-F238E27FC236}">
                <a16:creationId xmlns:a16="http://schemas.microsoft.com/office/drawing/2014/main" id="{F18991D3-A38E-4DE7-9D6E-53AA120BE6DC}"/>
              </a:ext>
            </a:extLst>
          </p:cNvPr>
          <p:cNvSpPr>
            <a:spLocks noGrp="1"/>
          </p:cNvSpPr>
          <p:nvPr>
            <p:ph type="body" sz="quarter" idx="15" hasCustomPrompt="1"/>
          </p:nvPr>
        </p:nvSpPr>
        <p:spPr>
          <a:xfrm>
            <a:off x="837513" y="1673444"/>
            <a:ext cx="4565283" cy="665481"/>
          </a:xfrm>
          <a:prstGeom prst="rect">
            <a:avLst/>
          </a:prstGeom>
        </p:spPr>
        <p:txBody>
          <a:bodyPr rtlCol="0"/>
          <a:lstStyle>
            <a:lvl1pPr marL="0" indent="0">
              <a:buNone/>
              <a:defRPr sz="2400" b="1">
                <a:solidFill>
                  <a:schemeClr val="accent3">
                    <a:lumMod val="75000"/>
                  </a:schemeClr>
                </a:solidFill>
              </a:defRPr>
            </a:lvl1pPr>
          </a:lstStyle>
          <a:p>
            <a:pPr lvl="0" rtl="0"/>
            <a:r>
              <a:rPr lang="fr-FR" noProof="0"/>
              <a:t>Insérer un sous-titre ici</a:t>
            </a:r>
          </a:p>
        </p:txBody>
      </p:sp>
      <p:sp>
        <p:nvSpPr>
          <p:cNvPr id="18" name="Espace réservé du texte 17">
            <a:extLst>
              <a:ext uri="{FF2B5EF4-FFF2-40B4-BE49-F238E27FC236}">
                <a16:creationId xmlns:a16="http://schemas.microsoft.com/office/drawing/2014/main" id="{1E584473-A091-47EA-978E-81E176D38ACA}"/>
              </a:ext>
            </a:extLst>
          </p:cNvPr>
          <p:cNvSpPr>
            <a:spLocks noGrp="1"/>
          </p:cNvSpPr>
          <p:nvPr>
            <p:ph type="body" sz="quarter" idx="13" hasCustomPrompt="1"/>
          </p:nvPr>
        </p:nvSpPr>
        <p:spPr>
          <a:xfrm>
            <a:off x="838200" y="2338927"/>
            <a:ext cx="4565283" cy="3492908"/>
          </a:xfrm>
          <a:prstGeom prst="rect">
            <a:avLst/>
          </a:prstGeom>
        </p:spPr>
        <p:txBody>
          <a:bodyPr rtlCol="0"/>
          <a:lstStyle>
            <a:lvl1pPr>
              <a:lnSpc>
                <a:spcPct val="100000"/>
              </a:lnSpc>
              <a:defRPr>
                <a:solidFill>
                  <a:schemeClr val="tx1"/>
                </a:solidFill>
              </a:defRPr>
            </a:lvl1pPr>
          </a:lstStyle>
          <a:p>
            <a:pPr lvl="0" rtl="0"/>
            <a:r>
              <a:rPr lang="fr-FR" noProof="0"/>
              <a:t>Insérer du texte ici</a:t>
            </a:r>
          </a:p>
        </p:txBody>
      </p:sp>
      <p:sp>
        <p:nvSpPr>
          <p:cNvPr id="21" name="Espace réservé du texte 17">
            <a:extLst>
              <a:ext uri="{FF2B5EF4-FFF2-40B4-BE49-F238E27FC236}">
                <a16:creationId xmlns:a16="http://schemas.microsoft.com/office/drawing/2014/main" id="{8EBC4CA9-77BB-4FA9-BB50-D2763CFB285C}"/>
              </a:ext>
            </a:extLst>
          </p:cNvPr>
          <p:cNvSpPr>
            <a:spLocks noGrp="1"/>
          </p:cNvSpPr>
          <p:nvPr>
            <p:ph type="body" sz="quarter" idx="16" hasCustomPrompt="1"/>
          </p:nvPr>
        </p:nvSpPr>
        <p:spPr>
          <a:xfrm>
            <a:off x="5668963" y="1673444"/>
            <a:ext cx="4565283" cy="665481"/>
          </a:xfrm>
          <a:prstGeom prst="rect">
            <a:avLst/>
          </a:prstGeom>
        </p:spPr>
        <p:txBody>
          <a:bodyPr rtlCol="0"/>
          <a:lstStyle>
            <a:lvl1pPr marL="0" indent="0">
              <a:buNone/>
              <a:defRPr sz="2400" b="1">
                <a:solidFill>
                  <a:schemeClr val="accent3">
                    <a:lumMod val="75000"/>
                  </a:schemeClr>
                </a:solidFill>
              </a:defRPr>
            </a:lvl1pPr>
          </a:lstStyle>
          <a:p>
            <a:pPr lvl="0" rtl="0"/>
            <a:r>
              <a:rPr lang="fr-FR" noProof="0"/>
              <a:t>Insérer un sous-titre ici</a:t>
            </a:r>
          </a:p>
        </p:txBody>
      </p:sp>
      <p:sp>
        <p:nvSpPr>
          <p:cNvPr id="19" name="Espace réservé du texte 17">
            <a:extLst>
              <a:ext uri="{FF2B5EF4-FFF2-40B4-BE49-F238E27FC236}">
                <a16:creationId xmlns:a16="http://schemas.microsoft.com/office/drawing/2014/main" id="{718600FE-3F5C-4372-8219-73FADB4F8D49}"/>
              </a:ext>
            </a:extLst>
          </p:cNvPr>
          <p:cNvSpPr>
            <a:spLocks noGrp="1"/>
          </p:cNvSpPr>
          <p:nvPr>
            <p:ph type="body" sz="quarter" idx="14" hasCustomPrompt="1"/>
          </p:nvPr>
        </p:nvSpPr>
        <p:spPr>
          <a:xfrm>
            <a:off x="5668963" y="2338927"/>
            <a:ext cx="4565283" cy="3492908"/>
          </a:xfrm>
          <a:prstGeom prst="rect">
            <a:avLst/>
          </a:prstGeom>
        </p:spPr>
        <p:txBody>
          <a:bodyPr rtlCol="0"/>
          <a:lstStyle>
            <a:lvl1pPr>
              <a:lnSpc>
                <a:spcPct val="100000"/>
              </a:lnSpc>
              <a:defRPr>
                <a:solidFill>
                  <a:schemeClr val="tx1"/>
                </a:solidFill>
              </a:defRPr>
            </a:lvl1pPr>
          </a:lstStyle>
          <a:p>
            <a:pPr lvl="0" rtl="0"/>
            <a:r>
              <a:rPr lang="fr-FR" noProof="0"/>
              <a:t>Insérer du texte ici</a:t>
            </a:r>
          </a:p>
        </p:txBody>
      </p:sp>
      <p:sp>
        <p:nvSpPr>
          <p:cNvPr id="22" name="Espace réservé de la date 3">
            <a:extLst>
              <a:ext uri="{FF2B5EF4-FFF2-40B4-BE49-F238E27FC236}">
                <a16:creationId xmlns:a16="http://schemas.microsoft.com/office/drawing/2014/main" id="{62401C58-8FCE-46CB-B066-10B0DA1C467C}"/>
              </a:ext>
            </a:extLst>
          </p:cNvPr>
          <p:cNvSpPr>
            <a:spLocks noGrp="1"/>
          </p:cNvSpPr>
          <p:nvPr>
            <p:ph type="dt" sz="half" idx="10"/>
          </p:nvPr>
        </p:nvSpPr>
        <p:spPr>
          <a:xfrm>
            <a:off x="628652" y="6140304"/>
            <a:ext cx="3154896" cy="287075"/>
          </a:xfrm>
          <a:prstGeom prst="rect">
            <a:avLst/>
          </a:prstGeom>
        </p:spPr>
        <p:txBody>
          <a:bodyPr rtlCol="0"/>
          <a:lstStyle>
            <a:lvl1pPr>
              <a:defRPr sz="1100" spc="300" baseline="0">
                <a:solidFill>
                  <a:schemeClr val="accent1"/>
                </a:solidFill>
              </a:defRPr>
            </a:lvl1pPr>
          </a:lstStyle>
          <a:p>
            <a:pPr rtl="0"/>
            <a:r>
              <a:rPr lang="fr-FR" noProof="0"/>
              <a:t>4/2/20XX</a:t>
            </a:r>
          </a:p>
        </p:txBody>
      </p:sp>
      <p:sp>
        <p:nvSpPr>
          <p:cNvPr id="23" name="Espace réservé du pied de page 4">
            <a:extLst>
              <a:ext uri="{FF2B5EF4-FFF2-40B4-BE49-F238E27FC236}">
                <a16:creationId xmlns:a16="http://schemas.microsoft.com/office/drawing/2014/main" id="{602DDEA9-C768-4298-B08D-D1218FE5281C}"/>
              </a:ext>
            </a:extLst>
          </p:cNvPr>
          <p:cNvSpPr>
            <a:spLocks noGrp="1"/>
          </p:cNvSpPr>
          <p:nvPr>
            <p:ph type="ftr" sz="quarter" idx="11"/>
          </p:nvPr>
        </p:nvSpPr>
        <p:spPr>
          <a:xfrm rot="5400000">
            <a:off x="9233562" y="2578525"/>
            <a:ext cx="4114800" cy="365125"/>
          </a:xfrm>
          <a:prstGeom prst="rect">
            <a:avLst/>
          </a:prstGeom>
        </p:spPr>
        <p:txBody>
          <a:bodyPr rtlCol="0"/>
          <a:lstStyle>
            <a:lvl1pPr>
              <a:defRPr sz="1100" spc="300" baseline="0">
                <a:solidFill>
                  <a:schemeClr val="accent1"/>
                </a:solidFill>
              </a:defRPr>
            </a:lvl1pPr>
          </a:lstStyle>
          <a:p>
            <a:pPr rtl="0"/>
            <a:r>
              <a:rPr lang="fr-FR" noProof="0"/>
              <a:t>TITRE DE LA PRÉSENTATION</a:t>
            </a:r>
          </a:p>
        </p:txBody>
      </p:sp>
      <p:sp>
        <p:nvSpPr>
          <p:cNvPr id="24" name="Espace réservé du numéro de diapositive 5">
            <a:extLst>
              <a:ext uri="{FF2B5EF4-FFF2-40B4-BE49-F238E27FC236}">
                <a16:creationId xmlns:a16="http://schemas.microsoft.com/office/drawing/2014/main" id="{1DA43427-AFA2-4B7D-A54C-E03A0BA37BB4}"/>
              </a:ext>
            </a:extLst>
          </p:cNvPr>
          <p:cNvSpPr>
            <a:spLocks noGrp="1"/>
          </p:cNvSpPr>
          <p:nvPr>
            <p:ph type="sldNum" sz="quarter" idx="12"/>
          </p:nvPr>
        </p:nvSpPr>
        <p:spPr>
          <a:xfrm>
            <a:off x="10821701" y="5672706"/>
            <a:ext cx="951908" cy="754673"/>
          </a:xfrm>
          <a:prstGeom prst="rect">
            <a:avLst/>
          </a:prstGeom>
        </p:spPr>
        <p:txBody>
          <a:bodyPr rtlCol="0"/>
          <a:lstStyle>
            <a:lvl1pPr algn="ctr">
              <a:defRPr sz="3600" b="1">
                <a:solidFill>
                  <a:schemeClr val="accent1"/>
                </a:solidFill>
              </a:defRPr>
            </a:lvl1pPr>
          </a:lstStyle>
          <a:p>
            <a:pPr rtl="0"/>
            <a:fld id="{42B7CBA4-B6F8-42AF-9F87-A3019C537482}" type="slidenum">
              <a:rPr lang="fr-FR" noProof="0" smtClean="0"/>
              <a:pPr/>
              <a:t>‹N°›</a:t>
            </a:fld>
            <a:endParaRPr lang="fr-FR" noProof="0"/>
          </a:p>
        </p:txBody>
      </p:sp>
    </p:spTree>
    <p:extLst>
      <p:ext uri="{BB962C8B-B14F-4D97-AF65-F5344CB8AC3E}">
        <p14:creationId xmlns:p14="http://schemas.microsoft.com/office/powerpoint/2010/main" val="233971379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Colonne de contenu 3">
    <p:bg>
      <p:bgPr>
        <a:solidFill>
          <a:schemeClr val="accent1">
            <a:alpha val="5000"/>
          </a:schemeClr>
        </a:solidFill>
        <a:effectLst/>
      </p:bgPr>
    </p:bg>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323F7B1-8621-4972-90BA-E1D3CBD53917}"/>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sp>
          <p:nvSpPr>
            <p:cNvPr id="7" name="Rectangle 6">
              <a:extLst>
                <a:ext uri="{FF2B5EF4-FFF2-40B4-BE49-F238E27FC236}">
                  <a16:creationId xmlns:a16="http://schemas.microsoft.com/office/drawing/2014/main" id="{A05F331E-308E-451C-B664-73BF7A36A203}"/>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9" name="Connecteur droit 8">
              <a:extLst>
                <a:ext uri="{FF2B5EF4-FFF2-40B4-BE49-F238E27FC236}">
                  <a16:creationId xmlns:a16="http://schemas.microsoft.com/office/drawing/2014/main" id="{A6B36C61-E01F-44B7-B0C3-CB2BC8ADB13C}"/>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A4769112-D976-4C6E-8646-EBDF6B78DE0F}"/>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8" name="Titre 12">
            <a:extLst>
              <a:ext uri="{FF2B5EF4-FFF2-40B4-BE49-F238E27FC236}">
                <a16:creationId xmlns:a16="http://schemas.microsoft.com/office/drawing/2014/main" id="{6B285AB8-12B9-456E-BA41-8B057CBC4C88}"/>
              </a:ext>
            </a:extLst>
          </p:cNvPr>
          <p:cNvSpPr>
            <a:spLocks noGrp="1"/>
          </p:cNvSpPr>
          <p:nvPr>
            <p:ph type="title"/>
          </p:nvPr>
        </p:nvSpPr>
        <p:spPr>
          <a:xfrm>
            <a:off x="837513" y="586798"/>
            <a:ext cx="9396733" cy="1086646"/>
          </a:xfrm>
          <a:prstGeom prst="rect">
            <a:avLst/>
          </a:prstGeom>
        </p:spPr>
        <p:txBody>
          <a:bodyPr rtlCol="0" anchor="ctr">
            <a:normAutofit/>
          </a:bodyPr>
          <a:lstStyle/>
          <a:p>
            <a:pPr rtl="0"/>
            <a:endParaRPr lang="fr-FR" noProof="0"/>
          </a:p>
        </p:txBody>
      </p:sp>
      <p:sp>
        <p:nvSpPr>
          <p:cNvPr id="16" name="Espace réservé du texte 17">
            <a:extLst>
              <a:ext uri="{FF2B5EF4-FFF2-40B4-BE49-F238E27FC236}">
                <a16:creationId xmlns:a16="http://schemas.microsoft.com/office/drawing/2014/main" id="{872D83E0-1B93-44D5-976E-7D1B46C96B69}"/>
              </a:ext>
            </a:extLst>
          </p:cNvPr>
          <p:cNvSpPr>
            <a:spLocks noGrp="1"/>
          </p:cNvSpPr>
          <p:nvPr>
            <p:ph type="body" sz="quarter" idx="15" hasCustomPrompt="1"/>
          </p:nvPr>
        </p:nvSpPr>
        <p:spPr>
          <a:xfrm>
            <a:off x="837514" y="1673444"/>
            <a:ext cx="2945347" cy="665481"/>
          </a:xfrm>
          <a:prstGeom prst="rect">
            <a:avLst/>
          </a:prstGeom>
        </p:spPr>
        <p:txBody>
          <a:bodyPr rtlCol="0"/>
          <a:lstStyle>
            <a:lvl1pPr marL="0" indent="0">
              <a:buNone/>
              <a:defRPr sz="2400" b="1">
                <a:solidFill>
                  <a:schemeClr val="accent3">
                    <a:lumMod val="75000"/>
                  </a:schemeClr>
                </a:solidFill>
              </a:defRPr>
            </a:lvl1pPr>
          </a:lstStyle>
          <a:p>
            <a:pPr lvl="0" rtl="0"/>
            <a:r>
              <a:rPr lang="fr-FR" noProof="0"/>
              <a:t>Insérer un sous-titre ici</a:t>
            </a:r>
          </a:p>
        </p:txBody>
      </p:sp>
      <p:sp>
        <p:nvSpPr>
          <p:cNvPr id="14" name="Espace réservé du texte 17">
            <a:extLst>
              <a:ext uri="{FF2B5EF4-FFF2-40B4-BE49-F238E27FC236}">
                <a16:creationId xmlns:a16="http://schemas.microsoft.com/office/drawing/2014/main" id="{2F8FFEEA-5D57-4A4C-BF63-C62C800CA9D3}"/>
              </a:ext>
            </a:extLst>
          </p:cNvPr>
          <p:cNvSpPr>
            <a:spLocks noGrp="1"/>
          </p:cNvSpPr>
          <p:nvPr>
            <p:ph type="body" sz="quarter" idx="13" hasCustomPrompt="1"/>
          </p:nvPr>
        </p:nvSpPr>
        <p:spPr>
          <a:xfrm>
            <a:off x="838201" y="2338927"/>
            <a:ext cx="2945347" cy="3482750"/>
          </a:xfrm>
          <a:prstGeom prst="rect">
            <a:avLst/>
          </a:prstGeom>
        </p:spPr>
        <p:txBody>
          <a:bodyPr rtlCol="0"/>
          <a:lstStyle>
            <a:lvl1pPr>
              <a:lnSpc>
                <a:spcPct val="100000"/>
              </a:lnSpc>
              <a:defRPr>
                <a:solidFill>
                  <a:schemeClr val="tx1"/>
                </a:solidFill>
              </a:defRPr>
            </a:lvl1pPr>
          </a:lstStyle>
          <a:p>
            <a:pPr lvl="0" rtl="0"/>
            <a:r>
              <a:rPr lang="fr-FR" noProof="0"/>
              <a:t>Insérer du texte ici</a:t>
            </a:r>
          </a:p>
        </p:txBody>
      </p:sp>
      <p:sp>
        <p:nvSpPr>
          <p:cNvPr id="21" name="Espace réservé du texte 17">
            <a:extLst>
              <a:ext uri="{FF2B5EF4-FFF2-40B4-BE49-F238E27FC236}">
                <a16:creationId xmlns:a16="http://schemas.microsoft.com/office/drawing/2014/main" id="{E9B03C0E-E576-41B6-A38A-82B804FACDAC}"/>
              </a:ext>
            </a:extLst>
          </p:cNvPr>
          <p:cNvSpPr>
            <a:spLocks noGrp="1"/>
          </p:cNvSpPr>
          <p:nvPr>
            <p:ph type="body" sz="quarter" idx="18" hasCustomPrompt="1"/>
          </p:nvPr>
        </p:nvSpPr>
        <p:spPr>
          <a:xfrm>
            <a:off x="4085548" y="1673444"/>
            <a:ext cx="2945347" cy="665481"/>
          </a:xfrm>
          <a:prstGeom prst="rect">
            <a:avLst/>
          </a:prstGeom>
        </p:spPr>
        <p:txBody>
          <a:bodyPr rtlCol="0"/>
          <a:lstStyle>
            <a:lvl1pPr marL="0" indent="0">
              <a:buNone/>
              <a:defRPr sz="2400" b="1">
                <a:solidFill>
                  <a:schemeClr val="accent3">
                    <a:lumMod val="75000"/>
                  </a:schemeClr>
                </a:solidFill>
              </a:defRPr>
            </a:lvl1pPr>
          </a:lstStyle>
          <a:p>
            <a:pPr lvl="0" rtl="0"/>
            <a:r>
              <a:rPr lang="fr-FR" noProof="0"/>
              <a:t>Insérer un sous-titre ici</a:t>
            </a:r>
          </a:p>
        </p:txBody>
      </p:sp>
      <p:sp>
        <p:nvSpPr>
          <p:cNvPr id="20" name="Espace réservé du texte 17">
            <a:extLst>
              <a:ext uri="{FF2B5EF4-FFF2-40B4-BE49-F238E27FC236}">
                <a16:creationId xmlns:a16="http://schemas.microsoft.com/office/drawing/2014/main" id="{7B7BF407-144F-4F64-89C3-B5CC5A9F7174}"/>
              </a:ext>
            </a:extLst>
          </p:cNvPr>
          <p:cNvSpPr>
            <a:spLocks noGrp="1"/>
          </p:cNvSpPr>
          <p:nvPr>
            <p:ph type="body" sz="quarter" idx="17" hasCustomPrompt="1"/>
          </p:nvPr>
        </p:nvSpPr>
        <p:spPr>
          <a:xfrm>
            <a:off x="4085548" y="2338927"/>
            <a:ext cx="2945347" cy="3482750"/>
          </a:xfrm>
          <a:prstGeom prst="rect">
            <a:avLst/>
          </a:prstGeom>
        </p:spPr>
        <p:txBody>
          <a:bodyPr rtlCol="0"/>
          <a:lstStyle>
            <a:lvl1pPr>
              <a:lnSpc>
                <a:spcPct val="100000"/>
              </a:lnSpc>
              <a:defRPr>
                <a:solidFill>
                  <a:schemeClr val="tx1"/>
                </a:solidFill>
              </a:defRPr>
            </a:lvl1pPr>
          </a:lstStyle>
          <a:p>
            <a:pPr lvl="0" rtl="0"/>
            <a:r>
              <a:rPr lang="fr-FR" noProof="0"/>
              <a:t>Insérer du texte ici</a:t>
            </a:r>
          </a:p>
        </p:txBody>
      </p:sp>
      <p:sp>
        <p:nvSpPr>
          <p:cNvPr id="17" name="Espace réservé du texte 17">
            <a:extLst>
              <a:ext uri="{FF2B5EF4-FFF2-40B4-BE49-F238E27FC236}">
                <a16:creationId xmlns:a16="http://schemas.microsoft.com/office/drawing/2014/main" id="{F49B4A4A-2722-459F-920C-47CB37E2439A}"/>
              </a:ext>
            </a:extLst>
          </p:cNvPr>
          <p:cNvSpPr>
            <a:spLocks noGrp="1"/>
          </p:cNvSpPr>
          <p:nvPr>
            <p:ph type="body" sz="quarter" idx="16" hasCustomPrompt="1"/>
          </p:nvPr>
        </p:nvSpPr>
        <p:spPr>
          <a:xfrm>
            <a:off x="7288898" y="1673444"/>
            <a:ext cx="2945347" cy="665481"/>
          </a:xfrm>
          <a:prstGeom prst="rect">
            <a:avLst/>
          </a:prstGeom>
        </p:spPr>
        <p:txBody>
          <a:bodyPr rtlCol="0"/>
          <a:lstStyle>
            <a:lvl1pPr marL="0" indent="0">
              <a:buNone/>
              <a:defRPr sz="2400" b="1">
                <a:solidFill>
                  <a:schemeClr val="accent3">
                    <a:lumMod val="75000"/>
                  </a:schemeClr>
                </a:solidFill>
              </a:defRPr>
            </a:lvl1pPr>
          </a:lstStyle>
          <a:p>
            <a:pPr lvl="0" rtl="0"/>
            <a:r>
              <a:rPr lang="fr-FR" noProof="0"/>
              <a:t>Insérer un sous-titre ici</a:t>
            </a:r>
          </a:p>
        </p:txBody>
      </p:sp>
      <p:sp>
        <p:nvSpPr>
          <p:cNvPr id="15" name="Espace réservé du texte 17">
            <a:extLst>
              <a:ext uri="{FF2B5EF4-FFF2-40B4-BE49-F238E27FC236}">
                <a16:creationId xmlns:a16="http://schemas.microsoft.com/office/drawing/2014/main" id="{5440939F-0AAD-4F0F-8E02-8592DE0C89E7}"/>
              </a:ext>
            </a:extLst>
          </p:cNvPr>
          <p:cNvSpPr>
            <a:spLocks noGrp="1"/>
          </p:cNvSpPr>
          <p:nvPr>
            <p:ph type="body" sz="quarter" idx="14" hasCustomPrompt="1"/>
          </p:nvPr>
        </p:nvSpPr>
        <p:spPr>
          <a:xfrm>
            <a:off x="7288898" y="2338927"/>
            <a:ext cx="2945347" cy="3482750"/>
          </a:xfrm>
          <a:prstGeom prst="rect">
            <a:avLst/>
          </a:prstGeom>
        </p:spPr>
        <p:txBody>
          <a:bodyPr rtlCol="0"/>
          <a:lstStyle>
            <a:lvl1pPr>
              <a:lnSpc>
                <a:spcPct val="100000"/>
              </a:lnSpc>
              <a:defRPr>
                <a:solidFill>
                  <a:schemeClr val="tx1"/>
                </a:solidFill>
              </a:defRPr>
            </a:lvl1pPr>
          </a:lstStyle>
          <a:p>
            <a:pPr lvl="0" rtl="0"/>
            <a:r>
              <a:rPr lang="fr-FR" noProof="0"/>
              <a:t>Insérer du texte ici</a:t>
            </a:r>
          </a:p>
        </p:txBody>
      </p:sp>
      <p:sp>
        <p:nvSpPr>
          <p:cNvPr id="22" name="Espace réservé de la date 3">
            <a:extLst>
              <a:ext uri="{FF2B5EF4-FFF2-40B4-BE49-F238E27FC236}">
                <a16:creationId xmlns:a16="http://schemas.microsoft.com/office/drawing/2014/main" id="{BAA501D7-69AE-49DC-A217-0123FAA674FA}"/>
              </a:ext>
            </a:extLst>
          </p:cNvPr>
          <p:cNvSpPr>
            <a:spLocks noGrp="1"/>
          </p:cNvSpPr>
          <p:nvPr>
            <p:ph type="dt" sz="half" idx="10"/>
          </p:nvPr>
        </p:nvSpPr>
        <p:spPr>
          <a:xfrm>
            <a:off x="628652" y="6140304"/>
            <a:ext cx="3154896" cy="287075"/>
          </a:xfrm>
          <a:prstGeom prst="rect">
            <a:avLst/>
          </a:prstGeom>
        </p:spPr>
        <p:txBody>
          <a:bodyPr rtlCol="0"/>
          <a:lstStyle>
            <a:lvl1pPr>
              <a:defRPr sz="1100" spc="300" baseline="0">
                <a:solidFill>
                  <a:schemeClr val="accent1"/>
                </a:solidFill>
              </a:defRPr>
            </a:lvl1pPr>
          </a:lstStyle>
          <a:p>
            <a:pPr rtl="0"/>
            <a:r>
              <a:rPr lang="fr-FR" noProof="0"/>
              <a:t>4/2/20XX</a:t>
            </a:r>
          </a:p>
        </p:txBody>
      </p:sp>
      <p:sp>
        <p:nvSpPr>
          <p:cNvPr id="23" name="Espace réservé du pied de page 4">
            <a:extLst>
              <a:ext uri="{FF2B5EF4-FFF2-40B4-BE49-F238E27FC236}">
                <a16:creationId xmlns:a16="http://schemas.microsoft.com/office/drawing/2014/main" id="{37811903-8557-4F5D-8A8E-1A6E0CBB322F}"/>
              </a:ext>
            </a:extLst>
          </p:cNvPr>
          <p:cNvSpPr>
            <a:spLocks noGrp="1"/>
          </p:cNvSpPr>
          <p:nvPr>
            <p:ph type="ftr" sz="quarter" idx="11"/>
          </p:nvPr>
        </p:nvSpPr>
        <p:spPr>
          <a:xfrm rot="5400000">
            <a:off x="9233562" y="2578525"/>
            <a:ext cx="4114800" cy="365125"/>
          </a:xfrm>
          <a:prstGeom prst="rect">
            <a:avLst/>
          </a:prstGeom>
        </p:spPr>
        <p:txBody>
          <a:bodyPr rtlCol="0"/>
          <a:lstStyle>
            <a:lvl1pPr>
              <a:defRPr sz="1100" spc="300" baseline="0">
                <a:solidFill>
                  <a:schemeClr val="accent1"/>
                </a:solidFill>
              </a:defRPr>
            </a:lvl1pPr>
          </a:lstStyle>
          <a:p>
            <a:pPr rtl="0"/>
            <a:r>
              <a:rPr lang="fr-FR" noProof="0"/>
              <a:t>TITRE DE LA PRÉSENTATION</a:t>
            </a:r>
          </a:p>
        </p:txBody>
      </p:sp>
      <p:sp>
        <p:nvSpPr>
          <p:cNvPr id="24" name="Espace réservé du numéro de diapositive 5">
            <a:extLst>
              <a:ext uri="{FF2B5EF4-FFF2-40B4-BE49-F238E27FC236}">
                <a16:creationId xmlns:a16="http://schemas.microsoft.com/office/drawing/2014/main" id="{E26503DC-62EE-46B1-8E5A-D78192229CA7}"/>
              </a:ext>
            </a:extLst>
          </p:cNvPr>
          <p:cNvSpPr>
            <a:spLocks noGrp="1"/>
          </p:cNvSpPr>
          <p:nvPr>
            <p:ph type="sldNum" sz="quarter" idx="12"/>
          </p:nvPr>
        </p:nvSpPr>
        <p:spPr>
          <a:xfrm>
            <a:off x="10821701" y="5672706"/>
            <a:ext cx="951908" cy="754673"/>
          </a:xfrm>
          <a:prstGeom prst="rect">
            <a:avLst/>
          </a:prstGeom>
        </p:spPr>
        <p:txBody>
          <a:bodyPr rtlCol="0"/>
          <a:lstStyle>
            <a:lvl1pPr algn="ctr">
              <a:defRPr sz="3600" b="1">
                <a:solidFill>
                  <a:schemeClr val="accent1"/>
                </a:solidFill>
              </a:defRPr>
            </a:lvl1pPr>
          </a:lstStyle>
          <a:p>
            <a:pPr rtl="0"/>
            <a:fld id="{42B7CBA4-B6F8-42AF-9F87-A3019C537482}" type="slidenum">
              <a:rPr lang="fr-FR" noProof="0" smtClean="0"/>
              <a:pPr/>
              <a:t>‹N°›</a:t>
            </a:fld>
            <a:endParaRPr lang="fr-FR" noProof="0"/>
          </a:p>
        </p:txBody>
      </p:sp>
    </p:spTree>
    <p:extLst>
      <p:ext uri="{BB962C8B-B14F-4D97-AF65-F5344CB8AC3E}">
        <p14:creationId xmlns:p14="http://schemas.microsoft.com/office/powerpoint/2010/main" val="327263575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Résumé">
    <p:bg>
      <p:bgPr>
        <a:solidFill>
          <a:schemeClr val="accent1">
            <a:alpha val="5000"/>
          </a:schemeClr>
        </a:solidFill>
        <a:effectLst/>
      </p:bgPr>
    </p:bg>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CEF066D9-0AAC-476B-AECA-F8AEFDD4FA3D}"/>
              </a:ext>
            </a:extLst>
          </p:cNvPr>
          <p:cNvGrpSpPr/>
          <p:nvPr userDrawn="1"/>
        </p:nvGrpSpPr>
        <p:grpSpPr>
          <a:xfrm>
            <a:off x="364465" y="342081"/>
            <a:ext cx="11475720" cy="6172200"/>
            <a:chOff x="364465" y="342081"/>
            <a:chExt cx="11475720" cy="6172200"/>
          </a:xfrm>
        </p:grpSpPr>
        <p:cxnSp>
          <p:nvCxnSpPr>
            <p:cNvPr id="30" name="Connecteur droit 29">
              <a:extLst>
                <a:ext uri="{FF2B5EF4-FFF2-40B4-BE49-F238E27FC236}">
                  <a16:creationId xmlns:a16="http://schemas.microsoft.com/office/drawing/2014/main" id="{8F89868B-56F4-4428-8FD0-073D979750C7}"/>
                </a:ext>
              </a:extLst>
            </p:cNvPr>
            <p:cNvCxnSpPr>
              <a:cxnSpLocks/>
            </p:cNvCxnSpPr>
            <p:nvPr/>
          </p:nvCxnSpPr>
          <p:spPr>
            <a:xfrm>
              <a:off x="10729453" y="1859489"/>
              <a:ext cx="0" cy="4645152"/>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2" name="Connecteur droit 41">
              <a:extLst>
                <a:ext uri="{FF2B5EF4-FFF2-40B4-BE49-F238E27FC236}">
                  <a16:creationId xmlns:a16="http://schemas.microsoft.com/office/drawing/2014/main" id="{97882068-C475-4CB3-A008-E1B1D582EB9F}"/>
                </a:ext>
              </a:extLst>
            </p:cNvPr>
            <p:cNvCxnSpPr>
              <a:cxnSpLocks/>
            </p:cNvCxnSpPr>
            <p:nvPr userDrawn="1"/>
          </p:nvCxnSpPr>
          <p:spPr>
            <a:xfrm>
              <a:off x="366143" y="4022270"/>
              <a:ext cx="10360152"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29FC58EB-F6E4-401F-A771-C7803A65D793}"/>
                </a:ext>
              </a:extLst>
            </p:cNvPr>
            <p:cNvCxnSpPr>
              <a:cxnSpLocks/>
            </p:cNvCxnSpPr>
            <p:nvPr userDrawn="1"/>
          </p:nvCxnSpPr>
          <p:spPr>
            <a:xfrm>
              <a:off x="367744" y="6047437"/>
              <a:ext cx="10360152"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5327AA4E-B0CA-46D8-8FD5-C6C34C78D9EB}"/>
                </a:ext>
              </a:extLst>
            </p:cNvPr>
            <p:cNvCxnSpPr>
              <a:cxnSpLocks/>
            </p:cNvCxnSpPr>
            <p:nvPr userDrawn="1"/>
          </p:nvCxnSpPr>
          <p:spPr>
            <a:xfrm>
              <a:off x="11826673" y="342081"/>
              <a:ext cx="0" cy="617220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425B44F7-BFAC-413C-ADD6-01A5A927FBF3}"/>
                </a:ext>
              </a:extLst>
            </p:cNvPr>
            <p:cNvCxnSpPr>
              <a:cxnSpLocks/>
            </p:cNvCxnSpPr>
            <p:nvPr userDrawn="1"/>
          </p:nvCxnSpPr>
          <p:spPr>
            <a:xfrm>
              <a:off x="370874" y="1860547"/>
              <a:ext cx="0" cy="4645152"/>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E95B8717-7E7C-44E7-93EE-5174571BF6BD}"/>
                </a:ext>
              </a:extLst>
            </p:cNvPr>
            <p:cNvCxnSpPr>
              <a:cxnSpLocks/>
            </p:cNvCxnSpPr>
            <p:nvPr userDrawn="1"/>
          </p:nvCxnSpPr>
          <p:spPr>
            <a:xfrm>
              <a:off x="364465" y="6505985"/>
              <a:ext cx="11475720"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a16="http://schemas.microsoft.com/office/drawing/2014/main" id="{3304DAC8-F689-449D-B404-12C8518BB63C}"/>
                </a:ext>
              </a:extLst>
            </p:cNvPr>
            <p:cNvCxnSpPr>
              <a:cxnSpLocks/>
            </p:cNvCxnSpPr>
            <p:nvPr userDrawn="1"/>
          </p:nvCxnSpPr>
          <p:spPr>
            <a:xfrm>
              <a:off x="10736211" y="349767"/>
              <a:ext cx="1097280"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grpSp>
      <p:sp>
        <p:nvSpPr>
          <p:cNvPr id="9" name="Titre 1">
            <a:extLst>
              <a:ext uri="{FF2B5EF4-FFF2-40B4-BE49-F238E27FC236}">
                <a16:creationId xmlns:a16="http://schemas.microsoft.com/office/drawing/2014/main" id="{C4A0AFAA-4873-422A-8D5D-23FB028AD075}"/>
              </a:ext>
            </a:extLst>
          </p:cNvPr>
          <p:cNvSpPr>
            <a:spLocks noGrp="1"/>
          </p:cNvSpPr>
          <p:nvPr>
            <p:ph type="ctrTitle"/>
          </p:nvPr>
        </p:nvSpPr>
        <p:spPr>
          <a:xfrm>
            <a:off x="1027963" y="2517060"/>
            <a:ext cx="8145533" cy="1020797"/>
          </a:xfrm>
          <a:prstGeom prst="rect">
            <a:avLst/>
          </a:prstGeom>
        </p:spPr>
        <p:txBody>
          <a:bodyPr rtlCol="0"/>
          <a:lstStyle/>
          <a:p>
            <a:pPr rtl="0"/>
            <a:endParaRPr lang="fr-FR" noProof="0"/>
          </a:p>
        </p:txBody>
      </p:sp>
      <p:sp>
        <p:nvSpPr>
          <p:cNvPr id="10" name="Sous-titre 2">
            <a:extLst>
              <a:ext uri="{FF2B5EF4-FFF2-40B4-BE49-F238E27FC236}">
                <a16:creationId xmlns:a16="http://schemas.microsoft.com/office/drawing/2014/main" id="{B64B8CE5-73B7-4D80-97DE-738F4887D86D}"/>
              </a:ext>
            </a:extLst>
          </p:cNvPr>
          <p:cNvSpPr>
            <a:spLocks noGrp="1"/>
          </p:cNvSpPr>
          <p:nvPr>
            <p:ph type="subTitle" idx="1" hasCustomPrompt="1"/>
          </p:nvPr>
        </p:nvSpPr>
        <p:spPr>
          <a:xfrm>
            <a:off x="1027961" y="4269546"/>
            <a:ext cx="9106631" cy="1403153"/>
          </a:xfrm>
          <a:prstGeom prst="rect">
            <a:avLst/>
          </a:prstGeom>
        </p:spPr>
        <p:txBody>
          <a:bodyPr rtlCol="0"/>
          <a:lstStyle>
            <a:lvl1pPr marL="0" indent="0">
              <a:lnSpc>
                <a:spcPct val="100000"/>
              </a:lnSpc>
              <a:buNone/>
              <a:defRPr/>
            </a:lvl1pPr>
          </a:lstStyle>
          <a:p>
            <a:pPr rtl="0"/>
            <a:r>
              <a:rPr lang="fr-FR" noProof="0"/>
              <a:t>Cliquer pour ajouter du texte</a:t>
            </a:r>
          </a:p>
        </p:txBody>
      </p:sp>
      <p:sp>
        <p:nvSpPr>
          <p:cNvPr id="32" name="Espace réservé d’image 26">
            <a:extLst>
              <a:ext uri="{FF2B5EF4-FFF2-40B4-BE49-F238E27FC236}">
                <a16:creationId xmlns:a16="http://schemas.microsoft.com/office/drawing/2014/main" id="{18533858-AA61-4B4F-8E57-7E9DDD95993B}"/>
              </a:ext>
            </a:extLst>
          </p:cNvPr>
          <p:cNvSpPr>
            <a:spLocks noGrp="1"/>
          </p:cNvSpPr>
          <p:nvPr>
            <p:ph type="pic" sz="quarter" idx="13" hasCustomPrompt="1"/>
          </p:nvPr>
        </p:nvSpPr>
        <p:spPr>
          <a:xfrm>
            <a:off x="381383" y="365108"/>
            <a:ext cx="2569503" cy="1519237"/>
          </a:xfrm>
          <a:prstGeom prst="rect">
            <a:avLst/>
          </a:prstGeom>
          <a:ln w="12700">
            <a:solidFill>
              <a:schemeClr val="accent1"/>
            </a:solidFill>
          </a:ln>
        </p:spPr>
        <p:txBody>
          <a:bodyPr rtlCol="0"/>
          <a:lstStyle>
            <a:lvl1pPr marL="0" indent="0" algn="ctr">
              <a:buNone/>
              <a:defRPr/>
            </a:lvl1pPr>
          </a:lstStyle>
          <a:p>
            <a:pPr rtl="0"/>
            <a:r>
              <a:rPr lang="fr-FR" noProof="0"/>
              <a:t>Insérer une photo ici</a:t>
            </a:r>
          </a:p>
        </p:txBody>
      </p:sp>
      <p:sp>
        <p:nvSpPr>
          <p:cNvPr id="33" name="Espace réservé d’image 26">
            <a:extLst>
              <a:ext uri="{FF2B5EF4-FFF2-40B4-BE49-F238E27FC236}">
                <a16:creationId xmlns:a16="http://schemas.microsoft.com/office/drawing/2014/main" id="{6C7B3E6F-3475-48B1-8728-1D528E7B3DC9}"/>
              </a:ext>
            </a:extLst>
          </p:cNvPr>
          <p:cNvSpPr>
            <a:spLocks noGrp="1"/>
          </p:cNvSpPr>
          <p:nvPr>
            <p:ph type="pic" sz="quarter" idx="14" hasCustomPrompt="1"/>
          </p:nvPr>
        </p:nvSpPr>
        <p:spPr>
          <a:xfrm>
            <a:off x="2951977" y="365108"/>
            <a:ext cx="2587752" cy="1519237"/>
          </a:xfrm>
          <a:prstGeom prst="rect">
            <a:avLst/>
          </a:prstGeom>
          <a:ln w="12700">
            <a:solidFill>
              <a:schemeClr val="accent1"/>
            </a:solidFill>
          </a:ln>
        </p:spPr>
        <p:txBody>
          <a:bodyPr rtlCol="0"/>
          <a:lstStyle>
            <a:lvl1pPr marL="0" indent="0" algn="ctr">
              <a:buNone/>
              <a:defRPr/>
            </a:lvl1pPr>
          </a:lstStyle>
          <a:p>
            <a:pPr rtl="0"/>
            <a:r>
              <a:rPr lang="fr-FR" noProof="0"/>
              <a:t>Insérer une photo ici</a:t>
            </a:r>
          </a:p>
        </p:txBody>
      </p:sp>
      <p:sp>
        <p:nvSpPr>
          <p:cNvPr id="34" name="Espace réservé d’image 26">
            <a:extLst>
              <a:ext uri="{FF2B5EF4-FFF2-40B4-BE49-F238E27FC236}">
                <a16:creationId xmlns:a16="http://schemas.microsoft.com/office/drawing/2014/main" id="{E3FB5A0C-ED24-40B7-A0FA-D72CAC3619B1}"/>
              </a:ext>
            </a:extLst>
          </p:cNvPr>
          <p:cNvSpPr>
            <a:spLocks noGrp="1"/>
          </p:cNvSpPr>
          <p:nvPr>
            <p:ph type="pic" sz="quarter" idx="15" hasCustomPrompt="1"/>
          </p:nvPr>
        </p:nvSpPr>
        <p:spPr>
          <a:xfrm>
            <a:off x="5540820" y="365108"/>
            <a:ext cx="2587752" cy="1519237"/>
          </a:xfrm>
          <a:prstGeom prst="rect">
            <a:avLst/>
          </a:prstGeom>
          <a:ln w="12700">
            <a:solidFill>
              <a:schemeClr val="accent1"/>
            </a:solidFill>
          </a:ln>
        </p:spPr>
        <p:txBody>
          <a:bodyPr rtlCol="0"/>
          <a:lstStyle>
            <a:lvl1pPr marL="0" indent="0" algn="ctr">
              <a:buNone/>
              <a:defRPr/>
            </a:lvl1pPr>
          </a:lstStyle>
          <a:p>
            <a:pPr rtl="0"/>
            <a:r>
              <a:rPr lang="fr-FR" noProof="0"/>
              <a:t>Insérer une photo ici</a:t>
            </a:r>
          </a:p>
        </p:txBody>
      </p:sp>
      <p:sp>
        <p:nvSpPr>
          <p:cNvPr id="35" name="Espace réservé d’image 26">
            <a:extLst>
              <a:ext uri="{FF2B5EF4-FFF2-40B4-BE49-F238E27FC236}">
                <a16:creationId xmlns:a16="http://schemas.microsoft.com/office/drawing/2014/main" id="{1E03428C-657C-4990-9B0A-537F34DCC4AD}"/>
              </a:ext>
            </a:extLst>
          </p:cNvPr>
          <p:cNvSpPr>
            <a:spLocks noGrp="1"/>
          </p:cNvSpPr>
          <p:nvPr>
            <p:ph type="pic" sz="quarter" idx="16" hasCustomPrompt="1"/>
          </p:nvPr>
        </p:nvSpPr>
        <p:spPr>
          <a:xfrm>
            <a:off x="8134743" y="365108"/>
            <a:ext cx="2587752" cy="1519237"/>
          </a:xfrm>
          <a:prstGeom prst="rect">
            <a:avLst/>
          </a:prstGeom>
          <a:ln w="12700">
            <a:solidFill>
              <a:schemeClr val="accent1"/>
            </a:solidFill>
          </a:ln>
        </p:spPr>
        <p:txBody>
          <a:bodyPr rtlCol="0"/>
          <a:lstStyle>
            <a:lvl1pPr marL="0" indent="0" algn="ctr">
              <a:buNone/>
              <a:defRPr/>
            </a:lvl1pPr>
          </a:lstStyle>
          <a:p>
            <a:pPr rtl="0"/>
            <a:r>
              <a:rPr lang="fr-FR" noProof="0"/>
              <a:t>Insérer une photo ici</a:t>
            </a:r>
          </a:p>
        </p:txBody>
      </p:sp>
      <p:sp>
        <p:nvSpPr>
          <p:cNvPr id="36" name="Espace réservé de la date 3">
            <a:extLst>
              <a:ext uri="{FF2B5EF4-FFF2-40B4-BE49-F238E27FC236}">
                <a16:creationId xmlns:a16="http://schemas.microsoft.com/office/drawing/2014/main" id="{92C60622-44CB-4522-A948-D2B00F83FCA5}"/>
              </a:ext>
            </a:extLst>
          </p:cNvPr>
          <p:cNvSpPr>
            <a:spLocks noGrp="1"/>
          </p:cNvSpPr>
          <p:nvPr>
            <p:ph type="dt" sz="half" idx="10"/>
          </p:nvPr>
        </p:nvSpPr>
        <p:spPr>
          <a:xfrm>
            <a:off x="628652" y="6140304"/>
            <a:ext cx="3154896" cy="287075"/>
          </a:xfrm>
          <a:prstGeom prst="rect">
            <a:avLst/>
          </a:prstGeom>
        </p:spPr>
        <p:txBody>
          <a:bodyPr rtlCol="0"/>
          <a:lstStyle>
            <a:lvl1pPr>
              <a:defRPr sz="1100" spc="300" baseline="0">
                <a:solidFill>
                  <a:schemeClr val="accent1"/>
                </a:solidFill>
              </a:defRPr>
            </a:lvl1pPr>
          </a:lstStyle>
          <a:p>
            <a:pPr rtl="0"/>
            <a:r>
              <a:rPr lang="fr-FR" noProof="0"/>
              <a:t>4/2/20XX</a:t>
            </a:r>
          </a:p>
        </p:txBody>
      </p:sp>
      <p:sp>
        <p:nvSpPr>
          <p:cNvPr id="37" name="Espace réservé du pied de page 4">
            <a:extLst>
              <a:ext uri="{FF2B5EF4-FFF2-40B4-BE49-F238E27FC236}">
                <a16:creationId xmlns:a16="http://schemas.microsoft.com/office/drawing/2014/main" id="{056E0E57-BD37-4F56-AEF6-B7956B3998A9}"/>
              </a:ext>
            </a:extLst>
          </p:cNvPr>
          <p:cNvSpPr>
            <a:spLocks noGrp="1"/>
          </p:cNvSpPr>
          <p:nvPr>
            <p:ph type="ftr" sz="quarter" idx="11"/>
          </p:nvPr>
        </p:nvSpPr>
        <p:spPr>
          <a:xfrm rot="5400000">
            <a:off x="9233562" y="2578525"/>
            <a:ext cx="4114800" cy="365125"/>
          </a:xfrm>
          <a:prstGeom prst="rect">
            <a:avLst/>
          </a:prstGeom>
        </p:spPr>
        <p:txBody>
          <a:bodyPr rtlCol="0"/>
          <a:lstStyle>
            <a:lvl1pPr>
              <a:defRPr sz="1100" spc="300" baseline="0">
                <a:solidFill>
                  <a:schemeClr val="accent1"/>
                </a:solidFill>
              </a:defRPr>
            </a:lvl1pPr>
          </a:lstStyle>
          <a:p>
            <a:pPr rtl="0"/>
            <a:r>
              <a:rPr lang="fr-FR" noProof="0"/>
              <a:t>TITRE DE LA PRÉSENTATION</a:t>
            </a:r>
          </a:p>
        </p:txBody>
      </p:sp>
      <p:sp>
        <p:nvSpPr>
          <p:cNvPr id="38" name="Espace réservé du numéro de diapositive 5">
            <a:extLst>
              <a:ext uri="{FF2B5EF4-FFF2-40B4-BE49-F238E27FC236}">
                <a16:creationId xmlns:a16="http://schemas.microsoft.com/office/drawing/2014/main" id="{96A79B20-C91C-41BD-8ABD-2D12C47156EC}"/>
              </a:ext>
            </a:extLst>
          </p:cNvPr>
          <p:cNvSpPr>
            <a:spLocks noGrp="1"/>
          </p:cNvSpPr>
          <p:nvPr>
            <p:ph type="sldNum" sz="quarter" idx="12"/>
          </p:nvPr>
        </p:nvSpPr>
        <p:spPr>
          <a:xfrm>
            <a:off x="10821701" y="5672706"/>
            <a:ext cx="951908" cy="754673"/>
          </a:xfrm>
          <a:prstGeom prst="rect">
            <a:avLst/>
          </a:prstGeom>
        </p:spPr>
        <p:txBody>
          <a:bodyPr rtlCol="0"/>
          <a:lstStyle>
            <a:lvl1pPr algn="ctr">
              <a:defRPr sz="3600" b="1">
                <a:solidFill>
                  <a:schemeClr val="accent1"/>
                </a:solidFill>
              </a:defRPr>
            </a:lvl1pPr>
          </a:lstStyle>
          <a:p>
            <a:pPr rtl="0"/>
            <a:fld id="{42B7CBA4-B6F8-42AF-9F87-A3019C537482}" type="slidenum">
              <a:rPr lang="fr-FR" noProof="0" smtClean="0"/>
              <a:pPr/>
              <a:t>‹N°›</a:t>
            </a:fld>
            <a:endParaRPr lang="fr-FR" noProof="0"/>
          </a:p>
        </p:txBody>
      </p:sp>
    </p:spTree>
    <p:extLst>
      <p:ext uri="{BB962C8B-B14F-4D97-AF65-F5344CB8AC3E}">
        <p14:creationId xmlns:p14="http://schemas.microsoft.com/office/powerpoint/2010/main" val="2336761271"/>
      </p:ext>
    </p:extLst>
  </p:cSld>
  <p:clrMapOvr>
    <a:masterClrMapping/>
  </p:clrMapOvr>
</p:sldLayout>
</file>

<file path=ppt/slideLayouts/slideLayout1414.xml><?xml version="1.0" encoding="utf-8"?>
<p:sldLayout xmlns:a="http://schemas.openxmlformats.org/drawingml/2006/main" xmlns:r="http://schemas.openxmlformats.org/officeDocument/2006/relationships" xmlns:p="http://schemas.openxmlformats.org/presentationml/2006/main" preserve="1" userDrawn="1">
  <p:cSld name="Fermeture">
    <p:bg>
      <p:bgPr>
        <a:solidFill>
          <a:schemeClr val="accent1">
            <a:alpha val="5000"/>
          </a:schemeClr>
        </a:solidFill>
        <a:effectLst/>
      </p:bgPr>
    </p:bg>
    <p:spTree>
      <p:nvGrpSpPr>
        <p:cNvPr id="1" name=""/>
        <p:cNvGrpSpPr/>
        <p:nvPr/>
      </p:nvGrpSpPr>
      <p:grpSpPr>
        <a:xfrm>
          <a:off x="0" y="0"/>
          <a:ext cx="0" cy="0"/>
          <a:chOff x="0" y="0"/>
          <a:chExt cx="0" cy="0"/>
        </a:xfrm>
      </p:grpSpPr>
      <p:sp>
        <p:nvSpPr>
          <p:cNvPr id="28" name="Titre 6">
            <a:extLst>
              <a:ext uri="{FF2B5EF4-FFF2-40B4-BE49-F238E27FC236}">
                <a16:creationId xmlns:a16="http://schemas.microsoft.com/office/drawing/2014/main" id="{6FACCE45-9816-4734-BD53-3B7A62FE352D}"/>
              </a:ext>
            </a:extLst>
          </p:cNvPr>
          <p:cNvSpPr>
            <a:spLocks noGrp="1"/>
          </p:cNvSpPr>
          <p:nvPr>
            <p:ph type="ctrTitle"/>
          </p:nvPr>
        </p:nvSpPr>
        <p:spPr>
          <a:xfrm>
            <a:off x="861024" y="860615"/>
            <a:ext cx="4973746" cy="3426107"/>
          </a:xfrm>
          <a:prstGeom prst="rect">
            <a:avLst/>
          </a:prstGeom>
        </p:spPr>
        <p:txBody>
          <a:bodyPr rtlCol="0" anchor="t">
            <a:normAutofit/>
          </a:bodyPr>
          <a:lstStyle/>
          <a:p>
            <a:pPr algn="l" rtl="0"/>
            <a:endParaRPr lang="fr-FR" noProof="0"/>
          </a:p>
        </p:txBody>
      </p:sp>
      <p:sp>
        <p:nvSpPr>
          <p:cNvPr id="29" name="Sous-titre 7">
            <a:extLst>
              <a:ext uri="{FF2B5EF4-FFF2-40B4-BE49-F238E27FC236}">
                <a16:creationId xmlns:a16="http://schemas.microsoft.com/office/drawing/2014/main" id="{5F050653-22DB-4791-BC82-02B651E157A6}"/>
              </a:ext>
            </a:extLst>
          </p:cNvPr>
          <p:cNvSpPr>
            <a:spLocks noGrp="1"/>
          </p:cNvSpPr>
          <p:nvPr>
            <p:ph type="subTitle" idx="1"/>
          </p:nvPr>
        </p:nvSpPr>
        <p:spPr>
          <a:xfrm>
            <a:off x="846826" y="5184479"/>
            <a:ext cx="5249174" cy="660166"/>
          </a:xfrm>
          <a:prstGeom prst="rect">
            <a:avLst/>
          </a:prstGeom>
        </p:spPr>
        <p:txBody>
          <a:bodyPr rtlCol="0" anchor="ctr">
            <a:normAutofit/>
          </a:bodyPr>
          <a:lstStyle>
            <a:lvl1pPr marL="0" indent="0">
              <a:lnSpc>
                <a:spcPct val="100000"/>
              </a:lnSpc>
              <a:buNone/>
              <a:defRPr/>
            </a:lvl1pPr>
          </a:lstStyle>
          <a:p>
            <a:pPr algn="l" rtl="0"/>
            <a:endParaRPr lang="fr-FR" noProof="0"/>
          </a:p>
        </p:txBody>
      </p:sp>
      <p:sp>
        <p:nvSpPr>
          <p:cNvPr id="46" name="Espace réservé de la date 3">
            <a:extLst>
              <a:ext uri="{FF2B5EF4-FFF2-40B4-BE49-F238E27FC236}">
                <a16:creationId xmlns:a16="http://schemas.microsoft.com/office/drawing/2014/main" id="{441B8286-E628-4937-98A6-32B7EBE2EDD1}"/>
              </a:ext>
            </a:extLst>
          </p:cNvPr>
          <p:cNvSpPr>
            <a:spLocks noGrp="1"/>
          </p:cNvSpPr>
          <p:nvPr>
            <p:ph type="dt" sz="half" idx="10"/>
          </p:nvPr>
        </p:nvSpPr>
        <p:spPr>
          <a:xfrm>
            <a:off x="628652" y="6140304"/>
            <a:ext cx="3154896" cy="287075"/>
          </a:xfrm>
          <a:prstGeom prst="rect">
            <a:avLst/>
          </a:prstGeom>
        </p:spPr>
        <p:txBody>
          <a:bodyPr rtlCol="0"/>
          <a:lstStyle>
            <a:lvl1pPr>
              <a:defRPr sz="1100" spc="300" baseline="0">
                <a:solidFill>
                  <a:schemeClr val="accent1"/>
                </a:solidFill>
              </a:defRPr>
            </a:lvl1pPr>
          </a:lstStyle>
          <a:p>
            <a:pPr rtl="0"/>
            <a:r>
              <a:rPr lang="fr-FR" noProof="0"/>
              <a:t>4/2/20XX</a:t>
            </a:r>
          </a:p>
        </p:txBody>
      </p:sp>
      <p:sp>
        <p:nvSpPr>
          <p:cNvPr id="49" name="Espace réservé d’image 2">
            <a:extLst>
              <a:ext uri="{FF2B5EF4-FFF2-40B4-BE49-F238E27FC236}">
                <a16:creationId xmlns:a16="http://schemas.microsoft.com/office/drawing/2014/main" id="{78DAE39C-33DD-4A38-8F45-AB2CC50F44C5}"/>
              </a:ext>
            </a:extLst>
          </p:cNvPr>
          <p:cNvSpPr>
            <a:spLocks noGrp="1"/>
          </p:cNvSpPr>
          <p:nvPr>
            <p:ph type="pic" sz="quarter" idx="13" hasCustomPrompt="1"/>
          </p:nvPr>
        </p:nvSpPr>
        <p:spPr>
          <a:xfrm>
            <a:off x="6440805" y="346969"/>
            <a:ext cx="4308475" cy="5669280"/>
          </a:xfrm>
          <a:prstGeom prst="rect">
            <a:avLst/>
          </a:prstGeom>
          <a:ln w="12700" cap="sq">
            <a:noFill/>
          </a:ln>
        </p:spPr>
        <p:txBody>
          <a:bodyPr rtlCol="0"/>
          <a:lstStyle>
            <a:lvl1pPr marL="0" indent="0" algn="ctr">
              <a:buNone/>
              <a:defRPr/>
            </a:lvl1pPr>
          </a:lstStyle>
          <a:p>
            <a:pPr rtl="0"/>
            <a:r>
              <a:rPr lang="fr-FR" noProof="0"/>
              <a:t>Insérer une photo ici</a:t>
            </a:r>
          </a:p>
        </p:txBody>
      </p:sp>
      <p:sp>
        <p:nvSpPr>
          <p:cNvPr id="47" name="Espace réservé du pied de page 4">
            <a:extLst>
              <a:ext uri="{FF2B5EF4-FFF2-40B4-BE49-F238E27FC236}">
                <a16:creationId xmlns:a16="http://schemas.microsoft.com/office/drawing/2014/main" id="{1EDC302D-C2BF-420E-832E-00ADFC0F5560}"/>
              </a:ext>
            </a:extLst>
          </p:cNvPr>
          <p:cNvSpPr>
            <a:spLocks noGrp="1"/>
          </p:cNvSpPr>
          <p:nvPr>
            <p:ph type="ftr" sz="quarter" idx="11"/>
          </p:nvPr>
        </p:nvSpPr>
        <p:spPr>
          <a:xfrm rot="5400000">
            <a:off x="9233562" y="2578525"/>
            <a:ext cx="4114800" cy="365125"/>
          </a:xfrm>
          <a:prstGeom prst="rect">
            <a:avLst/>
          </a:prstGeom>
        </p:spPr>
        <p:txBody>
          <a:bodyPr rtlCol="0"/>
          <a:lstStyle>
            <a:lvl1pPr>
              <a:defRPr sz="1100" spc="300" baseline="0">
                <a:solidFill>
                  <a:schemeClr val="accent1"/>
                </a:solidFill>
              </a:defRPr>
            </a:lvl1pPr>
          </a:lstStyle>
          <a:p>
            <a:pPr rtl="0"/>
            <a:r>
              <a:rPr lang="fr-FR" noProof="0"/>
              <a:t>TITRE DE LA PRÉSENTATION</a:t>
            </a:r>
          </a:p>
        </p:txBody>
      </p:sp>
      <p:sp>
        <p:nvSpPr>
          <p:cNvPr id="48" name="Espace réservé du numéro de diapositive 5">
            <a:extLst>
              <a:ext uri="{FF2B5EF4-FFF2-40B4-BE49-F238E27FC236}">
                <a16:creationId xmlns:a16="http://schemas.microsoft.com/office/drawing/2014/main" id="{B90B22A7-F04B-4FF6-83B1-0E9C1EA9BD85}"/>
              </a:ext>
            </a:extLst>
          </p:cNvPr>
          <p:cNvSpPr>
            <a:spLocks noGrp="1"/>
          </p:cNvSpPr>
          <p:nvPr>
            <p:ph type="sldNum" sz="quarter" idx="12"/>
          </p:nvPr>
        </p:nvSpPr>
        <p:spPr>
          <a:xfrm>
            <a:off x="10821701" y="5672706"/>
            <a:ext cx="951908" cy="754673"/>
          </a:xfrm>
          <a:prstGeom prst="rect">
            <a:avLst/>
          </a:prstGeom>
        </p:spPr>
        <p:txBody>
          <a:bodyPr rtlCol="0"/>
          <a:lstStyle>
            <a:lvl1pPr algn="ctr">
              <a:defRPr sz="3600" b="1">
                <a:solidFill>
                  <a:schemeClr val="accent1"/>
                </a:solidFill>
              </a:defRPr>
            </a:lvl1pPr>
          </a:lstStyle>
          <a:p>
            <a:pPr rtl="0"/>
            <a:fld id="{42B7CBA4-B6F8-42AF-9F87-A3019C537482}" type="slidenum">
              <a:rPr lang="fr-FR" noProof="0" smtClean="0"/>
              <a:pPr/>
              <a:t>‹N°›</a:t>
            </a:fld>
            <a:endParaRPr lang="fr-FR" noProof="0"/>
          </a:p>
        </p:txBody>
      </p:sp>
      <p:grpSp>
        <p:nvGrpSpPr>
          <p:cNvPr id="14" name="Groupe 13">
            <a:extLst>
              <a:ext uri="{FF2B5EF4-FFF2-40B4-BE49-F238E27FC236}">
                <a16:creationId xmlns:a16="http://schemas.microsoft.com/office/drawing/2014/main" id="{03CD5EF7-198D-42A4-9653-CDECCDD4FE07}"/>
              </a:ext>
              <a:ext uri="{C183D7F6-B498-43B3-948B-1728B52AA6E4}">
                <adec:decorative xmlns:adec="http://schemas.microsoft.com/office/drawing/2017/decorative" val="1"/>
              </a:ext>
            </a:extLst>
          </p:cNvPr>
          <p:cNvGrpSpPr/>
          <p:nvPr userDrawn="1"/>
        </p:nvGrpSpPr>
        <p:grpSpPr>
          <a:xfrm>
            <a:off x="361666" y="334925"/>
            <a:ext cx="11462589" cy="6188149"/>
            <a:chOff x="361666" y="334928"/>
            <a:chExt cx="11462589" cy="6188146"/>
          </a:xfrm>
        </p:grpSpPr>
        <p:sp>
          <p:nvSpPr>
            <p:cNvPr id="15" name="Rectangle 14">
              <a:extLst>
                <a:ext uri="{FF2B5EF4-FFF2-40B4-BE49-F238E27FC236}">
                  <a16:creationId xmlns:a16="http://schemas.microsoft.com/office/drawing/2014/main" id="{F4A28016-1B2E-45F1-B467-06903B8825A1}"/>
                </a:ext>
              </a:extLst>
            </p:cNvPr>
            <p:cNvSpPr/>
            <p:nvPr userDrawn="1"/>
          </p:nvSpPr>
          <p:spPr>
            <a:xfrm>
              <a:off x="361666" y="334928"/>
              <a:ext cx="11462589"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16" name="Connecteur droit 15">
              <a:extLst>
                <a:ext uri="{FF2B5EF4-FFF2-40B4-BE49-F238E27FC236}">
                  <a16:creationId xmlns:a16="http://schemas.microsoft.com/office/drawing/2014/main" id="{6963BC12-BE70-497C-9BB8-B215B1AD9162}"/>
                </a:ext>
              </a:extLst>
            </p:cNvPr>
            <p:cNvCxnSpPr>
              <a:cxnSpLocks/>
            </p:cNvCxnSpPr>
            <p:nvPr userDrawn="1"/>
          </p:nvCxnSpPr>
          <p:spPr>
            <a:xfrm>
              <a:off x="361666" y="4991100"/>
              <a:ext cx="607723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7ED66530-93C7-4190-88B4-E20372B4A4AA}"/>
                </a:ext>
              </a:extLst>
            </p:cNvPr>
            <p:cNvCxnSpPr>
              <a:cxnSpLocks/>
            </p:cNvCxnSpPr>
            <p:nvPr userDrawn="1"/>
          </p:nvCxnSpPr>
          <p:spPr>
            <a:xfrm>
              <a:off x="361666" y="6027773"/>
              <a:ext cx="1039826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2" name="Connecteur droit 11">
            <a:extLst>
              <a:ext uri="{FF2B5EF4-FFF2-40B4-BE49-F238E27FC236}">
                <a16:creationId xmlns:a16="http://schemas.microsoft.com/office/drawing/2014/main" id="{0C12FD9B-DDFE-4542-BE29-9D1738F40C98}"/>
              </a:ext>
            </a:extLst>
          </p:cNvPr>
          <p:cNvCxnSpPr>
            <a:cxnSpLocks/>
          </p:cNvCxnSpPr>
          <p:nvPr userDrawn="1"/>
        </p:nvCxnSpPr>
        <p:spPr>
          <a:xfrm>
            <a:off x="10759933" y="334925"/>
            <a:ext cx="0" cy="5692848"/>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1EDDDAA5-3F7B-4205-9DAC-66F0CDDC3E34}"/>
              </a:ext>
            </a:extLst>
          </p:cNvPr>
          <p:cNvCxnSpPr>
            <a:cxnSpLocks/>
          </p:cNvCxnSpPr>
          <p:nvPr userDrawn="1"/>
        </p:nvCxnSpPr>
        <p:spPr>
          <a:xfrm>
            <a:off x="6429375" y="334925"/>
            <a:ext cx="0" cy="5692848"/>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1298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positive de titre">
    <p:bg>
      <p:bgPr>
        <a:solidFill>
          <a:schemeClr val="accent1">
            <a:alpha val="5000"/>
          </a:schemeClr>
        </a:solidFill>
        <a:effectLst/>
      </p:bgPr>
    </p:bg>
    <p:spTree>
      <p:nvGrpSpPr>
        <p:cNvPr id="1" name=""/>
        <p:cNvGrpSpPr/>
        <p:nvPr/>
      </p:nvGrpSpPr>
      <p:grpSpPr>
        <a:xfrm>
          <a:off x="0" y="0"/>
          <a:ext cx="0" cy="0"/>
          <a:chOff x="0" y="0"/>
          <a:chExt cx="0" cy="0"/>
        </a:xfrm>
      </p:grpSpPr>
      <p:sp>
        <p:nvSpPr>
          <p:cNvPr id="29" name="Titre 6">
            <a:extLst>
              <a:ext uri="{FF2B5EF4-FFF2-40B4-BE49-F238E27FC236}">
                <a16:creationId xmlns:a16="http://schemas.microsoft.com/office/drawing/2014/main" id="{E77FA134-921C-43EE-92E3-539725117D51}"/>
              </a:ext>
            </a:extLst>
          </p:cNvPr>
          <p:cNvSpPr>
            <a:spLocks noGrp="1"/>
          </p:cNvSpPr>
          <p:nvPr>
            <p:ph type="ctrTitle"/>
          </p:nvPr>
        </p:nvSpPr>
        <p:spPr>
          <a:xfrm>
            <a:off x="736052" y="4831105"/>
            <a:ext cx="6265486" cy="1075278"/>
          </a:xfrm>
          <a:prstGeom prst="rect">
            <a:avLst/>
          </a:prstGeom>
        </p:spPr>
        <p:txBody>
          <a:bodyPr rtlCol="0" anchor="t">
            <a:normAutofit/>
          </a:bodyPr>
          <a:lstStyle/>
          <a:p>
            <a:pPr algn="l" rtl="0"/>
            <a:endParaRPr lang="fr-FR" sz="4000" noProof="0"/>
          </a:p>
        </p:txBody>
      </p:sp>
      <p:sp>
        <p:nvSpPr>
          <p:cNvPr id="30" name="Sous-titre 7">
            <a:extLst>
              <a:ext uri="{FF2B5EF4-FFF2-40B4-BE49-F238E27FC236}">
                <a16:creationId xmlns:a16="http://schemas.microsoft.com/office/drawing/2014/main" id="{17AE8BF6-9AD3-4A75-840F-4781599DF77C}"/>
              </a:ext>
            </a:extLst>
          </p:cNvPr>
          <p:cNvSpPr>
            <a:spLocks noGrp="1"/>
          </p:cNvSpPr>
          <p:nvPr>
            <p:ph type="subTitle" idx="1"/>
          </p:nvPr>
        </p:nvSpPr>
        <p:spPr>
          <a:xfrm>
            <a:off x="7682022" y="4837855"/>
            <a:ext cx="2771933" cy="986000"/>
          </a:xfrm>
          <a:prstGeom prst="rect">
            <a:avLst/>
          </a:prstGeom>
        </p:spPr>
        <p:txBody>
          <a:bodyPr rtlCol="0" anchor="t">
            <a:normAutofit/>
          </a:bodyPr>
          <a:lstStyle>
            <a:lvl1pPr marL="0" indent="0">
              <a:buNone/>
              <a:defRPr/>
            </a:lvl1pPr>
          </a:lstStyle>
          <a:p>
            <a:pPr algn="l" rtl="0"/>
            <a:endParaRPr lang="fr-FR" sz="1800" noProof="0"/>
          </a:p>
        </p:txBody>
      </p:sp>
      <p:sp>
        <p:nvSpPr>
          <p:cNvPr id="24" name="Espace réservé d’image 23">
            <a:extLst>
              <a:ext uri="{FF2B5EF4-FFF2-40B4-BE49-F238E27FC236}">
                <a16:creationId xmlns:a16="http://schemas.microsoft.com/office/drawing/2014/main" id="{933070A8-8189-4083-9ED0-E15F99262804}"/>
              </a:ext>
            </a:extLst>
          </p:cNvPr>
          <p:cNvSpPr>
            <a:spLocks noGrp="1"/>
          </p:cNvSpPr>
          <p:nvPr>
            <p:ph type="pic" sz="quarter" idx="13" hasCustomPrompt="1"/>
          </p:nvPr>
        </p:nvSpPr>
        <p:spPr>
          <a:xfrm>
            <a:off x="379094" y="344805"/>
            <a:ext cx="10369604" cy="4154274"/>
          </a:xfrm>
          <a:custGeom>
            <a:avLst/>
            <a:gdLst>
              <a:gd name="connsiteX0" fmla="*/ 0 w 10351056"/>
              <a:gd name="connsiteY0" fmla="*/ 0 h 4167962"/>
              <a:gd name="connsiteX1" fmla="*/ 10351056 w 10351056"/>
              <a:gd name="connsiteY1" fmla="*/ 0 h 4167962"/>
              <a:gd name="connsiteX2" fmla="*/ 10351056 w 10351056"/>
              <a:gd name="connsiteY2" fmla="*/ 4167962 h 4167962"/>
              <a:gd name="connsiteX3" fmla="*/ 0 w 10351056"/>
              <a:gd name="connsiteY3" fmla="*/ 4167962 h 4167962"/>
            </a:gdLst>
            <a:ahLst/>
            <a:cxnLst>
              <a:cxn ang="0">
                <a:pos x="connsiteX0" y="connsiteY0"/>
              </a:cxn>
              <a:cxn ang="0">
                <a:pos x="connsiteX1" y="connsiteY1"/>
              </a:cxn>
              <a:cxn ang="0">
                <a:pos x="connsiteX2" y="connsiteY2"/>
              </a:cxn>
              <a:cxn ang="0">
                <a:pos x="connsiteX3" y="connsiteY3"/>
              </a:cxn>
            </a:cxnLst>
            <a:rect l="l" t="t" r="r" b="b"/>
            <a:pathLst>
              <a:path w="10351056" h="4167962">
                <a:moveTo>
                  <a:pt x="0" y="0"/>
                </a:moveTo>
                <a:lnTo>
                  <a:pt x="10351056" y="0"/>
                </a:lnTo>
                <a:lnTo>
                  <a:pt x="10351056" y="4167962"/>
                </a:lnTo>
                <a:lnTo>
                  <a:pt x="0" y="4167962"/>
                </a:lnTo>
                <a:close/>
              </a:path>
            </a:pathLst>
          </a:custGeom>
          <a:ln w="12700">
            <a:noFill/>
          </a:ln>
        </p:spPr>
        <p:txBody>
          <a:bodyPr wrap="square" rtlCol="0">
            <a:noAutofit/>
          </a:bodyPr>
          <a:lstStyle>
            <a:lvl1pPr marL="0" indent="0" algn="ctr">
              <a:buNone/>
              <a:defRPr/>
            </a:lvl1pPr>
          </a:lstStyle>
          <a:p>
            <a:pPr rtl="0"/>
            <a:r>
              <a:rPr lang="fr-FR" noProof="0"/>
              <a:t>Insérer une photo ici</a:t>
            </a:r>
          </a:p>
        </p:txBody>
      </p:sp>
      <p:cxnSp>
        <p:nvCxnSpPr>
          <p:cNvPr id="12" name="Connecteur droit 11">
            <a:extLst>
              <a:ext uri="{FF2B5EF4-FFF2-40B4-BE49-F238E27FC236}">
                <a16:creationId xmlns:a16="http://schemas.microsoft.com/office/drawing/2014/main" id="{40F51BDE-1EB3-41BB-B5A9-7DAD219A30D3}"/>
              </a:ext>
            </a:extLst>
          </p:cNvPr>
          <p:cNvCxnSpPr>
            <a:cxnSpLocks/>
          </p:cNvCxnSpPr>
          <p:nvPr userDrawn="1"/>
        </p:nvCxnSpPr>
        <p:spPr>
          <a:xfrm>
            <a:off x="7274510" y="4502925"/>
            <a:ext cx="0" cy="155163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53F10827-3B8A-4BA2-B6EC-23D5DC894A6B}"/>
              </a:ext>
            </a:extLst>
          </p:cNvPr>
          <p:cNvCxnSpPr>
            <a:cxnSpLocks/>
          </p:cNvCxnSpPr>
          <p:nvPr userDrawn="1"/>
        </p:nvCxnSpPr>
        <p:spPr>
          <a:xfrm>
            <a:off x="367744" y="6047437"/>
            <a:ext cx="103875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C32E242F-C9A2-41FB-A4D0-2E91F1957FEE}"/>
              </a:ext>
            </a:extLst>
          </p:cNvPr>
          <p:cNvCxnSpPr>
            <a:cxnSpLocks/>
          </p:cNvCxnSpPr>
          <p:nvPr userDrawn="1"/>
        </p:nvCxnSpPr>
        <p:spPr>
          <a:xfrm>
            <a:off x="10756631"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19351D2-E3C1-4B5E-92DD-953B72A1A5DD}"/>
              </a:ext>
            </a:extLst>
          </p:cNvPr>
          <p:cNvSpPr/>
          <p:nvPr userDrawn="1"/>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26" name="Connecteur droit 25">
            <a:extLst>
              <a:ext uri="{FF2B5EF4-FFF2-40B4-BE49-F238E27FC236}">
                <a16:creationId xmlns:a16="http://schemas.microsoft.com/office/drawing/2014/main" id="{47DAEB32-E6EB-45FD-95D9-4FD7A15AFA45}"/>
              </a:ext>
            </a:extLst>
          </p:cNvPr>
          <p:cNvCxnSpPr>
            <a:cxnSpLocks/>
          </p:cNvCxnSpPr>
          <p:nvPr userDrawn="1"/>
        </p:nvCxnSpPr>
        <p:spPr>
          <a:xfrm>
            <a:off x="367744" y="4506699"/>
            <a:ext cx="103875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7446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rdre du jour">
    <p:bg>
      <p:bgPr>
        <a:solidFill>
          <a:schemeClr val="accent1">
            <a:alpha val="5000"/>
          </a:schemeClr>
        </a:solidFill>
        <a:effectLst/>
      </p:bgPr>
    </p:bg>
    <p:spTree>
      <p:nvGrpSpPr>
        <p:cNvPr id="1" name=""/>
        <p:cNvGrpSpPr/>
        <p:nvPr/>
      </p:nvGrpSpPr>
      <p:grpSpPr>
        <a:xfrm>
          <a:off x="0" y="0"/>
          <a:ext cx="0" cy="0"/>
          <a:chOff x="0" y="0"/>
          <a:chExt cx="0" cy="0"/>
        </a:xfrm>
      </p:grpSpPr>
      <p:sp>
        <p:nvSpPr>
          <p:cNvPr id="11" name="Titre 6">
            <a:extLst>
              <a:ext uri="{FF2B5EF4-FFF2-40B4-BE49-F238E27FC236}">
                <a16:creationId xmlns:a16="http://schemas.microsoft.com/office/drawing/2014/main" id="{56E0922C-727E-41DE-A291-8B2532C0B4C5}"/>
              </a:ext>
            </a:extLst>
          </p:cNvPr>
          <p:cNvSpPr>
            <a:spLocks noGrp="1"/>
          </p:cNvSpPr>
          <p:nvPr>
            <p:ph type="title"/>
          </p:nvPr>
        </p:nvSpPr>
        <p:spPr>
          <a:xfrm>
            <a:off x="838199" y="545914"/>
            <a:ext cx="9527275" cy="1241944"/>
          </a:xfrm>
          <a:prstGeom prst="rect">
            <a:avLst/>
          </a:prstGeom>
        </p:spPr>
        <p:txBody>
          <a:bodyPr rtlCol="0" anchor="ctr">
            <a:normAutofit/>
          </a:bodyPr>
          <a:lstStyle/>
          <a:p>
            <a:pPr rtl="0"/>
            <a:endParaRPr lang="fr-FR" noProof="0"/>
          </a:p>
        </p:txBody>
      </p:sp>
      <p:sp>
        <p:nvSpPr>
          <p:cNvPr id="12" name="Espace réservé du contenu 7">
            <a:extLst>
              <a:ext uri="{FF2B5EF4-FFF2-40B4-BE49-F238E27FC236}">
                <a16:creationId xmlns:a16="http://schemas.microsoft.com/office/drawing/2014/main" id="{0BA21BC3-D7D6-4CE3-80EE-27EBA4E5D074}"/>
              </a:ext>
            </a:extLst>
          </p:cNvPr>
          <p:cNvSpPr>
            <a:spLocks noGrp="1"/>
          </p:cNvSpPr>
          <p:nvPr>
            <p:ph idx="1"/>
          </p:nvPr>
        </p:nvSpPr>
        <p:spPr>
          <a:xfrm>
            <a:off x="838200" y="2400300"/>
            <a:ext cx="6025116" cy="3352226"/>
          </a:xfrm>
          <a:prstGeom prst="rect">
            <a:avLst/>
          </a:prstGeom>
        </p:spPr>
        <p:txBody>
          <a:bodyPr rtlCol="0">
            <a:normAutofit/>
          </a:bodyPr>
          <a:lstStyle>
            <a:lvl1pPr marL="0" indent="0">
              <a:lnSpc>
                <a:spcPct val="100000"/>
              </a:lnSpc>
              <a:buNone/>
              <a:defRPr sz="2000"/>
            </a:lvl1pPr>
          </a:lstStyle>
          <a:p>
            <a:pPr rtl="0"/>
            <a:endParaRPr lang="fr-FR" noProof="0"/>
          </a:p>
        </p:txBody>
      </p:sp>
      <p:sp>
        <p:nvSpPr>
          <p:cNvPr id="15" name="Espace réservé de la date 3">
            <a:extLst>
              <a:ext uri="{FF2B5EF4-FFF2-40B4-BE49-F238E27FC236}">
                <a16:creationId xmlns:a16="http://schemas.microsoft.com/office/drawing/2014/main" id="{FC5708CD-5501-430E-B7D6-9831917BAA44}"/>
              </a:ext>
            </a:extLst>
          </p:cNvPr>
          <p:cNvSpPr>
            <a:spLocks noGrp="1"/>
          </p:cNvSpPr>
          <p:nvPr>
            <p:ph type="dt" sz="half" idx="10"/>
          </p:nvPr>
        </p:nvSpPr>
        <p:spPr>
          <a:xfrm>
            <a:off x="628652" y="6140304"/>
            <a:ext cx="3154896" cy="287075"/>
          </a:xfrm>
          <a:prstGeom prst="rect">
            <a:avLst/>
          </a:prstGeom>
        </p:spPr>
        <p:txBody>
          <a:bodyPr rtlCol="0"/>
          <a:lstStyle>
            <a:lvl1pPr>
              <a:defRPr sz="1100" spc="300" baseline="0">
                <a:solidFill>
                  <a:schemeClr val="accent1"/>
                </a:solidFill>
              </a:defRPr>
            </a:lvl1pPr>
          </a:lstStyle>
          <a:p>
            <a:pPr rtl="0"/>
            <a:r>
              <a:rPr lang="fr-FR" noProof="0"/>
              <a:t>4/2/20XX</a:t>
            </a:r>
          </a:p>
        </p:txBody>
      </p:sp>
      <p:cxnSp>
        <p:nvCxnSpPr>
          <p:cNvPr id="16" name="Connecteur droit 15">
            <a:extLst>
              <a:ext uri="{FF2B5EF4-FFF2-40B4-BE49-F238E27FC236}">
                <a16:creationId xmlns:a16="http://schemas.microsoft.com/office/drawing/2014/main" id="{389B3BC8-B948-466C-AF97-12DC1F49F4CA}"/>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D76934F-0BCD-42BE-8D13-007AA387F75E}"/>
              </a:ext>
            </a:extLst>
          </p:cNvPr>
          <p:cNvSpPr/>
          <p:nvPr userDrawn="1"/>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19" name="Connecteur droit 18">
            <a:extLst>
              <a:ext uri="{FF2B5EF4-FFF2-40B4-BE49-F238E27FC236}">
                <a16:creationId xmlns:a16="http://schemas.microsoft.com/office/drawing/2014/main" id="{CCC4F7C6-EA76-4465-96E2-8136E709C879}"/>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F6BC92E4-5631-44E1-BB52-402CFAEC8C4C}"/>
              </a:ext>
            </a:extLst>
          </p:cNvPr>
          <p:cNvCxnSpPr>
            <a:cxnSpLocks/>
          </p:cNvCxnSpPr>
          <p:nvPr userDrawn="1"/>
        </p:nvCxnSpPr>
        <p:spPr>
          <a:xfrm>
            <a:off x="367744" y="1914832"/>
            <a:ext cx="1038095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Espace réservé d’image 21">
            <a:extLst>
              <a:ext uri="{FF2B5EF4-FFF2-40B4-BE49-F238E27FC236}">
                <a16:creationId xmlns:a16="http://schemas.microsoft.com/office/drawing/2014/main" id="{CF136D33-904D-4627-9996-906BEF93C958}"/>
              </a:ext>
            </a:extLst>
          </p:cNvPr>
          <p:cNvSpPr>
            <a:spLocks noGrp="1"/>
          </p:cNvSpPr>
          <p:nvPr>
            <p:ph type="pic" sz="quarter" idx="13" hasCustomPrompt="1"/>
          </p:nvPr>
        </p:nvSpPr>
        <p:spPr>
          <a:xfrm>
            <a:off x="7269480" y="1928306"/>
            <a:ext cx="3465576" cy="4105656"/>
          </a:xfrm>
          <a:prstGeom prst="rect">
            <a:avLst/>
          </a:prstGeom>
          <a:ln w="12700">
            <a:noFill/>
          </a:ln>
        </p:spPr>
        <p:txBody>
          <a:bodyPr rtlCol="0"/>
          <a:lstStyle>
            <a:lvl1pPr marL="0" indent="0" algn="ctr">
              <a:buNone/>
              <a:defRPr sz="2000"/>
            </a:lvl1pPr>
          </a:lstStyle>
          <a:p>
            <a:pPr rtl="0"/>
            <a:r>
              <a:rPr lang="fr-FR" noProof="0"/>
              <a:t>Insérer une photo ici</a:t>
            </a:r>
          </a:p>
        </p:txBody>
      </p:sp>
      <p:sp>
        <p:nvSpPr>
          <p:cNvPr id="26" name="Espace réservé du pied de page 4">
            <a:extLst>
              <a:ext uri="{FF2B5EF4-FFF2-40B4-BE49-F238E27FC236}">
                <a16:creationId xmlns:a16="http://schemas.microsoft.com/office/drawing/2014/main" id="{D43D922A-C0B9-48C6-809E-CBA3A3EBD209}"/>
              </a:ext>
            </a:extLst>
          </p:cNvPr>
          <p:cNvSpPr>
            <a:spLocks noGrp="1"/>
          </p:cNvSpPr>
          <p:nvPr>
            <p:ph type="ftr" sz="quarter" idx="11"/>
          </p:nvPr>
        </p:nvSpPr>
        <p:spPr>
          <a:xfrm rot="5400000">
            <a:off x="9233562" y="2578525"/>
            <a:ext cx="4114800" cy="365125"/>
          </a:xfrm>
          <a:prstGeom prst="rect">
            <a:avLst/>
          </a:prstGeom>
        </p:spPr>
        <p:txBody>
          <a:bodyPr rtlCol="0"/>
          <a:lstStyle>
            <a:lvl1pPr>
              <a:defRPr sz="1100" spc="300" baseline="0">
                <a:solidFill>
                  <a:schemeClr val="accent1"/>
                </a:solidFill>
              </a:defRPr>
            </a:lvl1pPr>
          </a:lstStyle>
          <a:p>
            <a:pPr rtl="0"/>
            <a:r>
              <a:rPr lang="fr-FR" noProof="0"/>
              <a:t>TITRE DE LA PRÉSENTATION</a:t>
            </a:r>
          </a:p>
        </p:txBody>
      </p:sp>
      <p:sp>
        <p:nvSpPr>
          <p:cNvPr id="27" name="Espace réservé du numéro de diapositive 5">
            <a:extLst>
              <a:ext uri="{FF2B5EF4-FFF2-40B4-BE49-F238E27FC236}">
                <a16:creationId xmlns:a16="http://schemas.microsoft.com/office/drawing/2014/main" id="{30226281-A676-4C1E-8049-52CC25829A3A}"/>
              </a:ext>
            </a:extLst>
          </p:cNvPr>
          <p:cNvSpPr>
            <a:spLocks noGrp="1"/>
          </p:cNvSpPr>
          <p:nvPr>
            <p:ph type="sldNum" sz="quarter" idx="12"/>
          </p:nvPr>
        </p:nvSpPr>
        <p:spPr>
          <a:xfrm>
            <a:off x="10821701" y="5672706"/>
            <a:ext cx="951908" cy="754673"/>
          </a:xfrm>
          <a:prstGeom prst="rect">
            <a:avLst/>
          </a:prstGeom>
        </p:spPr>
        <p:txBody>
          <a:bodyPr rtlCol="0"/>
          <a:lstStyle>
            <a:lvl1pPr algn="ctr">
              <a:defRPr sz="3600" b="1">
                <a:solidFill>
                  <a:schemeClr val="accent1"/>
                </a:solidFill>
              </a:defRPr>
            </a:lvl1pPr>
          </a:lstStyle>
          <a:p>
            <a:pPr rtl="0"/>
            <a:fld id="{42B7CBA4-B6F8-42AF-9F87-A3019C537482}" type="slidenum">
              <a:rPr lang="fr-FR" noProof="0" smtClean="0"/>
              <a:pPr/>
              <a:t>‹N°›</a:t>
            </a:fld>
            <a:endParaRPr lang="fr-FR" noProof="0"/>
          </a:p>
        </p:txBody>
      </p:sp>
      <p:cxnSp>
        <p:nvCxnSpPr>
          <p:cNvPr id="14" name="Connecteur droit 13">
            <a:extLst>
              <a:ext uri="{FF2B5EF4-FFF2-40B4-BE49-F238E27FC236}">
                <a16:creationId xmlns:a16="http://schemas.microsoft.com/office/drawing/2014/main" id="{7B71ED17-C1A9-46D5-910E-FDF38A930895}"/>
              </a:ext>
              <a:ext uri="{C183D7F6-B498-43B3-948B-1728B52AA6E4}">
                <adec:decorative xmlns:adec="http://schemas.microsoft.com/office/drawing/2017/decorative" val="1"/>
              </a:ext>
            </a:extLst>
          </p:cNvPr>
          <p:cNvCxnSpPr>
            <a:cxnSpLocks/>
          </p:cNvCxnSpPr>
          <p:nvPr userDrawn="1"/>
        </p:nvCxnSpPr>
        <p:spPr>
          <a:xfrm>
            <a:off x="7258332" y="1928306"/>
            <a:ext cx="0" cy="411913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8279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7BE1DF-0774-41C3-9C97-8D3AD93892AB}"/>
              </a:ext>
              <a:ext uri="{C183D7F6-B498-43B3-948B-1728B52AA6E4}">
                <adec:decorative xmlns:adec="http://schemas.microsoft.com/office/drawing/2017/decorative" val="1"/>
              </a:ext>
            </a:extLst>
          </p:cNvPr>
          <p:cNvSpPr/>
          <p:nvPr userDrawn="1"/>
        </p:nvSpPr>
        <p:spPr>
          <a:xfrm>
            <a:off x="4686300" y="0"/>
            <a:ext cx="7505700" cy="6857999"/>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9" name="Connecteur droit 8">
            <a:extLst>
              <a:ext uri="{FF2B5EF4-FFF2-40B4-BE49-F238E27FC236}">
                <a16:creationId xmlns:a16="http://schemas.microsoft.com/office/drawing/2014/main" id="{3641EA2F-8E7F-4936-8937-E05DE1B6D36A}"/>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6BB0744-4032-429E-81B9-1EBE6AFCE458}"/>
              </a:ext>
              <a:ext uri="{C183D7F6-B498-43B3-948B-1728B52AA6E4}">
                <adec:decorative xmlns:adec="http://schemas.microsoft.com/office/drawing/2017/decorative" val="1"/>
              </a:ext>
            </a:extLst>
          </p:cNvPr>
          <p:cNvSpPr/>
          <p:nvPr userDrawn="1"/>
        </p:nvSpPr>
        <p:spPr>
          <a:xfrm>
            <a:off x="5050092" y="334928"/>
            <a:ext cx="6774164"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Titre 1">
            <a:extLst>
              <a:ext uri="{FF2B5EF4-FFF2-40B4-BE49-F238E27FC236}">
                <a16:creationId xmlns:a16="http://schemas.microsoft.com/office/drawing/2014/main" id="{7F04C1EC-8E4D-4E9F-841F-FF2380B7CDAD}"/>
              </a:ext>
            </a:extLst>
          </p:cNvPr>
          <p:cNvSpPr>
            <a:spLocks noGrp="1"/>
          </p:cNvSpPr>
          <p:nvPr>
            <p:ph type="title"/>
          </p:nvPr>
        </p:nvSpPr>
        <p:spPr>
          <a:xfrm>
            <a:off x="5446143" y="633510"/>
            <a:ext cx="4951823" cy="1500079"/>
          </a:xfrm>
          <a:prstGeom prst="rect">
            <a:avLst/>
          </a:prstGeom>
        </p:spPr>
        <p:txBody>
          <a:bodyPr rtlCol="0" anchor="ctr"/>
          <a:lstStyle/>
          <a:p>
            <a:pPr rtl="0"/>
            <a:endParaRPr lang="fr-FR" noProof="0"/>
          </a:p>
        </p:txBody>
      </p:sp>
      <p:cxnSp>
        <p:nvCxnSpPr>
          <p:cNvPr id="13" name="Connecteur droit 12">
            <a:extLst>
              <a:ext uri="{FF2B5EF4-FFF2-40B4-BE49-F238E27FC236}">
                <a16:creationId xmlns:a16="http://schemas.microsoft.com/office/drawing/2014/main" id="{B402D4F4-E402-4EA2-8CDA-405B9833BC4D}"/>
              </a:ext>
              <a:ext uri="{C183D7F6-B498-43B3-948B-1728B52AA6E4}">
                <adec:decorative xmlns:adec="http://schemas.microsoft.com/office/drawing/2017/decorative" val="1"/>
              </a:ext>
            </a:extLst>
          </p:cNvPr>
          <p:cNvCxnSpPr>
            <a:cxnSpLocks/>
          </p:cNvCxnSpPr>
          <p:nvPr userDrawn="1"/>
        </p:nvCxnSpPr>
        <p:spPr>
          <a:xfrm>
            <a:off x="5050092" y="2400300"/>
            <a:ext cx="569561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7074903B-A74C-4D16-86A8-D85D219A7812}"/>
              </a:ext>
              <a:ext uri="{C183D7F6-B498-43B3-948B-1728B52AA6E4}">
                <adec:decorative xmlns:adec="http://schemas.microsoft.com/office/drawing/2017/decorative" val="1"/>
              </a:ext>
            </a:extLst>
          </p:cNvPr>
          <p:cNvCxnSpPr>
            <a:cxnSpLocks/>
          </p:cNvCxnSpPr>
          <p:nvPr userDrawn="1"/>
        </p:nvCxnSpPr>
        <p:spPr>
          <a:xfrm>
            <a:off x="5050092" y="6047437"/>
            <a:ext cx="56986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Espace réservé d’image 20">
            <a:extLst>
              <a:ext uri="{FF2B5EF4-FFF2-40B4-BE49-F238E27FC236}">
                <a16:creationId xmlns:a16="http://schemas.microsoft.com/office/drawing/2014/main" id="{7D764FFE-180D-413D-90DD-38B2D8085AE2}"/>
              </a:ext>
            </a:extLst>
          </p:cNvPr>
          <p:cNvSpPr>
            <a:spLocks noGrp="1"/>
          </p:cNvSpPr>
          <p:nvPr>
            <p:ph type="pic" sz="quarter" idx="13" hasCustomPrompt="1"/>
          </p:nvPr>
        </p:nvSpPr>
        <p:spPr>
          <a:xfrm>
            <a:off x="539750" y="400050"/>
            <a:ext cx="3606800" cy="2860675"/>
          </a:xfrm>
          <a:prstGeom prst="rect">
            <a:avLst/>
          </a:prstGeom>
        </p:spPr>
        <p:txBody>
          <a:bodyPr rtlCol="0"/>
          <a:lstStyle>
            <a:lvl1pPr marL="0" indent="0" algn="ctr">
              <a:buNone/>
              <a:defRPr sz="2000"/>
            </a:lvl1pPr>
          </a:lstStyle>
          <a:p>
            <a:pPr rtl="0"/>
            <a:r>
              <a:rPr lang="fr-FR" noProof="0"/>
              <a:t>Insérer une photo ici</a:t>
            </a:r>
          </a:p>
        </p:txBody>
      </p:sp>
      <p:sp>
        <p:nvSpPr>
          <p:cNvPr id="24" name="Espace réservé d’image 20">
            <a:extLst>
              <a:ext uri="{FF2B5EF4-FFF2-40B4-BE49-F238E27FC236}">
                <a16:creationId xmlns:a16="http://schemas.microsoft.com/office/drawing/2014/main" id="{BF014A06-7AE6-44FE-91E3-FEB7684D9BC5}"/>
              </a:ext>
            </a:extLst>
          </p:cNvPr>
          <p:cNvSpPr>
            <a:spLocks noGrp="1"/>
          </p:cNvSpPr>
          <p:nvPr>
            <p:ph type="pic" sz="quarter" idx="14" hasCustomPrompt="1"/>
          </p:nvPr>
        </p:nvSpPr>
        <p:spPr>
          <a:xfrm>
            <a:off x="539750" y="3565525"/>
            <a:ext cx="3606800" cy="2860675"/>
          </a:xfrm>
          <a:prstGeom prst="rect">
            <a:avLst/>
          </a:prstGeom>
        </p:spPr>
        <p:txBody>
          <a:bodyPr rtlCol="0"/>
          <a:lstStyle>
            <a:lvl1pPr marL="0" indent="0" algn="ctr">
              <a:buNone/>
              <a:defRPr sz="2000"/>
            </a:lvl1pPr>
          </a:lstStyle>
          <a:p>
            <a:pPr rtl="0"/>
            <a:r>
              <a:rPr lang="fr-FR" noProof="0"/>
              <a:t>Insérer une photo ici</a:t>
            </a:r>
          </a:p>
        </p:txBody>
      </p:sp>
      <p:sp>
        <p:nvSpPr>
          <p:cNvPr id="15" name="Espace réservé du contenu 2">
            <a:extLst>
              <a:ext uri="{FF2B5EF4-FFF2-40B4-BE49-F238E27FC236}">
                <a16:creationId xmlns:a16="http://schemas.microsoft.com/office/drawing/2014/main" id="{A083020B-D4FB-4832-A179-A12C19793D99}"/>
              </a:ext>
            </a:extLst>
          </p:cNvPr>
          <p:cNvSpPr>
            <a:spLocks noGrp="1"/>
          </p:cNvSpPr>
          <p:nvPr>
            <p:ph idx="1"/>
          </p:nvPr>
        </p:nvSpPr>
        <p:spPr>
          <a:xfrm>
            <a:off x="5446144" y="2794959"/>
            <a:ext cx="4856441" cy="2877746"/>
          </a:xfrm>
          <a:prstGeom prst="rect">
            <a:avLst/>
          </a:prstGeom>
        </p:spPr>
        <p:txBody>
          <a:bodyPr rtlCol="0"/>
          <a:lstStyle>
            <a:lvl1pPr marL="0" indent="0">
              <a:lnSpc>
                <a:spcPct val="100000"/>
              </a:lnSpc>
              <a:buNone/>
              <a:defRPr sz="2000"/>
            </a:lvl1pPr>
          </a:lstStyle>
          <a:p>
            <a:pPr rtl="0"/>
            <a:endParaRPr lang="fr-FR" noProof="0"/>
          </a:p>
        </p:txBody>
      </p:sp>
      <p:sp>
        <p:nvSpPr>
          <p:cNvPr id="26" name="Espace réservé du pied de page 4">
            <a:extLst>
              <a:ext uri="{FF2B5EF4-FFF2-40B4-BE49-F238E27FC236}">
                <a16:creationId xmlns:a16="http://schemas.microsoft.com/office/drawing/2014/main" id="{E4C44237-91BD-4719-B8CD-6872D6B5F833}"/>
              </a:ext>
            </a:extLst>
          </p:cNvPr>
          <p:cNvSpPr>
            <a:spLocks noGrp="1"/>
          </p:cNvSpPr>
          <p:nvPr>
            <p:ph type="ftr" sz="quarter" idx="11"/>
          </p:nvPr>
        </p:nvSpPr>
        <p:spPr>
          <a:xfrm rot="5400000">
            <a:off x="9233562" y="2578525"/>
            <a:ext cx="4114800" cy="365125"/>
          </a:xfrm>
          <a:prstGeom prst="rect">
            <a:avLst/>
          </a:prstGeom>
        </p:spPr>
        <p:txBody>
          <a:bodyPr rtlCol="0"/>
          <a:lstStyle>
            <a:lvl1pPr>
              <a:defRPr sz="1100" spc="300" baseline="0">
                <a:solidFill>
                  <a:schemeClr val="accent1"/>
                </a:solidFill>
              </a:defRPr>
            </a:lvl1pPr>
          </a:lstStyle>
          <a:p>
            <a:pPr rtl="0"/>
            <a:r>
              <a:rPr lang="fr-FR" noProof="0"/>
              <a:t>TITRE DE LA PRÉSENTATION</a:t>
            </a:r>
          </a:p>
        </p:txBody>
      </p:sp>
      <p:sp>
        <p:nvSpPr>
          <p:cNvPr id="18" name="Espace réservé de la date 3">
            <a:extLst>
              <a:ext uri="{FF2B5EF4-FFF2-40B4-BE49-F238E27FC236}">
                <a16:creationId xmlns:a16="http://schemas.microsoft.com/office/drawing/2014/main" id="{CFFD0E8B-3567-4411-BD34-4E23A53056F0}"/>
              </a:ext>
            </a:extLst>
          </p:cNvPr>
          <p:cNvSpPr>
            <a:spLocks noGrp="1"/>
          </p:cNvSpPr>
          <p:nvPr>
            <p:ph type="dt" sz="half" idx="10"/>
          </p:nvPr>
        </p:nvSpPr>
        <p:spPr>
          <a:xfrm>
            <a:off x="5286544" y="6140304"/>
            <a:ext cx="4837555" cy="287075"/>
          </a:xfrm>
          <a:prstGeom prst="rect">
            <a:avLst/>
          </a:prstGeom>
        </p:spPr>
        <p:txBody>
          <a:bodyPr rtlCol="0"/>
          <a:lstStyle>
            <a:lvl1pPr>
              <a:defRPr sz="1100" spc="300" baseline="0">
                <a:solidFill>
                  <a:schemeClr val="accent1"/>
                </a:solidFill>
              </a:defRPr>
            </a:lvl1pPr>
          </a:lstStyle>
          <a:p>
            <a:pPr rtl="0"/>
            <a:r>
              <a:rPr lang="fr-FR" noProof="0"/>
              <a:t>4/2/20XX</a:t>
            </a:r>
          </a:p>
        </p:txBody>
      </p:sp>
      <p:sp>
        <p:nvSpPr>
          <p:cNvPr id="27" name="Espace réservé du numéro de diapositive 5">
            <a:extLst>
              <a:ext uri="{FF2B5EF4-FFF2-40B4-BE49-F238E27FC236}">
                <a16:creationId xmlns:a16="http://schemas.microsoft.com/office/drawing/2014/main" id="{13E6DE9C-E7EB-437D-B94C-9A0FCBB918D0}"/>
              </a:ext>
            </a:extLst>
          </p:cNvPr>
          <p:cNvSpPr>
            <a:spLocks noGrp="1"/>
          </p:cNvSpPr>
          <p:nvPr>
            <p:ph type="sldNum" sz="quarter" idx="12"/>
          </p:nvPr>
        </p:nvSpPr>
        <p:spPr>
          <a:xfrm>
            <a:off x="10821701" y="5672706"/>
            <a:ext cx="951908" cy="754673"/>
          </a:xfrm>
          <a:prstGeom prst="rect">
            <a:avLst/>
          </a:prstGeom>
        </p:spPr>
        <p:txBody>
          <a:bodyPr rtlCol="0"/>
          <a:lstStyle>
            <a:lvl1pPr algn="ctr">
              <a:defRPr sz="3600" b="1">
                <a:solidFill>
                  <a:schemeClr val="accent1"/>
                </a:solidFill>
              </a:defRPr>
            </a:lvl1pPr>
          </a:lstStyle>
          <a:p>
            <a:pPr rtl="0"/>
            <a:fld id="{42B7CBA4-B6F8-42AF-9F87-A3019C537482}" type="slidenum">
              <a:rPr lang="fr-FR" noProof="0" smtClean="0"/>
              <a:pPr/>
              <a:t>‹N°›</a:t>
            </a:fld>
            <a:endParaRPr lang="fr-FR" noProof="0"/>
          </a:p>
        </p:txBody>
      </p:sp>
    </p:spTree>
    <p:extLst>
      <p:ext uri="{BB962C8B-B14F-4D97-AF65-F5344CB8AC3E}">
        <p14:creationId xmlns:p14="http://schemas.microsoft.com/office/powerpoint/2010/main" val="5532905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aut de section">
    <p:bg>
      <p:bgPr>
        <a:solidFill>
          <a:schemeClr val="accent1">
            <a:alpha val="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2EDCA6-1225-4B6A-A472-B6CA4F087E9C}"/>
              </a:ext>
              <a:ext uri="{C183D7F6-B498-43B3-948B-1728B52AA6E4}">
                <adec:decorative xmlns:adec="http://schemas.microsoft.com/office/drawing/2017/decorative" val="1"/>
              </a:ext>
            </a:extLst>
          </p:cNvPr>
          <p:cNvSpPr/>
          <p:nvPr userDrawn="1"/>
        </p:nvSpPr>
        <p:spPr>
          <a:xfrm>
            <a:off x="6794205" y="334928"/>
            <a:ext cx="5030049"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Titre 6">
            <a:extLst>
              <a:ext uri="{FF2B5EF4-FFF2-40B4-BE49-F238E27FC236}">
                <a16:creationId xmlns:a16="http://schemas.microsoft.com/office/drawing/2014/main" id="{8DB24CC9-9982-48F5-AC84-8BC798647341}"/>
              </a:ext>
            </a:extLst>
          </p:cNvPr>
          <p:cNvSpPr>
            <a:spLocks noGrp="1"/>
          </p:cNvSpPr>
          <p:nvPr>
            <p:ph type="ctrTitle"/>
          </p:nvPr>
        </p:nvSpPr>
        <p:spPr>
          <a:xfrm>
            <a:off x="7104444" y="2402613"/>
            <a:ext cx="3282184" cy="3331867"/>
          </a:xfrm>
          <a:prstGeom prst="rect">
            <a:avLst/>
          </a:prstGeom>
        </p:spPr>
        <p:txBody>
          <a:bodyPr rtlCol="0" anchor="b">
            <a:normAutofit/>
          </a:bodyPr>
          <a:lstStyle/>
          <a:p>
            <a:pPr algn="l" rtl="0"/>
            <a:endParaRPr lang="fr-FR" sz="4000" noProof="0"/>
          </a:p>
        </p:txBody>
      </p:sp>
      <p:sp>
        <p:nvSpPr>
          <p:cNvPr id="14" name="Sous-titre 7">
            <a:extLst>
              <a:ext uri="{FF2B5EF4-FFF2-40B4-BE49-F238E27FC236}">
                <a16:creationId xmlns:a16="http://schemas.microsoft.com/office/drawing/2014/main" id="{FC99F065-85FB-4119-8563-EBEBA19D89D8}"/>
              </a:ext>
            </a:extLst>
          </p:cNvPr>
          <p:cNvSpPr>
            <a:spLocks noGrp="1"/>
          </p:cNvSpPr>
          <p:nvPr>
            <p:ph type="subTitle" idx="1"/>
          </p:nvPr>
        </p:nvSpPr>
        <p:spPr>
          <a:xfrm>
            <a:off x="7104444" y="703687"/>
            <a:ext cx="3282183" cy="866380"/>
          </a:xfrm>
          <a:prstGeom prst="rect">
            <a:avLst/>
          </a:prstGeom>
        </p:spPr>
        <p:txBody>
          <a:bodyPr rtlCol="0" anchor="ctr">
            <a:normAutofit/>
          </a:bodyPr>
          <a:lstStyle>
            <a:lvl1pPr marL="0" indent="0">
              <a:lnSpc>
                <a:spcPct val="100000"/>
              </a:lnSpc>
              <a:buNone/>
              <a:defRPr/>
            </a:lvl1pPr>
          </a:lstStyle>
          <a:p>
            <a:pPr algn="l" rtl="0"/>
            <a:endParaRPr lang="fr-FR" sz="1800" noProof="0"/>
          </a:p>
        </p:txBody>
      </p:sp>
      <p:sp>
        <p:nvSpPr>
          <p:cNvPr id="24" name="Espace réservé d’image 22">
            <a:extLst>
              <a:ext uri="{FF2B5EF4-FFF2-40B4-BE49-F238E27FC236}">
                <a16:creationId xmlns:a16="http://schemas.microsoft.com/office/drawing/2014/main" id="{FF4E34A6-68BF-4D27-92C8-14198687EA10}"/>
              </a:ext>
            </a:extLst>
          </p:cNvPr>
          <p:cNvSpPr>
            <a:spLocks noGrp="1"/>
          </p:cNvSpPr>
          <p:nvPr>
            <p:ph type="pic" sz="quarter" idx="13" hasCustomPrompt="1"/>
          </p:nvPr>
        </p:nvSpPr>
        <p:spPr>
          <a:xfrm>
            <a:off x="0" y="0"/>
            <a:ext cx="6426200" cy="6858000"/>
          </a:xfrm>
          <a:prstGeom prst="rect">
            <a:avLst/>
          </a:prstGeom>
        </p:spPr>
        <p:txBody>
          <a:bodyPr rtlCol="0"/>
          <a:lstStyle>
            <a:lvl1pPr marL="0" indent="0" algn="ctr">
              <a:buNone/>
              <a:defRPr sz="2000"/>
            </a:lvl1pPr>
          </a:lstStyle>
          <a:p>
            <a:pPr rtl="0"/>
            <a:r>
              <a:rPr lang="fr-FR" noProof="0"/>
              <a:t>Insérer une photo ici</a:t>
            </a:r>
          </a:p>
        </p:txBody>
      </p:sp>
      <p:cxnSp>
        <p:nvCxnSpPr>
          <p:cNvPr id="16" name="Connecteur droit 15">
            <a:extLst>
              <a:ext uri="{FF2B5EF4-FFF2-40B4-BE49-F238E27FC236}">
                <a16:creationId xmlns:a16="http://schemas.microsoft.com/office/drawing/2014/main" id="{36E17047-5589-496A-9175-01C0DBED9CF4}"/>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EED5E6EB-5885-4136-82DD-79A4C7BC7B75}"/>
              </a:ext>
              <a:ext uri="{C183D7F6-B498-43B3-948B-1728B52AA6E4}">
                <adec:decorative xmlns:adec="http://schemas.microsoft.com/office/drawing/2017/decorative" val="1"/>
              </a:ext>
            </a:extLst>
          </p:cNvPr>
          <p:cNvCxnSpPr>
            <a:cxnSpLocks/>
          </p:cNvCxnSpPr>
          <p:nvPr userDrawn="1"/>
        </p:nvCxnSpPr>
        <p:spPr>
          <a:xfrm>
            <a:off x="6794205" y="1905000"/>
            <a:ext cx="39544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7FFDBF2-9C31-41E2-AFC9-6F582160E664}"/>
              </a:ext>
              <a:ext uri="{C183D7F6-B498-43B3-948B-1728B52AA6E4}">
                <adec:decorative xmlns:adec="http://schemas.microsoft.com/office/drawing/2017/decorative" val="1"/>
              </a:ext>
            </a:extLst>
          </p:cNvPr>
          <p:cNvCxnSpPr>
            <a:cxnSpLocks/>
          </p:cNvCxnSpPr>
          <p:nvPr userDrawn="1"/>
        </p:nvCxnSpPr>
        <p:spPr>
          <a:xfrm>
            <a:off x="6794205" y="6047437"/>
            <a:ext cx="3954493"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502951"/>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preserve="1" userDrawn="1">
  <p:cSld name="Graphique">
    <p:bg>
      <p:bgPr>
        <a:solidFill>
          <a:schemeClr val="accent1">
            <a:alpha val="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7752C32-FE88-461A-A320-F0FF6450CAB2}"/>
              </a:ext>
              <a:ext uri="{C183D7F6-B498-43B3-948B-1728B52AA6E4}">
                <adec:decorative xmlns:adec="http://schemas.microsoft.com/office/drawing/2017/decorative" val="1"/>
              </a:ext>
            </a:extLst>
          </p:cNvPr>
          <p:cNvSpPr/>
          <p:nvPr userDrawn="1"/>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Titre 12">
            <a:extLst>
              <a:ext uri="{FF2B5EF4-FFF2-40B4-BE49-F238E27FC236}">
                <a16:creationId xmlns:a16="http://schemas.microsoft.com/office/drawing/2014/main" id="{4A9995F5-BBA7-47BE-B414-1E91F5CC6930}"/>
              </a:ext>
            </a:extLst>
          </p:cNvPr>
          <p:cNvSpPr>
            <a:spLocks noGrp="1"/>
          </p:cNvSpPr>
          <p:nvPr>
            <p:ph type="title"/>
          </p:nvPr>
        </p:nvSpPr>
        <p:spPr>
          <a:xfrm>
            <a:off x="838199" y="545914"/>
            <a:ext cx="9527275" cy="1241944"/>
          </a:xfrm>
          <a:prstGeom prst="rect">
            <a:avLst/>
          </a:prstGeom>
        </p:spPr>
        <p:txBody>
          <a:bodyPr rtlCol="0" anchor="ctr"/>
          <a:lstStyle/>
          <a:p>
            <a:pPr rtl="0"/>
            <a:endParaRPr lang="fr-FR" noProof="0"/>
          </a:p>
        </p:txBody>
      </p:sp>
      <p:sp>
        <p:nvSpPr>
          <p:cNvPr id="3" name="Espace réservé du contenu 2">
            <a:extLst>
              <a:ext uri="{FF2B5EF4-FFF2-40B4-BE49-F238E27FC236}">
                <a16:creationId xmlns:a16="http://schemas.microsoft.com/office/drawing/2014/main" id="{092F6BC4-6132-432A-93A3-FC1CEC986E5A}"/>
              </a:ext>
            </a:extLst>
          </p:cNvPr>
          <p:cNvSpPr>
            <a:spLocks noGrp="1"/>
          </p:cNvSpPr>
          <p:nvPr>
            <p:ph sz="quarter" idx="13" hasCustomPrompt="1"/>
          </p:nvPr>
        </p:nvSpPr>
        <p:spPr>
          <a:xfrm>
            <a:off x="895350" y="2205038"/>
            <a:ext cx="9324975" cy="3551237"/>
          </a:xfrm>
          <a:prstGeom prst="rect">
            <a:avLst/>
          </a:prstGeom>
          <a:ln>
            <a:noFill/>
          </a:ln>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cxnSp>
        <p:nvCxnSpPr>
          <p:cNvPr id="17" name="Connecteur droit 16">
            <a:extLst>
              <a:ext uri="{FF2B5EF4-FFF2-40B4-BE49-F238E27FC236}">
                <a16:creationId xmlns:a16="http://schemas.microsoft.com/office/drawing/2014/main" id="{30AD1A4E-FF33-4D87-BF0D-0DA82DE2B86D}"/>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CB28AE0-B12D-46BB-8F35-EA3EAAC4ACCA}"/>
              </a:ext>
              <a:ext uri="{C183D7F6-B498-43B3-948B-1728B52AA6E4}">
                <adec:decorative xmlns:adec="http://schemas.microsoft.com/office/drawing/2017/decorative" val="1"/>
              </a:ext>
            </a:extLst>
          </p:cNvPr>
          <p:cNvCxnSpPr>
            <a:cxnSpLocks/>
          </p:cNvCxnSpPr>
          <p:nvPr userDrawn="1"/>
        </p:nvCxnSpPr>
        <p:spPr>
          <a:xfrm>
            <a:off x="373060"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D8852653-B024-4EEC-BEFB-852B6A60C5E5}"/>
              </a:ext>
              <a:ext uri="{C183D7F6-B498-43B3-948B-1728B52AA6E4}">
                <adec:decorative xmlns:adec="http://schemas.microsoft.com/office/drawing/2017/decorative" val="1"/>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Espace réservé du pied de page 4">
            <a:extLst>
              <a:ext uri="{FF2B5EF4-FFF2-40B4-BE49-F238E27FC236}">
                <a16:creationId xmlns:a16="http://schemas.microsoft.com/office/drawing/2014/main" id="{141E53DE-0FDA-443A-BF04-E586CAE9A6F6}"/>
              </a:ext>
            </a:extLst>
          </p:cNvPr>
          <p:cNvSpPr>
            <a:spLocks noGrp="1"/>
          </p:cNvSpPr>
          <p:nvPr>
            <p:ph type="ftr" sz="quarter" idx="11"/>
          </p:nvPr>
        </p:nvSpPr>
        <p:spPr>
          <a:xfrm rot="5400000">
            <a:off x="9233562" y="2578525"/>
            <a:ext cx="4114800" cy="365125"/>
          </a:xfrm>
          <a:prstGeom prst="rect">
            <a:avLst/>
          </a:prstGeom>
        </p:spPr>
        <p:txBody>
          <a:bodyPr rtlCol="0"/>
          <a:lstStyle>
            <a:lvl1pPr>
              <a:defRPr sz="1100" spc="300" baseline="0">
                <a:solidFill>
                  <a:schemeClr val="accent1"/>
                </a:solidFill>
              </a:defRPr>
            </a:lvl1pPr>
          </a:lstStyle>
          <a:p>
            <a:pPr rtl="0"/>
            <a:r>
              <a:rPr lang="fr-FR" noProof="0"/>
              <a:t>TITRE DE LA PRÉSENTATION</a:t>
            </a:r>
          </a:p>
        </p:txBody>
      </p:sp>
      <p:sp>
        <p:nvSpPr>
          <p:cNvPr id="25" name="Espace réservé de la date 3">
            <a:extLst>
              <a:ext uri="{FF2B5EF4-FFF2-40B4-BE49-F238E27FC236}">
                <a16:creationId xmlns:a16="http://schemas.microsoft.com/office/drawing/2014/main" id="{2E6870CF-EB0F-47B3-B772-2F41E7F99DBA}"/>
              </a:ext>
            </a:extLst>
          </p:cNvPr>
          <p:cNvSpPr>
            <a:spLocks noGrp="1"/>
          </p:cNvSpPr>
          <p:nvPr>
            <p:ph type="dt" sz="half" idx="10"/>
          </p:nvPr>
        </p:nvSpPr>
        <p:spPr>
          <a:xfrm>
            <a:off x="628652" y="6140304"/>
            <a:ext cx="3154896" cy="287075"/>
          </a:xfrm>
          <a:prstGeom prst="rect">
            <a:avLst/>
          </a:prstGeom>
        </p:spPr>
        <p:txBody>
          <a:bodyPr rtlCol="0"/>
          <a:lstStyle>
            <a:lvl1pPr>
              <a:defRPr sz="1100" spc="300" baseline="0">
                <a:solidFill>
                  <a:schemeClr val="accent1"/>
                </a:solidFill>
              </a:defRPr>
            </a:lvl1pPr>
          </a:lstStyle>
          <a:p>
            <a:pPr rtl="0"/>
            <a:r>
              <a:rPr lang="fr-FR" noProof="0"/>
              <a:t>4/2/20XX</a:t>
            </a:r>
          </a:p>
        </p:txBody>
      </p:sp>
      <p:sp>
        <p:nvSpPr>
          <p:cNvPr id="27" name="Espace réservé du numéro de diapositive 5">
            <a:extLst>
              <a:ext uri="{FF2B5EF4-FFF2-40B4-BE49-F238E27FC236}">
                <a16:creationId xmlns:a16="http://schemas.microsoft.com/office/drawing/2014/main" id="{3F934B96-6828-4DE6-80D3-EDDDEE5545E8}"/>
              </a:ext>
            </a:extLst>
          </p:cNvPr>
          <p:cNvSpPr>
            <a:spLocks noGrp="1"/>
          </p:cNvSpPr>
          <p:nvPr>
            <p:ph type="sldNum" sz="quarter" idx="12"/>
          </p:nvPr>
        </p:nvSpPr>
        <p:spPr>
          <a:xfrm>
            <a:off x="10821701" y="5672706"/>
            <a:ext cx="951908" cy="754673"/>
          </a:xfrm>
          <a:prstGeom prst="rect">
            <a:avLst/>
          </a:prstGeom>
        </p:spPr>
        <p:txBody>
          <a:bodyPr rtlCol="0"/>
          <a:lstStyle>
            <a:lvl1pPr algn="ctr">
              <a:defRPr sz="3600" b="1">
                <a:solidFill>
                  <a:schemeClr val="accent1"/>
                </a:solidFill>
              </a:defRPr>
            </a:lvl1pPr>
          </a:lstStyle>
          <a:p>
            <a:pPr rtl="0"/>
            <a:fld id="{42B7CBA4-B6F8-42AF-9F87-A3019C537482}" type="slidenum">
              <a:rPr lang="fr-FR" noProof="0" smtClean="0"/>
              <a:pPr/>
              <a:t>‹N°›</a:t>
            </a:fld>
            <a:endParaRPr lang="fr-FR" noProof="0"/>
          </a:p>
        </p:txBody>
      </p:sp>
    </p:spTree>
    <p:extLst>
      <p:ext uri="{BB962C8B-B14F-4D97-AF65-F5344CB8AC3E}">
        <p14:creationId xmlns:p14="http://schemas.microsoft.com/office/powerpoint/2010/main" val="22353584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ableau">
    <p:bg>
      <p:bgPr>
        <a:solidFill>
          <a:schemeClr val="accent1">
            <a:alpha val="5000"/>
          </a:schemeClr>
        </a:solidFill>
        <a:effectLst/>
      </p:bgPr>
    </p:bg>
    <p:spTree>
      <p:nvGrpSpPr>
        <p:cNvPr id="1" name=""/>
        <p:cNvGrpSpPr/>
        <p:nvPr/>
      </p:nvGrpSpPr>
      <p:grpSpPr>
        <a:xfrm>
          <a:off x="0" y="0"/>
          <a:ext cx="0" cy="0"/>
          <a:chOff x="0" y="0"/>
          <a:chExt cx="0" cy="0"/>
        </a:xfrm>
      </p:grpSpPr>
      <p:sp>
        <p:nvSpPr>
          <p:cNvPr id="7" name="Titre 12">
            <a:extLst>
              <a:ext uri="{FF2B5EF4-FFF2-40B4-BE49-F238E27FC236}">
                <a16:creationId xmlns:a16="http://schemas.microsoft.com/office/drawing/2014/main" id="{11C5B995-EBCD-4B5D-955D-DAE03BEF9C39}"/>
              </a:ext>
            </a:extLst>
          </p:cNvPr>
          <p:cNvSpPr>
            <a:spLocks noGrp="1"/>
          </p:cNvSpPr>
          <p:nvPr>
            <p:ph type="title"/>
          </p:nvPr>
        </p:nvSpPr>
        <p:spPr>
          <a:xfrm>
            <a:off x="838199" y="545914"/>
            <a:ext cx="9527275" cy="1241944"/>
          </a:xfrm>
          <a:prstGeom prst="rect">
            <a:avLst/>
          </a:prstGeom>
        </p:spPr>
        <p:txBody>
          <a:bodyPr rtlCol="0" anchor="ctr"/>
          <a:lstStyle/>
          <a:p>
            <a:pPr rtl="0"/>
            <a:endParaRPr lang="fr-FR" noProof="0"/>
          </a:p>
        </p:txBody>
      </p:sp>
      <p:sp>
        <p:nvSpPr>
          <p:cNvPr id="3" name="Espace réservé du contenu 2">
            <a:extLst>
              <a:ext uri="{FF2B5EF4-FFF2-40B4-BE49-F238E27FC236}">
                <a16:creationId xmlns:a16="http://schemas.microsoft.com/office/drawing/2014/main" id="{2163B95B-B1F7-4600-8D22-AD7A00C4ADD7}"/>
              </a:ext>
            </a:extLst>
          </p:cNvPr>
          <p:cNvSpPr>
            <a:spLocks noGrp="1"/>
          </p:cNvSpPr>
          <p:nvPr>
            <p:ph sz="quarter" idx="13" hasCustomPrompt="1"/>
          </p:nvPr>
        </p:nvSpPr>
        <p:spPr>
          <a:xfrm>
            <a:off x="1220788" y="2322513"/>
            <a:ext cx="8662987" cy="3309937"/>
          </a:xfrm>
          <a:prstGeom prst="rect">
            <a:avLst/>
          </a:prstGeo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Rectangle 5">
            <a:extLst>
              <a:ext uri="{FF2B5EF4-FFF2-40B4-BE49-F238E27FC236}">
                <a16:creationId xmlns:a16="http://schemas.microsoft.com/office/drawing/2014/main" id="{4EDAD992-CC5C-43EA-8C97-C2036BFDD082}"/>
              </a:ext>
              <a:ext uri="{C183D7F6-B498-43B3-948B-1728B52AA6E4}">
                <adec:decorative xmlns:adec="http://schemas.microsoft.com/office/drawing/2017/decorative" val="1"/>
              </a:ext>
            </a:extLst>
          </p:cNvPr>
          <p:cNvSpPr/>
          <p:nvPr userDrawn="1"/>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8" name="Connecteur droit 7">
            <a:extLst>
              <a:ext uri="{FF2B5EF4-FFF2-40B4-BE49-F238E27FC236}">
                <a16:creationId xmlns:a16="http://schemas.microsoft.com/office/drawing/2014/main" id="{874C5C62-3452-49AD-97D2-1EE2273CBC2C}"/>
              </a:ext>
              <a:ext uri="{C183D7F6-B498-43B3-948B-1728B52AA6E4}">
                <adec:decorative xmlns:adec="http://schemas.microsoft.com/office/drawing/2017/decorative" val="1"/>
              </a:ext>
            </a:extLst>
          </p:cNvPr>
          <p:cNvCxnSpPr>
            <a:cxnSpLocks/>
          </p:cNvCxnSpPr>
          <p:nvPr userDrawn="1"/>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Connecteur droit 8">
            <a:extLst>
              <a:ext uri="{FF2B5EF4-FFF2-40B4-BE49-F238E27FC236}">
                <a16:creationId xmlns:a16="http://schemas.microsoft.com/office/drawing/2014/main" id="{2D0B5122-602C-4BB8-BD04-40CC2A3138C7}"/>
              </a:ext>
              <a:ext uri="{C183D7F6-B498-43B3-948B-1728B52AA6E4}">
                <adec:decorative xmlns:adec="http://schemas.microsoft.com/office/drawing/2017/decorative" val="1"/>
              </a:ext>
            </a:extLst>
          </p:cNvPr>
          <p:cNvCxnSpPr>
            <a:cxnSpLocks/>
          </p:cNvCxnSpPr>
          <p:nvPr userDrawn="1"/>
        </p:nvCxnSpPr>
        <p:spPr>
          <a:xfrm>
            <a:off x="373060"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C51F98C5-DCA3-4AAC-8C7E-58B638FED78C}"/>
              </a:ext>
              <a:ext uri="{C183D7F6-B498-43B3-948B-1728B52AA6E4}">
                <adec:decorative xmlns:adec="http://schemas.microsoft.com/office/drawing/2017/decorative" val="1"/>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Espace réservé du pied de page 4">
            <a:extLst>
              <a:ext uri="{FF2B5EF4-FFF2-40B4-BE49-F238E27FC236}">
                <a16:creationId xmlns:a16="http://schemas.microsoft.com/office/drawing/2014/main" id="{44670FE8-87E8-4FE2-B437-4F3954E965AF}"/>
              </a:ext>
            </a:extLst>
          </p:cNvPr>
          <p:cNvSpPr>
            <a:spLocks noGrp="1"/>
          </p:cNvSpPr>
          <p:nvPr>
            <p:ph type="ftr" sz="quarter" idx="11"/>
          </p:nvPr>
        </p:nvSpPr>
        <p:spPr>
          <a:xfrm rot="5400000">
            <a:off x="9233562" y="2578525"/>
            <a:ext cx="4114800" cy="365125"/>
          </a:xfrm>
          <a:prstGeom prst="rect">
            <a:avLst/>
          </a:prstGeom>
        </p:spPr>
        <p:txBody>
          <a:bodyPr rtlCol="0"/>
          <a:lstStyle>
            <a:lvl1pPr>
              <a:defRPr sz="1100" spc="300" baseline="0">
                <a:solidFill>
                  <a:schemeClr val="accent1"/>
                </a:solidFill>
              </a:defRPr>
            </a:lvl1pPr>
          </a:lstStyle>
          <a:p>
            <a:pPr rtl="0"/>
            <a:r>
              <a:rPr lang="fr-FR" noProof="0"/>
              <a:t>TITRE DE LA PRÉSENTATION</a:t>
            </a:r>
          </a:p>
        </p:txBody>
      </p:sp>
      <p:sp>
        <p:nvSpPr>
          <p:cNvPr id="14" name="Espace réservé de la date 3">
            <a:extLst>
              <a:ext uri="{FF2B5EF4-FFF2-40B4-BE49-F238E27FC236}">
                <a16:creationId xmlns:a16="http://schemas.microsoft.com/office/drawing/2014/main" id="{C687079D-53C7-4BBC-A843-6315E4C76996}"/>
              </a:ext>
            </a:extLst>
          </p:cNvPr>
          <p:cNvSpPr>
            <a:spLocks noGrp="1"/>
          </p:cNvSpPr>
          <p:nvPr>
            <p:ph type="dt" sz="half" idx="10"/>
          </p:nvPr>
        </p:nvSpPr>
        <p:spPr>
          <a:xfrm>
            <a:off x="628652" y="6140304"/>
            <a:ext cx="3154896" cy="287075"/>
          </a:xfrm>
          <a:prstGeom prst="rect">
            <a:avLst/>
          </a:prstGeom>
        </p:spPr>
        <p:txBody>
          <a:bodyPr rtlCol="0"/>
          <a:lstStyle>
            <a:lvl1pPr>
              <a:defRPr sz="1100" spc="300" baseline="0">
                <a:solidFill>
                  <a:schemeClr val="accent1"/>
                </a:solidFill>
              </a:defRPr>
            </a:lvl1pPr>
          </a:lstStyle>
          <a:p>
            <a:pPr rtl="0"/>
            <a:r>
              <a:rPr lang="fr-FR" noProof="0"/>
              <a:t>4/2/20XX</a:t>
            </a:r>
          </a:p>
        </p:txBody>
      </p:sp>
      <p:sp>
        <p:nvSpPr>
          <p:cNvPr id="16" name="Espace réservé du numéro de diapositive 5">
            <a:extLst>
              <a:ext uri="{FF2B5EF4-FFF2-40B4-BE49-F238E27FC236}">
                <a16:creationId xmlns:a16="http://schemas.microsoft.com/office/drawing/2014/main" id="{2924DBA1-0E30-4F9F-9F9A-82AED5465F52}"/>
              </a:ext>
            </a:extLst>
          </p:cNvPr>
          <p:cNvSpPr>
            <a:spLocks noGrp="1"/>
          </p:cNvSpPr>
          <p:nvPr>
            <p:ph type="sldNum" sz="quarter" idx="12"/>
          </p:nvPr>
        </p:nvSpPr>
        <p:spPr>
          <a:xfrm>
            <a:off x="10821701" y="5672706"/>
            <a:ext cx="951908" cy="754673"/>
          </a:xfrm>
          <a:prstGeom prst="rect">
            <a:avLst/>
          </a:prstGeom>
        </p:spPr>
        <p:txBody>
          <a:bodyPr rtlCol="0"/>
          <a:lstStyle>
            <a:lvl1pPr algn="ctr">
              <a:defRPr sz="3600" b="1">
                <a:solidFill>
                  <a:schemeClr val="accent1"/>
                </a:solidFill>
              </a:defRPr>
            </a:lvl1pPr>
          </a:lstStyle>
          <a:p>
            <a:pPr rtl="0"/>
            <a:fld id="{42B7CBA4-B6F8-42AF-9F87-A3019C537482}" type="slidenum">
              <a:rPr lang="fr-FR" noProof="0" smtClean="0"/>
              <a:pPr/>
              <a:t>‹N°›</a:t>
            </a:fld>
            <a:endParaRPr lang="fr-FR" noProof="0"/>
          </a:p>
        </p:txBody>
      </p:sp>
    </p:spTree>
    <p:extLst>
      <p:ext uri="{BB962C8B-B14F-4D97-AF65-F5344CB8AC3E}">
        <p14:creationId xmlns:p14="http://schemas.microsoft.com/office/powerpoint/2010/main" val="15725990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itation">
    <p:bg>
      <p:bgPr>
        <a:solidFill>
          <a:schemeClr val="accent1">
            <a:alpha val="5000"/>
          </a:schemeClr>
        </a:solidFill>
        <a:effectLst/>
      </p:bgPr>
    </p:bg>
    <p:spTree>
      <p:nvGrpSpPr>
        <p:cNvPr id="1" name=""/>
        <p:cNvGrpSpPr/>
        <p:nvPr/>
      </p:nvGrpSpPr>
      <p:grpSpPr>
        <a:xfrm>
          <a:off x="0" y="0"/>
          <a:ext cx="0" cy="0"/>
          <a:chOff x="0" y="0"/>
          <a:chExt cx="0" cy="0"/>
        </a:xfrm>
      </p:grpSpPr>
      <p:sp>
        <p:nvSpPr>
          <p:cNvPr id="11" name="Espace réservé d’image 9">
            <a:extLst>
              <a:ext uri="{FF2B5EF4-FFF2-40B4-BE49-F238E27FC236}">
                <a16:creationId xmlns:a16="http://schemas.microsoft.com/office/drawing/2014/main" id="{D743B0E5-41F6-44A3-8E2A-28BC3ED8DD13}"/>
              </a:ext>
            </a:extLst>
          </p:cNvPr>
          <p:cNvSpPr>
            <a:spLocks noGrp="1"/>
          </p:cNvSpPr>
          <p:nvPr>
            <p:ph type="pic" sz="quarter" idx="10" hasCustomPrompt="1"/>
          </p:nvPr>
        </p:nvSpPr>
        <p:spPr>
          <a:xfrm>
            <a:off x="0" y="0"/>
            <a:ext cx="12192000" cy="6858000"/>
          </a:xfrm>
          <a:prstGeom prst="rect">
            <a:avLst/>
          </a:prstGeom>
          <a:noFill/>
        </p:spPr>
        <p:txBody>
          <a:bodyPr rtlCol="0"/>
          <a:lstStyle>
            <a:lvl1pPr marL="0" indent="0" algn="ctr">
              <a:buNone/>
              <a:defRPr/>
            </a:lvl1pPr>
          </a:lstStyle>
          <a:p>
            <a:pPr rtl="0"/>
            <a:r>
              <a:rPr lang="fr-FR" noProof="0"/>
              <a:t>Insérer une photo ici</a:t>
            </a:r>
          </a:p>
        </p:txBody>
      </p:sp>
      <p:sp>
        <p:nvSpPr>
          <p:cNvPr id="12" name="Titre 1">
            <a:extLst>
              <a:ext uri="{FF2B5EF4-FFF2-40B4-BE49-F238E27FC236}">
                <a16:creationId xmlns:a16="http://schemas.microsoft.com/office/drawing/2014/main" id="{34B22C98-8755-4B60-9158-1AFC81BF0F7D}"/>
              </a:ext>
            </a:extLst>
          </p:cNvPr>
          <p:cNvSpPr>
            <a:spLocks noGrp="1"/>
          </p:cNvSpPr>
          <p:nvPr>
            <p:ph type="ctrTitle"/>
          </p:nvPr>
        </p:nvSpPr>
        <p:spPr>
          <a:xfrm>
            <a:off x="7580671" y="723672"/>
            <a:ext cx="2915296" cy="3884668"/>
          </a:xfrm>
          <a:prstGeom prst="rect">
            <a:avLst/>
          </a:prstGeom>
        </p:spPr>
        <p:txBody>
          <a:bodyPr rtlCol="0" anchor="t">
            <a:normAutofit/>
          </a:bodyPr>
          <a:lstStyle>
            <a:lvl1pPr>
              <a:lnSpc>
                <a:spcPct val="100000"/>
              </a:lnSpc>
              <a:defRPr>
                <a:solidFill>
                  <a:schemeClr val="tx1"/>
                </a:solidFill>
                <a:effectLst>
                  <a:outerShdw blurRad="50800" dist="38100" dir="2700000" algn="tl" rotWithShape="0">
                    <a:prstClr val="black">
                      <a:alpha val="40000"/>
                    </a:prstClr>
                  </a:outerShdw>
                </a:effectLst>
              </a:defRPr>
            </a:lvl1pPr>
          </a:lstStyle>
          <a:p>
            <a:pPr algn="l" rtl="0"/>
            <a:endParaRPr lang="fr-FR" sz="4000" noProof="0">
              <a:solidFill>
                <a:srgbClr val="FFFFFF"/>
              </a:solidFill>
              <a:effectLst>
                <a:outerShdw blurRad="38100" dist="38100" dir="2700000" algn="tl">
                  <a:srgbClr val="000000">
                    <a:alpha val="43137"/>
                  </a:srgbClr>
                </a:outerShdw>
              </a:effectLst>
            </a:endParaRPr>
          </a:p>
        </p:txBody>
      </p:sp>
      <p:sp>
        <p:nvSpPr>
          <p:cNvPr id="3" name="Espace réservé du texte 2">
            <a:extLst>
              <a:ext uri="{FF2B5EF4-FFF2-40B4-BE49-F238E27FC236}">
                <a16:creationId xmlns:a16="http://schemas.microsoft.com/office/drawing/2014/main" id="{3BCF9F40-31A0-4D50-B709-3BDA45863894}"/>
              </a:ext>
            </a:extLst>
          </p:cNvPr>
          <p:cNvSpPr>
            <a:spLocks noGrp="1"/>
          </p:cNvSpPr>
          <p:nvPr>
            <p:ph type="body" sz="quarter" idx="14" hasCustomPrompt="1"/>
          </p:nvPr>
        </p:nvSpPr>
        <p:spPr>
          <a:xfrm>
            <a:off x="7580313" y="5005388"/>
            <a:ext cx="3609975" cy="850900"/>
          </a:xfrm>
          <a:prstGeom prst="rect">
            <a:avLst/>
          </a:prstGeom>
        </p:spPr>
        <p:txBody>
          <a:bodyPr rtlCol="0" anchor="b"/>
          <a:lstStyle>
            <a:lvl1pPr marL="0" indent="0">
              <a:buNone/>
              <a:defRPr sz="2800">
                <a:solidFill>
                  <a:schemeClr val="tx1"/>
                </a:solidFill>
                <a:effectLst>
                  <a:outerShdw blurRad="38100" dist="38100" dir="2700000" algn="tl">
                    <a:srgbClr val="000000">
                      <a:alpha val="43137"/>
                    </a:srgbClr>
                  </a:outerShdw>
                </a:effectLst>
              </a:defRPr>
            </a:lvl1pPr>
            <a:lvl2pPr marL="457200" indent="0">
              <a:buNone/>
              <a:defRPr>
                <a:solidFill>
                  <a:schemeClr val="bg1"/>
                </a:solidFill>
                <a:effectLst>
                  <a:outerShdw blurRad="38100" dist="38100" dir="2700000" algn="tl">
                    <a:srgbClr val="000000">
                      <a:alpha val="43137"/>
                    </a:srgbClr>
                  </a:outerShdw>
                </a:effectLst>
              </a:defRPr>
            </a:lvl2pPr>
            <a:lvl3pPr marL="914400" indent="0">
              <a:buNone/>
              <a:defRPr>
                <a:solidFill>
                  <a:schemeClr val="bg1"/>
                </a:solidFill>
                <a:effectLst>
                  <a:outerShdw blurRad="38100" dist="38100" dir="2700000" algn="tl">
                    <a:srgbClr val="000000">
                      <a:alpha val="43137"/>
                    </a:srgbClr>
                  </a:outerShdw>
                </a:effectLst>
              </a:defRPr>
            </a:lvl3pPr>
            <a:lvl4pPr marL="1371600" indent="0">
              <a:buNone/>
              <a:defRPr>
                <a:solidFill>
                  <a:schemeClr val="bg1"/>
                </a:solidFill>
                <a:effectLst>
                  <a:outerShdw blurRad="38100" dist="38100" dir="2700000" algn="tl">
                    <a:srgbClr val="000000">
                      <a:alpha val="43137"/>
                    </a:srgbClr>
                  </a:outerShdw>
                </a:effectLst>
              </a:defRPr>
            </a:lvl4pPr>
            <a:lvl5pPr marL="1828800" indent="0">
              <a:buNone/>
              <a:defRPr>
                <a:solidFill>
                  <a:schemeClr val="bg1"/>
                </a:solidFill>
                <a:effectLst>
                  <a:outerShdw blurRad="38100" dist="38100" dir="2700000" algn="tl">
                    <a:srgbClr val="000000">
                      <a:alpha val="43137"/>
                    </a:srgbClr>
                  </a:outerShdw>
                </a:effectLst>
              </a:defRPr>
            </a:lvl5pPr>
          </a:lstStyle>
          <a:p>
            <a:pPr lvl="0" rtl="0"/>
            <a:r>
              <a:rPr lang="fr-FR" noProof="0"/>
              <a:t>Cliquez pour ajouter un sous-titre</a:t>
            </a:r>
          </a:p>
        </p:txBody>
      </p:sp>
      <p:sp>
        <p:nvSpPr>
          <p:cNvPr id="15" name="Espace réservé de la date 3">
            <a:extLst>
              <a:ext uri="{FF2B5EF4-FFF2-40B4-BE49-F238E27FC236}">
                <a16:creationId xmlns:a16="http://schemas.microsoft.com/office/drawing/2014/main" id="{440AD8D6-0F07-4B79-B048-610E30571A87}"/>
              </a:ext>
            </a:extLst>
          </p:cNvPr>
          <p:cNvSpPr>
            <a:spLocks noGrp="1"/>
          </p:cNvSpPr>
          <p:nvPr>
            <p:ph type="dt" sz="half" idx="12"/>
          </p:nvPr>
        </p:nvSpPr>
        <p:spPr>
          <a:xfrm>
            <a:off x="7580670" y="6112465"/>
            <a:ext cx="3009660" cy="314914"/>
          </a:xfrm>
          <a:prstGeom prst="rect">
            <a:avLst/>
          </a:prstGeom>
        </p:spPr>
        <p:txBody>
          <a:bodyPr rtlCol="0"/>
          <a:lstStyle>
            <a:lvl1pPr>
              <a:defRPr sz="1100" spc="300" baseline="0">
                <a:solidFill>
                  <a:schemeClr val="tx1"/>
                </a:solidFill>
                <a:effectLst>
                  <a:outerShdw blurRad="38100" dist="38100" dir="2700000" algn="tl">
                    <a:srgbClr val="000000">
                      <a:alpha val="43137"/>
                    </a:srgbClr>
                  </a:outerShdw>
                </a:effectLst>
              </a:defRPr>
            </a:lvl1pPr>
          </a:lstStyle>
          <a:p>
            <a:pPr rtl="0"/>
            <a:r>
              <a:rPr lang="fr-FR" noProof="0"/>
              <a:t>4/2/20XX</a:t>
            </a:r>
          </a:p>
        </p:txBody>
      </p:sp>
      <p:sp>
        <p:nvSpPr>
          <p:cNvPr id="18" name="Espace réservé du pied de page 4">
            <a:extLst>
              <a:ext uri="{FF2B5EF4-FFF2-40B4-BE49-F238E27FC236}">
                <a16:creationId xmlns:a16="http://schemas.microsoft.com/office/drawing/2014/main" id="{EA2E68FD-8458-4B08-AD7F-9BF9B1EF2BDE}"/>
              </a:ext>
            </a:extLst>
          </p:cNvPr>
          <p:cNvSpPr>
            <a:spLocks noGrp="1"/>
          </p:cNvSpPr>
          <p:nvPr>
            <p:ph type="ftr" sz="quarter" idx="11"/>
          </p:nvPr>
        </p:nvSpPr>
        <p:spPr>
          <a:xfrm rot="5400000">
            <a:off x="9233562" y="2578525"/>
            <a:ext cx="4114800" cy="365125"/>
          </a:xfrm>
          <a:prstGeom prst="rect">
            <a:avLst/>
          </a:prstGeom>
        </p:spPr>
        <p:txBody>
          <a:bodyPr rtlCol="0"/>
          <a:lstStyle>
            <a:lvl1pPr>
              <a:defRPr sz="1100" spc="300" baseline="0">
                <a:solidFill>
                  <a:schemeClr val="tx1"/>
                </a:solidFill>
                <a:effectLst>
                  <a:outerShdw blurRad="38100" dist="38100" dir="2700000" algn="tl">
                    <a:srgbClr val="000000">
                      <a:alpha val="43137"/>
                    </a:srgbClr>
                  </a:outerShdw>
                </a:effectLst>
              </a:defRPr>
            </a:lvl1pPr>
          </a:lstStyle>
          <a:p>
            <a:pPr rtl="0"/>
            <a:r>
              <a:rPr lang="fr-FR" noProof="0"/>
              <a:t>TITRE DE LA PRÉSENTATION</a:t>
            </a:r>
          </a:p>
        </p:txBody>
      </p:sp>
      <p:sp>
        <p:nvSpPr>
          <p:cNvPr id="9" name="Espace réservé du numéro de diapositive 5">
            <a:extLst>
              <a:ext uri="{FF2B5EF4-FFF2-40B4-BE49-F238E27FC236}">
                <a16:creationId xmlns:a16="http://schemas.microsoft.com/office/drawing/2014/main" id="{9643E7FC-72BA-4410-BEEB-6E6C1A04092A}"/>
              </a:ext>
            </a:extLst>
          </p:cNvPr>
          <p:cNvSpPr>
            <a:spLocks noGrp="1"/>
          </p:cNvSpPr>
          <p:nvPr>
            <p:ph type="sldNum" sz="quarter" idx="13"/>
          </p:nvPr>
        </p:nvSpPr>
        <p:spPr>
          <a:xfrm>
            <a:off x="10821701" y="5672706"/>
            <a:ext cx="951908" cy="754673"/>
          </a:xfrm>
          <a:prstGeom prst="rect">
            <a:avLst/>
          </a:prstGeom>
        </p:spPr>
        <p:txBody>
          <a:bodyPr rtlCol="0"/>
          <a:lstStyle>
            <a:lvl1pPr algn="ctr">
              <a:defRPr sz="3600" b="1">
                <a:solidFill>
                  <a:schemeClr val="tx1"/>
                </a:solidFill>
                <a:effectLst>
                  <a:outerShdw blurRad="38100" dist="38100" dir="2700000" algn="tl">
                    <a:srgbClr val="000000">
                      <a:alpha val="43137"/>
                    </a:srgbClr>
                  </a:outerShdw>
                </a:effectLst>
              </a:defRPr>
            </a:lvl1pPr>
          </a:lstStyle>
          <a:p>
            <a:pPr rtl="0"/>
            <a:fld id="{42B7CBA4-B6F8-42AF-9F87-A3019C537482}" type="slidenum">
              <a:rPr lang="fr-FR" noProof="0" smtClean="0"/>
              <a:pPr/>
              <a:t>‹N°›</a:t>
            </a:fld>
            <a:endParaRPr lang="fr-FR" noProof="0"/>
          </a:p>
        </p:txBody>
      </p:sp>
    </p:spTree>
    <p:extLst>
      <p:ext uri="{BB962C8B-B14F-4D97-AF65-F5344CB8AC3E}">
        <p14:creationId xmlns:p14="http://schemas.microsoft.com/office/powerpoint/2010/main" val="2315768228"/>
      </p:ext>
    </p:extLst>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Équipe">
    <p:bg>
      <p:bgPr>
        <a:solidFill>
          <a:schemeClr val="accent1">
            <a:alpha val="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3D8125C-8233-4C72-8983-CC6990AA5BEB}"/>
              </a:ext>
              <a:ext uri="{C183D7F6-B498-43B3-948B-1728B52AA6E4}">
                <adec:decorative xmlns:adec="http://schemas.microsoft.com/office/drawing/2017/decorative" val="1"/>
              </a:ext>
            </a:extLst>
          </p:cNvPr>
          <p:cNvSpPr/>
          <p:nvPr userDrawn="1"/>
        </p:nvSpPr>
        <p:spPr>
          <a:xfrm>
            <a:off x="370402" y="334926"/>
            <a:ext cx="10380953" cy="417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Titre 12">
            <a:extLst>
              <a:ext uri="{FF2B5EF4-FFF2-40B4-BE49-F238E27FC236}">
                <a16:creationId xmlns:a16="http://schemas.microsoft.com/office/drawing/2014/main" id="{CA81BCE9-F7ED-4154-818A-7F69921598BC}"/>
              </a:ext>
            </a:extLst>
          </p:cNvPr>
          <p:cNvSpPr>
            <a:spLocks noGrp="1"/>
          </p:cNvSpPr>
          <p:nvPr>
            <p:ph type="title"/>
          </p:nvPr>
        </p:nvSpPr>
        <p:spPr>
          <a:xfrm>
            <a:off x="838199" y="4801017"/>
            <a:ext cx="9428265" cy="1046560"/>
          </a:xfrm>
          <a:prstGeom prst="rect">
            <a:avLst/>
          </a:prstGeom>
        </p:spPr>
        <p:txBody>
          <a:bodyPr rtlCol="0" anchor="ctr">
            <a:normAutofit/>
          </a:bodyPr>
          <a:lstStyle/>
          <a:p>
            <a:pPr rtl="0"/>
            <a:endParaRPr lang="fr-FR" noProof="0"/>
          </a:p>
        </p:txBody>
      </p:sp>
      <p:sp>
        <p:nvSpPr>
          <p:cNvPr id="5" name="Espace réservé du contenu 4">
            <a:extLst>
              <a:ext uri="{FF2B5EF4-FFF2-40B4-BE49-F238E27FC236}">
                <a16:creationId xmlns:a16="http://schemas.microsoft.com/office/drawing/2014/main" id="{296E1EF7-8C88-414A-8D08-EAFDCD96F1B9}"/>
              </a:ext>
            </a:extLst>
          </p:cNvPr>
          <p:cNvSpPr>
            <a:spLocks noGrp="1"/>
          </p:cNvSpPr>
          <p:nvPr>
            <p:ph sz="quarter" idx="13" hasCustomPrompt="1"/>
          </p:nvPr>
        </p:nvSpPr>
        <p:spPr>
          <a:xfrm>
            <a:off x="715963" y="733425"/>
            <a:ext cx="9672637" cy="3462338"/>
          </a:xfrm>
          <a:prstGeom prst="rect">
            <a:avLst/>
          </a:prstGeo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2" name="Espace réservé de la date 3">
            <a:extLst>
              <a:ext uri="{FF2B5EF4-FFF2-40B4-BE49-F238E27FC236}">
                <a16:creationId xmlns:a16="http://schemas.microsoft.com/office/drawing/2014/main" id="{FB3EF423-89DD-47EF-9342-BC2A8CBF27BF}"/>
              </a:ext>
            </a:extLst>
          </p:cNvPr>
          <p:cNvSpPr>
            <a:spLocks noGrp="1"/>
          </p:cNvSpPr>
          <p:nvPr>
            <p:ph type="dt" sz="half" idx="10"/>
          </p:nvPr>
        </p:nvSpPr>
        <p:spPr>
          <a:xfrm>
            <a:off x="628652" y="6140304"/>
            <a:ext cx="3154896" cy="287075"/>
          </a:xfrm>
          <a:prstGeom prst="rect">
            <a:avLst/>
          </a:prstGeom>
        </p:spPr>
        <p:txBody>
          <a:bodyPr rtlCol="0"/>
          <a:lstStyle>
            <a:lvl1pPr>
              <a:defRPr sz="1100" spc="300" baseline="0">
                <a:solidFill>
                  <a:schemeClr val="accent1"/>
                </a:solidFill>
              </a:defRPr>
            </a:lvl1pPr>
          </a:lstStyle>
          <a:p>
            <a:pPr rtl="0"/>
            <a:r>
              <a:rPr lang="fr-FR" noProof="0"/>
              <a:t>4/2/20XX</a:t>
            </a:r>
          </a:p>
        </p:txBody>
      </p:sp>
      <p:sp>
        <p:nvSpPr>
          <p:cNvPr id="20" name="Espace réservé du pied de page 4">
            <a:extLst>
              <a:ext uri="{FF2B5EF4-FFF2-40B4-BE49-F238E27FC236}">
                <a16:creationId xmlns:a16="http://schemas.microsoft.com/office/drawing/2014/main" id="{188177DA-D5BB-4C3D-A00E-3C5A7764E273}"/>
              </a:ext>
            </a:extLst>
          </p:cNvPr>
          <p:cNvSpPr>
            <a:spLocks noGrp="1"/>
          </p:cNvSpPr>
          <p:nvPr>
            <p:ph type="ftr" sz="quarter" idx="11"/>
          </p:nvPr>
        </p:nvSpPr>
        <p:spPr>
          <a:xfrm rot="5400000">
            <a:off x="9233562" y="2578525"/>
            <a:ext cx="4114800" cy="365125"/>
          </a:xfrm>
          <a:prstGeom prst="rect">
            <a:avLst/>
          </a:prstGeom>
        </p:spPr>
        <p:txBody>
          <a:bodyPr rtlCol="0"/>
          <a:lstStyle>
            <a:lvl1pPr>
              <a:defRPr sz="1100" spc="300" baseline="0">
                <a:solidFill>
                  <a:schemeClr val="accent1"/>
                </a:solidFill>
              </a:defRPr>
            </a:lvl1pPr>
          </a:lstStyle>
          <a:p>
            <a:pPr rtl="0"/>
            <a:r>
              <a:rPr lang="fr-FR" noProof="0"/>
              <a:t>TITRE DE LA PRÉSENTATION</a:t>
            </a:r>
          </a:p>
        </p:txBody>
      </p:sp>
      <p:sp>
        <p:nvSpPr>
          <p:cNvPr id="24" name="Espace réservé du numéro de diapositive 5">
            <a:extLst>
              <a:ext uri="{FF2B5EF4-FFF2-40B4-BE49-F238E27FC236}">
                <a16:creationId xmlns:a16="http://schemas.microsoft.com/office/drawing/2014/main" id="{3C4F7893-0371-48EA-AB08-2B24C9C5FDA1}"/>
              </a:ext>
            </a:extLst>
          </p:cNvPr>
          <p:cNvSpPr>
            <a:spLocks noGrp="1"/>
          </p:cNvSpPr>
          <p:nvPr>
            <p:ph type="sldNum" sz="quarter" idx="12"/>
          </p:nvPr>
        </p:nvSpPr>
        <p:spPr>
          <a:xfrm>
            <a:off x="10821701" y="5672706"/>
            <a:ext cx="951908" cy="754673"/>
          </a:xfrm>
          <a:prstGeom prst="rect">
            <a:avLst/>
          </a:prstGeom>
        </p:spPr>
        <p:txBody>
          <a:bodyPr rtlCol="0"/>
          <a:lstStyle>
            <a:lvl1pPr algn="ctr">
              <a:defRPr sz="3600" b="1">
                <a:solidFill>
                  <a:schemeClr val="accent1"/>
                </a:solidFill>
              </a:defRPr>
            </a:lvl1pPr>
          </a:lstStyle>
          <a:p>
            <a:pPr rtl="0"/>
            <a:fld id="{42B7CBA4-B6F8-42AF-9F87-A3019C537482}" type="slidenum">
              <a:rPr lang="fr-FR" noProof="0" smtClean="0"/>
              <a:pPr/>
              <a:t>‹N°›</a:t>
            </a:fld>
            <a:endParaRPr lang="fr-FR" noProof="0"/>
          </a:p>
        </p:txBody>
      </p:sp>
      <p:grpSp>
        <p:nvGrpSpPr>
          <p:cNvPr id="3" name="Groupe 2">
            <a:extLst>
              <a:ext uri="{FF2B5EF4-FFF2-40B4-BE49-F238E27FC236}">
                <a16:creationId xmlns:a16="http://schemas.microsoft.com/office/drawing/2014/main" id="{66F0C034-6B76-4E63-BF15-7D8B798FD3D2}"/>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cxnSp>
          <p:nvCxnSpPr>
            <p:cNvPr id="14" name="Connecteur droit 13">
              <a:extLst>
                <a:ext uri="{FF2B5EF4-FFF2-40B4-BE49-F238E27FC236}">
                  <a16:creationId xmlns:a16="http://schemas.microsoft.com/office/drawing/2014/main" id="{D8CFBFD4-AE67-4CC7-B3B9-1A908309B2F9}"/>
                </a:ext>
                <a:ext uri="{C183D7F6-B498-43B3-948B-1728B52AA6E4}">
                  <adec:decorative xmlns:adec="http://schemas.microsoft.com/office/drawing/2017/decorative" val="1"/>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4B9AC58E-84E8-4925-911F-647770530489}"/>
                </a:ext>
                <a:ext uri="{C183D7F6-B498-43B3-948B-1728B52AA6E4}">
                  <adec:decorative xmlns:adec="http://schemas.microsoft.com/office/drawing/2017/decorative" val="1"/>
                </a:ext>
              </a:extLst>
            </p:cNvPr>
            <p:cNvCxnSpPr>
              <a:cxnSpLocks/>
            </p:cNvCxnSpPr>
            <p:nvPr userDrawn="1"/>
          </p:nvCxnSpPr>
          <p:spPr>
            <a:xfrm>
              <a:off x="373060" y="44958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D0E585EE-2D3B-48F9-B374-A83E2C55A1DA}"/>
                </a:ext>
                <a:ext uri="{C183D7F6-B498-43B3-948B-1728B52AA6E4}">
                  <adec:decorative xmlns:adec="http://schemas.microsoft.com/office/drawing/2017/decorative" val="1"/>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A8C1EDD-013F-4E61-AE1E-A91C9132BAB1}"/>
                </a:ext>
                <a:ext uri="{C183D7F6-B498-43B3-948B-1728B52AA6E4}">
                  <adec:decorative xmlns:adec="http://schemas.microsoft.com/office/drawing/2017/decorative" val="1"/>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Tree>
    <p:extLst>
      <p:ext uri="{BB962C8B-B14F-4D97-AF65-F5344CB8AC3E}">
        <p14:creationId xmlns:p14="http://schemas.microsoft.com/office/powerpoint/2010/main" val="2979207791"/>
      </p:ext>
    </p:extLst>
  </p:cSld>
  <p:clrMapOvr>
    <a:masterClrMapping/>
  </p:clrMapOvr>
</p:sldLayout>
</file>

<file path=ppt/slideLayouts/slideLayout913.xml><?xml version="1.0" encoding="utf-8"?>
<p:sldLayout xmlns:a="http://schemas.openxmlformats.org/drawingml/2006/main" xmlns:r="http://schemas.openxmlformats.org/officeDocument/2006/relationships" xmlns:p="http://schemas.openxmlformats.org/presentationml/2006/main" preserve="1" userDrawn="1">
  <p:cSld name="1_Équipe">
    <p:bg>
      <p:bgPr>
        <a:solidFill>
          <a:schemeClr val="accent1">
            <a:alpha val="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3D8125C-8233-4C72-8983-CC6990AA5BEB}"/>
              </a:ext>
              <a:ext uri="{C183D7F6-B498-43B3-948B-1728B52AA6E4}">
                <adec:decorative xmlns:adec="http://schemas.microsoft.com/office/drawing/2017/decorative" val="1"/>
              </a:ext>
            </a:extLst>
          </p:cNvPr>
          <p:cNvSpPr/>
          <p:nvPr userDrawn="1"/>
        </p:nvSpPr>
        <p:spPr>
          <a:xfrm>
            <a:off x="370402" y="334926"/>
            <a:ext cx="10380953" cy="417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Titre 12">
            <a:extLst>
              <a:ext uri="{FF2B5EF4-FFF2-40B4-BE49-F238E27FC236}">
                <a16:creationId xmlns:a16="http://schemas.microsoft.com/office/drawing/2014/main" id="{CA81BCE9-F7ED-4154-818A-7F69921598BC}"/>
              </a:ext>
            </a:extLst>
          </p:cNvPr>
          <p:cNvSpPr>
            <a:spLocks noGrp="1"/>
          </p:cNvSpPr>
          <p:nvPr>
            <p:ph type="title"/>
          </p:nvPr>
        </p:nvSpPr>
        <p:spPr>
          <a:xfrm>
            <a:off x="838199" y="4801017"/>
            <a:ext cx="9428265" cy="1046560"/>
          </a:xfrm>
          <a:prstGeom prst="rect">
            <a:avLst/>
          </a:prstGeom>
        </p:spPr>
        <p:txBody>
          <a:bodyPr rtlCol="0" anchor="ctr">
            <a:normAutofit/>
          </a:bodyPr>
          <a:lstStyle/>
          <a:p>
            <a:pPr rtl="0"/>
            <a:endParaRPr lang="fr-FR" noProof="0"/>
          </a:p>
        </p:txBody>
      </p:sp>
      <p:sp>
        <p:nvSpPr>
          <p:cNvPr id="22" name="Espace réservé de la date 3">
            <a:extLst>
              <a:ext uri="{FF2B5EF4-FFF2-40B4-BE49-F238E27FC236}">
                <a16:creationId xmlns:a16="http://schemas.microsoft.com/office/drawing/2014/main" id="{FB3EF423-89DD-47EF-9342-BC2A8CBF27BF}"/>
              </a:ext>
            </a:extLst>
          </p:cNvPr>
          <p:cNvSpPr>
            <a:spLocks noGrp="1"/>
          </p:cNvSpPr>
          <p:nvPr>
            <p:ph type="dt" sz="half" idx="10"/>
          </p:nvPr>
        </p:nvSpPr>
        <p:spPr>
          <a:xfrm>
            <a:off x="628652" y="6140304"/>
            <a:ext cx="3154896" cy="287075"/>
          </a:xfrm>
          <a:prstGeom prst="rect">
            <a:avLst/>
          </a:prstGeom>
        </p:spPr>
        <p:txBody>
          <a:bodyPr rtlCol="0"/>
          <a:lstStyle>
            <a:lvl1pPr>
              <a:defRPr sz="1100" spc="300" baseline="0">
                <a:solidFill>
                  <a:schemeClr val="accent1"/>
                </a:solidFill>
              </a:defRPr>
            </a:lvl1pPr>
          </a:lstStyle>
          <a:p>
            <a:pPr rtl="0"/>
            <a:r>
              <a:rPr lang="fr-FR" noProof="0"/>
              <a:t>4/2/20XX</a:t>
            </a:r>
          </a:p>
        </p:txBody>
      </p:sp>
      <p:sp>
        <p:nvSpPr>
          <p:cNvPr id="20" name="Espace réservé du pied de page 4">
            <a:extLst>
              <a:ext uri="{FF2B5EF4-FFF2-40B4-BE49-F238E27FC236}">
                <a16:creationId xmlns:a16="http://schemas.microsoft.com/office/drawing/2014/main" id="{188177DA-D5BB-4C3D-A00E-3C5A7764E273}"/>
              </a:ext>
            </a:extLst>
          </p:cNvPr>
          <p:cNvSpPr>
            <a:spLocks noGrp="1"/>
          </p:cNvSpPr>
          <p:nvPr>
            <p:ph type="ftr" sz="quarter" idx="11"/>
          </p:nvPr>
        </p:nvSpPr>
        <p:spPr>
          <a:xfrm rot="5400000">
            <a:off x="9233562" y="2578525"/>
            <a:ext cx="4114800" cy="365125"/>
          </a:xfrm>
          <a:prstGeom prst="rect">
            <a:avLst/>
          </a:prstGeom>
        </p:spPr>
        <p:txBody>
          <a:bodyPr rtlCol="0"/>
          <a:lstStyle>
            <a:lvl1pPr>
              <a:defRPr sz="1100" spc="300" baseline="0">
                <a:solidFill>
                  <a:schemeClr val="accent1"/>
                </a:solidFill>
              </a:defRPr>
            </a:lvl1pPr>
          </a:lstStyle>
          <a:p>
            <a:pPr rtl="0"/>
            <a:r>
              <a:rPr lang="fr-FR" noProof="0"/>
              <a:t>TITRE DE LA PRÉSENTATION</a:t>
            </a:r>
          </a:p>
        </p:txBody>
      </p:sp>
      <p:sp>
        <p:nvSpPr>
          <p:cNvPr id="24" name="Espace réservé du numéro de diapositive 5">
            <a:extLst>
              <a:ext uri="{FF2B5EF4-FFF2-40B4-BE49-F238E27FC236}">
                <a16:creationId xmlns:a16="http://schemas.microsoft.com/office/drawing/2014/main" id="{3C4F7893-0371-48EA-AB08-2B24C9C5FDA1}"/>
              </a:ext>
            </a:extLst>
          </p:cNvPr>
          <p:cNvSpPr>
            <a:spLocks noGrp="1"/>
          </p:cNvSpPr>
          <p:nvPr>
            <p:ph type="sldNum" sz="quarter" idx="12"/>
          </p:nvPr>
        </p:nvSpPr>
        <p:spPr>
          <a:xfrm>
            <a:off x="10821701" y="5672706"/>
            <a:ext cx="951908" cy="754673"/>
          </a:xfrm>
          <a:prstGeom prst="rect">
            <a:avLst/>
          </a:prstGeom>
        </p:spPr>
        <p:txBody>
          <a:bodyPr rtlCol="0"/>
          <a:lstStyle>
            <a:lvl1pPr algn="ctr">
              <a:defRPr sz="3600" b="1">
                <a:solidFill>
                  <a:schemeClr val="accent1"/>
                </a:solidFill>
              </a:defRPr>
            </a:lvl1pPr>
          </a:lstStyle>
          <a:p>
            <a:pPr rtl="0"/>
            <a:fld id="{42B7CBA4-B6F8-42AF-9F87-A3019C537482}" type="slidenum">
              <a:rPr lang="fr-FR" noProof="0" smtClean="0"/>
              <a:pPr/>
              <a:t>‹N°›</a:t>
            </a:fld>
            <a:endParaRPr lang="fr-FR" noProof="0"/>
          </a:p>
        </p:txBody>
      </p:sp>
      <p:grpSp>
        <p:nvGrpSpPr>
          <p:cNvPr id="3" name="Groupe 2">
            <a:extLst>
              <a:ext uri="{FF2B5EF4-FFF2-40B4-BE49-F238E27FC236}">
                <a16:creationId xmlns:a16="http://schemas.microsoft.com/office/drawing/2014/main" id="{66F0C034-6B76-4E63-BF15-7D8B798FD3D2}"/>
              </a:ext>
              <a:ext uri="{C183D7F6-B498-43B3-948B-1728B52AA6E4}">
                <adec:decorative xmlns:adec="http://schemas.microsoft.com/office/drawing/2017/decorative" val="1"/>
              </a:ext>
            </a:extLst>
          </p:cNvPr>
          <p:cNvGrpSpPr/>
          <p:nvPr userDrawn="1"/>
        </p:nvGrpSpPr>
        <p:grpSpPr>
          <a:xfrm>
            <a:off x="367744" y="334926"/>
            <a:ext cx="11456511" cy="6188148"/>
            <a:chOff x="367744" y="334926"/>
            <a:chExt cx="11456511" cy="6188148"/>
          </a:xfrm>
        </p:grpSpPr>
        <p:cxnSp>
          <p:nvCxnSpPr>
            <p:cNvPr id="14" name="Connecteur droit 13">
              <a:extLst>
                <a:ext uri="{FF2B5EF4-FFF2-40B4-BE49-F238E27FC236}">
                  <a16:creationId xmlns:a16="http://schemas.microsoft.com/office/drawing/2014/main" id="{D8CFBFD4-AE67-4CC7-B3B9-1A908309B2F9}"/>
                </a:ext>
                <a:ext uri="{C183D7F6-B498-43B3-948B-1728B52AA6E4}">
                  <adec:decorative xmlns:adec="http://schemas.microsoft.com/office/drawing/2017/decorative" val="1"/>
                </a:ext>
              </a:extLst>
            </p:cNvPr>
            <p:cNvCxnSpPr>
              <a:cxnSpLocks/>
            </p:cNvCxnSpPr>
            <p:nvPr userDrawn="1"/>
          </p:nvCxnSpPr>
          <p:spPr>
            <a:xfrm>
              <a:off x="10748698" y="334926"/>
              <a:ext cx="0" cy="61881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4B9AC58E-84E8-4925-911F-647770530489}"/>
                </a:ext>
                <a:ext uri="{C183D7F6-B498-43B3-948B-1728B52AA6E4}">
                  <adec:decorative xmlns:adec="http://schemas.microsoft.com/office/drawing/2017/decorative" val="1"/>
                </a:ext>
              </a:extLst>
            </p:cNvPr>
            <p:cNvCxnSpPr>
              <a:cxnSpLocks/>
            </p:cNvCxnSpPr>
            <p:nvPr userDrawn="1"/>
          </p:nvCxnSpPr>
          <p:spPr>
            <a:xfrm>
              <a:off x="373060" y="44958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D0E585EE-2D3B-48F9-B374-A83E2C55A1DA}"/>
                </a:ext>
                <a:ext uri="{C183D7F6-B498-43B3-948B-1728B52AA6E4}">
                  <adec:decorative xmlns:adec="http://schemas.microsoft.com/office/drawing/2017/decorative" val="1"/>
                </a:ext>
              </a:extLst>
            </p:cNvPr>
            <p:cNvCxnSpPr>
              <a:cxnSpLocks/>
            </p:cNvCxnSpPr>
            <p:nvPr userDrawn="1"/>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A8C1EDD-013F-4E61-AE1E-A91C9132BAB1}"/>
                </a:ext>
                <a:ext uri="{C183D7F6-B498-43B3-948B-1728B52AA6E4}">
                  <adec:decorative xmlns:adec="http://schemas.microsoft.com/office/drawing/2017/decorative" val="1"/>
                </a:ext>
              </a:extLst>
            </p:cNvPr>
            <p:cNvSpPr/>
            <p:nvPr userDrawn="1"/>
          </p:nvSpPr>
          <p:spPr>
            <a:xfrm>
              <a:off x="367744" y="334926"/>
              <a:ext cx="11456511" cy="618814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sp>
        <p:nvSpPr>
          <p:cNvPr id="16" name="Espace réservé du texte 4">
            <a:extLst>
              <a:ext uri="{FF2B5EF4-FFF2-40B4-BE49-F238E27FC236}">
                <a16:creationId xmlns:a16="http://schemas.microsoft.com/office/drawing/2014/main" id="{938C44DD-74B1-4AE9-B569-F63E2FEE9DAA}"/>
              </a:ext>
            </a:extLst>
          </p:cNvPr>
          <p:cNvSpPr>
            <a:spLocks noGrp="1"/>
          </p:cNvSpPr>
          <p:nvPr>
            <p:ph type="body" sz="quarter" idx="17" hasCustomPrompt="1"/>
          </p:nvPr>
        </p:nvSpPr>
        <p:spPr>
          <a:xfrm>
            <a:off x="1214307" y="3203709"/>
            <a:ext cx="1920240" cy="274320"/>
          </a:xfrm>
          <a:prstGeom prst="rect">
            <a:avLst/>
          </a:prstGeom>
        </p:spPr>
        <p:txBody>
          <a:bodyPr tIns="0" bIns="0" rtlCol="0" anchor="ctr"/>
          <a:lstStyle>
            <a:lvl1pPr marL="0" indent="0" algn="ctr">
              <a:lnSpc>
                <a:spcPct val="100000"/>
              </a:lnSpc>
              <a:spcBef>
                <a:spcPts val="0"/>
              </a:spcBef>
              <a:buNone/>
              <a:defRPr sz="2000" spc="20" baseline="0">
                <a:solidFill>
                  <a:schemeClr val="accent3"/>
                </a:solidFill>
                <a:latin typeface="+mj-lt"/>
              </a:defRPr>
            </a:lvl1pPr>
          </a:lstStyle>
          <a:p>
            <a:pPr lvl="0" rtl="0"/>
            <a:r>
              <a:rPr lang="fr-FR" noProof="0"/>
              <a:t>Nom</a:t>
            </a:r>
          </a:p>
        </p:txBody>
      </p:sp>
      <p:sp>
        <p:nvSpPr>
          <p:cNvPr id="18" name="Espace réservé du texte 6">
            <a:extLst>
              <a:ext uri="{FF2B5EF4-FFF2-40B4-BE49-F238E27FC236}">
                <a16:creationId xmlns:a16="http://schemas.microsoft.com/office/drawing/2014/main" id="{0D24641D-27EE-4D95-AD1E-BDFB5EEC5CD6}"/>
              </a:ext>
            </a:extLst>
          </p:cNvPr>
          <p:cNvSpPr>
            <a:spLocks noGrp="1"/>
          </p:cNvSpPr>
          <p:nvPr>
            <p:ph type="body" sz="quarter" idx="18" hasCustomPrompt="1"/>
          </p:nvPr>
        </p:nvSpPr>
        <p:spPr>
          <a:xfrm>
            <a:off x="1214307" y="3477978"/>
            <a:ext cx="1920240" cy="274320"/>
          </a:xfrm>
          <a:prstGeom prst="rect">
            <a:avLst/>
          </a:prstGeom>
        </p:spPr>
        <p:txBody>
          <a:bodyPr tIns="0" bIns="0" rtlCol="0" anchor="ctr"/>
          <a:lstStyle>
            <a:lvl1pPr marL="0" indent="0" algn="ctr">
              <a:lnSpc>
                <a:spcPct val="100000"/>
              </a:lnSpc>
              <a:spcBef>
                <a:spcPts val="0"/>
              </a:spcBef>
              <a:buNone/>
              <a:defRPr sz="1600">
                <a:solidFill>
                  <a:schemeClr val="tx1"/>
                </a:solidFill>
              </a:defRPr>
            </a:lvl1pPr>
          </a:lstStyle>
          <a:p>
            <a:pPr lvl="0" rtl="0"/>
            <a:r>
              <a:rPr lang="fr-FR" noProof="0"/>
              <a:t>Titre</a:t>
            </a:r>
          </a:p>
        </p:txBody>
      </p:sp>
      <p:sp>
        <p:nvSpPr>
          <p:cNvPr id="31" name="Espace réservé d’image 2">
            <a:extLst>
              <a:ext uri="{FF2B5EF4-FFF2-40B4-BE49-F238E27FC236}">
                <a16:creationId xmlns:a16="http://schemas.microsoft.com/office/drawing/2014/main" id="{A7B09AC0-8D4B-4493-83A5-9DB293447F45}"/>
              </a:ext>
            </a:extLst>
          </p:cNvPr>
          <p:cNvSpPr>
            <a:spLocks noGrp="1"/>
          </p:cNvSpPr>
          <p:nvPr>
            <p:ph type="pic" sz="quarter" idx="13"/>
          </p:nvPr>
        </p:nvSpPr>
        <p:spPr>
          <a:xfrm>
            <a:off x="1214307" y="1150281"/>
            <a:ext cx="1920240" cy="1920240"/>
          </a:xfrm>
          <a:prstGeom prst="rect">
            <a:avLst/>
          </a:prstGeom>
        </p:spPr>
        <p:txBody>
          <a:bodyPr rtlCol="0"/>
          <a:lstStyle/>
          <a:p>
            <a:pPr rtl="0"/>
            <a:endParaRPr lang="fr-FR" noProof="0"/>
          </a:p>
        </p:txBody>
      </p:sp>
      <p:sp>
        <p:nvSpPr>
          <p:cNvPr id="32" name="Espace réservé d’image 2">
            <a:extLst>
              <a:ext uri="{FF2B5EF4-FFF2-40B4-BE49-F238E27FC236}">
                <a16:creationId xmlns:a16="http://schemas.microsoft.com/office/drawing/2014/main" id="{C630C593-1E71-40BF-AA71-DFBE60648631}"/>
              </a:ext>
            </a:extLst>
          </p:cNvPr>
          <p:cNvSpPr>
            <a:spLocks noGrp="1"/>
          </p:cNvSpPr>
          <p:nvPr>
            <p:ph type="pic" sz="quarter" idx="19"/>
          </p:nvPr>
        </p:nvSpPr>
        <p:spPr>
          <a:xfrm>
            <a:off x="3467147" y="1151688"/>
            <a:ext cx="1920240" cy="1920240"/>
          </a:xfrm>
          <a:prstGeom prst="rect">
            <a:avLst/>
          </a:prstGeom>
        </p:spPr>
        <p:txBody>
          <a:bodyPr rtlCol="0"/>
          <a:lstStyle/>
          <a:p>
            <a:pPr rtl="0"/>
            <a:endParaRPr lang="fr-FR" noProof="0"/>
          </a:p>
        </p:txBody>
      </p:sp>
      <p:sp>
        <p:nvSpPr>
          <p:cNvPr id="33" name="Espace réservé d’image 2">
            <a:extLst>
              <a:ext uri="{FF2B5EF4-FFF2-40B4-BE49-F238E27FC236}">
                <a16:creationId xmlns:a16="http://schemas.microsoft.com/office/drawing/2014/main" id="{2E684EF2-E9E7-44F1-922E-CD8D8B600D20}"/>
              </a:ext>
            </a:extLst>
          </p:cNvPr>
          <p:cNvSpPr>
            <a:spLocks noGrp="1"/>
          </p:cNvSpPr>
          <p:nvPr>
            <p:ph type="pic" sz="quarter" idx="20"/>
          </p:nvPr>
        </p:nvSpPr>
        <p:spPr>
          <a:xfrm>
            <a:off x="5718581" y="1151688"/>
            <a:ext cx="1920240" cy="1920240"/>
          </a:xfrm>
          <a:prstGeom prst="rect">
            <a:avLst/>
          </a:prstGeom>
        </p:spPr>
        <p:txBody>
          <a:bodyPr rtlCol="0"/>
          <a:lstStyle/>
          <a:p>
            <a:pPr rtl="0"/>
            <a:endParaRPr lang="fr-FR" noProof="0"/>
          </a:p>
        </p:txBody>
      </p:sp>
      <p:sp>
        <p:nvSpPr>
          <p:cNvPr id="34" name="Espace réservé d’image 2">
            <a:extLst>
              <a:ext uri="{FF2B5EF4-FFF2-40B4-BE49-F238E27FC236}">
                <a16:creationId xmlns:a16="http://schemas.microsoft.com/office/drawing/2014/main" id="{C1252664-31E5-43E4-BF6F-51E72AC485C6}"/>
              </a:ext>
            </a:extLst>
          </p:cNvPr>
          <p:cNvSpPr>
            <a:spLocks noGrp="1"/>
          </p:cNvSpPr>
          <p:nvPr>
            <p:ph type="pic" sz="quarter" idx="21"/>
          </p:nvPr>
        </p:nvSpPr>
        <p:spPr>
          <a:xfrm>
            <a:off x="7968607" y="1151688"/>
            <a:ext cx="1920240" cy="1920240"/>
          </a:xfrm>
          <a:prstGeom prst="rect">
            <a:avLst/>
          </a:prstGeom>
        </p:spPr>
        <p:txBody>
          <a:bodyPr rtlCol="0"/>
          <a:lstStyle/>
          <a:p>
            <a:pPr rtl="0"/>
            <a:endParaRPr lang="fr-FR" noProof="0"/>
          </a:p>
        </p:txBody>
      </p:sp>
      <p:sp>
        <p:nvSpPr>
          <p:cNvPr id="38" name="Espace réservé du texte 4">
            <a:extLst>
              <a:ext uri="{FF2B5EF4-FFF2-40B4-BE49-F238E27FC236}">
                <a16:creationId xmlns:a16="http://schemas.microsoft.com/office/drawing/2014/main" id="{1A049E15-2ACB-4446-AF06-7D15025ABD2B}"/>
              </a:ext>
            </a:extLst>
          </p:cNvPr>
          <p:cNvSpPr>
            <a:spLocks noGrp="1"/>
          </p:cNvSpPr>
          <p:nvPr>
            <p:ph type="body" sz="quarter" idx="22" hasCustomPrompt="1"/>
          </p:nvPr>
        </p:nvSpPr>
        <p:spPr>
          <a:xfrm>
            <a:off x="3467147" y="3203709"/>
            <a:ext cx="1920240" cy="274320"/>
          </a:xfrm>
          <a:prstGeom prst="rect">
            <a:avLst/>
          </a:prstGeom>
        </p:spPr>
        <p:txBody>
          <a:bodyPr tIns="0" bIns="0" rtlCol="0" anchor="ctr"/>
          <a:lstStyle>
            <a:lvl1pPr marL="0" indent="0" algn="ctr">
              <a:lnSpc>
                <a:spcPct val="100000"/>
              </a:lnSpc>
              <a:spcBef>
                <a:spcPts val="0"/>
              </a:spcBef>
              <a:buNone/>
              <a:defRPr sz="2000" spc="20" baseline="0">
                <a:solidFill>
                  <a:schemeClr val="accent3"/>
                </a:solidFill>
                <a:latin typeface="+mj-lt"/>
              </a:defRPr>
            </a:lvl1pPr>
          </a:lstStyle>
          <a:p>
            <a:pPr lvl="0" rtl="0"/>
            <a:r>
              <a:rPr lang="fr-FR" noProof="0"/>
              <a:t>Nom</a:t>
            </a:r>
          </a:p>
        </p:txBody>
      </p:sp>
      <p:sp>
        <p:nvSpPr>
          <p:cNvPr id="39" name="Espace réservé du texte 6">
            <a:extLst>
              <a:ext uri="{FF2B5EF4-FFF2-40B4-BE49-F238E27FC236}">
                <a16:creationId xmlns:a16="http://schemas.microsoft.com/office/drawing/2014/main" id="{42322A6D-9B1B-4507-BECE-EE0FBB426FB1}"/>
              </a:ext>
            </a:extLst>
          </p:cNvPr>
          <p:cNvSpPr>
            <a:spLocks noGrp="1"/>
          </p:cNvSpPr>
          <p:nvPr>
            <p:ph type="body" sz="quarter" idx="23" hasCustomPrompt="1"/>
          </p:nvPr>
        </p:nvSpPr>
        <p:spPr>
          <a:xfrm>
            <a:off x="3467147" y="3477978"/>
            <a:ext cx="1920240" cy="274320"/>
          </a:xfrm>
          <a:prstGeom prst="rect">
            <a:avLst/>
          </a:prstGeom>
        </p:spPr>
        <p:txBody>
          <a:bodyPr tIns="0" bIns="0" rtlCol="0" anchor="ctr"/>
          <a:lstStyle>
            <a:lvl1pPr marL="0" indent="0" algn="ctr">
              <a:lnSpc>
                <a:spcPct val="100000"/>
              </a:lnSpc>
              <a:spcBef>
                <a:spcPts val="0"/>
              </a:spcBef>
              <a:buNone/>
              <a:defRPr sz="1600">
                <a:solidFill>
                  <a:schemeClr val="tx1"/>
                </a:solidFill>
              </a:defRPr>
            </a:lvl1pPr>
          </a:lstStyle>
          <a:p>
            <a:pPr lvl="0" rtl="0"/>
            <a:r>
              <a:rPr lang="fr-FR" noProof="0"/>
              <a:t>Titre</a:t>
            </a:r>
          </a:p>
        </p:txBody>
      </p:sp>
      <p:sp>
        <p:nvSpPr>
          <p:cNvPr id="40" name="Espace réservé du texte 4">
            <a:extLst>
              <a:ext uri="{FF2B5EF4-FFF2-40B4-BE49-F238E27FC236}">
                <a16:creationId xmlns:a16="http://schemas.microsoft.com/office/drawing/2014/main" id="{04DAAA6C-C8F0-4566-A3AA-7F12C4B0D9A5}"/>
              </a:ext>
            </a:extLst>
          </p:cNvPr>
          <p:cNvSpPr>
            <a:spLocks noGrp="1"/>
          </p:cNvSpPr>
          <p:nvPr>
            <p:ph type="body" sz="quarter" idx="24" hasCustomPrompt="1"/>
          </p:nvPr>
        </p:nvSpPr>
        <p:spPr>
          <a:xfrm>
            <a:off x="5716107" y="3203709"/>
            <a:ext cx="1920240" cy="274320"/>
          </a:xfrm>
          <a:prstGeom prst="rect">
            <a:avLst/>
          </a:prstGeom>
        </p:spPr>
        <p:txBody>
          <a:bodyPr tIns="0" bIns="0" rtlCol="0" anchor="ctr"/>
          <a:lstStyle>
            <a:lvl1pPr marL="0" indent="0" algn="ctr">
              <a:lnSpc>
                <a:spcPct val="100000"/>
              </a:lnSpc>
              <a:spcBef>
                <a:spcPts val="0"/>
              </a:spcBef>
              <a:buNone/>
              <a:defRPr sz="2000" spc="20" baseline="0">
                <a:solidFill>
                  <a:schemeClr val="accent3"/>
                </a:solidFill>
                <a:latin typeface="+mj-lt"/>
              </a:defRPr>
            </a:lvl1pPr>
          </a:lstStyle>
          <a:p>
            <a:pPr lvl="0" rtl="0"/>
            <a:r>
              <a:rPr lang="fr-FR" noProof="0"/>
              <a:t>Nom</a:t>
            </a:r>
          </a:p>
        </p:txBody>
      </p:sp>
      <p:sp>
        <p:nvSpPr>
          <p:cNvPr id="41" name="Espace réservé du texte 6">
            <a:extLst>
              <a:ext uri="{FF2B5EF4-FFF2-40B4-BE49-F238E27FC236}">
                <a16:creationId xmlns:a16="http://schemas.microsoft.com/office/drawing/2014/main" id="{174EE17C-EC9D-4F9D-A19C-90E2C7677AA7}"/>
              </a:ext>
            </a:extLst>
          </p:cNvPr>
          <p:cNvSpPr>
            <a:spLocks noGrp="1"/>
          </p:cNvSpPr>
          <p:nvPr>
            <p:ph type="body" sz="quarter" idx="25" hasCustomPrompt="1"/>
          </p:nvPr>
        </p:nvSpPr>
        <p:spPr>
          <a:xfrm>
            <a:off x="5716107" y="3477978"/>
            <a:ext cx="1920240" cy="274320"/>
          </a:xfrm>
          <a:prstGeom prst="rect">
            <a:avLst/>
          </a:prstGeom>
        </p:spPr>
        <p:txBody>
          <a:bodyPr tIns="0" bIns="0" rtlCol="0" anchor="ctr"/>
          <a:lstStyle>
            <a:lvl1pPr marL="0" indent="0" algn="ctr">
              <a:lnSpc>
                <a:spcPct val="100000"/>
              </a:lnSpc>
              <a:spcBef>
                <a:spcPts val="0"/>
              </a:spcBef>
              <a:buNone/>
              <a:defRPr sz="1600">
                <a:solidFill>
                  <a:schemeClr val="tx1"/>
                </a:solidFill>
              </a:defRPr>
            </a:lvl1pPr>
          </a:lstStyle>
          <a:p>
            <a:pPr lvl="0" rtl="0"/>
            <a:r>
              <a:rPr lang="fr-FR" noProof="0"/>
              <a:t>Titre</a:t>
            </a:r>
          </a:p>
        </p:txBody>
      </p:sp>
      <p:sp>
        <p:nvSpPr>
          <p:cNvPr id="42" name="Espace réservé du texte 4">
            <a:extLst>
              <a:ext uri="{FF2B5EF4-FFF2-40B4-BE49-F238E27FC236}">
                <a16:creationId xmlns:a16="http://schemas.microsoft.com/office/drawing/2014/main" id="{8F10BB8F-90AC-479D-AB84-4D2A4091078D}"/>
              </a:ext>
            </a:extLst>
          </p:cNvPr>
          <p:cNvSpPr>
            <a:spLocks noGrp="1"/>
          </p:cNvSpPr>
          <p:nvPr>
            <p:ph type="body" sz="quarter" idx="26" hasCustomPrompt="1"/>
          </p:nvPr>
        </p:nvSpPr>
        <p:spPr>
          <a:xfrm>
            <a:off x="7965067" y="3203709"/>
            <a:ext cx="1920240" cy="274320"/>
          </a:xfrm>
          <a:prstGeom prst="rect">
            <a:avLst/>
          </a:prstGeom>
        </p:spPr>
        <p:txBody>
          <a:bodyPr tIns="0" bIns="0" rtlCol="0" anchor="ctr"/>
          <a:lstStyle>
            <a:lvl1pPr marL="0" indent="0" algn="ctr">
              <a:lnSpc>
                <a:spcPct val="100000"/>
              </a:lnSpc>
              <a:spcBef>
                <a:spcPts val="0"/>
              </a:spcBef>
              <a:buNone/>
              <a:defRPr sz="2000" spc="20" baseline="0">
                <a:solidFill>
                  <a:schemeClr val="accent3"/>
                </a:solidFill>
                <a:latin typeface="+mj-lt"/>
              </a:defRPr>
            </a:lvl1pPr>
          </a:lstStyle>
          <a:p>
            <a:pPr lvl="0" rtl="0"/>
            <a:r>
              <a:rPr lang="fr-FR" noProof="0"/>
              <a:t>Nom</a:t>
            </a:r>
          </a:p>
        </p:txBody>
      </p:sp>
      <p:sp>
        <p:nvSpPr>
          <p:cNvPr id="43" name="Espace réservé du texte 6">
            <a:extLst>
              <a:ext uri="{FF2B5EF4-FFF2-40B4-BE49-F238E27FC236}">
                <a16:creationId xmlns:a16="http://schemas.microsoft.com/office/drawing/2014/main" id="{E69E59F9-8F92-45C9-BE95-9C54639A4011}"/>
              </a:ext>
            </a:extLst>
          </p:cNvPr>
          <p:cNvSpPr>
            <a:spLocks noGrp="1"/>
          </p:cNvSpPr>
          <p:nvPr>
            <p:ph type="body" sz="quarter" idx="27" hasCustomPrompt="1"/>
          </p:nvPr>
        </p:nvSpPr>
        <p:spPr>
          <a:xfrm>
            <a:off x="7965067" y="3477978"/>
            <a:ext cx="1920240" cy="274320"/>
          </a:xfrm>
          <a:prstGeom prst="rect">
            <a:avLst/>
          </a:prstGeom>
        </p:spPr>
        <p:txBody>
          <a:bodyPr tIns="0" bIns="0" rtlCol="0" anchor="ctr"/>
          <a:lstStyle>
            <a:lvl1pPr marL="0" indent="0" algn="ctr">
              <a:lnSpc>
                <a:spcPct val="100000"/>
              </a:lnSpc>
              <a:spcBef>
                <a:spcPts val="0"/>
              </a:spcBef>
              <a:buNone/>
              <a:defRPr sz="1600">
                <a:solidFill>
                  <a:schemeClr val="tx1"/>
                </a:solidFill>
              </a:defRPr>
            </a:lvl1pPr>
          </a:lstStyle>
          <a:p>
            <a:pPr lvl="0" rtl="0"/>
            <a:r>
              <a:rPr lang="fr-FR" noProof="0"/>
              <a:t>Titre</a:t>
            </a:r>
          </a:p>
        </p:txBody>
      </p:sp>
    </p:spTree>
    <p:extLst>
      <p:ext uri="{BB962C8B-B14F-4D97-AF65-F5344CB8AC3E}">
        <p14:creationId xmlns:p14="http://schemas.microsoft.com/office/powerpoint/2010/main" val="2617701501"/>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133.xml" Id="rId13" /><Relationship Type="http://schemas.openxmlformats.org/officeDocument/2006/relationships/slideLayout" Target="/ppt/slideLayouts/slideLayout34.xml" Id="rId3" /><Relationship Type="http://schemas.openxmlformats.org/officeDocument/2006/relationships/slideLayout" Target="/ppt/slideLayouts/slideLayout75.xml" Id="rId7" /><Relationship Type="http://schemas.openxmlformats.org/officeDocument/2006/relationships/slideLayout" Target="/ppt/slideLayouts/slideLayout126.xml" Id="rId12" /><Relationship Type="http://schemas.openxmlformats.org/officeDocument/2006/relationships/slideLayout" Target="/ppt/slideLayouts/slideLayout27.xml" Id="rId2" /><Relationship Type="http://schemas.openxmlformats.org/officeDocument/2006/relationships/slideLayout" Target="/ppt/slideLayouts/slideLayout18.xml" Id="rId1" /><Relationship Type="http://schemas.openxmlformats.org/officeDocument/2006/relationships/slideLayout" Target="/ppt/slideLayouts/slideLayout69.xml" Id="rId6" /><Relationship Type="http://schemas.openxmlformats.org/officeDocument/2006/relationships/slideLayout" Target="/ppt/slideLayouts/slideLayout1110.xml" Id="rId11" /><Relationship Type="http://schemas.openxmlformats.org/officeDocument/2006/relationships/slideLayout" Target="/ppt/slideLayouts/slideLayout511.xml" Id="rId5" /><Relationship Type="http://schemas.openxmlformats.org/officeDocument/2006/relationships/theme" Target="/ppt/theme/theme12.xml" Id="rId15" /><Relationship Type="http://schemas.openxmlformats.org/officeDocument/2006/relationships/slideLayout" Target="/ppt/slideLayouts/slideLayout1012.xml" Id="rId10" /><Relationship Type="http://schemas.openxmlformats.org/officeDocument/2006/relationships/slideLayout" Target="/ppt/slideLayouts/slideLayout41.xml" Id="rId4" /><Relationship Type="http://schemas.openxmlformats.org/officeDocument/2006/relationships/slideLayout" Target="/ppt/slideLayouts/slideLayout913.xml" Id="rId9" /><Relationship Type="http://schemas.openxmlformats.org/officeDocument/2006/relationships/slideLayout" Target="/ppt/slideLayouts/slideLayout1414.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0872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4" r:id="rId9"/>
    <p:sldLayoutId id="2147483669" r:id="rId10"/>
    <p:sldLayoutId id="2147483670" r:id="rId11"/>
    <p:sldLayoutId id="2147483671" r:id="rId12"/>
    <p:sldLayoutId id="2147483672" r:id="rId13"/>
    <p:sldLayoutId id="2147483673" r:id="rId14"/>
  </p:sldLayoutIdLst>
  <p:hf hdr="0" dt="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4056">
          <p15:clr>
            <a:srgbClr val="F26B43"/>
          </p15:clr>
        </p15:guide>
        <p15:guide id="3" orient="horz" pos="1200">
          <p15:clr>
            <a:srgbClr val="F26B43"/>
          </p15:clr>
        </p15:guide>
        <p15:guide id="4" pos="528">
          <p15:clr>
            <a:srgbClr val="F26B43"/>
          </p15:clr>
        </p15:guide>
        <p15:guide id="5" pos="4584">
          <p15:clr>
            <a:srgbClr val="F26B43"/>
          </p15:clr>
        </p15:guide>
        <p15:guide id="6" pos="2424">
          <p15:clr>
            <a:srgbClr val="F26B43"/>
          </p15:clr>
        </p15:guide>
        <p15:guide id="7" pos="5136">
          <p15:clr>
            <a:srgbClr val="F26B43"/>
          </p15:clr>
        </p15:guide>
        <p15:guide id="8" pos="5664">
          <p15:clr>
            <a:srgbClr val="F26B43"/>
          </p15:clr>
        </p15:guide>
        <p15:guide id="9" pos="6216">
          <p15:clr>
            <a:srgbClr val="F26B43"/>
          </p15:clr>
        </p15:guide>
        <p15:guide id="10" pos="2952">
          <p15:clr>
            <a:srgbClr val="F26B43"/>
          </p15:clr>
        </p15:guide>
        <p15:guide id="11" orient="horz" pos="528">
          <p15:clr>
            <a:srgbClr val="F26B43"/>
          </p15:clr>
        </p15:guide>
        <p15:guide id="12" orient="horz" pos="864">
          <p15:clr>
            <a:srgbClr val="F26B43"/>
          </p15:clr>
        </p15:guide>
        <p15:guide id="13" orient="horz" pos="1848">
          <p15:clr>
            <a:srgbClr val="F26B43"/>
          </p15:clr>
        </p15:guide>
        <p15:guide id="14" orient="horz" pos="1512">
          <p15:clr>
            <a:srgbClr val="F26B43"/>
          </p15:clr>
        </p15:guide>
        <p15:guide id="15" orient="horz" pos="3144">
          <p15:clr>
            <a:srgbClr val="F26B43"/>
          </p15:clr>
        </p15:guide>
        <p15:guide id="16" orient="horz" pos="2832">
          <p15:clr>
            <a:srgbClr val="F26B43"/>
          </p15:clr>
        </p15:guide>
      </p15:sldGuideLst>
    </p:ext>
  </p:extLst>
</p:sldMaster>
</file>

<file path=ppt/slides/_rels/slide1012.xml.rels>&#65279;<?xml version="1.0" encoding="utf-8"?><Relationships xmlns="http://schemas.openxmlformats.org/package/2006/relationships"><Relationship Type="http://schemas.openxmlformats.org/officeDocument/2006/relationships/notesSlide" Target="/ppt/notesSlides/notesSlide1012.xml" Id="rId2" /><Relationship Type="http://schemas.openxmlformats.org/officeDocument/2006/relationships/slideLayout" Target="/ppt/slideLayouts/slideLayout126.xml" Id="rId1" /></Relationships>
</file>

<file path=ppt/slides/_rels/slide119.xml.rels>&#65279;<?xml version="1.0" encoding="utf-8"?><Relationships xmlns="http://schemas.openxmlformats.org/package/2006/relationships"><Relationship Type="http://schemas.openxmlformats.org/officeDocument/2006/relationships/image" Target="/ppt/media/image116.jpeg" Id="rId3" /><Relationship Type="http://schemas.openxmlformats.org/officeDocument/2006/relationships/notesSlide" Target="/ppt/notesSlides/notesSlide119.xml" Id="rId2" /><Relationship Type="http://schemas.openxmlformats.org/officeDocument/2006/relationships/slideLayout" Target="/ppt/slideLayouts/slideLayout133.xml" Id="rId1" /><Relationship Type="http://schemas.openxmlformats.org/officeDocument/2006/relationships/image" Target="/ppt/media/image147.jpeg" Id="rId6" /><Relationship Type="http://schemas.openxmlformats.org/officeDocument/2006/relationships/image" Target="/ppt/media/image138.jpeg" Id="rId5" /><Relationship Type="http://schemas.openxmlformats.org/officeDocument/2006/relationships/image" Target="/ppt/media/image129.jpeg" Id="rId4" /></Relationships>
</file>

<file path=ppt/slides/_rels/slide125.xml.rels>&#65279;<?xml version="1.0" encoding="utf-8"?><Relationships xmlns="http://schemas.openxmlformats.org/package/2006/relationships"><Relationship Type="http://schemas.openxmlformats.org/officeDocument/2006/relationships/image" Target="/ppt/media/image154.jpeg" Id="rId3" /><Relationship Type="http://schemas.openxmlformats.org/officeDocument/2006/relationships/notesSlide" Target="/ppt/notesSlides/notesSlide125.xml" Id="rId2" /><Relationship Type="http://schemas.openxmlformats.org/officeDocument/2006/relationships/slideLayout" Target="/ppt/slideLayouts/slideLayout1414.xml" Id="rId1" /></Relationships>
</file>

<file path=ppt/slides/_rels/slide18.xml.rels>&#65279;<?xml version="1.0" encoding="utf-8"?><Relationships xmlns="http://schemas.openxmlformats.org/package/2006/relationships"><Relationship Type="http://schemas.openxmlformats.org/officeDocument/2006/relationships/image" Target="/ppt/media/image15.png" Id="rId3" /><Relationship Type="http://schemas.openxmlformats.org/officeDocument/2006/relationships/notesSlide" Target="/ppt/notesSlides/notesSlide18.xml" Id="rId2" /><Relationship Type="http://schemas.openxmlformats.org/officeDocument/2006/relationships/slideLayout" Target="/ppt/slideLayouts/slideLayout18.xml" Id="rId1" /></Relationships>
</file>

<file path=ppt/slides/_rels/slide26.xml.rels>&#65279;<?xml version="1.0" encoding="utf-8"?><Relationships xmlns="http://schemas.openxmlformats.org/package/2006/relationships"><Relationship Type="http://schemas.openxmlformats.org/officeDocument/2006/relationships/image" Target="/ppt/media/image25.jpeg" Id="rId3" /><Relationship Type="http://schemas.openxmlformats.org/officeDocument/2006/relationships/notesSlide" Target="/ppt/notesSlides/notesSlide26.xml" Id="rId2" /><Relationship Type="http://schemas.openxmlformats.org/officeDocument/2006/relationships/slideLayout" Target="/ppt/slideLayouts/slideLayout27.xml" Id="rId1" /></Relationships>
</file>

<file path=ppt/slides/_rels/slide33.xml.rels>&#65279;<?xml version="1.0" encoding="utf-8"?><Relationships xmlns="http://schemas.openxmlformats.org/package/2006/relationships"><Relationship Type="http://schemas.openxmlformats.org/officeDocument/2006/relationships/image" Target="/ppt/media/image32.jpeg" Id="rId3" /><Relationship Type="http://schemas.openxmlformats.org/officeDocument/2006/relationships/notesSlide" Target="/ppt/notesSlides/notesSlide33.xml" Id="rId2" /><Relationship Type="http://schemas.openxmlformats.org/officeDocument/2006/relationships/slideLayout" Target="/ppt/slideLayouts/slideLayout34.xml" Id="rId1" /><Relationship Type="http://schemas.openxmlformats.org/officeDocument/2006/relationships/image" Target="/ppt/media/image43.jpeg" Id="rId4" /></Relationships>
</file>

<file path=ppt/slides/_rels/slide41.xml.rels>&#65279;<?xml version="1.0" encoding="utf-8"?><Relationships xmlns="http://schemas.openxmlformats.org/package/2006/relationships"><Relationship Type="http://schemas.openxmlformats.org/officeDocument/2006/relationships/image" Target="/ppt/media/image5.jpeg" Id="rId3" /><Relationship Type="http://schemas.openxmlformats.org/officeDocument/2006/relationships/notesSlide" Target="/ppt/notesSlides/notesSlide41.xml" Id="rId2" /><Relationship Type="http://schemas.openxmlformats.org/officeDocument/2006/relationships/slideLayout" Target="/ppt/slideLayouts/slideLayout41.xml" Id="rId1" /></Relationships>
</file>

<file path=ppt/slides/_rels/slide511.xml.rels>&#65279;<?xml version="1.0" encoding="utf-8"?><Relationships xmlns="http://schemas.openxmlformats.org/package/2006/relationships"><Relationship Type="http://schemas.openxmlformats.org/officeDocument/2006/relationships/notesSlide" Target="/ppt/notesSlides/notesSlide511.xml" Id="rId2" /><Relationship Type="http://schemas.openxmlformats.org/officeDocument/2006/relationships/slideLayout" Target="/ppt/slideLayouts/slideLayout69.xml" Id="rId1" /></Relationships>
</file>

<file path=ppt/slides/_rels/slide610.xml.rels>&#65279;<?xml version="1.0" encoding="utf-8"?><Relationships xmlns="http://schemas.openxmlformats.org/package/2006/relationships"><Relationship Type="http://schemas.openxmlformats.org/officeDocument/2006/relationships/image" Target="/ppt/media/image610.jpg" Id="rId3" /><Relationship Type="http://schemas.openxmlformats.org/officeDocument/2006/relationships/notesSlide" Target="/ppt/notesSlides/notesSlide610.xml" Id="rId2" /><Relationship Type="http://schemas.openxmlformats.org/officeDocument/2006/relationships/slideLayout" Target="/ppt/slideLayouts/slideLayout75.xml" Id="rId1" /></Relationships>
</file>

<file path=ppt/slides/_rels/slide77.xml.rels>&#65279;<?xml version="1.0" encoding="utf-8"?><Relationships xmlns="http://schemas.openxmlformats.org/package/2006/relationships"><Relationship Type="http://schemas.openxmlformats.org/officeDocument/2006/relationships/image" Target="/ppt/media/image7.png" Id="rId3" /><Relationship Type="http://schemas.openxmlformats.org/officeDocument/2006/relationships/notesSlide" Target="/ppt/notesSlides/notesSlide77.xml" Id="rId2" /><Relationship Type="http://schemas.openxmlformats.org/officeDocument/2006/relationships/slideLayout" Target="/ppt/slideLayouts/slideLayout913.xml" Id="rId1" /><Relationship Type="http://schemas.openxmlformats.org/officeDocument/2006/relationships/image" Target="/ppt/media/image102.png" Id="rId6" /><Relationship Type="http://schemas.openxmlformats.org/officeDocument/2006/relationships/image" Target="/ppt/media/image93.png" Id="rId5" /><Relationship Type="http://schemas.openxmlformats.org/officeDocument/2006/relationships/image" Target="/ppt/media/image84.png" Id="rId4" /></Relationships>
</file>

<file path=ppt/slides/_rels/slide84.xml.rels>&#65279;<?xml version="1.0" encoding="utf-8"?><Relationships xmlns="http://schemas.openxmlformats.org/package/2006/relationships"><Relationship Type="http://schemas.openxmlformats.org/officeDocument/2006/relationships/diagramData" Target="/ppt/diagrams/data11.xml" Id="rId3" /><Relationship Type="http://schemas.microsoft.com/office/2007/relationships/diagramDrawing" Target="/ppt/diagrams/drawing1.xml" Id="rId7" /><Relationship Type="http://schemas.openxmlformats.org/officeDocument/2006/relationships/notesSlide" Target="/ppt/notesSlides/notesSlide84.xml" Id="rId2" /><Relationship Type="http://schemas.openxmlformats.org/officeDocument/2006/relationships/slideLayout" Target="/ppt/slideLayouts/slideLayout1012.xml" Id="rId1" /><Relationship Type="http://schemas.openxmlformats.org/officeDocument/2006/relationships/diagramColors" Target="/ppt/diagrams/colors11.xml" Id="rId6" /><Relationship Type="http://schemas.openxmlformats.org/officeDocument/2006/relationships/diagramQuickStyle" Target="/ppt/diagrams/quickStyle11.xml" Id="rId5" /><Relationship Type="http://schemas.openxmlformats.org/officeDocument/2006/relationships/diagramLayout" Target="/ppt/diagrams/layout11.xml" Id="rId4" /></Relationships>
</file>

<file path=ppt/slides/_rels/slide92.xml.rels>&#65279;<?xml version="1.0" encoding="utf-8"?><Relationships xmlns="http://schemas.openxmlformats.org/package/2006/relationships"><Relationship Type="http://schemas.openxmlformats.org/officeDocument/2006/relationships/notesSlide" Target="/ppt/notesSlides/notesSlide92.xml" Id="rId2" /><Relationship Type="http://schemas.openxmlformats.org/officeDocument/2006/relationships/slideLayout" Target="/ppt/slideLayouts/slideLayout1110.xml" Id="rId1" /></Relationships>
</file>

<file path=ppt/slides/slide10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D9046EF7-AC35-4EFD-B67B-BCCD7D223073}"/>
              </a:ext>
            </a:extLst>
          </p:cNvPr>
          <p:cNvSpPr>
            <a:spLocks noGrp="1"/>
          </p:cNvSpPr>
          <p:nvPr>
            <p:ph type="title"/>
          </p:nvPr>
        </p:nvSpPr>
        <p:spPr>
          <a:xfrm>
            <a:off x="837513" y="586798"/>
            <a:ext cx="9396733" cy="1086646"/>
          </a:xfrm>
        </p:spPr>
        <p:txBody>
          <a:bodyPr rtlCol="0"/>
          <a:lstStyle/>
          <a:p>
            <a:pPr rtl="0"/>
            <a:r>
              <a:rPr lang="fr-FR"/>
              <a:t>Contenu deux</a:t>
            </a:r>
          </a:p>
        </p:txBody>
      </p:sp>
      <p:sp>
        <p:nvSpPr>
          <p:cNvPr id="13" name="Espace réservé du texte 12">
            <a:extLst>
              <a:ext uri="{FF2B5EF4-FFF2-40B4-BE49-F238E27FC236}">
                <a16:creationId xmlns:a16="http://schemas.microsoft.com/office/drawing/2014/main" id="{250E3A27-246E-451F-8FA8-E6FD6935D787}"/>
              </a:ext>
            </a:extLst>
          </p:cNvPr>
          <p:cNvSpPr>
            <a:spLocks noGrp="1"/>
          </p:cNvSpPr>
          <p:nvPr>
            <p:ph type="body" sz="quarter" idx="15"/>
          </p:nvPr>
        </p:nvSpPr>
        <p:spPr>
          <a:xfrm>
            <a:off x="837514" y="1673444"/>
            <a:ext cx="2945347" cy="665481"/>
          </a:xfrm>
        </p:spPr>
        <p:txBody>
          <a:bodyPr rtlCol="0"/>
          <a:lstStyle/>
          <a:p>
            <a:pPr rtl="0"/>
            <a:r>
              <a:rPr lang="fr-FR"/>
              <a:t>Sous-titre</a:t>
            </a:r>
          </a:p>
        </p:txBody>
      </p:sp>
      <p:sp>
        <p:nvSpPr>
          <p:cNvPr id="11" name="Espace réservé du texte 10">
            <a:extLst>
              <a:ext uri="{FF2B5EF4-FFF2-40B4-BE49-F238E27FC236}">
                <a16:creationId xmlns:a16="http://schemas.microsoft.com/office/drawing/2014/main" id="{02387DCC-3977-4A99-9BE0-CBFE5B005922}"/>
              </a:ext>
            </a:extLst>
          </p:cNvPr>
          <p:cNvSpPr>
            <a:spLocks noGrp="1"/>
          </p:cNvSpPr>
          <p:nvPr>
            <p:ph type="body" sz="quarter" idx="13"/>
          </p:nvPr>
        </p:nvSpPr>
        <p:spPr>
          <a:xfrm>
            <a:off x="838201" y="2338927"/>
            <a:ext cx="2945347" cy="3482750"/>
          </a:xfrm>
        </p:spPr>
        <p:txBody>
          <a:bodyPr rtlCol="0"/>
          <a:lstStyle/>
          <a:p>
            <a:pPr lvl="0" rtl="0"/>
            <a:r>
              <a:rPr lang="fr-FR"/>
              <a:t>Ajoutez du texte, des images, des dessins et des vidéos. </a:t>
            </a:r>
          </a:p>
          <a:p>
            <a:pPr lvl="0" rtl="0"/>
            <a:r>
              <a:rPr lang="fr-FR"/>
              <a:t>Ajoutez des transitions, des animations et des mouvements.</a:t>
            </a:r>
          </a:p>
          <a:p>
            <a:pPr lvl="0" rtl="0"/>
            <a:r>
              <a:rPr lang="fr-FR"/>
              <a:t>Enregistrez sur OneDrive et accédez à vos présentations à partir de votre ordinateur, tablette ou téléphone.</a:t>
            </a:r>
          </a:p>
        </p:txBody>
      </p:sp>
      <p:sp>
        <p:nvSpPr>
          <p:cNvPr id="16" name="Espace réservé du texte 15">
            <a:extLst>
              <a:ext uri="{FF2B5EF4-FFF2-40B4-BE49-F238E27FC236}">
                <a16:creationId xmlns:a16="http://schemas.microsoft.com/office/drawing/2014/main" id="{44C7BFC5-24B5-4D4A-ABE8-E403ADD39EC8}"/>
              </a:ext>
            </a:extLst>
          </p:cNvPr>
          <p:cNvSpPr>
            <a:spLocks noGrp="1"/>
          </p:cNvSpPr>
          <p:nvPr>
            <p:ph type="body" sz="quarter" idx="18"/>
          </p:nvPr>
        </p:nvSpPr>
        <p:spPr>
          <a:xfrm>
            <a:off x="4085548" y="1673444"/>
            <a:ext cx="2945347" cy="665481"/>
          </a:xfrm>
        </p:spPr>
        <p:txBody>
          <a:bodyPr rtlCol="0"/>
          <a:lstStyle/>
          <a:p>
            <a:pPr rtl="0"/>
            <a:r>
              <a:rPr lang="fr-FR"/>
              <a:t>Sous-titre</a:t>
            </a:r>
          </a:p>
        </p:txBody>
      </p:sp>
      <p:sp>
        <p:nvSpPr>
          <p:cNvPr id="15" name="Espace réservé du texte 14">
            <a:extLst>
              <a:ext uri="{FF2B5EF4-FFF2-40B4-BE49-F238E27FC236}">
                <a16:creationId xmlns:a16="http://schemas.microsoft.com/office/drawing/2014/main" id="{18FCED40-C162-4447-BEDE-F9D62FD18F24}"/>
              </a:ext>
            </a:extLst>
          </p:cNvPr>
          <p:cNvSpPr>
            <a:spLocks noGrp="1"/>
          </p:cNvSpPr>
          <p:nvPr>
            <p:ph type="body" sz="quarter" idx="17"/>
          </p:nvPr>
        </p:nvSpPr>
        <p:spPr>
          <a:xfrm>
            <a:off x="4085548" y="2338927"/>
            <a:ext cx="2945347" cy="3482750"/>
          </a:xfrm>
        </p:spPr>
        <p:txBody>
          <a:bodyPr rtlCol="0"/>
          <a:lstStyle/>
          <a:p>
            <a:pPr rtl="0"/>
            <a:r>
              <a:rPr lang="fr-FR"/>
              <a:t>Ouvrez le volet Idées de conception pour transformer instantanément vos diapositives. </a:t>
            </a:r>
          </a:p>
          <a:p>
            <a:pPr rtl="0"/>
            <a:r>
              <a:rPr lang="fr-FR"/>
              <a:t>Lorsque nous avons des idées de conception, c’est ici que nous vous les présentons.</a:t>
            </a:r>
          </a:p>
        </p:txBody>
      </p:sp>
      <p:sp>
        <p:nvSpPr>
          <p:cNvPr id="14" name="Espace réservé du texte 13">
            <a:extLst>
              <a:ext uri="{FF2B5EF4-FFF2-40B4-BE49-F238E27FC236}">
                <a16:creationId xmlns:a16="http://schemas.microsoft.com/office/drawing/2014/main" id="{A1104E7E-55E9-451B-B30D-DCA20FC09E12}"/>
              </a:ext>
            </a:extLst>
          </p:cNvPr>
          <p:cNvSpPr>
            <a:spLocks noGrp="1"/>
          </p:cNvSpPr>
          <p:nvPr>
            <p:ph type="body" sz="quarter" idx="16"/>
          </p:nvPr>
        </p:nvSpPr>
        <p:spPr>
          <a:xfrm>
            <a:off x="7288898" y="1673444"/>
            <a:ext cx="2945347" cy="665481"/>
          </a:xfrm>
        </p:spPr>
        <p:txBody>
          <a:bodyPr rtlCol="0"/>
          <a:lstStyle/>
          <a:p>
            <a:pPr rtl="0"/>
            <a:r>
              <a:rPr lang="fr-FR"/>
              <a:t>Sous-titre</a:t>
            </a:r>
          </a:p>
        </p:txBody>
      </p:sp>
      <p:sp>
        <p:nvSpPr>
          <p:cNvPr id="12" name="Espace réservé du texte 11">
            <a:extLst>
              <a:ext uri="{FF2B5EF4-FFF2-40B4-BE49-F238E27FC236}">
                <a16:creationId xmlns:a16="http://schemas.microsoft.com/office/drawing/2014/main" id="{15FBF6DF-AB98-4988-9B00-AF337D5E1522}"/>
              </a:ext>
            </a:extLst>
          </p:cNvPr>
          <p:cNvSpPr>
            <a:spLocks noGrp="1"/>
          </p:cNvSpPr>
          <p:nvPr>
            <p:ph type="body" sz="quarter" idx="14"/>
          </p:nvPr>
        </p:nvSpPr>
        <p:spPr>
          <a:xfrm>
            <a:off x="7288898" y="2338927"/>
            <a:ext cx="2945347" cy="3482750"/>
          </a:xfrm>
        </p:spPr>
        <p:txBody>
          <a:bodyPr rtlCol="0"/>
          <a:lstStyle/>
          <a:p>
            <a:pPr rtl="0"/>
            <a:r>
              <a:rPr lang="fr-FR"/>
              <a:t>Ce thème PowerPoint utilise sa propre série de couleurs, de polices et d’effets pour créer l’apparence générale de ces diapositives. </a:t>
            </a:r>
          </a:p>
          <a:p>
            <a:pPr rtl="0"/>
            <a:r>
              <a:rPr lang="fr-FR"/>
              <a:t>PowerPoint inclut de nombreux thèmes pour donner à votre présentation la personnalité qui convient.</a:t>
            </a:r>
          </a:p>
        </p:txBody>
      </p:sp>
      <p:sp>
        <p:nvSpPr>
          <p:cNvPr id="3" name="Espace réservé du pied de page 2">
            <a:extLst>
              <a:ext uri="{FF2B5EF4-FFF2-40B4-BE49-F238E27FC236}">
                <a16:creationId xmlns:a16="http://schemas.microsoft.com/office/drawing/2014/main" id="{4BE5F9A3-EC1A-4AB8-9A51-93EBC2DBC869}"/>
              </a:ext>
            </a:extLst>
          </p:cNvPr>
          <p:cNvSpPr>
            <a:spLocks noGrp="1"/>
          </p:cNvSpPr>
          <p:nvPr>
            <p:ph type="ftr" sz="quarter" idx="11"/>
          </p:nvPr>
        </p:nvSpPr>
        <p:spPr>
          <a:xfrm rot="5400000">
            <a:off x="9233562" y="2578525"/>
            <a:ext cx="4114800" cy="365125"/>
          </a:xfrm>
        </p:spPr>
        <p:txBody>
          <a:bodyPr rtlCol="0"/>
          <a:lstStyle/>
          <a:p>
            <a:pPr rtl="0"/>
            <a:r>
              <a:rPr lang="fr-FR"/>
              <a:t>TITRE DE LA PRÉSENTATION</a:t>
            </a:r>
          </a:p>
        </p:txBody>
      </p:sp>
      <p:sp>
        <p:nvSpPr>
          <p:cNvPr id="5" name="Espace réservé du numéro de diapositive 4">
            <a:extLst>
              <a:ext uri="{FF2B5EF4-FFF2-40B4-BE49-F238E27FC236}">
                <a16:creationId xmlns:a16="http://schemas.microsoft.com/office/drawing/2014/main" id="{30349A24-7B64-4D34-8057-986A397B88C1}"/>
              </a:ext>
            </a:extLst>
          </p:cNvPr>
          <p:cNvSpPr>
            <a:spLocks noGrp="1"/>
          </p:cNvSpPr>
          <p:nvPr>
            <p:ph type="sldNum" sz="quarter" idx="12"/>
          </p:nvPr>
        </p:nvSpPr>
        <p:spPr>
          <a:xfrm>
            <a:off x="10821701" y="5672706"/>
            <a:ext cx="951908" cy="754673"/>
          </a:xfrm>
        </p:spPr>
        <p:txBody>
          <a:bodyPr rtlCol="0"/>
          <a:lstStyle/>
          <a:p>
            <a:pPr rtl="0"/>
            <a:fld id="{5709AFD8-D051-4223-B8CF-1EC150CE8836}" type="slidenum">
              <a:rPr lang="fr-FR" smtClean="0"/>
              <a:pPr/>
              <a:t>10</a:t>
            </a:fld>
            <a:endParaRPr lang="fr-FR"/>
          </a:p>
        </p:txBody>
      </p:sp>
    </p:spTree>
    <p:extLst>
      <p:ext uri="{BB962C8B-B14F-4D97-AF65-F5344CB8AC3E}">
        <p14:creationId xmlns:p14="http://schemas.microsoft.com/office/powerpoint/2010/main" val="23622755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a:extLst>
              <a:ext uri="{FF2B5EF4-FFF2-40B4-BE49-F238E27FC236}">
                <a16:creationId xmlns:a16="http://schemas.microsoft.com/office/drawing/2014/main" id="{62CA1E89-F74D-4164-B92E-2F5324CCDDE7}"/>
              </a:ext>
            </a:extLst>
          </p:cNvPr>
          <p:cNvSpPr>
            <a:spLocks noGrp="1"/>
          </p:cNvSpPr>
          <p:nvPr>
            <p:ph type="ctrTitle"/>
          </p:nvPr>
        </p:nvSpPr>
        <p:spPr>
          <a:xfrm>
            <a:off x="1027963" y="2517060"/>
            <a:ext cx="8145533" cy="1020797"/>
          </a:xfrm>
        </p:spPr>
        <p:txBody>
          <a:bodyPr rtlCol="0"/>
          <a:lstStyle/>
          <a:p>
            <a:pPr rtl="0"/>
            <a:r>
              <a:rPr lang="fr-FR" dirty="0"/>
              <a:t>Résumé</a:t>
            </a:r>
          </a:p>
        </p:txBody>
      </p:sp>
      <p:sp>
        <p:nvSpPr>
          <p:cNvPr id="15" name="Sous-titre 14">
            <a:extLst>
              <a:ext uri="{FF2B5EF4-FFF2-40B4-BE49-F238E27FC236}">
                <a16:creationId xmlns:a16="http://schemas.microsoft.com/office/drawing/2014/main" id="{1F3F803E-A30E-4AFB-87E9-DCDDA41E15D5}"/>
              </a:ext>
            </a:extLst>
          </p:cNvPr>
          <p:cNvSpPr>
            <a:spLocks noGrp="1"/>
          </p:cNvSpPr>
          <p:nvPr>
            <p:ph type="subTitle" idx="1"/>
          </p:nvPr>
        </p:nvSpPr>
        <p:spPr>
          <a:xfrm>
            <a:off x="1027961" y="4269546"/>
            <a:ext cx="9106631" cy="1403153"/>
          </a:xfrm>
        </p:spPr>
        <p:txBody>
          <a:bodyPr rtlCol="0"/>
          <a:lstStyle/>
          <a:p>
            <a:pPr rtl="0"/>
            <a:r>
              <a:rPr lang="fr-FR"/>
              <a:t>Avec PowerPoint, vous pouvez créer des présentations, puis partager votre travail avec d’autres personnes, où qu’elles soient. Tapez ici le texte souhaité pour commencer. Vous pouvez également ajouter des images, des dessins et des vidéos sur ce modèle. Enregistrez sur OneDrive, puis accédez à vos présentations depuis votre ordinateur, depuis votre tablette ou depuis votre téléphone. </a:t>
            </a:r>
          </a:p>
        </p:txBody>
      </p:sp>
      <p:pic>
        <p:nvPicPr>
          <p:cNvPr id="56" name="Espace réservé d’image 55" descr="Bureau avec des revues et un ordinateur portable">
            <a:extLst>
              <a:ext uri="{FF2B5EF4-FFF2-40B4-BE49-F238E27FC236}">
                <a16:creationId xmlns:a16="http://schemas.microsoft.com/office/drawing/2014/main" id="{851ACFD4-7AE2-413A-BD85-827474424325}"/>
              </a:ext>
            </a:extLst>
          </p:cNvPr>
          <p:cNvPicPr>
            <a:picLocks noGrp="1" noChangeAspect="1"/>
          </p:cNvPicPr>
          <p:nvPr>
            <p:ph type="pic" sz="quarter" idx="13"/>
          </p:nvPr>
        </p:nvPicPr>
        <p:blipFill rotWithShape="1">
          <a:blip r:embed="rId3"/>
          <a:srcRect t="5667" b="5667"/>
          <a:stretch/>
        </p:blipFill>
        <p:spPr>
          <a:xfrm>
            <a:off x="381383" y="365108"/>
            <a:ext cx="2569503" cy="1519237"/>
          </a:xfrm>
        </p:spPr>
      </p:pic>
      <p:pic>
        <p:nvPicPr>
          <p:cNvPr id="16" name="Espace réservé d’image 15" descr="Personnes souriantes en train de regarder leurs téléphones">
            <a:extLst>
              <a:ext uri="{FF2B5EF4-FFF2-40B4-BE49-F238E27FC236}">
                <a16:creationId xmlns:a16="http://schemas.microsoft.com/office/drawing/2014/main" id="{951C9EE5-67DC-4D11-A65F-D5593538EB5F}"/>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2951977" y="365108"/>
            <a:ext cx="2587752" cy="1519237"/>
          </a:xfrm>
        </p:spPr>
      </p:pic>
      <p:pic>
        <p:nvPicPr>
          <p:cNvPr id="59" name="Espace réservé d’image 58" descr="Roulement, pied à coulisse, crayon, dessin">
            <a:extLst>
              <a:ext uri="{FF2B5EF4-FFF2-40B4-BE49-F238E27FC236}">
                <a16:creationId xmlns:a16="http://schemas.microsoft.com/office/drawing/2014/main" id="{D2240412-D79B-4C60-B913-5106FD854FAA}"/>
              </a:ext>
            </a:extLst>
          </p:cNvPr>
          <p:cNvPicPr>
            <a:picLocks noGrp="1" noChangeAspect="1"/>
          </p:cNvPicPr>
          <p:nvPr>
            <p:ph type="pic" sz="quarter" idx="15"/>
          </p:nvPr>
        </p:nvPicPr>
        <p:blipFill rotWithShape="1">
          <a:blip r:embed="rId5"/>
          <a:srcRect t="5966" b="5966"/>
          <a:stretch/>
        </p:blipFill>
        <p:spPr>
          <a:xfrm>
            <a:off x="5540820" y="365108"/>
            <a:ext cx="2587752" cy="1519237"/>
          </a:xfrm>
        </p:spPr>
      </p:pic>
      <p:pic>
        <p:nvPicPr>
          <p:cNvPr id="25" name="Espace réservé d’image 24" descr="Réunion de collègues ">
            <a:extLst>
              <a:ext uri="{FF2B5EF4-FFF2-40B4-BE49-F238E27FC236}">
                <a16:creationId xmlns:a16="http://schemas.microsoft.com/office/drawing/2014/main" id="{9F31BB21-C729-4B21-98D7-F299E1DACE94}"/>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8134743" y="365108"/>
            <a:ext cx="2587752" cy="1519237"/>
          </a:xfrm>
        </p:spPr>
      </p:pic>
      <p:sp>
        <p:nvSpPr>
          <p:cNvPr id="42" name="Espace réservé du pied de page 41">
            <a:extLst>
              <a:ext uri="{FF2B5EF4-FFF2-40B4-BE49-F238E27FC236}">
                <a16:creationId xmlns:a16="http://schemas.microsoft.com/office/drawing/2014/main" id="{083788C2-6193-4C41-BDFE-949DB17F8725}"/>
              </a:ext>
            </a:extLst>
          </p:cNvPr>
          <p:cNvSpPr>
            <a:spLocks noGrp="1"/>
          </p:cNvSpPr>
          <p:nvPr>
            <p:ph type="ftr" sz="quarter" idx="11"/>
          </p:nvPr>
        </p:nvSpPr>
        <p:spPr>
          <a:xfrm rot="5400000">
            <a:off x="9233562" y="2578525"/>
            <a:ext cx="4114800" cy="365125"/>
          </a:xfrm>
        </p:spPr>
        <p:txBody>
          <a:bodyPr rtlCol="0"/>
          <a:lstStyle/>
          <a:p>
            <a:pPr rtl="0"/>
            <a:r>
              <a:rPr lang="fr-FR"/>
              <a:t>TITRE DE LA PRÉSENTATION</a:t>
            </a:r>
          </a:p>
        </p:txBody>
      </p:sp>
      <p:sp>
        <p:nvSpPr>
          <p:cNvPr id="43" name="Espace réservé du numéro de diapositive 42">
            <a:extLst>
              <a:ext uri="{FF2B5EF4-FFF2-40B4-BE49-F238E27FC236}">
                <a16:creationId xmlns:a16="http://schemas.microsoft.com/office/drawing/2014/main" id="{6A41C43B-C2F7-4C15-9A68-278D666DA326}"/>
              </a:ext>
            </a:extLst>
          </p:cNvPr>
          <p:cNvSpPr>
            <a:spLocks noGrp="1"/>
          </p:cNvSpPr>
          <p:nvPr>
            <p:ph type="sldNum" sz="quarter" idx="12"/>
          </p:nvPr>
        </p:nvSpPr>
        <p:spPr>
          <a:xfrm>
            <a:off x="10821701" y="5672706"/>
            <a:ext cx="951908" cy="754673"/>
          </a:xfrm>
        </p:spPr>
        <p:txBody>
          <a:bodyPr rtlCol="0"/>
          <a:lstStyle/>
          <a:p>
            <a:pPr rtl="0"/>
            <a:fld id="{CE0B4D92-8F8B-47B9-9884-2F4ECA2EC99E}" type="slidenum">
              <a:rPr lang="fr-FR" smtClean="0"/>
              <a:pPr/>
              <a:t>11</a:t>
            </a:fld>
            <a:endParaRPr lang="fr-FR"/>
          </a:p>
        </p:txBody>
      </p:sp>
    </p:spTree>
    <p:extLst>
      <p:ext uri="{BB962C8B-B14F-4D97-AF65-F5344CB8AC3E}">
        <p14:creationId xmlns:p14="http://schemas.microsoft.com/office/powerpoint/2010/main" val="39041998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F8B644-5F5A-4E5B-BA28-DE6E222EB900}"/>
              </a:ext>
            </a:extLst>
          </p:cNvPr>
          <p:cNvSpPr>
            <a:spLocks noGrp="1"/>
          </p:cNvSpPr>
          <p:nvPr>
            <p:ph type="ctrTitle"/>
          </p:nvPr>
        </p:nvSpPr>
        <p:spPr>
          <a:xfrm>
            <a:off x="861024" y="860615"/>
            <a:ext cx="4973746" cy="3426107"/>
          </a:xfrm>
        </p:spPr>
        <p:txBody>
          <a:bodyPr rtlCol="0"/>
          <a:lstStyle/>
          <a:p>
            <a:pPr rtl="0"/>
            <a:r>
              <a:rPr lang="fr-FR"/>
              <a:t>Merci</a:t>
            </a:r>
          </a:p>
        </p:txBody>
      </p:sp>
      <p:sp>
        <p:nvSpPr>
          <p:cNvPr id="3" name="Sous-titre 2">
            <a:extLst>
              <a:ext uri="{FF2B5EF4-FFF2-40B4-BE49-F238E27FC236}">
                <a16:creationId xmlns:a16="http://schemas.microsoft.com/office/drawing/2014/main" id="{893C76A6-847B-4C82-B5E0-00AA09AD00A5}"/>
              </a:ext>
            </a:extLst>
          </p:cNvPr>
          <p:cNvSpPr>
            <a:spLocks noGrp="1"/>
          </p:cNvSpPr>
          <p:nvPr>
            <p:ph type="subTitle" idx="1"/>
          </p:nvPr>
        </p:nvSpPr>
        <p:spPr>
          <a:xfrm>
            <a:off x="846826" y="5184479"/>
            <a:ext cx="5249174" cy="660166"/>
          </a:xfrm>
        </p:spPr>
        <p:txBody>
          <a:bodyPr rtlCol="0"/>
          <a:lstStyle/>
          <a:p>
            <a:pPr rtl="0"/>
            <a:r>
              <a:rPr lang="fr-FR"/>
              <a:t>Nom du présentateur  •  E-mail  •  site web</a:t>
            </a:r>
          </a:p>
        </p:txBody>
      </p:sp>
      <p:pic>
        <p:nvPicPr>
          <p:cNvPr id="101" name="Espace réservé d’image 100" descr="Bureau avec clavier, crayon, bloc-notes, lunettes de lecture et téléphone">
            <a:extLst>
              <a:ext uri="{FF2B5EF4-FFF2-40B4-BE49-F238E27FC236}">
                <a16:creationId xmlns:a16="http://schemas.microsoft.com/office/drawing/2014/main" id="{FB375E85-E1B2-43CF-B21B-9B8C2110B7F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440805" y="346969"/>
            <a:ext cx="4308475" cy="5669280"/>
          </a:xfrm>
        </p:spPr>
      </p:pic>
      <p:sp>
        <p:nvSpPr>
          <p:cNvPr id="28" name="Espace réservé du pied de page 27">
            <a:extLst>
              <a:ext uri="{FF2B5EF4-FFF2-40B4-BE49-F238E27FC236}">
                <a16:creationId xmlns:a16="http://schemas.microsoft.com/office/drawing/2014/main" id="{F13935AE-5DF2-446C-8700-C187C6E71514}"/>
              </a:ext>
            </a:extLst>
          </p:cNvPr>
          <p:cNvSpPr>
            <a:spLocks noGrp="1"/>
          </p:cNvSpPr>
          <p:nvPr>
            <p:ph type="ftr" sz="quarter" idx="11"/>
          </p:nvPr>
        </p:nvSpPr>
        <p:spPr>
          <a:xfrm rot="5400000">
            <a:off x="9233562" y="2578525"/>
            <a:ext cx="4114800" cy="365125"/>
          </a:xfrm>
        </p:spPr>
        <p:txBody>
          <a:bodyPr rtlCol="0"/>
          <a:lstStyle/>
          <a:p>
            <a:pPr rtl="0"/>
            <a:r>
              <a:rPr lang="fr-FR"/>
              <a:t>TITRE DE LA PRÉSENTATION</a:t>
            </a:r>
          </a:p>
        </p:txBody>
      </p:sp>
      <p:sp>
        <p:nvSpPr>
          <p:cNvPr id="29" name="Espace réservé du numéro de diapositive 28">
            <a:extLst>
              <a:ext uri="{FF2B5EF4-FFF2-40B4-BE49-F238E27FC236}">
                <a16:creationId xmlns:a16="http://schemas.microsoft.com/office/drawing/2014/main" id="{A71A34B9-CDBE-4F6F-A2CD-04C420DB3455}"/>
              </a:ext>
            </a:extLst>
          </p:cNvPr>
          <p:cNvSpPr>
            <a:spLocks noGrp="1"/>
          </p:cNvSpPr>
          <p:nvPr>
            <p:ph type="sldNum" sz="quarter" idx="12"/>
          </p:nvPr>
        </p:nvSpPr>
        <p:spPr>
          <a:xfrm>
            <a:off x="10821701" y="5672706"/>
            <a:ext cx="951908" cy="754673"/>
          </a:xfrm>
        </p:spPr>
        <p:txBody>
          <a:bodyPr rtlCol="0"/>
          <a:lstStyle/>
          <a:p>
            <a:pPr rtl="0"/>
            <a:fld id="{42B7CBA4-B6F8-42AF-9F87-A3019C537482}" type="slidenum">
              <a:rPr lang="fr-FR" smtClean="0"/>
              <a:pPr/>
              <a:t>12</a:t>
            </a:fld>
            <a:endParaRPr lang="fr-FR"/>
          </a:p>
        </p:txBody>
      </p:sp>
    </p:spTree>
    <p:extLst>
      <p:ext uri="{BB962C8B-B14F-4D97-AF65-F5344CB8AC3E}">
        <p14:creationId xmlns:p14="http://schemas.microsoft.com/office/powerpoint/2010/main" val="1604482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413838-6CCC-4797-8ECB-7EF9DD857248}"/>
              </a:ext>
            </a:extLst>
          </p:cNvPr>
          <p:cNvSpPr>
            <a:spLocks noGrp="1"/>
          </p:cNvSpPr>
          <p:nvPr>
            <p:ph type="ctrTitle"/>
          </p:nvPr>
        </p:nvSpPr>
        <p:spPr>
          <a:xfrm>
            <a:off x="736052" y="4831105"/>
            <a:ext cx="6265486" cy="1075278"/>
          </a:xfrm>
        </p:spPr>
        <p:txBody>
          <a:bodyPr rtlCol="0"/>
          <a:lstStyle/>
          <a:p>
            <a:pPr rtl="0"/>
            <a:r>
              <a:rPr lang="fr-FR"/>
              <a:t>Titre de la présentation</a:t>
            </a:r>
          </a:p>
        </p:txBody>
      </p:sp>
      <p:sp>
        <p:nvSpPr>
          <p:cNvPr id="11" name="Sous-titre 10">
            <a:extLst>
              <a:ext uri="{FF2B5EF4-FFF2-40B4-BE49-F238E27FC236}">
                <a16:creationId xmlns:a16="http://schemas.microsoft.com/office/drawing/2014/main" id="{2F99BCD9-99B4-425C-B3C0-E78EBA3C8999}"/>
              </a:ext>
            </a:extLst>
          </p:cNvPr>
          <p:cNvSpPr>
            <a:spLocks noGrp="1"/>
          </p:cNvSpPr>
          <p:nvPr>
            <p:ph type="subTitle" idx="1"/>
          </p:nvPr>
        </p:nvSpPr>
        <p:spPr>
          <a:xfrm>
            <a:off x="7682022" y="4837855"/>
            <a:ext cx="2771933" cy="986000"/>
          </a:xfrm>
        </p:spPr>
        <p:txBody>
          <a:bodyPr rtlCol="0" anchor="t"/>
          <a:lstStyle/>
          <a:p>
            <a:pPr rtl="0"/>
            <a:r>
              <a:rPr lang="fr-FR"/>
              <a:t>Nom du présentateur</a:t>
            </a:r>
          </a:p>
        </p:txBody>
      </p:sp>
      <p:pic>
        <p:nvPicPr>
          <p:cNvPr id="30" name="Espace réservé d’image 29" descr="Bureau avec papier, ordinateur portable, stylo et lunettes">
            <a:extLst>
              <a:ext uri="{FF2B5EF4-FFF2-40B4-BE49-F238E27FC236}">
                <a16:creationId xmlns:a16="http://schemas.microsoft.com/office/drawing/2014/main" id="{EBEF8340-BD26-4016-B1B1-9BFC9B942749}"/>
              </a:ext>
            </a:extLst>
          </p:cNvPr>
          <p:cNvPicPr>
            <a:picLocks noGrp="1" noChangeAspect="1"/>
          </p:cNvPicPr>
          <p:nvPr>
            <p:ph type="pic" sz="quarter" idx="13"/>
          </p:nvPr>
        </p:nvPicPr>
        <p:blipFill rotWithShape="1">
          <a:blip r:embed="rId3"/>
          <a:srcRect t="7" b="7"/>
          <a:stretch/>
        </p:blipFill>
        <p:spPr>
          <a:xfrm>
            <a:off x="379094" y="344805"/>
            <a:ext cx="10369604" cy="4154274"/>
          </a:xfrm>
        </p:spPr>
      </p:pic>
    </p:spTree>
    <p:extLst>
      <p:ext uri="{BB962C8B-B14F-4D97-AF65-F5344CB8AC3E}">
        <p14:creationId xmlns:p14="http://schemas.microsoft.com/office/powerpoint/2010/main" val="1997080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884B2B35-06F8-4F5C-A618-6002214CE22A}"/>
              </a:ext>
            </a:extLst>
          </p:cNvPr>
          <p:cNvSpPr>
            <a:spLocks noGrp="1"/>
          </p:cNvSpPr>
          <p:nvPr>
            <p:ph type="title"/>
          </p:nvPr>
        </p:nvSpPr>
        <p:spPr>
          <a:xfrm>
            <a:off x="838199" y="545914"/>
            <a:ext cx="9527275" cy="1241944"/>
          </a:xfrm>
        </p:spPr>
        <p:txBody>
          <a:bodyPr rtlCol="0"/>
          <a:lstStyle/>
          <a:p>
            <a:pPr rtl="0"/>
            <a:r>
              <a:rPr lang="fr-FR"/>
              <a:t>Ordre du jour</a:t>
            </a:r>
          </a:p>
        </p:txBody>
      </p:sp>
      <p:sp>
        <p:nvSpPr>
          <p:cNvPr id="15" name="Espace réservé du contenu 14">
            <a:extLst>
              <a:ext uri="{FF2B5EF4-FFF2-40B4-BE49-F238E27FC236}">
                <a16:creationId xmlns:a16="http://schemas.microsoft.com/office/drawing/2014/main" id="{26392955-6557-4ED6-B174-E9F9D52D2E58}"/>
              </a:ext>
            </a:extLst>
          </p:cNvPr>
          <p:cNvSpPr>
            <a:spLocks noGrp="1"/>
          </p:cNvSpPr>
          <p:nvPr>
            <p:ph idx="1"/>
          </p:nvPr>
        </p:nvSpPr>
        <p:spPr>
          <a:xfrm>
            <a:off x="838200" y="2400300"/>
            <a:ext cx="6025116" cy="3352226"/>
          </a:xfrm>
        </p:spPr>
        <p:txBody>
          <a:bodyPr rtlCol="0">
            <a:normAutofit/>
          </a:bodyPr>
          <a:lstStyle/>
          <a:p>
            <a:pPr rtl="0"/>
            <a:r>
              <a:rPr lang="fr-FR"/>
              <a:t>Thème un</a:t>
            </a:r>
          </a:p>
          <a:p>
            <a:pPr rtl="0"/>
            <a:r>
              <a:rPr lang="fr-FR"/>
              <a:t>Thème deux</a:t>
            </a:r>
          </a:p>
          <a:p>
            <a:pPr rtl="0"/>
            <a:r>
              <a:rPr lang="fr-FR"/>
              <a:t>Thème trois</a:t>
            </a:r>
          </a:p>
          <a:p>
            <a:pPr rtl="0"/>
            <a:r>
              <a:rPr lang="fr-FR"/>
              <a:t>Thème quatre</a:t>
            </a:r>
          </a:p>
          <a:p>
            <a:pPr rtl="0"/>
            <a:r>
              <a:rPr lang="fr-FR"/>
              <a:t>Thème cinq</a:t>
            </a:r>
          </a:p>
        </p:txBody>
      </p:sp>
      <p:pic>
        <p:nvPicPr>
          <p:cNvPr id="12" name="Espace réservé d’image 11" descr="Gros plan d’une calculatrice">
            <a:extLst>
              <a:ext uri="{FF2B5EF4-FFF2-40B4-BE49-F238E27FC236}">
                <a16:creationId xmlns:a16="http://schemas.microsoft.com/office/drawing/2014/main" id="{C320AFE2-20CA-43D3-8E4E-28DBD9F9B755}"/>
              </a:ext>
            </a:extLst>
          </p:cNvPr>
          <p:cNvPicPr>
            <a:picLocks noGrp="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269480" y="1928306"/>
            <a:ext cx="3465576" cy="4105656"/>
          </a:xfrm>
        </p:spPr>
      </p:pic>
      <p:sp>
        <p:nvSpPr>
          <p:cNvPr id="19" name="Espace réservé du pied de page 18">
            <a:extLst>
              <a:ext uri="{FF2B5EF4-FFF2-40B4-BE49-F238E27FC236}">
                <a16:creationId xmlns:a16="http://schemas.microsoft.com/office/drawing/2014/main" id="{CBBB7DCC-419E-4462-B49C-E0F2281E7226}"/>
              </a:ext>
            </a:extLst>
          </p:cNvPr>
          <p:cNvSpPr>
            <a:spLocks noGrp="1"/>
          </p:cNvSpPr>
          <p:nvPr>
            <p:ph type="ftr" sz="quarter" idx="11"/>
          </p:nvPr>
        </p:nvSpPr>
        <p:spPr>
          <a:xfrm rot="5400000">
            <a:off x="9233562" y="2578525"/>
            <a:ext cx="4114800" cy="365125"/>
          </a:xfrm>
        </p:spPr>
        <p:txBody>
          <a:bodyPr rtlCol="0"/>
          <a:lstStyle/>
          <a:p>
            <a:pPr rtl="0"/>
            <a:r>
              <a:rPr lang="fr-FR"/>
              <a:t>TITRE DE LA PRÉSENTATION</a:t>
            </a:r>
          </a:p>
        </p:txBody>
      </p:sp>
      <p:sp>
        <p:nvSpPr>
          <p:cNvPr id="20" name="Espace réservé du numéro de diapositive 19">
            <a:extLst>
              <a:ext uri="{FF2B5EF4-FFF2-40B4-BE49-F238E27FC236}">
                <a16:creationId xmlns:a16="http://schemas.microsoft.com/office/drawing/2014/main" id="{206A6756-4AD0-48B1-A2A6-221571B100C2}"/>
              </a:ext>
            </a:extLst>
          </p:cNvPr>
          <p:cNvSpPr>
            <a:spLocks noGrp="1"/>
          </p:cNvSpPr>
          <p:nvPr>
            <p:ph type="sldNum" sz="quarter" idx="12"/>
          </p:nvPr>
        </p:nvSpPr>
        <p:spPr>
          <a:xfrm>
            <a:off x="10821701" y="5672706"/>
            <a:ext cx="951908" cy="754673"/>
          </a:xfrm>
        </p:spPr>
        <p:txBody>
          <a:bodyPr rtlCol="0"/>
          <a:lstStyle/>
          <a:p>
            <a:pPr rtl="0"/>
            <a:fld id="{FB5BC9EA-4FEE-444B-92CE-4488B20DCBA7}" type="slidenum">
              <a:rPr lang="fr-FR" smtClean="0"/>
              <a:pPr/>
              <a:t>2</a:t>
            </a:fld>
            <a:endParaRPr lang="fr-FR"/>
          </a:p>
        </p:txBody>
      </p:sp>
    </p:spTree>
    <p:extLst>
      <p:ext uri="{BB962C8B-B14F-4D97-AF65-F5344CB8AC3E}">
        <p14:creationId xmlns:p14="http://schemas.microsoft.com/office/powerpoint/2010/main" val="1144966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4">
            <a:extLst>
              <a:ext uri="{FF2B5EF4-FFF2-40B4-BE49-F238E27FC236}">
                <a16:creationId xmlns:a16="http://schemas.microsoft.com/office/drawing/2014/main" id="{029A8827-3374-4A11-8C85-AA2D78E9D5F2}"/>
              </a:ext>
            </a:extLst>
          </p:cNvPr>
          <p:cNvSpPr>
            <a:spLocks noGrp="1"/>
          </p:cNvSpPr>
          <p:nvPr>
            <p:ph type="title"/>
          </p:nvPr>
        </p:nvSpPr>
        <p:spPr>
          <a:xfrm>
            <a:off x="5446143" y="633510"/>
            <a:ext cx="4951823" cy="1500079"/>
          </a:xfrm>
        </p:spPr>
        <p:txBody>
          <a:bodyPr rtlCol="0"/>
          <a:lstStyle/>
          <a:p>
            <a:pPr rtl="0"/>
            <a:r>
              <a:rPr lang="fr-FR"/>
              <a:t>Introduction</a:t>
            </a:r>
          </a:p>
        </p:txBody>
      </p:sp>
      <p:pic>
        <p:nvPicPr>
          <p:cNvPr id="24" name="Espace réservé d’image 23" descr="Personne en train d’écrire sur une vitre">
            <a:extLst>
              <a:ext uri="{FF2B5EF4-FFF2-40B4-BE49-F238E27FC236}">
                <a16:creationId xmlns:a16="http://schemas.microsoft.com/office/drawing/2014/main" id="{E8D6D228-D684-4F0F-9A5A-880FC7432E4D}"/>
              </a:ext>
            </a:extLst>
          </p:cNvPr>
          <p:cNvPicPr>
            <a:picLocks noGrp="1" noChangeAspect="1"/>
          </p:cNvPicPr>
          <p:nvPr>
            <p:ph type="pic" sz="quarter" idx="13"/>
          </p:nvPr>
        </p:nvPicPr>
        <p:blipFill rotWithShape="1">
          <a:blip r:embed="rId3"/>
          <a:srcRect l="7973" r="7973"/>
          <a:stretch/>
        </p:blipFill>
        <p:spPr>
          <a:xfrm>
            <a:off x="539750" y="400050"/>
            <a:ext cx="3606800" cy="2860675"/>
          </a:xfrm>
        </p:spPr>
      </p:pic>
      <p:pic>
        <p:nvPicPr>
          <p:cNvPr id="12" name="Espace réservé d’image 11" descr="Personne en train de taper sur un ordinateur portable">
            <a:extLst>
              <a:ext uri="{FF2B5EF4-FFF2-40B4-BE49-F238E27FC236}">
                <a16:creationId xmlns:a16="http://schemas.microsoft.com/office/drawing/2014/main" id="{5C6EB4F4-2E2A-4AA4-BE26-B5AA4D3BDF00}"/>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539750" y="3565525"/>
            <a:ext cx="3606800" cy="2860675"/>
          </a:xfrm>
        </p:spPr>
      </p:pic>
      <p:sp>
        <p:nvSpPr>
          <p:cNvPr id="17" name="Espace réservé du contenu 16">
            <a:extLst>
              <a:ext uri="{FF2B5EF4-FFF2-40B4-BE49-F238E27FC236}">
                <a16:creationId xmlns:a16="http://schemas.microsoft.com/office/drawing/2014/main" id="{017C5392-1C76-48FA-8940-76AD15BCEF55}"/>
              </a:ext>
            </a:extLst>
          </p:cNvPr>
          <p:cNvSpPr>
            <a:spLocks noGrp="1"/>
          </p:cNvSpPr>
          <p:nvPr>
            <p:ph idx="1"/>
          </p:nvPr>
        </p:nvSpPr>
        <p:spPr>
          <a:xfrm>
            <a:off x="5446144" y="2794959"/>
            <a:ext cx="4856441" cy="2877746"/>
          </a:xfrm>
        </p:spPr>
        <p:txBody>
          <a:bodyPr rtlCol="0"/>
          <a:lstStyle/>
          <a:p>
            <a:pPr rtl="0"/>
            <a:r>
              <a:rPr lang="fr-FR"/>
              <a:t>Avec PowerPoint, vous pouvez créer des présentations, puis partager votre travail avec d’autres personnes, où qu’elles soient. Tapez ici le texte souhaité pour commencer. Vous pouvez également ajouter des images, des dessins et des vidéos sur ce modèle. Enregistrez sur OneDrive, puis accédez à vos présentations depuis votre ordinateur, depuis votre tablette ou depuis votre téléphone. </a:t>
            </a:r>
          </a:p>
        </p:txBody>
      </p:sp>
      <p:sp>
        <p:nvSpPr>
          <p:cNvPr id="22" name="Espace réservé du pied de page 21">
            <a:extLst>
              <a:ext uri="{FF2B5EF4-FFF2-40B4-BE49-F238E27FC236}">
                <a16:creationId xmlns:a16="http://schemas.microsoft.com/office/drawing/2014/main" id="{74D078E0-1675-4479-A2AB-9DD2016B8737}"/>
              </a:ext>
            </a:extLst>
          </p:cNvPr>
          <p:cNvSpPr>
            <a:spLocks noGrp="1"/>
          </p:cNvSpPr>
          <p:nvPr>
            <p:ph type="ftr" sz="quarter" idx="11"/>
          </p:nvPr>
        </p:nvSpPr>
        <p:spPr>
          <a:xfrm rot="5400000">
            <a:off x="9233562" y="2578525"/>
            <a:ext cx="4114800" cy="365125"/>
          </a:xfrm>
        </p:spPr>
        <p:txBody>
          <a:bodyPr rtlCol="0"/>
          <a:lstStyle/>
          <a:p>
            <a:pPr rtl="0"/>
            <a:r>
              <a:rPr lang="fr-FR"/>
              <a:t>TITRE DE LA PRÉSENTATION</a:t>
            </a:r>
          </a:p>
        </p:txBody>
      </p:sp>
      <p:sp>
        <p:nvSpPr>
          <p:cNvPr id="23" name="Espace réservé du numéro de diapositive 22">
            <a:extLst>
              <a:ext uri="{FF2B5EF4-FFF2-40B4-BE49-F238E27FC236}">
                <a16:creationId xmlns:a16="http://schemas.microsoft.com/office/drawing/2014/main" id="{02E0DE71-4D88-4BC4-A247-4E1F6302359A}"/>
              </a:ext>
            </a:extLst>
          </p:cNvPr>
          <p:cNvSpPr>
            <a:spLocks noGrp="1"/>
          </p:cNvSpPr>
          <p:nvPr>
            <p:ph type="sldNum" sz="quarter" idx="12"/>
          </p:nvPr>
        </p:nvSpPr>
        <p:spPr>
          <a:xfrm>
            <a:off x="10821701" y="5672706"/>
            <a:ext cx="951908" cy="754673"/>
          </a:xfrm>
        </p:spPr>
        <p:txBody>
          <a:bodyPr rtlCol="0"/>
          <a:lstStyle/>
          <a:p>
            <a:pPr rtl="0"/>
            <a:fld id="{FB5BC9EA-4FEE-444B-92CE-4488B20DCBA7}" type="slidenum">
              <a:rPr lang="fr-FR" smtClean="0"/>
              <a:pPr/>
              <a:t>3</a:t>
            </a:fld>
            <a:endParaRPr lang="fr-FR"/>
          </a:p>
        </p:txBody>
      </p:sp>
    </p:spTree>
    <p:extLst>
      <p:ext uri="{BB962C8B-B14F-4D97-AF65-F5344CB8AC3E}">
        <p14:creationId xmlns:p14="http://schemas.microsoft.com/office/powerpoint/2010/main" val="913396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87B840-04AA-410B-8A72-B848F9F6C257}"/>
              </a:ext>
            </a:extLst>
          </p:cNvPr>
          <p:cNvSpPr>
            <a:spLocks noGrp="1"/>
          </p:cNvSpPr>
          <p:nvPr>
            <p:ph type="ctrTitle"/>
          </p:nvPr>
        </p:nvSpPr>
        <p:spPr>
          <a:xfrm>
            <a:off x="7104444" y="2402613"/>
            <a:ext cx="3282184" cy="3331867"/>
          </a:xfrm>
        </p:spPr>
        <p:txBody>
          <a:bodyPr rtlCol="0"/>
          <a:lstStyle/>
          <a:p>
            <a:pPr rtl="0"/>
            <a:r>
              <a:rPr lang="fr-FR"/>
              <a:t>Thème un</a:t>
            </a:r>
          </a:p>
        </p:txBody>
      </p:sp>
      <p:sp>
        <p:nvSpPr>
          <p:cNvPr id="3" name="Sous-titre 2">
            <a:extLst>
              <a:ext uri="{FF2B5EF4-FFF2-40B4-BE49-F238E27FC236}">
                <a16:creationId xmlns:a16="http://schemas.microsoft.com/office/drawing/2014/main" id="{E905E107-9713-4C30-AE85-314FCED0660B}"/>
              </a:ext>
            </a:extLst>
          </p:cNvPr>
          <p:cNvSpPr>
            <a:spLocks noGrp="1"/>
          </p:cNvSpPr>
          <p:nvPr>
            <p:ph type="subTitle" idx="1"/>
          </p:nvPr>
        </p:nvSpPr>
        <p:spPr>
          <a:xfrm>
            <a:off x="7104444" y="703687"/>
            <a:ext cx="3282183" cy="866380"/>
          </a:xfrm>
        </p:spPr>
        <p:txBody>
          <a:bodyPr rtlCol="0"/>
          <a:lstStyle/>
          <a:p>
            <a:pPr rtl="0"/>
            <a:r>
              <a:rPr lang="fr-FR"/>
              <a:t>Sous-titre</a:t>
            </a:r>
          </a:p>
        </p:txBody>
      </p:sp>
      <p:pic>
        <p:nvPicPr>
          <p:cNvPr id="23" name="Espace réservé d’image 22" descr="Réunion de bureau ">
            <a:extLst>
              <a:ext uri="{FF2B5EF4-FFF2-40B4-BE49-F238E27FC236}">
                <a16:creationId xmlns:a16="http://schemas.microsoft.com/office/drawing/2014/main" id="{F7E3FB0F-A5DF-4CC2-A482-964F94F53129}"/>
              </a:ext>
            </a:extLst>
          </p:cNvPr>
          <p:cNvPicPr>
            <a:picLocks noGrp="1" noChangeAspect="1"/>
          </p:cNvPicPr>
          <p:nvPr>
            <p:ph type="pic" sz="quarter" idx="13"/>
          </p:nvPr>
        </p:nvPicPr>
        <p:blipFill rotWithShape="1">
          <a:blip r:embed="rId3"/>
          <a:srcRect l="18765" r="18765"/>
          <a:stretch/>
        </p:blipFill>
        <p:spPr>
          <a:xfrm>
            <a:off x="0" y="0"/>
            <a:ext cx="6426200" cy="6858000"/>
          </a:xfrm>
        </p:spPr>
      </p:pic>
    </p:spTree>
    <p:extLst>
      <p:ext uri="{BB962C8B-B14F-4D97-AF65-F5344CB8AC3E}">
        <p14:creationId xmlns:p14="http://schemas.microsoft.com/office/powerpoint/2010/main" val="2966309257"/>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1676D36B-3BFC-46C6-9F9E-5B416819119B}"/>
              </a:ext>
            </a:extLst>
          </p:cNvPr>
          <p:cNvSpPr>
            <a:spLocks noGrp="1"/>
          </p:cNvSpPr>
          <p:nvPr>
            <p:ph type="title"/>
          </p:nvPr>
        </p:nvSpPr>
        <p:spPr>
          <a:xfrm>
            <a:off x="838199" y="545914"/>
            <a:ext cx="9527275" cy="1241944"/>
          </a:xfrm>
        </p:spPr>
        <p:txBody>
          <a:bodyPr rtlCol="0"/>
          <a:lstStyle/>
          <a:p>
            <a:pPr rtl="0"/>
            <a:r>
              <a:rPr lang="fr-FR" dirty="0"/>
              <a:t>Tableau</a:t>
            </a:r>
          </a:p>
        </p:txBody>
      </p:sp>
      <p:graphicFrame>
        <p:nvGraphicFramePr>
          <p:cNvPr id="12" name="Tableau 9">
            <a:extLst>
              <a:ext uri="{FF2B5EF4-FFF2-40B4-BE49-F238E27FC236}">
                <a16:creationId xmlns:a16="http://schemas.microsoft.com/office/drawing/2014/main" id="{FE9C0649-F657-4392-BDCB-2938E263E31B}"/>
              </a:ext>
            </a:extLst>
          </p:cNvPr>
          <p:cNvGraphicFramePr>
            <a:graphicFrameLocks noGrp="1"/>
          </p:cNvGraphicFramePr>
          <p:nvPr>
            <p:ph sz="quarter" idx="13"/>
            <p:extLst>
              <p:ext uri="{D42A27DB-BD31-4B8C-83A1-F6EECF244321}">
                <p14:modId xmlns:p14="http://schemas.microsoft.com/office/powerpoint/2010/main" val="4145037566"/>
              </p:ext>
            </p:extLst>
          </p:nvPr>
        </p:nvGraphicFramePr>
        <p:xfrm>
          <a:off x="1220788" y="2322513"/>
          <a:ext cx="8663075" cy="3310890"/>
        </p:xfrm>
        <a:graphic>
          <a:graphicData uri="http://schemas.openxmlformats.org/drawingml/2006/table">
            <a:tbl>
              <a:tblPr firstRow="1" bandRow="1">
                <a:tableStyleId>{C083E6E3-FA7D-4D7B-A595-EF9225AFEA82}</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rtl="0"/>
                      <a:endParaRPr lang="fr-FR" noProof="0"/>
                    </a:p>
                  </a:txBody>
                  <a:tcPr anchor="ctr"/>
                </a:tc>
                <a:tc>
                  <a:txBody>
                    <a:bodyPr/>
                    <a:lstStyle/>
                    <a:p>
                      <a:pPr algn="l" rtl="0"/>
                      <a:r>
                        <a:rPr lang="fr-FR" b="0" noProof="0">
                          <a:solidFill>
                            <a:schemeClr val="tx1"/>
                          </a:solidFill>
                          <a:latin typeface="+mj-lt"/>
                        </a:rPr>
                        <a:t>Catégorie 1</a:t>
                      </a:r>
                    </a:p>
                  </a:txBody>
                  <a:tcPr anchor="ctr"/>
                </a:tc>
                <a:tc>
                  <a:txBody>
                    <a:bodyPr/>
                    <a:lstStyle/>
                    <a:p>
                      <a:pPr algn="l" rtl="0"/>
                      <a:r>
                        <a:rPr lang="fr-FR" b="0" noProof="0">
                          <a:solidFill>
                            <a:schemeClr val="tx1"/>
                          </a:solidFill>
                          <a:latin typeface="+mj-lt"/>
                        </a:rPr>
                        <a:t>Catégorie 2</a:t>
                      </a:r>
                    </a:p>
                  </a:txBody>
                  <a:tcPr anchor="ctr"/>
                </a:tc>
                <a:tc>
                  <a:txBody>
                    <a:bodyPr/>
                    <a:lstStyle/>
                    <a:p>
                      <a:pPr algn="l" rtl="0"/>
                      <a:r>
                        <a:rPr lang="fr-FR" b="0" noProof="0">
                          <a:solidFill>
                            <a:schemeClr val="tx1"/>
                          </a:solidFill>
                          <a:latin typeface="+mj-lt"/>
                        </a:rPr>
                        <a:t>Catégorie 3</a:t>
                      </a:r>
                    </a:p>
                  </a:txBody>
                  <a:tcPr anchor="ctr"/>
                </a:tc>
                <a:tc>
                  <a:txBody>
                    <a:bodyPr/>
                    <a:lstStyle/>
                    <a:p>
                      <a:pPr algn="l" rtl="0"/>
                      <a:r>
                        <a:rPr lang="fr-FR" b="0" noProof="0">
                          <a:solidFill>
                            <a:schemeClr val="tx1"/>
                          </a:solidFill>
                          <a:latin typeface="+mj-lt"/>
                        </a:rPr>
                        <a:t>Catégorie 4</a:t>
                      </a:r>
                    </a:p>
                  </a:txBody>
                  <a:tcPr anchor="ctr"/>
                </a:tc>
                <a:extLst>
                  <a:ext uri="{0D108BD9-81ED-4DB2-BD59-A6C34878D82A}">
                    <a16:rowId xmlns:a16="http://schemas.microsoft.com/office/drawing/2014/main" val="3100351803"/>
                  </a:ext>
                </a:extLst>
              </a:tr>
              <a:tr h="662178">
                <a:tc>
                  <a:txBody>
                    <a:bodyPr/>
                    <a:lstStyle/>
                    <a:p>
                      <a:pPr rtl="0"/>
                      <a:r>
                        <a:rPr lang="fr-FR" noProof="0"/>
                        <a:t>Élément 1</a:t>
                      </a:r>
                    </a:p>
                  </a:txBody>
                  <a:tcPr anchor="ctr"/>
                </a:tc>
                <a:tc>
                  <a:txBody>
                    <a:bodyPr/>
                    <a:lstStyle/>
                    <a:p>
                      <a:pPr rtl="0"/>
                      <a:r>
                        <a:rPr lang="fr-FR" noProof="0"/>
                        <a:t>4,5</a:t>
                      </a:r>
                    </a:p>
                  </a:txBody>
                  <a:tcPr anchor="ctr"/>
                </a:tc>
                <a:tc>
                  <a:txBody>
                    <a:bodyPr/>
                    <a:lstStyle/>
                    <a:p>
                      <a:pPr rtl="0"/>
                      <a:r>
                        <a:rPr lang="fr-FR" noProof="0"/>
                        <a:t>2,3</a:t>
                      </a:r>
                    </a:p>
                  </a:txBody>
                  <a:tcPr anchor="ctr"/>
                </a:tc>
                <a:tc>
                  <a:txBody>
                    <a:bodyPr/>
                    <a:lstStyle/>
                    <a:p>
                      <a:pPr rtl="0"/>
                      <a:r>
                        <a:rPr lang="fr-FR" noProof="0"/>
                        <a:t>1,7</a:t>
                      </a:r>
                    </a:p>
                  </a:txBody>
                  <a:tcPr anchor="ctr"/>
                </a:tc>
                <a:tc>
                  <a:txBody>
                    <a:bodyPr/>
                    <a:lstStyle/>
                    <a:p>
                      <a:pPr rtl="0"/>
                      <a:r>
                        <a:rPr lang="fr-FR" noProof="0"/>
                        <a:t>5</a:t>
                      </a:r>
                    </a:p>
                  </a:txBody>
                  <a:tcPr anchor="ctr"/>
                </a:tc>
                <a:extLst>
                  <a:ext uri="{0D108BD9-81ED-4DB2-BD59-A6C34878D82A}">
                    <a16:rowId xmlns:a16="http://schemas.microsoft.com/office/drawing/2014/main" val="2801628125"/>
                  </a:ext>
                </a:extLst>
              </a:tr>
              <a:tr h="662178">
                <a:tc>
                  <a:txBody>
                    <a:bodyPr/>
                    <a:lstStyle/>
                    <a:p>
                      <a:pPr rtl="0"/>
                      <a:r>
                        <a:rPr lang="fr-FR" noProof="0"/>
                        <a:t>Élément 2</a:t>
                      </a:r>
                    </a:p>
                  </a:txBody>
                  <a:tcPr anchor="ctr"/>
                </a:tc>
                <a:tc>
                  <a:txBody>
                    <a:bodyPr/>
                    <a:lstStyle/>
                    <a:p>
                      <a:pPr rtl="0"/>
                      <a:r>
                        <a:rPr lang="fr-FR" noProof="0"/>
                        <a:t>3,2</a:t>
                      </a:r>
                    </a:p>
                  </a:txBody>
                  <a:tcPr anchor="ctr"/>
                </a:tc>
                <a:tc>
                  <a:txBody>
                    <a:bodyPr/>
                    <a:lstStyle/>
                    <a:p>
                      <a:pPr rtl="0"/>
                      <a:r>
                        <a:rPr lang="fr-FR" noProof="0"/>
                        <a:t>5,1</a:t>
                      </a:r>
                    </a:p>
                  </a:txBody>
                  <a:tcPr anchor="ctr"/>
                </a:tc>
                <a:tc>
                  <a:txBody>
                    <a:bodyPr/>
                    <a:lstStyle/>
                    <a:p>
                      <a:pPr rtl="0"/>
                      <a:r>
                        <a:rPr lang="fr-FR" noProof="0"/>
                        <a:t>4,4</a:t>
                      </a:r>
                    </a:p>
                  </a:txBody>
                  <a:tcPr anchor="ctr"/>
                </a:tc>
                <a:tc>
                  <a:txBody>
                    <a:bodyPr/>
                    <a:lstStyle/>
                    <a:p>
                      <a:pPr rtl="0"/>
                      <a:r>
                        <a:rPr lang="fr-FR" noProof="0"/>
                        <a:t>3</a:t>
                      </a:r>
                    </a:p>
                  </a:txBody>
                  <a:tcPr anchor="ctr"/>
                </a:tc>
                <a:extLst>
                  <a:ext uri="{0D108BD9-81ED-4DB2-BD59-A6C34878D82A}">
                    <a16:rowId xmlns:a16="http://schemas.microsoft.com/office/drawing/2014/main" val="522315634"/>
                  </a:ext>
                </a:extLst>
              </a:tr>
              <a:tr h="662178">
                <a:tc>
                  <a:txBody>
                    <a:bodyPr/>
                    <a:lstStyle/>
                    <a:p>
                      <a:pPr rtl="0"/>
                      <a:r>
                        <a:rPr lang="fr-FR" noProof="0"/>
                        <a:t>Élément 3</a:t>
                      </a:r>
                    </a:p>
                  </a:txBody>
                  <a:tcPr anchor="ctr"/>
                </a:tc>
                <a:tc>
                  <a:txBody>
                    <a:bodyPr/>
                    <a:lstStyle/>
                    <a:p>
                      <a:pPr rtl="0"/>
                      <a:r>
                        <a:rPr lang="fr-FR" noProof="0"/>
                        <a:t>2,1</a:t>
                      </a:r>
                    </a:p>
                  </a:txBody>
                  <a:tcPr anchor="ctr"/>
                </a:tc>
                <a:tc>
                  <a:txBody>
                    <a:bodyPr/>
                    <a:lstStyle/>
                    <a:p>
                      <a:pPr rtl="0"/>
                      <a:r>
                        <a:rPr lang="fr-FR" noProof="0"/>
                        <a:t>1,7</a:t>
                      </a:r>
                    </a:p>
                  </a:txBody>
                  <a:tcPr anchor="ctr"/>
                </a:tc>
                <a:tc>
                  <a:txBody>
                    <a:bodyPr/>
                    <a:lstStyle/>
                    <a:p>
                      <a:pPr rtl="0"/>
                      <a:r>
                        <a:rPr lang="fr-FR" noProof="0"/>
                        <a:t>2,5</a:t>
                      </a:r>
                    </a:p>
                  </a:txBody>
                  <a:tcPr anchor="ctr"/>
                </a:tc>
                <a:tc>
                  <a:txBody>
                    <a:bodyPr/>
                    <a:lstStyle/>
                    <a:p>
                      <a:pPr rtl="0"/>
                      <a:r>
                        <a:rPr lang="fr-FR" noProof="0"/>
                        <a:t>2,8</a:t>
                      </a:r>
                    </a:p>
                  </a:txBody>
                  <a:tcPr anchor="ctr"/>
                </a:tc>
                <a:extLst>
                  <a:ext uri="{0D108BD9-81ED-4DB2-BD59-A6C34878D82A}">
                    <a16:rowId xmlns:a16="http://schemas.microsoft.com/office/drawing/2014/main" val="3923311043"/>
                  </a:ext>
                </a:extLst>
              </a:tr>
              <a:tr h="662178">
                <a:tc>
                  <a:txBody>
                    <a:bodyPr/>
                    <a:lstStyle/>
                    <a:p>
                      <a:pPr rtl="0"/>
                      <a:r>
                        <a:rPr lang="fr-FR" noProof="0" dirty="0"/>
                        <a:t>Élément 4</a:t>
                      </a:r>
                    </a:p>
                  </a:txBody>
                  <a:tcPr anchor="ctr"/>
                </a:tc>
                <a:tc>
                  <a:txBody>
                    <a:bodyPr/>
                    <a:lstStyle/>
                    <a:p>
                      <a:pPr rtl="0"/>
                      <a:r>
                        <a:rPr lang="fr-FR" noProof="0"/>
                        <a:t>4,5</a:t>
                      </a:r>
                    </a:p>
                  </a:txBody>
                  <a:tcPr anchor="ctr"/>
                </a:tc>
                <a:tc>
                  <a:txBody>
                    <a:bodyPr/>
                    <a:lstStyle/>
                    <a:p>
                      <a:pPr rtl="0"/>
                      <a:r>
                        <a:rPr lang="fr-FR" noProof="0"/>
                        <a:t>2,2</a:t>
                      </a:r>
                    </a:p>
                  </a:txBody>
                  <a:tcPr anchor="ctr"/>
                </a:tc>
                <a:tc>
                  <a:txBody>
                    <a:bodyPr/>
                    <a:lstStyle/>
                    <a:p>
                      <a:pPr rtl="0"/>
                      <a:r>
                        <a:rPr lang="fr-FR" noProof="0"/>
                        <a:t>1,7</a:t>
                      </a:r>
                    </a:p>
                  </a:txBody>
                  <a:tcPr anchor="ctr"/>
                </a:tc>
                <a:tc>
                  <a:txBody>
                    <a:bodyPr/>
                    <a:lstStyle/>
                    <a:p>
                      <a:pPr rtl="0"/>
                      <a:r>
                        <a:rPr lang="fr-FR" noProof="0" dirty="0"/>
                        <a:t>7</a:t>
                      </a:r>
                    </a:p>
                  </a:txBody>
                  <a:tcPr anchor="ctr"/>
                </a:tc>
                <a:extLst>
                  <a:ext uri="{0D108BD9-81ED-4DB2-BD59-A6C34878D82A}">
                    <a16:rowId xmlns:a16="http://schemas.microsoft.com/office/drawing/2014/main" val="2046739586"/>
                  </a:ext>
                </a:extLst>
              </a:tr>
            </a:tbl>
          </a:graphicData>
        </a:graphic>
      </p:graphicFrame>
      <p:sp>
        <p:nvSpPr>
          <p:cNvPr id="3" name="Espace réservé du pied de page 2">
            <a:extLst>
              <a:ext uri="{FF2B5EF4-FFF2-40B4-BE49-F238E27FC236}">
                <a16:creationId xmlns:a16="http://schemas.microsoft.com/office/drawing/2014/main" id="{F13ED85D-079F-4DB5-BFE0-E63663B6FC4D}"/>
              </a:ext>
            </a:extLst>
          </p:cNvPr>
          <p:cNvSpPr>
            <a:spLocks noGrp="1"/>
          </p:cNvSpPr>
          <p:nvPr>
            <p:ph type="ftr" sz="quarter" idx="11"/>
          </p:nvPr>
        </p:nvSpPr>
        <p:spPr>
          <a:xfrm rot="5400000">
            <a:off x="9233562" y="2578525"/>
            <a:ext cx="4114800" cy="365125"/>
          </a:xfrm>
        </p:spPr>
        <p:txBody>
          <a:bodyPr rtlCol="0"/>
          <a:lstStyle/>
          <a:p>
            <a:pPr rtl="0"/>
            <a:r>
              <a:rPr lang="fr-FR"/>
              <a:t>TITRE DE LA PRÉSENTATION</a:t>
            </a:r>
          </a:p>
        </p:txBody>
      </p:sp>
      <p:sp>
        <p:nvSpPr>
          <p:cNvPr id="5" name="Espace réservé du numéro de diapositive 4">
            <a:extLst>
              <a:ext uri="{FF2B5EF4-FFF2-40B4-BE49-F238E27FC236}">
                <a16:creationId xmlns:a16="http://schemas.microsoft.com/office/drawing/2014/main" id="{DAA5D918-5B45-4D88-8C26-91A061D33F99}"/>
              </a:ext>
            </a:extLst>
          </p:cNvPr>
          <p:cNvSpPr>
            <a:spLocks noGrp="1"/>
          </p:cNvSpPr>
          <p:nvPr>
            <p:ph type="sldNum" sz="quarter" idx="12"/>
          </p:nvPr>
        </p:nvSpPr>
        <p:spPr>
          <a:xfrm>
            <a:off x="10821701" y="5672706"/>
            <a:ext cx="951908" cy="754673"/>
          </a:xfrm>
        </p:spPr>
        <p:txBody>
          <a:bodyPr rtlCol="0"/>
          <a:lstStyle/>
          <a:p>
            <a:pPr rtl="0"/>
            <a:fld id="{5709AFD8-D051-4223-B8CF-1EC150CE8836}" type="slidenum">
              <a:rPr lang="fr-FR" smtClean="0"/>
              <a:pPr/>
              <a:t>5</a:t>
            </a:fld>
            <a:endParaRPr lang="fr-FR"/>
          </a:p>
        </p:txBody>
      </p:sp>
    </p:spTree>
    <p:extLst>
      <p:ext uri="{BB962C8B-B14F-4D97-AF65-F5344CB8AC3E}">
        <p14:creationId xmlns:p14="http://schemas.microsoft.com/office/powerpoint/2010/main" val="987058325"/>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Espace réservé d’image 27">
            <a:extLst>
              <a:ext uri="{FF2B5EF4-FFF2-40B4-BE49-F238E27FC236}">
                <a16:creationId xmlns:a16="http://schemas.microsoft.com/office/drawing/2014/main" id="{5807317B-B371-4946-B197-BC39BD6CA579}"/>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1" name="Titre 20">
            <a:extLst>
              <a:ext uri="{FF2B5EF4-FFF2-40B4-BE49-F238E27FC236}">
                <a16:creationId xmlns:a16="http://schemas.microsoft.com/office/drawing/2014/main" id="{204DAC84-837C-40BB-8177-C1D5A4092E2C}"/>
              </a:ext>
            </a:extLst>
          </p:cNvPr>
          <p:cNvSpPr>
            <a:spLocks noGrp="1"/>
          </p:cNvSpPr>
          <p:nvPr>
            <p:ph type="ctrTitle"/>
          </p:nvPr>
        </p:nvSpPr>
        <p:spPr>
          <a:xfrm>
            <a:off x="7580671" y="723672"/>
            <a:ext cx="2915296" cy="3884668"/>
          </a:xfrm>
        </p:spPr>
        <p:txBody>
          <a:bodyPr rtlCol="0">
            <a:noAutofit/>
          </a:bodyPr>
          <a:lstStyle/>
          <a:p>
            <a:pPr rtl="0"/>
            <a:r>
              <a:rPr lang="fr-FR" sz="3200"/>
              <a:t>La meilleure manière de se lancer, c’est d’arrêter de parler, puis de commencer à agir.</a:t>
            </a:r>
          </a:p>
        </p:txBody>
      </p:sp>
      <p:sp>
        <p:nvSpPr>
          <p:cNvPr id="22" name="Sous-titre 21">
            <a:extLst>
              <a:ext uri="{FF2B5EF4-FFF2-40B4-BE49-F238E27FC236}">
                <a16:creationId xmlns:a16="http://schemas.microsoft.com/office/drawing/2014/main" id="{8C671165-EFA4-4DBE-B4FE-16D762A368B6}"/>
              </a:ext>
            </a:extLst>
          </p:cNvPr>
          <p:cNvSpPr>
            <a:spLocks noGrp="1"/>
          </p:cNvSpPr>
          <p:nvPr>
            <p:ph type="body" sz="quarter" idx="14"/>
          </p:nvPr>
        </p:nvSpPr>
        <p:spPr>
          <a:xfrm>
            <a:off x="7580313" y="5005388"/>
            <a:ext cx="3609975" cy="850900"/>
          </a:xfrm>
        </p:spPr>
        <p:txBody>
          <a:bodyPr rtlCol="0">
            <a:normAutofit/>
          </a:bodyPr>
          <a:lstStyle/>
          <a:p>
            <a:pPr rtl="0"/>
            <a:r>
              <a:rPr lang="fr-FR"/>
              <a:t>Walt Disney</a:t>
            </a:r>
          </a:p>
        </p:txBody>
      </p:sp>
      <p:sp>
        <p:nvSpPr>
          <p:cNvPr id="3" name="Espace réservé du pied de page 2">
            <a:extLst>
              <a:ext uri="{FF2B5EF4-FFF2-40B4-BE49-F238E27FC236}">
                <a16:creationId xmlns:a16="http://schemas.microsoft.com/office/drawing/2014/main" id="{CC98D769-2E5A-4EF9-8426-9BA082FBC4FB}"/>
              </a:ext>
            </a:extLst>
          </p:cNvPr>
          <p:cNvSpPr>
            <a:spLocks noGrp="1"/>
          </p:cNvSpPr>
          <p:nvPr>
            <p:ph type="ftr" sz="quarter" idx="11"/>
          </p:nvPr>
        </p:nvSpPr>
        <p:spPr>
          <a:xfrm rot="5400000">
            <a:off x="9233562" y="2578525"/>
            <a:ext cx="4114800" cy="365125"/>
          </a:xfrm>
        </p:spPr>
        <p:txBody>
          <a:bodyPr rtlCol="0"/>
          <a:lstStyle/>
          <a:p>
            <a:pPr rtl="0"/>
            <a:r>
              <a:rPr lang="fr-FR"/>
              <a:t>TITRE DE LA PRÉSENTATION</a:t>
            </a:r>
          </a:p>
        </p:txBody>
      </p:sp>
      <p:sp>
        <p:nvSpPr>
          <p:cNvPr id="20" name="Espace réservé du numéro de diapositive 19">
            <a:extLst>
              <a:ext uri="{FF2B5EF4-FFF2-40B4-BE49-F238E27FC236}">
                <a16:creationId xmlns:a16="http://schemas.microsoft.com/office/drawing/2014/main" id="{56047088-86BC-474E-9B17-B77EC1581A72}"/>
              </a:ext>
            </a:extLst>
          </p:cNvPr>
          <p:cNvSpPr>
            <a:spLocks noGrp="1"/>
          </p:cNvSpPr>
          <p:nvPr>
            <p:ph type="sldNum" sz="quarter" idx="13"/>
          </p:nvPr>
        </p:nvSpPr>
        <p:spPr>
          <a:xfrm>
            <a:off x="10821701" y="5672706"/>
            <a:ext cx="951908" cy="754673"/>
          </a:xfrm>
        </p:spPr>
        <p:txBody>
          <a:bodyPr rtlCol="0"/>
          <a:lstStyle/>
          <a:p>
            <a:pPr rtl="0"/>
            <a:fld id="{FB5BC9EA-4FEE-444B-92CE-4488B20DCBA7}" type="slidenum">
              <a:rPr lang="fr-FR" smtClean="0"/>
              <a:pPr/>
              <a:t>6</a:t>
            </a:fld>
            <a:endParaRPr lang="fr-FR"/>
          </a:p>
        </p:txBody>
      </p:sp>
      <p:grpSp>
        <p:nvGrpSpPr>
          <p:cNvPr id="67" name="Groupe 66">
            <a:extLst>
              <a:ext uri="{FF2B5EF4-FFF2-40B4-BE49-F238E27FC236}">
                <a16:creationId xmlns:a16="http://schemas.microsoft.com/office/drawing/2014/main" id="{0740EB13-AAB4-4A6B-86CB-5C5DE11EEEBC}"/>
              </a:ext>
              <a:ext uri="{C183D7F6-B498-43B3-948B-1728B52AA6E4}">
                <adec:decorative xmlns:adec="http://schemas.microsoft.com/office/drawing/2017/decorative" val="1"/>
              </a:ext>
            </a:extLst>
          </p:cNvPr>
          <p:cNvGrpSpPr/>
          <p:nvPr/>
        </p:nvGrpSpPr>
        <p:grpSpPr>
          <a:xfrm>
            <a:off x="7277099" y="334926"/>
            <a:ext cx="4547155" cy="6188148"/>
            <a:chOff x="7277099" y="334926"/>
            <a:chExt cx="4547155" cy="6188148"/>
          </a:xfrm>
        </p:grpSpPr>
        <p:sp>
          <p:nvSpPr>
            <p:cNvPr id="68" name="Rectangle 67">
              <a:extLst>
                <a:ext uri="{FF2B5EF4-FFF2-40B4-BE49-F238E27FC236}">
                  <a16:creationId xmlns:a16="http://schemas.microsoft.com/office/drawing/2014/main" id="{79AB9241-039C-4FF2-AECC-BABC335E3DE0}"/>
                </a:ext>
              </a:extLst>
            </p:cNvPr>
            <p:cNvSpPr/>
            <p:nvPr/>
          </p:nvSpPr>
          <p:spPr>
            <a:xfrm>
              <a:off x="7277099" y="334926"/>
              <a:ext cx="4547155" cy="6188148"/>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cxnSp>
          <p:nvCxnSpPr>
            <p:cNvPr id="69" name="Connecteur droit 68">
              <a:extLst>
                <a:ext uri="{FF2B5EF4-FFF2-40B4-BE49-F238E27FC236}">
                  <a16:creationId xmlns:a16="http://schemas.microsoft.com/office/drawing/2014/main" id="{7D18A629-23DA-4189-AD51-B95E5BCC564C}"/>
                </a:ext>
              </a:extLst>
            </p:cNvPr>
            <p:cNvCxnSpPr>
              <a:cxnSpLocks/>
            </p:cNvCxnSpPr>
            <p:nvPr/>
          </p:nvCxnSpPr>
          <p:spPr>
            <a:xfrm>
              <a:off x="10748698" y="334926"/>
              <a:ext cx="0" cy="6188148"/>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Connecteur droit 69">
              <a:extLst>
                <a:ext uri="{FF2B5EF4-FFF2-40B4-BE49-F238E27FC236}">
                  <a16:creationId xmlns:a16="http://schemas.microsoft.com/office/drawing/2014/main" id="{396B2BA3-41A2-4270-966C-E52762F95C7E}"/>
                </a:ext>
              </a:extLst>
            </p:cNvPr>
            <p:cNvCxnSpPr>
              <a:cxnSpLocks/>
            </p:cNvCxnSpPr>
            <p:nvPr/>
          </p:nvCxnSpPr>
          <p:spPr>
            <a:xfrm>
              <a:off x="7277100" y="4991100"/>
              <a:ext cx="3471597"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1" name="Connecteur droit 70">
              <a:extLst>
                <a:ext uri="{FF2B5EF4-FFF2-40B4-BE49-F238E27FC236}">
                  <a16:creationId xmlns:a16="http://schemas.microsoft.com/office/drawing/2014/main" id="{360ABC38-AF6D-4F2F-82EB-C5F69F10F667}"/>
                </a:ext>
              </a:extLst>
            </p:cNvPr>
            <p:cNvCxnSpPr>
              <a:cxnSpLocks/>
            </p:cNvCxnSpPr>
            <p:nvPr/>
          </p:nvCxnSpPr>
          <p:spPr>
            <a:xfrm>
              <a:off x="7277100" y="6047437"/>
              <a:ext cx="347159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34229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AD8E0FE-CD1D-48DB-9832-7196271719E1}"/>
              </a:ext>
            </a:extLst>
          </p:cNvPr>
          <p:cNvSpPr>
            <a:spLocks noGrp="1"/>
          </p:cNvSpPr>
          <p:nvPr>
            <p:ph type="title"/>
          </p:nvPr>
        </p:nvSpPr>
        <p:spPr/>
        <p:txBody>
          <a:bodyPr rtlCol="0"/>
          <a:lstStyle/>
          <a:p>
            <a:pPr rtl="0"/>
            <a:r>
              <a:rPr lang="fr-FR" dirty="0"/>
              <a:t>Équipe</a:t>
            </a:r>
          </a:p>
        </p:txBody>
      </p:sp>
      <p:sp>
        <p:nvSpPr>
          <p:cNvPr id="17" name="Espace réservé du pied de page 16">
            <a:extLst>
              <a:ext uri="{FF2B5EF4-FFF2-40B4-BE49-F238E27FC236}">
                <a16:creationId xmlns:a16="http://schemas.microsoft.com/office/drawing/2014/main" id="{E6F05D51-B348-4E46-9332-FDA5A0AFF921}"/>
              </a:ext>
            </a:extLst>
          </p:cNvPr>
          <p:cNvSpPr>
            <a:spLocks noGrp="1"/>
          </p:cNvSpPr>
          <p:nvPr>
            <p:ph type="ftr" sz="quarter" idx="11"/>
          </p:nvPr>
        </p:nvSpPr>
        <p:spPr/>
        <p:txBody>
          <a:bodyPr rtlCol="0" anchor="t"/>
          <a:lstStyle/>
          <a:p>
            <a:pPr rtl="0"/>
            <a:r>
              <a:rPr lang="fr-FR"/>
              <a:t>TITRE DE LA PRÉSENTATION</a:t>
            </a:r>
          </a:p>
        </p:txBody>
      </p:sp>
      <p:sp>
        <p:nvSpPr>
          <p:cNvPr id="18" name="Espace réservé du numéro de diapositive 17">
            <a:extLst>
              <a:ext uri="{FF2B5EF4-FFF2-40B4-BE49-F238E27FC236}">
                <a16:creationId xmlns:a16="http://schemas.microsoft.com/office/drawing/2014/main" id="{8B4F1708-F345-4EB5-9655-4B0102B9E565}"/>
              </a:ext>
            </a:extLst>
          </p:cNvPr>
          <p:cNvSpPr>
            <a:spLocks noGrp="1"/>
          </p:cNvSpPr>
          <p:nvPr>
            <p:ph type="sldNum" sz="quarter" idx="12"/>
          </p:nvPr>
        </p:nvSpPr>
        <p:spPr/>
        <p:txBody>
          <a:bodyPr rtlCol="0"/>
          <a:lstStyle/>
          <a:p>
            <a:pPr rtl="0"/>
            <a:fld id="{5709AFD8-D051-4223-B8CF-1EC150CE8836}" type="slidenum">
              <a:rPr lang="fr-FR" smtClean="0"/>
              <a:pPr/>
              <a:t>7</a:t>
            </a:fld>
            <a:endParaRPr lang="fr-FR"/>
          </a:p>
        </p:txBody>
      </p:sp>
      <p:sp>
        <p:nvSpPr>
          <p:cNvPr id="20" name="Espace réservé du texte 19">
            <a:extLst>
              <a:ext uri="{FF2B5EF4-FFF2-40B4-BE49-F238E27FC236}">
                <a16:creationId xmlns:a16="http://schemas.microsoft.com/office/drawing/2014/main" id="{799C0544-5810-41CD-87BD-3B2704996E6A}"/>
              </a:ext>
            </a:extLst>
          </p:cNvPr>
          <p:cNvSpPr>
            <a:spLocks noGrp="1"/>
          </p:cNvSpPr>
          <p:nvPr>
            <p:ph type="body" sz="quarter" idx="17"/>
          </p:nvPr>
        </p:nvSpPr>
        <p:spPr/>
        <p:txBody>
          <a:bodyPr rtlCol="0"/>
          <a:lstStyle/>
          <a:p>
            <a:pPr rtl="0"/>
            <a:r>
              <a:rPr lang="fr-FR" dirty="0"/>
              <a:t>Nom</a:t>
            </a:r>
          </a:p>
        </p:txBody>
      </p:sp>
      <p:sp>
        <p:nvSpPr>
          <p:cNvPr id="21" name="Espace réservé du texte 20">
            <a:extLst>
              <a:ext uri="{FF2B5EF4-FFF2-40B4-BE49-F238E27FC236}">
                <a16:creationId xmlns:a16="http://schemas.microsoft.com/office/drawing/2014/main" id="{F5D97ADE-1440-4472-B0E6-54DB51BDABB1}"/>
              </a:ext>
            </a:extLst>
          </p:cNvPr>
          <p:cNvSpPr>
            <a:spLocks noGrp="1"/>
          </p:cNvSpPr>
          <p:nvPr>
            <p:ph type="body" sz="quarter" idx="18"/>
          </p:nvPr>
        </p:nvSpPr>
        <p:spPr/>
        <p:txBody>
          <a:bodyPr rtlCol="0"/>
          <a:lstStyle/>
          <a:p>
            <a:pPr rtl="0"/>
            <a:r>
              <a:rPr lang="fr-FR"/>
              <a:t>Titre</a:t>
            </a:r>
          </a:p>
        </p:txBody>
      </p:sp>
      <p:pic>
        <p:nvPicPr>
          <p:cNvPr id="32" name="Espace réservé d’image 31" descr="portrait d’un membre de l’équipe">
            <a:extLst>
              <a:ext uri="{FF2B5EF4-FFF2-40B4-BE49-F238E27FC236}">
                <a16:creationId xmlns:a16="http://schemas.microsoft.com/office/drawing/2014/main" id="{66A6376E-F414-4E96-99DD-BE6CDDA35952}"/>
              </a:ext>
            </a:extLst>
          </p:cNvPr>
          <p:cNvPicPr>
            <a:picLocks noGrp="1" noChangeAspect="1"/>
          </p:cNvPicPr>
          <p:nvPr>
            <p:ph type="pic" sz="quarter" idx="13"/>
          </p:nvPr>
        </p:nvPicPr>
        <p:blipFill>
          <a:blip r:embed="rId3"/>
          <a:srcRect t="41" b="41"/>
          <a:stretch>
            <a:fillRect/>
          </a:stretch>
        </p:blipFill>
        <p:spPr>
          <a:prstGeom prst="rect">
            <a:avLst/>
          </a:prstGeom>
        </p:spPr>
      </p:pic>
      <p:pic>
        <p:nvPicPr>
          <p:cNvPr id="33" name="Espace réservé d’image 32" descr="portrait d’un membre de l’équipe">
            <a:extLst>
              <a:ext uri="{FF2B5EF4-FFF2-40B4-BE49-F238E27FC236}">
                <a16:creationId xmlns:a16="http://schemas.microsoft.com/office/drawing/2014/main" id="{F1A89931-6765-4682-A0A1-F8A70441D17A}"/>
              </a:ext>
            </a:extLst>
          </p:cNvPr>
          <p:cNvPicPr>
            <a:picLocks noGrp="1" noChangeAspect="1"/>
          </p:cNvPicPr>
          <p:nvPr>
            <p:ph type="pic" sz="quarter" idx="19"/>
          </p:nvPr>
        </p:nvPicPr>
        <p:blipFill>
          <a:blip r:embed="rId4"/>
          <a:srcRect/>
          <a:stretch>
            <a:fillRect/>
          </a:stretch>
        </p:blipFill>
        <p:spPr>
          <a:prstGeom prst="rect">
            <a:avLst/>
          </a:prstGeom>
        </p:spPr>
      </p:pic>
      <p:pic>
        <p:nvPicPr>
          <p:cNvPr id="34" name="Espace réservé d’image 33" descr="portrait d’un membre de l’équipe">
            <a:extLst>
              <a:ext uri="{FF2B5EF4-FFF2-40B4-BE49-F238E27FC236}">
                <a16:creationId xmlns:a16="http://schemas.microsoft.com/office/drawing/2014/main" id="{9CA54210-A362-4A4C-AA9C-F61FF22F7FB9}"/>
              </a:ext>
            </a:extLst>
          </p:cNvPr>
          <p:cNvPicPr>
            <a:picLocks noGrp="1" noChangeAspect="1"/>
          </p:cNvPicPr>
          <p:nvPr>
            <p:ph type="pic" sz="quarter" idx="20"/>
          </p:nvPr>
        </p:nvPicPr>
        <p:blipFill>
          <a:blip r:embed="rId5"/>
          <a:srcRect l="159" r="159"/>
          <a:stretch>
            <a:fillRect/>
          </a:stretch>
        </p:blipFill>
        <p:spPr>
          <a:prstGeom prst="rect">
            <a:avLst/>
          </a:prstGeom>
        </p:spPr>
      </p:pic>
      <p:pic>
        <p:nvPicPr>
          <p:cNvPr id="35" name="Espace réservé d’image 34" descr="portrait d’un membre de l’équipe">
            <a:extLst>
              <a:ext uri="{FF2B5EF4-FFF2-40B4-BE49-F238E27FC236}">
                <a16:creationId xmlns:a16="http://schemas.microsoft.com/office/drawing/2014/main" id="{7BFAB778-A6C6-4E72-A56E-CE80061DB530}"/>
              </a:ext>
            </a:extLst>
          </p:cNvPr>
          <p:cNvPicPr>
            <a:picLocks noGrp="1" noChangeAspect="1"/>
          </p:cNvPicPr>
          <p:nvPr>
            <p:ph type="pic" sz="quarter" idx="21"/>
          </p:nvPr>
        </p:nvPicPr>
        <p:blipFill>
          <a:blip r:embed="rId6"/>
          <a:srcRect l="200" r="200"/>
          <a:stretch>
            <a:fillRect/>
          </a:stretch>
        </p:blipFill>
        <p:spPr>
          <a:prstGeom prst="rect">
            <a:avLst/>
          </a:prstGeom>
        </p:spPr>
      </p:pic>
      <p:sp>
        <p:nvSpPr>
          <p:cNvPr id="26" name="Espace réservé du texte 25">
            <a:extLst>
              <a:ext uri="{FF2B5EF4-FFF2-40B4-BE49-F238E27FC236}">
                <a16:creationId xmlns:a16="http://schemas.microsoft.com/office/drawing/2014/main" id="{CAA8711F-9801-4F55-83D7-9CAEAFB4298B}"/>
              </a:ext>
            </a:extLst>
          </p:cNvPr>
          <p:cNvSpPr>
            <a:spLocks noGrp="1"/>
          </p:cNvSpPr>
          <p:nvPr>
            <p:ph type="body" sz="quarter" idx="22"/>
          </p:nvPr>
        </p:nvSpPr>
        <p:spPr/>
        <p:txBody>
          <a:bodyPr rtlCol="0"/>
          <a:lstStyle/>
          <a:p>
            <a:pPr rtl="0"/>
            <a:r>
              <a:rPr lang="fr-FR"/>
              <a:t>Nom</a:t>
            </a:r>
          </a:p>
        </p:txBody>
      </p:sp>
      <p:sp>
        <p:nvSpPr>
          <p:cNvPr id="27" name="Espace réservé du texte 26">
            <a:extLst>
              <a:ext uri="{FF2B5EF4-FFF2-40B4-BE49-F238E27FC236}">
                <a16:creationId xmlns:a16="http://schemas.microsoft.com/office/drawing/2014/main" id="{659CB965-1AA8-4EFA-9060-BEB9C847CA4F}"/>
              </a:ext>
            </a:extLst>
          </p:cNvPr>
          <p:cNvSpPr>
            <a:spLocks noGrp="1"/>
          </p:cNvSpPr>
          <p:nvPr>
            <p:ph type="body" sz="quarter" idx="23"/>
          </p:nvPr>
        </p:nvSpPr>
        <p:spPr/>
        <p:txBody>
          <a:bodyPr rtlCol="0"/>
          <a:lstStyle/>
          <a:p>
            <a:pPr rtl="0"/>
            <a:r>
              <a:rPr lang="fr-FR"/>
              <a:t>Titre</a:t>
            </a:r>
          </a:p>
        </p:txBody>
      </p:sp>
      <p:sp>
        <p:nvSpPr>
          <p:cNvPr id="28" name="Espace réservé du texte 27">
            <a:extLst>
              <a:ext uri="{FF2B5EF4-FFF2-40B4-BE49-F238E27FC236}">
                <a16:creationId xmlns:a16="http://schemas.microsoft.com/office/drawing/2014/main" id="{1048D9CA-7F97-4516-9C0D-FB739D9D8B06}"/>
              </a:ext>
            </a:extLst>
          </p:cNvPr>
          <p:cNvSpPr>
            <a:spLocks noGrp="1"/>
          </p:cNvSpPr>
          <p:nvPr>
            <p:ph type="body" sz="quarter" idx="24"/>
          </p:nvPr>
        </p:nvSpPr>
        <p:spPr/>
        <p:txBody>
          <a:bodyPr rtlCol="0"/>
          <a:lstStyle/>
          <a:p>
            <a:pPr rtl="0"/>
            <a:r>
              <a:rPr lang="fr-FR"/>
              <a:t>Nom</a:t>
            </a:r>
          </a:p>
        </p:txBody>
      </p:sp>
      <p:sp>
        <p:nvSpPr>
          <p:cNvPr id="29" name="Espace réservé du texte 28">
            <a:extLst>
              <a:ext uri="{FF2B5EF4-FFF2-40B4-BE49-F238E27FC236}">
                <a16:creationId xmlns:a16="http://schemas.microsoft.com/office/drawing/2014/main" id="{EAA138F0-431F-49F4-AF0A-C106C180CF86}"/>
              </a:ext>
            </a:extLst>
          </p:cNvPr>
          <p:cNvSpPr>
            <a:spLocks noGrp="1"/>
          </p:cNvSpPr>
          <p:nvPr>
            <p:ph type="body" sz="quarter" idx="25"/>
          </p:nvPr>
        </p:nvSpPr>
        <p:spPr/>
        <p:txBody>
          <a:bodyPr rtlCol="0"/>
          <a:lstStyle/>
          <a:p>
            <a:pPr rtl="0"/>
            <a:r>
              <a:rPr lang="fr-FR"/>
              <a:t>Titre</a:t>
            </a:r>
          </a:p>
        </p:txBody>
      </p:sp>
      <p:sp>
        <p:nvSpPr>
          <p:cNvPr id="30" name="Espace réservé du texte 29">
            <a:extLst>
              <a:ext uri="{FF2B5EF4-FFF2-40B4-BE49-F238E27FC236}">
                <a16:creationId xmlns:a16="http://schemas.microsoft.com/office/drawing/2014/main" id="{F08A1561-5E39-4BAF-963B-39EAB03EF20C}"/>
              </a:ext>
            </a:extLst>
          </p:cNvPr>
          <p:cNvSpPr>
            <a:spLocks noGrp="1"/>
          </p:cNvSpPr>
          <p:nvPr>
            <p:ph type="body" sz="quarter" idx="26"/>
          </p:nvPr>
        </p:nvSpPr>
        <p:spPr/>
        <p:txBody>
          <a:bodyPr rtlCol="0"/>
          <a:lstStyle/>
          <a:p>
            <a:pPr rtl="0"/>
            <a:r>
              <a:rPr lang="fr-FR"/>
              <a:t>Nom</a:t>
            </a:r>
          </a:p>
        </p:txBody>
      </p:sp>
      <p:sp>
        <p:nvSpPr>
          <p:cNvPr id="31" name="Espace réservé du texte 30">
            <a:extLst>
              <a:ext uri="{FF2B5EF4-FFF2-40B4-BE49-F238E27FC236}">
                <a16:creationId xmlns:a16="http://schemas.microsoft.com/office/drawing/2014/main" id="{5FFFED7E-A266-4282-8997-6986181438B9}"/>
              </a:ext>
            </a:extLst>
          </p:cNvPr>
          <p:cNvSpPr>
            <a:spLocks noGrp="1"/>
          </p:cNvSpPr>
          <p:nvPr>
            <p:ph type="body" sz="quarter" idx="27"/>
          </p:nvPr>
        </p:nvSpPr>
        <p:spPr/>
        <p:txBody>
          <a:bodyPr rtlCol="0"/>
          <a:lstStyle/>
          <a:p>
            <a:pPr rtl="0"/>
            <a:r>
              <a:rPr lang="fr-FR"/>
              <a:t>Titre</a:t>
            </a:r>
          </a:p>
        </p:txBody>
      </p:sp>
    </p:spTree>
    <p:extLst>
      <p:ext uri="{BB962C8B-B14F-4D97-AF65-F5344CB8AC3E}">
        <p14:creationId xmlns:p14="http://schemas.microsoft.com/office/powerpoint/2010/main" val="25551413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AD8E0FE-CD1D-48DB-9832-7196271719E1}"/>
              </a:ext>
            </a:extLst>
          </p:cNvPr>
          <p:cNvSpPr>
            <a:spLocks noGrp="1"/>
          </p:cNvSpPr>
          <p:nvPr>
            <p:ph type="title"/>
          </p:nvPr>
        </p:nvSpPr>
        <p:spPr>
          <a:xfrm>
            <a:off x="838199" y="4801017"/>
            <a:ext cx="9428265" cy="1046560"/>
          </a:xfrm>
        </p:spPr>
        <p:txBody>
          <a:bodyPr rtlCol="0"/>
          <a:lstStyle/>
          <a:p>
            <a:pPr rtl="0"/>
            <a:r>
              <a:rPr lang="fr-FR" dirty="0"/>
              <a:t>Chronologie</a:t>
            </a:r>
          </a:p>
        </p:txBody>
      </p:sp>
      <p:graphicFrame>
        <p:nvGraphicFramePr>
          <p:cNvPr id="12" name="Espace réservé du contenu 3" descr="Espace réservé du contenu de la chronologie">
            <a:extLst>
              <a:ext uri="{FF2B5EF4-FFF2-40B4-BE49-F238E27FC236}">
                <a16:creationId xmlns:a16="http://schemas.microsoft.com/office/drawing/2014/main" id="{03F66345-BC9C-4F39-A854-C9BC568419C0}"/>
              </a:ext>
            </a:extLst>
          </p:cNvPr>
          <p:cNvGraphicFramePr>
            <a:graphicFrameLocks noGrp="1"/>
          </p:cNvGraphicFramePr>
          <p:nvPr>
            <p:ph sz="quarter" idx="13"/>
            <p:extLst>
              <p:ext uri="{D42A27DB-BD31-4B8C-83A1-F6EECF244321}">
                <p14:modId xmlns:p14="http://schemas.microsoft.com/office/powerpoint/2010/main" val="2372525057"/>
              </p:ext>
            </p:extLst>
          </p:nvPr>
        </p:nvGraphicFramePr>
        <p:xfrm>
          <a:off x="496888" y="460375"/>
          <a:ext cx="10090150" cy="3940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pied de page 3">
            <a:extLst>
              <a:ext uri="{FF2B5EF4-FFF2-40B4-BE49-F238E27FC236}">
                <a16:creationId xmlns:a16="http://schemas.microsoft.com/office/drawing/2014/main" id="{5D737F8D-2314-4D6B-8ADD-E5DD60C8C713}"/>
              </a:ext>
            </a:extLst>
          </p:cNvPr>
          <p:cNvSpPr>
            <a:spLocks noGrp="1"/>
          </p:cNvSpPr>
          <p:nvPr>
            <p:ph type="ftr" sz="quarter" idx="11"/>
          </p:nvPr>
        </p:nvSpPr>
        <p:spPr>
          <a:xfrm rot="5400000">
            <a:off x="9233562" y="2578525"/>
            <a:ext cx="4114800" cy="365125"/>
          </a:xfrm>
        </p:spPr>
        <p:txBody>
          <a:bodyPr rtlCol="0"/>
          <a:lstStyle/>
          <a:p>
            <a:pPr rtl="0"/>
            <a:r>
              <a:rPr lang="fr-FR" dirty="0"/>
              <a:t>TITRE DE LA PRÉSENTATION</a:t>
            </a:r>
          </a:p>
        </p:txBody>
      </p:sp>
      <p:sp>
        <p:nvSpPr>
          <p:cNvPr id="18" name="Espace réservé du numéro de diapositive 17">
            <a:extLst>
              <a:ext uri="{FF2B5EF4-FFF2-40B4-BE49-F238E27FC236}">
                <a16:creationId xmlns:a16="http://schemas.microsoft.com/office/drawing/2014/main" id="{8B4F1708-F345-4EB5-9655-4B0102B9E565}"/>
              </a:ext>
            </a:extLst>
          </p:cNvPr>
          <p:cNvSpPr>
            <a:spLocks noGrp="1"/>
          </p:cNvSpPr>
          <p:nvPr>
            <p:ph type="sldNum" sz="quarter" idx="12"/>
          </p:nvPr>
        </p:nvSpPr>
        <p:spPr>
          <a:xfrm>
            <a:off x="10821701" y="5672706"/>
            <a:ext cx="951908" cy="754673"/>
          </a:xfrm>
        </p:spPr>
        <p:txBody>
          <a:bodyPr rtlCol="0"/>
          <a:lstStyle/>
          <a:p>
            <a:pPr rtl="0"/>
            <a:fld id="{5709AFD8-D051-4223-B8CF-1EC150CE8836}" type="slidenum">
              <a:rPr lang="fr-FR" smtClean="0"/>
              <a:pPr/>
              <a:t>8</a:t>
            </a:fld>
            <a:endParaRPr lang="fr-FR" dirty="0"/>
          </a:p>
        </p:txBody>
      </p:sp>
    </p:spTree>
    <p:extLst>
      <p:ext uri="{BB962C8B-B14F-4D97-AF65-F5344CB8AC3E}">
        <p14:creationId xmlns:p14="http://schemas.microsoft.com/office/powerpoint/2010/main" val="19420843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49D6D8D-4EF5-4265-88C3-9A7C15E6DEC4}"/>
              </a:ext>
            </a:extLst>
          </p:cNvPr>
          <p:cNvSpPr>
            <a:spLocks noGrp="1"/>
          </p:cNvSpPr>
          <p:nvPr>
            <p:ph type="title"/>
          </p:nvPr>
        </p:nvSpPr>
        <p:spPr>
          <a:xfrm>
            <a:off x="837513" y="586798"/>
            <a:ext cx="9396733" cy="1086646"/>
          </a:xfrm>
        </p:spPr>
        <p:txBody>
          <a:bodyPr rtlCol="0"/>
          <a:lstStyle/>
          <a:p>
            <a:pPr rtl="0"/>
            <a:r>
              <a:rPr lang="fr-FR"/>
              <a:t>Contenu</a:t>
            </a:r>
          </a:p>
        </p:txBody>
      </p:sp>
      <p:sp>
        <p:nvSpPr>
          <p:cNvPr id="19" name="Espace réservé du texte 18">
            <a:extLst>
              <a:ext uri="{FF2B5EF4-FFF2-40B4-BE49-F238E27FC236}">
                <a16:creationId xmlns:a16="http://schemas.microsoft.com/office/drawing/2014/main" id="{D4337333-5C0C-4BBC-9B33-936F96AD27BA}"/>
              </a:ext>
            </a:extLst>
          </p:cNvPr>
          <p:cNvSpPr>
            <a:spLocks noGrp="1"/>
          </p:cNvSpPr>
          <p:nvPr>
            <p:ph type="body" sz="quarter" idx="15"/>
          </p:nvPr>
        </p:nvSpPr>
        <p:spPr>
          <a:xfrm>
            <a:off x="837513" y="1673444"/>
            <a:ext cx="4565283" cy="665481"/>
          </a:xfrm>
        </p:spPr>
        <p:txBody>
          <a:bodyPr rtlCol="0"/>
          <a:lstStyle/>
          <a:p>
            <a:pPr rtl="0"/>
            <a:r>
              <a:rPr lang="fr-FR"/>
              <a:t>Sous-titre</a:t>
            </a:r>
          </a:p>
        </p:txBody>
      </p:sp>
      <p:sp>
        <p:nvSpPr>
          <p:cNvPr id="11" name="Espace réservé du texte 10">
            <a:extLst>
              <a:ext uri="{FF2B5EF4-FFF2-40B4-BE49-F238E27FC236}">
                <a16:creationId xmlns:a16="http://schemas.microsoft.com/office/drawing/2014/main" id="{8C803DE5-6EF0-4F28-8C50-C142E51B6F78}"/>
              </a:ext>
            </a:extLst>
          </p:cNvPr>
          <p:cNvSpPr>
            <a:spLocks noGrp="1"/>
          </p:cNvSpPr>
          <p:nvPr>
            <p:ph type="body" sz="quarter" idx="13"/>
          </p:nvPr>
        </p:nvSpPr>
        <p:spPr>
          <a:xfrm>
            <a:off x="838200" y="2338927"/>
            <a:ext cx="4565283" cy="3492908"/>
          </a:xfrm>
        </p:spPr>
        <p:txBody>
          <a:bodyPr rtlCol="0"/>
          <a:lstStyle/>
          <a:p>
            <a:pPr rtl="0"/>
            <a:r>
              <a:rPr lang="fr-FR"/>
              <a:t>Ajoutez du texte, des images, des dessins et des vidéos. </a:t>
            </a:r>
          </a:p>
          <a:p>
            <a:pPr rtl="0"/>
            <a:r>
              <a:rPr lang="fr-FR"/>
              <a:t>Ajoutez des transitions, des animations et des mouvements.</a:t>
            </a:r>
          </a:p>
          <a:p>
            <a:pPr rtl="0"/>
            <a:r>
              <a:rPr lang="fr-FR"/>
              <a:t>Enregistrez sur OneDrive pour accéder à vos présentations à partir de votre ordinateur, tablette ou téléphone. </a:t>
            </a:r>
          </a:p>
        </p:txBody>
      </p:sp>
      <p:sp>
        <p:nvSpPr>
          <p:cNvPr id="20" name="Espace réservé du texte 19">
            <a:extLst>
              <a:ext uri="{FF2B5EF4-FFF2-40B4-BE49-F238E27FC236}">
                <a16:creationId xmlns:a16="http://schemas.microsoft.com/office/drawing/2014/main" id="{E633D0AA-8EC9-4074-835B-B9E8F510452A}"/>
              </a:ext>
            </a:extLst>
          </p:cNvPr>
          <p:cNvSpPr>
            <a:spLocks noGrp="1"/>
          </p:cNvSpPr>
          <p:nvPr>
            <p:ph type="body" sz="quarter" idx="16"/>
          </p:nvPr>
        </p:nvSpPr>
        <p:spPr>
          <a:xfrm>
            <a:off x="5668963" y="1673444"/>
            <a:ext cx="4565283" cy="665481"/>
          </a:xfrm>
        </p:spPr>
        <p:txBody>
          <a:bodyPr rtlCol="0"/>
          <a:lstStyle/>
          <a:p>
            <a:pPr rtl="0"/>
            <a:r>
              <a:rPr lang="fr-FR"/>
              <a:t>Sous-titre</a:t>
            </a:r>
          </a:p>
        </p:txBody>
      </p:sp>
      <p:sp>
        <p:nvSpPr>
          <p:cNvPr id="14" name="Espace réservé du texte 13">
            <a:extLst>
              <a:ext uri="{FF2B5EF4-FFF2-40B4-BE49-F238E27FC236}">
                <a16:creationId xmlns:a16="http://schemas.microsoft.com/office/drawing/2014/main" id="{665DE900-AEA6-4993-B176-7D5A096CB419}"/>
              </a:ext>
            </a:extLst>
          </p:cNvPr>
          <p:cNvSpPr>
            <a:spLocks noGrp="1"/>
          </p:cNvSpPr>
          <p:nvPr>
            <p:ph type="body" sz="quarter" idx="14"/>
          </p:nvPr>
        </p:nvSpPr>
        <p:spPr>
          <a:xfrm>
            <a:off x="5668963" y="2338927"/>
            <a:ext cx="4565283" cy="3492908"/>
          </a:xfrm>
        </p:spPr>
        <p:txBody>
          <a:bodyPr rtlCol="0"/>
          <a:lstStyle/>
          <a:p>
            <a:pPr rtl="0"/>
            <a:r>
              <a:rPr lang="fr-FR"/>
              <a:t>Ouvrez le volet Idées de conception pour transformer instantanément vos diapositives. </a:t>
            </a:r>
          </a:p>
          <a:p>
            <a:pPr rtl="0"/>
            <a:r>
              <a:rPr lang="fr-FR"/>
              <a:t>Lorsque nous avons des idées de conception, c’est ici que nous vous les présentons. </a:t>
            </a:r>
          </a:p>
        </p:txBody>
      </p:sp>
      <p:sp>
        <p:nvSpPr>
          <p:cNvPr id="17" name="Espace réservé du pied de page 16">
            <a:extLst>
              <a:ext uri="{FF2B5EF4-FFF2-40B4-BE49-F238E27FC236}">
                <a16:creationId xmlns:a16="http://schemas.microsoft.com/office/drawing/2014/main" id="{9CC598A7-1589-4155-8E9E-6556F34CFFBF}"/>
              </a:ext>
            </a:extLst>
          </p:cNvPr>
          <p:cNvSpPr>
            <a:spLocks noGrp="1"/>
          </p:cNvSpPr>
          <p:nvPr>
            <p:ph type="ftr" sz="quarter" idx="11"/>
          </p:nvPr>
        </p:nvSpPr>
        <p:spPr>
          <a:xfrm rot="5400000">
            <a:off x="9233562" y="2578525"/>
            <a:ext cx="4114800" cy="365125"/>
          </a:xfrm>
        </p:spPr>
        <p:txBody>
          <a:bodyPr rtlCol="0"/>
          <a:lstStyle/>
          <a:p>
            <a:pPr rtl="0"/>
            <a:r>
              <a:rPr lang="fr-FR"/>
              <a:t>TITRE DE LA PRÉSENTATION</a:t>
            </a:r>
          </a:p>
        </p:txBody>
      </p:sp>
      <p:sp>
        <p:nvSpPr>
          <p:cNvPr id="18" name="Espace réservé du numéro de diapositive 17">
            <a:extLst>
              <a:ext uri="{FF2B5EF4-FFF2-40B4-BE49-F238E27FC236}">
                <a16:creationId xmlns:a16="http://schemas.microsoft.com/office/drawing/2014/main" id="{A9D29E60-58D1-45FC-8F2A-ADEF2F193CD0}"/>
              </a:ext>
            </a:extLst>
          </p:cNvPr>
          <p:cNvSpPr>
            <a:spLocks noGrp="1"/>
          </p:cNvSpPr>
          <p:nvPr>
            <p:ph type="sldNum" sz="quarter" idx="12"/>
          </p:nvPr>
        </p:nvSpPr>
        <p:spPr>
          <a:xfrm>
            <a:off x="10821701" y="5672706"/>
            <a:ext cx="951908" cy="754673"/>
          </a:xfrm>
        </p:spPr>
        <p:txBody>
          <a:bodyPr rtlCol="0"/>
          <a:lstStyle/>
          <a:p>
            <a:pPr rtl="0"/>
            <a:fld id="{5709AFD8-D051-4223-B8CF-1EC150CE8836}" type="slidenum">
              <a:rPr lang="fr-FR" smtClean="0"/>
              <a:pPr/>
              <a:t>9</a:t>
            </a:fld>
            <a:endParaRPr lang="fr-FR"/>
          </a:p>
        </p:txBody>
      </p:sp>
    </p:spTree>
    <p:extLst>
      <p:ext uri="{BB962C8B-B14F-4D97-AF65-F5344CB8AC3E}">
        <p14:creationId xmlns:p14="http://schemas.microsoft.com/office/powerpoint/2010/main" val="3694374871"/>
      </p:ext>
    </p:extLst>
  </p:cSld>
  <p:clrMapOvr>
    <a:masterClrMapping/>
  </p:clrMapOvr>
</p:sld>
</file>

<file path=ppt/theme/theme12.xml><?xml version="1.0" encoding="utf-8"?>
<a:theme xmlns:a="http://schemas.openxmlformats.org/drawingml/2006/main" name="MemoVTI">
  <a:themeElements>
    <a:clrScheme name="Custom 73">
      <a:dk1>
        <a:sysClr val="windowText" lastClr="000000"/>
      </a:dk1>
      <a:lt1>
        <a:sysClr val="window" lastClr="FFFFFF"/>
      </a:lt1>
      <a:dk2>
        <a:srgbClr val="192033"/>
      </a:dk2>
      <a:lt2>
        <a:srgbClr val="F3EAD9"/>
      </a:lt2>
      <a:accent1>
        <a:srgbClr val="ED625F"/>
      </a:accent1>
      <a:accent2>
        <a:srgbClr val="2F4FA7"/>
      </a:accent2>
      <a:accent3>
        <a:srgbClr val="76A899"/>
      </a:accent3>
      <a:accent4>
        <a:srgbClr val="D4669D"/>
      </a:accent4>
      <a:accent5>
        <a:srgbClr val="F2855A"/>
      </a:accent5>
      <a:accent6>
        <a:srgbClr val="C44732"/>
      </a:accent6>
      <a:hlink>
        <a:srgbClr val="3F7AAF"/>
      </a:hlink>
      <a:folHlink>
        <a:srgbClr val="9E4687"/>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ppt/theme/theme2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&#65279;<?xml version="1.0" encoding="utf-8"?><Relationships xmlns="http://schemas.openxmlformats.org/package/2006/relationships"><Relationship Type="http://schemas.openxmlformats.org/officeDocument/2006/relationships/customXmlProps" Target="/customXml/itemProps13.xml" Id="rId1" /></Relationships>
</file>

<file path=customXml/_rels/item22.xml.rels>&#65279;<?xml version="1.0" encoding="utf-8"?><Relationships xmlns="http://schemas.openxmlformats.org/package/2006/relationships"><Relationship Type="http://schemas.openxmlformats.org/officeDocument/2006/relationships/customXmlProps" Target="/customXml/itemProps22.xml" Id="rId1" /></Relationships>
</file>

<file path=customXml/_rels/item3.xml.rels>&#65279;<?xml version="1.0" encoding="utf-8"?><Relationships xmlns="http://schemas.openxmlformats.org/package/2006/relationships"><Relationship Type="http://schemas.openxmlformats.org/officeDocument/2006/relationships/customXmlProps" Target="/customXml/itemProps31.xml" Id="rId1" /></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3.xml><?xml version="1.0" encoding="utf-8"?>
<ds:datastoreItem xmlns:ds="http://schemas.openxmlformats.org/officeDocument/2006/customXml" ds:itemID="{F207BF10-CF7B-4768-919D-354C4FEDF0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2.xml><?xml version="1.0" encoding="utf-8"?>
<ds:datastoreItem xmlns:ds="http://schemas.openxmlformats.org/officeDocument/2006/customXml" ds:itemID="{B8BA3AEB-0B6D-4F09-8EB6-86588D7AB1E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1.xml><?xml version="1.0" encoding="utf-8"?>
<ds:datastoreItem xmlns:ds="http://schemas.openxmlformats.org/officeDocument/2006/customXml" ds:itemID="{773ADB9C-2137-454E-93EA-8050CA9AC5BD}">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ap:Properties xmlns:vt="http://schemas.openxmlformats.org/officeDocument/2006/docPropsVTypes" xmlns:ap="http://schemas.openxmlformats.org/officeDocument/2006/extended-properties">
  <ap:Template/>
  <ap:TotalTime>0</ap:TotalTime>
  <ap:Words>597</ap:Words>
  <ap:PresentationFormat>Grand écran</ap:PresentationFormat>
  <ap:Paragraphs>114</ap:Paragraphs>
  <ap:Slides>12</ap:Slides>
  <ap:Notes>12</ap:Notes>
  <ap:HiddenSlides>0</ap:HiddenSlides>
  <ap:MMClips>0</ap:MMClips>
  <ap:ScaleCrop>false</ap:ScaleCrop>
  <ap:HeadingPairs>
    <vt:vector baseType="variant" size="6">
      <vt:variant>
        <vt:lpstr>Polices utilisées</vt:lpstr>
      </vt:variant>
      <vt:variant>
        <vt:i4>4</vt:i4>
      </vt:variant>
      <vt:variant>
        <vt:lpstr>Thème</vt:lpstr>
      </vt:variant>
      <vt:variant>
        <vt:i4>1</vt:i4>
      </vt:variant>
      <vt:variant>
        <vt:lpstr>Titres des diapositives</vt:lpstr>
      </vt:variant>
      <vt:variant>
        <vt:i4>12</vt:i4>
      </vt:variant>
    </vt:vector>
  </ap:HeadingPairs>
  <ap:TitlesOfParts>
    <vt:vector baseType="lpstr" size="17">
      <vt:lpstr>Arial</vt:lpstr>
      <vt:lpstr>Calibri</vt:lpstr>
      <vt:lpstr>Elephant</vt:lpstr>
      <vt:lpstr>Univers Condensed</vt:lpstr>
      <vt:lpstr>MemoVTI</vt:lpstr>
      <vt:lpstr>Titre de la présentation</vt:lpstr>
      <vt:lpstr>Ordre du jour</vt:lpstr>
      <vt:lpstr>Introduction</vt:lpstr>
      <vt:lpstr>Thème un</vt:lpstr>
      <vt:lpstr>Tableau</vt:lpstr>
      <vt:lpstr>La meilleure manière de se lancer, c’est d’arrêter de parler, puis de commencer à agir.</vt:lpstr>
      <vt:lpstr>Équipe</vt:lpstr>
      <vt:lpstr>Chronologie</vt:lpstr>
      <vt:lpstr>Contenu</vt:lpstr>
      <vt:lpstr>Contenu deux</vt:lpstr>
      <vt:lpstr>Résumé</vt:lpstr>
      <vt:lpstr>Merci</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dcterms:created xsi:type="dcterms:W3CDTF">2021-02-05T15:04:45Z</dcterms:created>
  <dcterms:modified xsi:type="dcterms:W3CDTF">2021-04-14T07:39:48Z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