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1"/>
  </p:notesMasterIdLst>
  <p:sldIdLst>
    <p:sldId id="288" r:id="rId2"/>
    <p:sldId id="256" r:id="rId3"/>
    <p:sldId id="257" r:id="rId4"/>
    <p:sldId id="287" r:id="rId5"/>
    <p:sldId id="286" r:id="rId6"/>
    <p:sldId id="258" r:id="rId7"/>
    <p:sldId id="259" r:id="rId8"/>
    <p:sldId id="265" r:id="rId9"/>
    <p:sldId id="283" r:id="rId10"/>
    <p:sldId id="262" r:id="rId11"/>
    <p:sldId id="272" r:id="rId12"/>
    <p:sldId id="263" r:id="rId13"/>
    <p:sldId id="285" r:id="rId14"/>
    <p:sldId id="290" r:id="rId15"/>
    <p:sldId id="292" r:id="rId16"/>
    <p:sldId id="293" r:id="rId17"/>
    <p:sldId id="294" r:id="rId18"/>
    <p:sldId id="274" r:id="rId19"/>
    <p:sldId id="277" r:id="rId20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Economica" panose="020B0604020202020204" charset="0"/>
      <p:regular r:id="rId34"/>
      <p:bold r:id="rId35"/>
      <p:italic r:id="rId36"/>
      <p:boldItalic r:id="rId37"/>
    </p:embeddedFont>
    <p:embeddedFont>
      <p:font typeface="Monotype Corsiva" panose="03010101010201010101" pitchFamily="66" charset="0"/>
      <p:italic r:id="rId38"/>
    </p:embeddedFont>
    <p:embeddedFont>
      <p:font typeface="Saira Condensed" panose="020B0604020202020204" charset="0"/>
      <p:regular r:id="rId39"/>
      <p:bold r:id="rId40"/>
    </p:embeddedFont>
    <p:embeddedFont>
      <p:font typeface="Quattrocento" panose="020B0604020202020204" charset="0"/>
      <p:regular r:id="rId41"/>
      <p:bold r:id="rId42"/>
    </p:embeddedFont>
    <p:embeddedFont>
      <p:font typeface="Roboto Slab Regular" panose="020B060402020202020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8A7344-865A-4F97-B613-790EF4ECC5E7}">
  <a:tblStyle styleId="{FC8A7344-865A-4F97-B613-790EF4ECC5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20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FED2B2-23E9-404C-BE87-9365082CD57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AB53D23-9FFA-49AA-BFB8-29CFF959055B}">
      <dgm:prSet phldrT="[Texte]"/>
      <dgm:spPr/>
      <dgm:t>
        <a:bodyPr/>
        <a:lstStyle/>
        <a:p>
          <a:r>
            <a:rPr lang="fr-FR" dirty="0"/>
            <a:t>Directeur CEO</a:t>
          </a:r>
        </a:p>
      </dgm:t>
    </dgm:pt>
    <dgm:pt modelId="{E6DCCBCE-8373-4B57-9D61-92B2189404A8}" type="parTrans" cxnId="{A7221E97-A0E9-4E98-955D-9B1A09BA9B64}">
      <dgm:prSet/>
      <dgm:spPr/>
      <dgm:t>
        <a:bodyPr/>
        <a:lstStyle/>
        <a:p>
          <a:endParaRPr lang="fr-FR"/>
        </a:p>
      </dgm:t>
    </dgm:pt>
    <dgm:pt modelId="{8DF9E42D-B1A7-47DE-9CCB-F00F75D05872}" type="sibTrans" cxnId="{A7221E97-A0E9-4E98-955D-9B1A09BA9B64}">
      <dgm:prSet/>
      <dgm:spPr/>
      <dgm:t>
        <a:bodyPr/>
        <a:lstStyle/>
        <a:p>
          <a:endParaRPr lang="fr-FR"/>
        </a:p>
      </dgm:t>
    </dgm:pt>
    <dgm:pt modelId="{393B2C9A-66CF-4C10-AC5A-742F0BC55688}">
      <dgm:prSet phldrT="[Texte]"/>
      <dgm:spPr/>
      <dgm:t>
        <a:bodyPr/>
        <a:lstStyle/>
        <a:p>
          <a:r>
            <a:rPr lang="fr-FR" dirty="0"/>
            <a:t>Responsable </a:t>
          </a:r>
          <a:r>
            <a:rPr lang="fr-FR" dirty="0" smtClean="0"/>
            <a:t>Administratif, Financier </a:t>
          </a:r>
          <a:r>
            <a:rPr lang="fr-FR" dirty="0"/>
            <a:t>et Comptable</a:t>
          </a:r>
        </a:p>
      </dgm:t>
    </dgm:pt>
    <dgm:pt modelId="{34C0F82C-0267-420E-9F35-42D5F741BD53}" type="parTrans" cxnId="{A407B972-2DA0-43D0-806B-9F24F2106C1B}">
      <dgm:prSet/>
      <dgm:spPr/>
      <dgm:t>
        <a:bodyPr/>
        <a:lstStyle/>
        <a:p>
          <a:endParaRPr lang="fr-FR"/>
        </a:p>
      </dgm:t>
    </dgm:pt>
    <dgm:pt modelId="{19C2F9B2-5726-4586-BEE6-8303ED5E031F}" type="sibTrans" cxnId="{A407B972-2DA0-43D0-806B-9F24F2106C1B}">
      <dgm:prSet/>
      <dgm:spPr/>
      <dgm:t>
        <a:bodyPr/>
        <a:lstStyle/>
        <a:p>
          <a:endParaRPr lang="fr-FR"/>
        </a:p>
      </dgm:t>
    </dgm:pt>
    <dgm:pt modelId="{8D8A7DD6-B9C6-41F3-BDAF-6F63ED509400}">
      <dgm:prSet phldrT="[Texte]"/>
      <dgm:spPr/>
      <dgm:t>
        <a:bodyPr/>
        <a:lstStyle/>
        <a:p>
          <a:r>
            <a:rPr lang="fr-FR"/>
            <a:t>Responsable Gestion des Affaires Client</a:t>
          </a:r>
        </a:p>
      </dgm:t>
    </dgm:pt>
    <dgm:pt modelId="{84C381AD-3EDA-449C-8D9B-E10D1AA450B4}" type="parTrans" cxnId="{D47A170E-47B1-45D6-9522-7521A2457697}">
      <dgm:prSet/>
      <dgm:spPr/>
      <dgm:t>
        <a:bodyPr/>
        <a:lstStyle/>
        <a:p>
          <a:endParaRPr lang="fr-FR"/>
        </a:p>
      </dgm:t>
    </dgm:pt>
    <dgm:pt modelId="{C3FD083B-A4F4-4E9F-AC54-E01C221DA343}" type="sibTrans" cxnId="{D47A170E-47B1-45D6-9522-7521A2457697}">
      <dgm:prSet/>
      <dgm:spPr/>
      <dgm:t>
        <a:bodyPr/>
        <a:lstStyle/>
        <a:p>
          <a:endParaRPr lang="fr-FR"/>
        </a:p>
      </dgm:t>
    </dgm:pt>
    <dgm:pt modelId="{0A372173-8F1E-4A05-981B-E4A73461874C}">
      <dgm:prSet phldrT="[Texte]"/>
      <dgm:spPr/>
      <dgm:t>
        <a:bodyPr/>
        <a:lstStyle/>
        <a:p>
          <a:r>
            <a:rPr lang="fr-FR"/>
            <a:t>Responsable Ressources Humaines et Maketing</a:t>
          </a:r>
        </a:p>
      </dgm:t>
    </dgm:pt>
    <dgm:pt modelId="{3EB377DD-AA75-44ED-9D54-C2700AAE56DE}" type="parTrans" cxnId="{54B252F4-153D-4C14-A945-F2CF5E0F9C5F}">
      <dgm:prSet/>
      <dgm:spPr/>
      <dgm:t>
        <a:bodyPr/>
        <a:lstStyle/>
        <a:p>
          <a:endParaRPr lang="fr-FR"/>
        </a:p>
      </dgm:t>
    </dgm:pt>
    <dgm:pt modelId="{F0F0A2A3-881F-44B8-98D9-C9F01E0EC726}" type="sibTrans" cxnId="{54B252F4-153D-4C14-A945-F2CF5E0F9C5F}">
      <dgm:prSet/>
      <dgm:spPr/>
      <dgm:t>
        <a:bodyPr/>
        <a:lstStyle/>
        <a:p>
          <a:endParaRPr lang="fr-FR"/>
        </a:p>
      </dgm:t>
    </dgm:pt>
    <dgm:pt modelId="{A43C68E0-5413-476E-9C7B-A44DC6CA0F10}">
      <dgm:prSet phldrT="[Texte]"/>
      <dgm:spPr/>
      <dgm:t>
        <a:bodyPr/>
        <a:lstStyle/>
        <a:p>
          <a:r>
            <a:rPr lang="fr-FR"/>
            <a:t>Responsable Realisation Technique</a:t>
          </a:r>
        </a:p>
      </dgm:t>
    </dgm:pt>
    <dgm:pt modelId="{5F925309-E302-451C-B89B-2A59500C0E4D}" type="parTrans" cxnId="{97E3FDD7-181E-4667-A73E-DD71D1136C6C}">
      <dgm:prSet/>
      <dgm:spPr/>
      <dgm:t>
        <a:bodyPr/>
        <a:lstStyle/>
        <a:p>
          <a:endParaRPr lang="fr-FR"/>
        </a:p>
      </dgm:t>
    </dgm:pt>
    <dgm:pt modelId="{F148323C-3DC3-4E65-BB25-E0D441A02859}" type="sibTrans" cxnId="{97E3FDD7-181E-4667-A73E-DD71D1136C6C}">
      <dgm:prSet/>
      <dgm:spPr/>
      <dgm:t>
        <a:bodyPr/>
        <a:lstStyle/>
        <a:p>
          <a:endParaRPr lang="fr-FR"/>
        </a:p>
      </dgm:t>
    </dgm:pt>
    <dgm:pt modelId="{CAAF4847-BE98-4682-BFDD-2C738020EE32}">
      <dgm:prSet/>
      <dgm:spPr/>
      <dgm:t>
        <a:bodyPr/>
        <a:lstStyle/>
        <a:p>
          <a:r>
            <a:rPr lang="fr-FR"/>
            <a:t>Assistant Administratif</a:t>
          </a:r>
        </a:p>
      </dgm:t>
    </dgm:pt>
    <dgm:pt modelId="{409B1C79-612D-41DF-9FB3-5D803DE324B3}" type="parTrans" cxnId="{A136FFE2-A740-4A8A-9EF2-FAE425B742A8}">
      <dgm:prSet/>
      <dgm:spPr/>
      <dgm:t>
        <a:bodyPr/>
        <a:lstStyle/>
        <a:p>
          <a:endParaRPr lang="fr-FR"/>
        </a:p>
      </dgm:t>
    </dgm:pt>
    <dgm:pt modelId="{DF3B4783-D1DE-4D92-BC62-3E4F10C716DF}" type="sibTrans" cxnId="{A136FFE2-A740-4A8A-9EF2-FAE425B742A8}">
      <dgm:prSet/>
      <dgm:spPr/>
      <dgm:t>
        <a:bodyPr/>
        <a:lstStyle/>
        <a:p>
          <a:endParaRPr lang="fr-FR"/>
        </a:p>
      </dgm:t>
    </dgm:pt>
    <dgm:pt modelId="{0CD8DD8A-97DA-4CF4-B1DC-E43D8F7F9BA3}" type="asst">
      <dgm:prSet/>
      <dgm:spPr/>
      <dgm:t>
        <a:bodyPr/>
        <a:lstStyle/>
        <a:p>
          <a:r>
            <a:rPr lang="fr-FR" dirty="0"/>
            <a:t>Equipe </a:t>
          </a:r>
          <a:r>
            <a:rPr lang="fr-FR" dirty="0" err="1" smtClean="0"/>
            <a:t>Sourcing</a:t>
          </a:r>
          <a:endParaRPr lang="fr-FR" dirty="0"/>
        </a:p>
      </dgm:t>
    </dgm:pt>
    <dgm:pt modelId="{79D441D5-9256-42FC-8A5C-1FD582048BE1}" type="parTrans" cxnId="{E5AFF968-BB82-482B-91B1-A0609824D9A8}">
      <dgm:prSet/>
      <dgm:spPr/>
      <dgm:t>
        <a:bodyPr/>
        <a:lstStyle/>
        <a:p>
          <a:endParaRPr lang="fr-FR"/>
        </a:p>
      </dgm:t>
    </dgm:pt>
    <dgm:pt modelId="{B2C14407-200A-47C0-AB61-F2C687EC0946}" type="sibTrans" cxnId="{E5AFF968-BB82-482B-91B1-A0609824D9A8}">
      <dgm:prSet/>
      <dgm:spPr/>
      <dgm:t>
        <a:bodyPr/>
        <a:lstStyle/>
        <a:p>
          <a:endParaRPr lang="fr-FR"/>
        </a:p>
      </dgm:t>
    </dgm:pt>
    <dgm:pt modelId="{ED4601D0-EE64-4819-8DEF-0AFCE02635CD}" type="asst">
      <dgm:prSet/>
      <dgm:spPr/>
      <dgm:t>
        <a:bodyPr/>
        <a:lstStyle/>
        <a:p>
          <a:r>
            <a:rPr lang="fr-FR"/>
            <a:t>Ingenieurs Developpeurs</a:t>
          </a:r>
        </a:p>
      </dgm:t>
    </dgm:pt>
    <dgm:pt modelId="{5B1EE3FC-9898-4E9F-BC29-481892AE0020}" type="parTrans" cxnId="{EE474316-2F9F-4F3E-8CDB-12883C7CC14E}">
      <dgm:prSet/>
      <dgm:spPr/>
      <dgm:t>
        <a:bodyPr/>
        <a:lstStyle/>
        <a:p>
          <a:endParaRPr lang="fr-FR"/>
        </a:p>
      </dgm:t>
    </dgm:pt>
    <dgm:pt modelId="{FBC6B97E-70C6-4E28-887C-0DB67E5A44A8}" type="sibTrans" cxnId="{EE474316-2F9F-4F3E-8CDB-12883C7CC14E}">
      <dgm:prSet/>
      <dgm:spPr/>
      <dgm:t>
        <a:bodyPr/>
        <a:lstStyle/>
        <a:p>
          <a:endParaRPr lang="fr-FR"/>
        </a:p>
      </dgm:t>
    </dgm:pt>
    <dgm:pt modelId="{DC54F5A0-21B0-4167-B8B6-B4AA5B4A1DE2}" type="pres">
      <dgm:prSet presAssocID="{E1FED2B2-23E9-404C-BE87-9365082CD57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3835CB63-0702-49A4-9D8D-FC309D650545}" type="pres">
      <dgm:prSet presAssocID="{0AB53D23-9FFA-49AA-BFB8-29CFF959055B}" presName="hierRoot1" presStyleCnt="0">
        <dgm:presLayoutVars>
          <dgm:hierBranch val="init"/>
        </dgm:presLayoutVars>
      </dgm:prSet>
      <dgm:spPr/>
    </dgm:pt>
    <dgm:pt modelId="{5EC8B572-0DB4-4EAA-B808-D43BED7F307A}" type="pres">
      <dgm:prSet presAssocID="{0AB53D23-9FFA-49AA-BFB8-29CFF959055B}" presName="rootComposite1" presStyleCnt="0"/>
      <dgm:spPr/>
    </dgm:pt>
    <dgm:pt modelId="{AA25472B-662F-4838-BB63-E3DF95E4597B}" type="pres">
      <dgm:prSet presAssocID="{0AB53D23-9FFA-49AA-BFB8-29CFF959055B}" presName="rootText1" presStyleLbl="node0" presStyleIdx="0" presStyleCnt="1" custLinFactNeighborX="-12970" custLinFactNeighborY="-712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BDD0FBF-37B9-4654-9943-44D0424E159D}" type="pres">
      <dgm:prSet presAssocID="{0AB53D23-9FFA-49AA-BFB8-29CFF959055B}" presName="rootConnector1" presStyleLbl="node1" presStyleIdx="0" presStyleCnt="0"/>
      <dgm:spPr/>
      <dgm:t>
        <a:bodyPr/>
        <a:lstStyle/>
        <a:p>
          <a:endParaRPr lang="fr-FR"/>
        </a:p>
      </dgm:t>
    </dgm:pt>
    <dgm:pt modelId="{4AA49764-03CB-434D-994B-EB10396CB0A9}" type="pres">
      <dgm:prSet presAssocID="{0AB53D23-9FFA-49AA-BFB8-29CFF959055B}" presName="hierChild2" presStyleCnt="0"/>
      <dgm:spPr/>
    </dgm:pt>
    <dgm:pt modelId="{709AD2FE-F4C4-4EB6-AFB9-5B6A10CB0305}" type="pres">
      <dgm:prSet presAssocID="{34C0F82C-0267-420E-9F35-42D5F741BD53}" presName="Name37" presStyleLbl="parChTrans1D2" presStyleIdx="0" presStyleCnt="4"/>
      <dgm:spPr/>
      <dgm:t>
        <a:bodyPr/>
        <a:lstStyle/>
        <a:p>
          <a:endParaRPr lang="fr-FR"/>
        </a:p>
      </dgm:t>
    </dgm:pt>
    <dgm:pt modelId="{B29739E8-F185-4F95-B69A-56FE2387B47E}" type="pres">
      <dgm:prSet presAssocID="{393B2C9A-66CF-4C10-AC5A-742F0BC55688}" presName="hierRoot2" presStyleCnt="0">
        <dgm:presLayoutVars>
          <dgm:hierBranch val="init"/>
        </dgm:presLayoutVars>
      </dgm:prSet>
      <dgm:spPr/>
    </dgm:pt>
    <dgm:pt modelId="{68AB1FC9-B9CE-4A2D-9A60-080AEE44077F}" type="pres">
      <dgm:prSet presAssocID="{393B2C9A-66CF-4C10-AC5A-742F0BC55688}" presName="rootComposite" presStyleCnt="0"/>
      <dgm:spPr/>
    </dgm:pt>
    <dgm:pt modelId="{FC914EBB-F530-434F-96D3-FEF8B8FD46AA}" type="pres">
      <dgm:prSet presAssocID="{393B2C9A-66CF-4C10-AC5A-742F0BC55688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E6B1CC4-6A80-489F-BA7F-9674E4486CB9}" type="pres">
      <dgm:prSet presAssocID="{393B2C9A-66CF-4C10-AC5A-742F0BC55688}" presName="rootConnector" presStyleLbl="node2" presStyleIdx="0" presStyleCnt="4"/>
      <dgm:spPr/>
      <dgm:t>
        <a:bodyPr/>
        <a:lstStyle/>
        <a:p>
          <a:endParaRPr lang="fr-FR"/>
        </a:p>
      </dgm:t>
    </dgm:pt>
    <dgm:pt modelId="{271A2003-F15A-428A-8126-4259F60B750F}" type="pres">
      <dgm:prSet presAssocID="{393B2C9A-66CF-4C10-AC5A-742F0BC55688}" presName="hierChild4" presStyleCnt="0"/>
      <dgm:spPr/>
    </dgm:pt>
    <dgm:pt modelId="{F5142F2D-8D05-4FFF-B816-6FA6B3A06FDB}" type="pres">
      <dgm:prSet presAssocID="{409B1C79-612D-41DF-9FB3-5D803DE324B3}" presName="Name37" presStyleLbl="parChTrans1D3" presStyleIdx="0" presStyleCnt="3"/>
      <dgm:spPr/>
      <dgm:t>
        <a:bodyPr/>
        <a:lstStyle/>
        <a:p>
          <a:endParaRPr lang="fr-FR"/>
        </a:p>
      </dgm:t>
    </dgm:pt>
    <dgm:pt modelId="{78CA9F62-BFE9-4882-AF4B-ED887B595208}" type="pres">
      <dgm:prSet presAssocID="{CAAF4847-BE98-4682-BFDD-2C738020EE32}" presName="hierRoot2" presStyleCnt="0">
        <dgm:presLayoutVars>
          <dgm:hierBranch val="init"/>
        </dgm:presLayoutVars>
      </dgm:prSet>
      <dgm:spPr/>
    </dgm:pt>
    <dgm:pt modelId="{A73EF3A7-0062-43F3-AF44-38CAD4EC1DA8}" type="pres">
      <dgm:prSet presAssocID="{CAAF4847-BE98-4682-BFDD-2C738020EE32}" presName="rootComposite" presStyleCnt="0"/>
      <dgm:spPr/>
    </dgm:pt>
    <dgm:pt modelId="{B3969697-431C-44E1-AB03-93C1F6DE74F0}" type="pres">
      <dgm:prSet presAssocID="{CAAF4847-BE98-4682-BFDD-2C738020EE32}" presName="rootText" presStyleLbl="node3" presStyleIdx="0" presStyleCnt="1" custScaleX="133381" custLinFactNeighborX="-46938" custLinFactNeighborY="76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07F6E1D-5C08-45DB-8993-66516062AD47}" type="pres">
      <dgm:prSet presAssocID="{CAAF4847-BE98-4682-BFDD-2C738020EE32}" presName="rootConnector" presStyleLbl="node3" presStyleIdx="0" presStyleCnt="1"/>
      <dgm:spPr/>
      <dgm:t>
        <a:bodyPr/>
        <a:lstStyle/>
        <a:p>
          <a:endParaRPr lang="fr-FR"/>
        </a:p>
      </dgm:t>
    </dgm:pt>
    <dgm:pt modelId="{0201265F-4F5A-48B4-B495-9B43E4840EB9}" type="pres">
      <dgm:prSet presAssocID="{CAAF4847-BE98-4682-BFDD-2C738020EE32}" presName="hierChild4" presStyleCnt="0"/>
      <dgm:spPr/>
    </dgm:pt>
    <dgm:pt modelId="{17BE27D5-E0C1-4009-BC53-86C720ABC82A}" type="pres">
      <dgm:prSet presAssocID="{CAAF4847-BE98-4682-BFDD-2C738020EE32}" presName="hierChild5" presStyleCnt="0"/>
      <dgm:spPr/>
    </dgm:pt>
    <dgm:pt modelId="{D7B56289-E21E-42B3-AC54-848A3E09C387}" type="pres">
      <dgm:prSet presAssocID="{393B2C9A-66CF-4C10-AC5A-742F0BC55688}" presName="hierChild5" presStyleCnt="0"/>
      <dgm:spPr/>
    </dgm:pt>
    <dgm:pt modelId="{CBD23AF2-B5AB-4DE7-B58A-09BDB43EA93D}" type="pres">
      <dgm:prSet presAssocID="{84C381AD-3EDA-449C-8D9B-E10D1AA450B4}" presName="Name37" presStyleLbl="parChTrans1D2" presStyleIdx="1" presStyleCnt="4"/>
      <dgm:spPr/>
      <dgm:t>
        <a:bodyPr/>
        <a:lstStyle/>
        <a:p>
          <a:endParaRPr lang="fr-FR"/>
        </a:p>
      </dgm:t>
    </dgm:pt>
    <dgm:pt modelId="{C7E1F7A7-737E-4C99-A324-4A69781DB145}" type="pres">
      <dgm:prSet presAssocID="{8D8A7DD6-B9C6-41F3-BDAF-6F63ED509400}" presName="hierRoot2" presStyleCnt="0">
        <dgm:presLayoutVars>
          <dgm:hierBranch val="init"/>
        </dgm:presLayoutVars>
      </dgm:prSet>
      <dgm:spPr/>
    </dgm:pt>
    <dgm:pt modelId="{D0AC459A-E68F-409A-B5C4-AC7BA01A08B6}" type="pres">
      <dgm:prSet presAssocID="{8D8A7DD6-B9C6-41F3-BDAF-6F63ED509400}" presName="rootComposite" presStyleCnt="0"/>
      <dgm:spPr/>
    </dgm:pt>
    <dgm:pt modelId="{9FF435B0-B1BF-4352-8963-132939B525C8}" type="pres">
      <dgm:prSet presAssocID="{8D8A7DD6-B9C6-41F3-BDAF-6F63ED509400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8450BD7-29D3-4D0E-AB37-0C0C4E18297E}" type="pres">
      <dgm:prSet presAssocID="{8D8A7DD6-B9C6-41F3-BDAF-6F63ED509400}" presName="rootConnector" presStyleLbl="node2" presStyleIdx="1" presStyleCnt="4"/>
      <dgm:spPr/>
      <dgm:t>
        <a:bodyPr/>
        <a:lstStyle/>
        <a:p>
          <a:endParaRPr lang="fr-FR"/>
        </a:p>
      </dgm:t>
    </dgm:pt>
    <dgm:pt modelId="{80427CBF-D845-4A2B-B7DA-EE3899FFCFC3}" type="pres">
      <dgm:prSet presAssocID="{8D8A7DD6-B9C6-41F3-BDAF-6F63ED509400}" presName="hierChild4" presStyleCnt="0"/>
      <dgm:spPr/>
    </dgm:pt>
    <dgm:pt modelId="{798056AA-EF40-45CE-BC77-C4CC7728A3F1}" type="pres">
      <dgm:prSet presAssocID="{8D8A7DD6-B9C6-41F3-BDAF-6F63ED509400}" presName="hierChild5" presStyleCnt="0"/>
      <dgm:spPr/>
    </dgm:pt>
    <dgm:pt modelId="{DEFBB4AE-BC93-417D-BFA6-9C4E096565D6}" type="pres">
      <dgm:prSet presAssocID="{3EB377DD-AA75-44ED-9D54-C2700AAE56DE}" presName="Name37" presStyleLbl="parChTrans1D2" presStyleIdx="2" presStyleCnt="4"/>
      <dgm:spPr/>
      <dgm:t>
        <a:bodyPr/>
        <a:lstStyle/>
        <a:p>
          <a:endParaRPr lang="fr-FR"/>
        </a:p>
      </dgm:t>
    </dgm:pt>
    <dgm:pt modelId="{EF601F9A-30B9-486E-897E-26574D55E105}" type="pres">
      <dgm:prSet presAssocID="{0A372173-8F1E-4A05-981B-E4A73461874C}" presName="hierRoot2" presStyleCnt="0">
        <dgm:presLayoutVars>
          <dgm:hierBranch val="init"/>
        </dgm:presLayoutVars>
      </dgm:prSet>
      <dgm:spPr/>
    </dgm:pt>
    <dgm:pt modelId="{D64BFDA5-9E85-482D-BEF0-17AD3221BD84}" type="pres">
      <dgm:prSet presAssocID="{0A372173-8F1E-4A05-981B-E4A73461874C}" presName="rootComposite" presStyleCnt="0"/>
      <dgm:spPr/>
    </dgm:pt>
    <dgm:pt modelId="{AE3983E5-5538-4D48-8C7E-9A1EBE1A9011}" type="pres">
      <dgm:prSet presAssocID="{0A372173-8F1E-4A05-981B-E4A73461874C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71D3898-6ECF-4BAD-985A-15D867DF1832}" type="pres">
      <dgm:prSet presAssocID="{0A372173-8F1E-4A05-981B-E4A73461874C}" presName="rootConnector" presStyleLbl="node2" presStyleIdx="2" presStyleCnt="4"/>
      <dgm:spPr/>
      <dgm:t>
        <a:bodyPr/>
        <a:lstStyle/>
        <a:p>
          <a:endParaRPr lang="fr-FR"/>
        </a:p>
      </dgm:t>
    </dgm:pt>
    <dgm:pt modelId="{2F4DE846-F424-4ED7-A576-EC369E672BE4}" type="pres">
      <dgm:prSet presAssocID="{0A372173-8F1E-4A05-981B-E4A73461874C}" presName="hierChild4" presStyleCnt="0"/>
      <dgm:spPr/>
    </dgm:pt>
    <dgm:pt modelId="{D7F02EF9-8024-42B4-8C7A-224B08373403}" type="pres">
      <dgm:prSet presAssocID="{0A372173-8F1E-4A05-981B-E4A73461874C}" presName="hierChild5" presStyleCnt="0"/>
      <dgm:spPr/>
    </dgm:pt>
    <dgm:pt modelId="{4DF68274-124A-4651-92B2-673E94239047}" type="pres">
      <dgm:prSet presAssocID="{79D441D5-9256-42FC-8A5C-1FD582048BE1}" presName="Name111" presStyleLbl="parChTrans1D3" presStyleIdx="1" presStyleCnt="3"/>
      <dgm:spPr/>
      <dgm:t>
        <a:bodyPr/>
        <a:lstStyle/>
        <a:p>
          <a:endParaRPr lang="fr-FR"/>
        </a:p>
      </dgm:t>
    </dgm:pt>
    <dgm:pt modelId="{ABB69AD2-C4EF-4255-B4BD-7DE38C76DAE9}" type="pres">
      <dgm:prSet presAssocID="{0CD8DD8A-97DA-4CF4-B1DC-E43D8F7F9BA3}" presName="hierRoot3" presStyleCnt="0">
        <dgm:presLayoutVars>
          <dgm:hierBranch val="init"/>
        </dgm:presLayoutVars>
      </dgm:prSet>
      <dgm:spPr/>
    </dgm:pt>
    <dgm:pt modelId="{29FDCF48-B0B9-41BE-BCD7-2BC39D179299}" type="pres">
      <dgm:prSet presAssocID="{0CD8DD8A-97DA-4CF4-B1DC-E43D8F7F9BA3}" presName="rootComposite3" presStyleCnt="0"/>
      <dgm:spPr/>
    </dgm:pt>
    <dgm:pt modelId="{F960DC3E-E96B-4CEC-80AE-B62178988678}" type="pres">
      <dgm:prSet presAssocID="{0CD8DD8A-97DA-4CF4-B1DC-E43D8F7F9BA3}" presName="rootText3" presStyleLbl="asst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CCE63F9-B9F5-48B3-9110-F23A473E9C66}" type="pres">
      <dgm:prSet presAssocID="{0CD8DD8A-97DA-4CF4-B1DC-E43D8F7F9BA3}" presName="rootConnector3" presStyleLbl="asst2" presStyleIdx="0" presStyleCnt="2"/>
      <dgm:spPr/>
      <dgm:t>
        <a:bodyPr/>
        <a:lstStyle/>
        <a:p>
          <a:endParaRPr lang="fr-FR"/>
        </a:p>
      </dgm:t>
    </dgm:pt>
    <dgm:pt modelId="{3E08BDD7-DC76-401B-9607-D5E2B27F8765}" type="pres">
      <dgm:prSet presAssocID="{0CD8DD8A-97DA-4CF4-B1DC-E43D8F7F9BA3}" presName="hierChild6" presStyleCnt="0"/>
      <dgm:spPr/>
    </dgm:pt>
    <dgm:pt modelId="{8290E542-CD46-4D9E-897F-97D01095E6B8}" type="pres">
      <dgm:prSet presAssocID="{0CD8DD8A-97DA-4CF4-B1DC-E43D8F7F9BA3}" presName="hierChild7" presStyleCnt="0"/>
      <dgm:spPr/>
    </dgm:pt>
    <dgm:pt modelId="{31CA3182-92E9-490B-8F59-D848B56A198B}" type="pres">
      <dgm:prSet presAssocID="{5F925309-E302-451C-B89B-2A59500C0E4D}" presName="Name37" presStyleLbl="parChTrans1D2" presStyleIdx="3" presStyleCnt="4"/>
      <dgm:spPr/>
      <dgm:t>
        <a:bodyPr/>
        <a:lstStyle/>
        <a:p>
          <a:endParaRPr lang="fr-FR"/>
        </a:p>
      </dgm:t>
    </dgm:pt>
    <dgm:pt modelId="{4189F898-BCCB-469A-879C-5767373E389D}" type="pres">
      <dgm:prSet presAssocID="{A43C68E0-5413-476E-9C7B-A44DC6CA0F10}" presName="hierRoot2" presStyleCnt="0">
        <dgm:presLayoutVars>
          <dgm:hierBranch val="init"/>
        </dgm:presLayoutVars>
      </dgm:prSet>
      <dgm:spPr/>
    </dgm:pt>
    <dgm:pt modelId="{10DD04A8-4734-4508-96DB-1CEDEB808E40}" type="pres">
      <dgm:prSet presAssocID="{A43C68E0-5413-476E-9C7B-A44DC6CA0F10}" presName="rootComposite" presStyleCnt="0"/>
      <dgm:spPr/>
    </dgm:pt>
    <dgm:pt modelId="{FB4BEE35-7179-42B5-8D96-CCE5817D6AC7}" type="pres">
      <dgm:prSet presAssocID="{A43C68E0-5413-476E-9C7B-A44DC6CA0F10}" presName="rootText" presStyleLbl="node2" presStyleIdx="3" presStyleCnt="4" custLinFactNeighborX="90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6980E31-E019-45C8-821E-49F294152F78}" type="pres">
      <dgm:prSet presAssocID="{A43C68E0-5413-476E-9C7B-A44DC6CA0F10}" presName="rootConnector" presStyleLbl="node2" presStyleIdx="3" presStyleCnt="4"/>
      <dgm:spPr/>
      <dgm:t>
        <a:bodyPr/>
        <a:lstStyle/>
        <a:p>
          <a:endParaRPr lang="fr-FR"/>
        </a:p>
      </dgm:t>
    </dgm:pt>
    <dgm:pt modelId="{7954162F-80E6-4A92-8423-D4325DC02882}" type="pres">
      <dgm:prSet presAssocID="{A43C68E0-5413-476E-9C7B-A44DC6CA0F10}" presName="hierChild4" presStyleCnt="0"/>
      <dgm:spPr/>
    </dgm:pt>
    <dgm:pt modelId="{7DBDA3DB-7CD1-47D8-9DF6-C64B1EFC8CCC}" type="pres">
      <dgm:prSet presAssocID="{A43C68E0-5413-476E-9C7B-A44DC6CA0F10}" presName="hierChild5" presStyleCnt="0"/>
      <dgm:spPr/>
    </dgm:pt>
    <dgm:pt modelId="{1944A7FF-FAD5-4EE6-9686-898EF10C50F6}" type="pres">
      <dgm:prSet presAssocID="{5B1EE3FC-9898-4E9F-BC29-481892AE0020}" presName="Name111" presStyleLbl="parChTrans1D3" presStyleIdx="2" presStyleCnt="3"/>
      <dgm:spPr/>
      <dgm:t>
        <a:bodyPr/>
        <a:lstStyle/>
        <a:p>
          <a:endParaRPr lang="fr-FR"/>
        </a:p>
      </dgm:t>
    </dgm:pt>
    <dgm:pt modelId="{E9D2BF99-8083-4DD4-B0A1-9D5D17947872}" type="pres">
      <dgm:prSet presAssocID="{ED4601D0-EE64-4819-8DEF-0AFCE02635CD}" presName="hierRoot3" presStyleCnt="0">
        <dgm:presLayoutVars>
          <dgm:hierBranch val="init"/>
        </dgm:presLayoutVars>
      </dgm:prSet>
      <dgm:spPr/>
    </dgm:pt>
    <dgm:pt modelId="{71AFACA1-B72E-427D-BFBB-302D8CE8FBA8}" type="pres">
      <dgm:prSet presAssocID="{ED4601D0-EE64-4819-8DEF-0AFCE02635CD}" presName="rootComposite3" presStyleCnt="0"/>
      <dgm:spPr/>
    </dgm:pt>
    <dgm:pt modelId="{61E7EF2E-F72D-4C0E-A4B3-867130AFE034}" type="pres">
      <dgm:prSet presAssocID="{ED4601D0-EE64-4819-8DEF-0AFCE02635CD}" presName="rootText3" presStyleLbl="asst2" presStyleIdx="1" presStyleCnt="2" custScaleX="11701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E220485-5FD5-45C6-9CA9-C0A515CE0A8A}" type="pres">
      <dgm:prSet presAssocID="{ED4601D0-EE64-4819-8DEF-0AFCE02635CD}" presName="rootConnector3" presStyleLbl="asst2" presStyleIdx="1" presStyleCnt="2"/>
      <dgm:spPr/>
      <dgm:t>
        <a:bodyPr/>
        <a:lstStyle/>
        <a:p>
          <a:endParaRPr lang="fr-FR"/>
        </a:p>
      </dgm:t>
    </dgm:pt>
    <dgm:pt modelId="{2C07AF51-2320-46EF-ACA5-748F4CA5BD44}" type="pres">
      <dgm:prSet presAssocID="{ED4601D0-EE64-4819-8DEF-0AFCE02635CD}" presName="hierChild6" presStyleCnt="0"/>
      <dgm:spPr/>
    </dgm:pt>
    <dgm:pt modelId="{9A9582C6-720C-4F71-9D88-AF5220AE214C}" type="pres">
      <dgm:prSet presAssocID="{ED4601D0-EE64-4819-8DEF-0AFCE02635CD}" presName="hierChild7" presStyleCnt="0"/>
      <dgm:spPr/>
    </dgm:pt>
    <dgm:pt modelId="{3019530A-B244-4990-8938-3A8E1BFDEFF1}" type="pres">
      <dgm:prSet presAssocID="{0AB53D23-9FFA-49AA-BFB8-29CFF959055B}" presName="hierChild3" presStyleCnt="0"/>
      <dgm:spPr/>
    </dgm:pt>
  </dgm:ptLst>
  <dgm:cxnLst>
    <dgm:cxn modelId="{C3DFE324-34B8-4EA2-8E0A-BE09F0C72532}" type="presOf" srcId="{79D441D5-9256-42FC-8A5C-1FD582048BE1}" destId="{4DF68274-124A-4651-92B2-673E94239047}" srcOrd="0" destOrd="0" presId="urn:microsoft.com/office/officeart/2005/8/layout/orgChart1"/>
    <dgm:cxn modelId="{9FED0109-D2E7-4744-9DE7-0F29D3075D5D}" type="presOf" srcId="{CAAF4847-BE98-4682-BFDD-2C738020EE32}" destId="{507F6E1D-5C08-45DB-8993-66516062AD47}" srcOrd="1" destOrd="0" presId="urn:microsoft.com/office/officeart/2005/8/layout/orgChart1"/>
    <dgm:cxn modelId="{BEC61D8F-9036-4039-81B6-7E16EFCB2E63}" type="presOf" srcId="{E1FED2B2-23E9-404C-BE87-9365082CD570}" destId="{DC54F5A0-21B0-4167-B8B6-B4AA5B4A1DE2}" srcOrd="0" destOrd="0" presId="urn:microsoft.com/office/officeart/2005/8/layout/orgChart1"/>
    <dgm:cxn modelId="{89D81CBE-935C-41B8-94B7-9FC8E86122D4}" type="presOf" srcId="{0AB53D23-9FFA-49AA-BFB8-29CFF959055B}" destId="{AA25472B-662F-4838-BB63-E3DF95E4597B}" srcOrd="0" destOrd="0" presId="urn:microsoft.com/office/officeart/2005/8/layout/orgChart1"/>
    <dgm:cxn modelId="{7B523C76-4BB0-4920-9B42-BAEEDC2F001E}" type="presOf" srcId="{34C0F82C-0267-420E-9F35-42D5F741BD53}" destId="{709AD2FE-F4C4-4EB6-AFB9-5B6A10CB0305}" srcOrd="0" destOrd="0" presId="urn:microsoft.com/office/officeart/2005/8/layout/orgChart1"/>
    <dgm:cxn modelId="{C5D509DA-4796-4F6D-8097-FDC5D28802CC}" type="presOf" srcId="{0CD8DD8A-97DA-4CF4-B1DC-E43D8F7F9BA3}" destId="{F960DC3E-E96B-4CEC-80AE-B62178988678}" srcOrd="0" destOrd="0" presId="urn:microsoft.com/office/officeart/2005/8/layout/orgChart1"/>
    <dgm:cxn modelId="{7E148318-1B9E-4262-849E-C11AC431CBFA}" type="presOf" srcId="{3EB377DD-AA75-44ED-9D54-C2700AAE56DE}" destId="{DEFBB4AE-BC93-417D-BFA6-9C4E096565D6}" srcOrd="0" destOrd="0" presId="urn:microsoft.com/office/officeart/2005/8/layout/orgChart1"/>
    <dgm:cxn modelId="{36BF55C8-1516-4EEC-90F4-055CF76E3A36}" type="presOf" srcId="{393B2C9A-66CF-4C10-AC5A-742F0BC55688}" destId="{FC914EBB-F530-434F-96D3-FEF8B8FD46AA}" srcOrd="0" destOrd="0" presId="urn:microsoft.com/office/officeart/2005/8/layout/orgChart1"/>
    <dgm:cxn modelId="{6D476D81-ADF7-4C05-A749-3B32FFB20697}" type="presOf" srcId="{0A372173-8F1E-4A05-981B-E4A73461874C}" destId="{B71D3898-6ECF-4BAD-985A-15D867DF1832}" srcOrd="1" destOrd="0" presId="urn:microsoft.com/office/officeart/2005/8/layout/orgChart1"/>
    <dgm:cxn modelId="{1D3621EC-8455-4678-B8DB-9A917301B496}" type="presOf" srcId="{A43C68E0-5413-476E-9C7B-A44DC6CA0F10}" destId="{FB4BEE35-7179-42B5-8D96-CCE5817D6AC7}" srcOrd="0" destOrd="0" presId="urn:microsoft.com/office/officeart/2005/8/layout/orgChart1"/>
    <dgm:cxn modelId="{FE08F3AD-57A0-4635-BCBF-7B6361EEAA2A}" type="presOf" srcId="{8D8A7DD6-B9C6-41F3-BDAF-6F63ED509400}" destId="{F8450BD7-29D3-4D0E-AB37-0C0C4E18297E}" srcOrd="1" destOrd="0" presId="urn:microsoft.com/office/officeart/2005/8/layout/orgChart1"/>
    <dgm:cxn modelId="{7A268B7C-B8FD-4410-A446-C2FBE43C3AA3}" type="presOf" srcId="{0CD8DD8A-97DA-4CF4-B1DC-E43D8F7F9BA3}" destId="{6CCE63F9-B9F5-48B3-9110-F23A473E9C66}" srcOrd="1" destOrd="0" presId="urn:microsoft.com/office/officeart/2005/8/layout/orgChart1"/>
    <dgm:cxn modelId="{A7221E97-A0E9-4E98-955D-9B1A09BA9B64}" srcId="{E1FED2B2-23E9-404C-BE87-9365082CD570}" destId="{0AB53D23-9FFA-49AA-BFB8-29CFF959055B}" srcOrd="0" destOrd="0" parTransId="{E6DCCBCE-8373-4B57-9D61-92B2189404A8}" sibTransId="{8DF9E42D-B1A7-47DE-9CCB-F00F75D05872}"/>
    <dgm:cxn modelId="{941A462D-F92E-45F0-8880-13B0E523505A}" type="presOf" srcId="{5B1EE3FC-9898-4E9F-BC29-481892AE0020}" destId="{1944A7FF-FAD5-4EE6-9686-898EF10C50F6}" srcOrd="0" destOrd="0" presId="urn:microsoft.com/office/officeart/2005/8/layout/orgChart1"/>
    <dgm:cxn modelId="{8CD94816-622D-406B-9BC9-0A69066A1C1A}" type="presOf" srcId="{409B1C79-612D-41DF-9FB3-5D803DE324B3}" destId="{F5142F2D-8D05-4FFF-B816-6FA6B3A06FDB}" srcOrd="0" destOrd="0" presId="urn:microsoft.com/office/officeart/2005/8/layout/orgChart1"/>
    <dgm:cxn modelId="{54B252F4-153D-4C14-A945-F2CF5E0F9C5F}" srcId="{0AB53D23-9FFA-49AA-BFB8-29CFF959055B}" destId="{0A372173-8F1E-4A05-981B-E4A73461874C}" srcOrd="2" destOrd="0" parTransId="{3EB377DD-AA75-44ED-9D54-C2700AAE56DE}" sibTransId="{F0F0A2A3-881F-44B8-98D9-C9F01E0EC726}"/>
    <dgm:cxn modelId="{A407B972-2DA0-43D0-806B-9F24F2106C1B}" srcId="{0AB53D23-9FFA-49AA-BFB8-29CFF959055B}" destId="{393B2C9A-66CF-4C10-AC5A-742F0BC55688}" srcOrd="0" destOrd="0" parTransId="{34C0F82C-0267-420E-9F35-42D5F741BD53}" sibTransId="{19C2F9B2-5726-4586-BEE6-8303ED5E031F}"/>
    <dgm:cxn modelId="{6975A912-5A9E-4DB1-B1EC-1F504430003F}" type="presOf" srcId="{ED4601D0-EE64-4819-8DEF-0AFCE02635CD}" destId="{AE220485-5FD5-45C6-9CA9-C0A515CE0A8A}" srcOrd="1" destOrd="0" presId="urn:microsoft.com/office/officeart/2005/8/layout/orgChart1"/>
    <dgm:cxn modelId="{D47A170E-47B1-45D6-9522-7521A2457697}" srcId="{0AB53D23-9FFA-49AA-BFB8-29CFF959055B}" destId="{8D8A7DD6-B9C6-41F3-BDAF-6F63ED509400}" srcOrd="1" destOrd="0" parTransId="{84C381AD-3EDA-449C-8D9B-E10D1AA450B4}" sibTransId="{C3FD083B-A4F4-4E9F-AC54-E01C221DA343}"/>
    <dgm:cxn modelId="{69D0E963-1C68-485B-ACE6-01B711015150}" type="presOf" srcId="{8D8A7DD6-B9C6-41F3-BDAF-6F63ED509400}" destId="{9FF435B0-B1BF-4352-8963-132939B525C8}" srcOrd="0" destOrd="0" presId="urn:microsoft.com/office/officeart/2005/8/layout/orgChart1"/>
    <dgm:cxn modelId="{73F6A0D6-014D-4BEC-A3F9-2152AC0C2081}" type="presOf" srcId="{0A372173-8F1E-4A05-981B-E4A73461874C}" destId="{AE3983E5-5538-4D48-8C7E-9A1EBE1A9011}" srcOrd="0" destOrd="0" presId="urn:microsoft.com/office/officeart/2005/8/layout/orgChart1"/>
    <dgm:cxn modelId="{3EEB154C-FD9E-4FDE-B6E8-87DA795411AC}" type="presOf" srcId="{ED4601D0-EE64-4819-8DEF-0AFCE02635CD}" destId="{61E7EF2E-F72D-4C0E-A4B3-867130AFE034}" srcOrd="0" destOrd="0" presId="urn:microsoft.com/office/officeart/2005/8/layout/orgChart1"/>
    <dgm:cxn modelId="{2C5E0E94-E867-49E2-80A7-5AB9907E0BD0}" type="presOf" srcId="{84C381AD-3EDA-449C-8D9B-E10D1AA450B4}" destId="{CBD23AF2-B5AB-4DE7-B58A-09BDB43EA93D}" srcOrd="0" destOrd="0" presId="urn:microsoft.com/office/officeart/2005/8/layout/orgChart1"/>
    <dgm:cxn modelId="{A136FFE2-A740-4A8A-9EF2-FAE425B742A8}" srcId="{393B2C9A-66CF-4C10-AC5A-742F0BC55688}" destId="{CAAF4847-BE98-4682-BFDD-2C738020EE32}" srcOrd="0" destOrd="0" parTransId="{409B1C79-612D-41DF-9FB3-5D803DE324B3}" sibTransId="{DF3B4783-D1DE-4D92-BC62-3E4F10C716DF}"/>
    <dgm:cxn modelId="{56F57376-5F00-42A9-A6BE-E7096075B2EE}" type="presOf" srcId="{A43C68E0-5413-476E-9C7B-A44DC6CA0F10}" destId="{26980E31-E019-45C8-821E-49F294152F78}" srcOrd="1" destOrd="0" presId="urn:microsoft.com/office/officeart/2005/8/layout/orgChart1"/>
    <dgm:cxn modelId="{97E3FDD7-181E-4667-A73E-DD71D1136C6C}" srcId="{0AB53D23-9FFA-49AA-BFB8-29CFF959055B}" destId="{A43C68E0-5413-476E-9C7B-A44DC6CA0F10}" srcOrd="3" destOrd="0" parTransId="{5F925309-E302-451C-B89B-2A59500C0E4D}" sibTransId="{F148323C-3DC3-4E65-BB25-E0D441A02859}"/>
    <dgm:cxn modelId="{58C4795B-4AA5-434A-B3B3-6FB08E668A8D}" type="presOf" srcId="{393B2C9A-66CF-4C10-AC5A-742F0BC55688}" destId="{0E6B1CC4-6A80-489F-BA7F-9674E4486CB9}" srcOrd="1" destOrd="0" presId="urn:microsoft.com/office/officeart/2005/8/layout/orgChart1"/>
    <dgm:cxn modelId="{77CC0DB5-C639-40E6-B2ED-BA9C1B35D12D}" type="presOf" srcId="{0AB53D23-9FFA-49AA-BFB8-29CFF959055B}" destId="{9BDD0FBF-37B9-4654-9943-44D0424E159D}" srcOrd="1" destOrd="0" presId="urn:microsoft.com/office/officeart/2005/8/layout/orgChart1"/>
    <dgm:cxn modelId="{13FBABD1-FDBB-477B-913E-9D02C1D9150D}" type="presOf" srcId="{CAAF4847-BE98-4682-BFDD-2C738020EE32}" destId="{B3969697-431C-44E1-AB03-93C1F6DE74F0}" srcOrd="0" destOrd="0" presId="urn:microsoft.com/office/officeart/2005/8/layout/orgChart1"/>
    <dgm:cxn modelId="{EE474316-2F9F-4F3E-8CDB-12883C7CC14E}" srcId="{A43C68E0-5413-476E-9C7B-A44DC6CA0F10}" destId="{ED4601D0-EE64-4819-8DEF-0AFCE02635CD}" srcOrd="0" destOrd="0" parTransId="{5B1EE3FC-9898-4E9F-BC29-481892AE0020}" sibTransId="{FBC6B97E-70C6-4E28-887C-0DB67E5A44A8}"/>
    <dgm:cxn modelId="{E5AFF968-BB82-482B-91B1-A0609824D9A8}" srcId="{0A372173-8F1E-4A05-981B-E4A73461874C}" destId="{0CD8DD8A-97DA-4CF4-B1DC-E43D8F7F9BA3}" srcOrd="0" destOrd="0" parTransId="{79D441D5-9256-42FC-8A5C-1FD582048BE1}" sibTransId="{B2C14407-200A-47C0-AB61-F2C687EC0946}"/>
    <dgm:cxn modelId="{8F7034F8-024C-4D2A-8649-0C55AB6256EC}" type="presOf" srcId="{5F925309-E302-451C-B89B-2A59500C0E4D}" destId="{31CA3182-92E9-490B-8F59-D848B56A198B}" srcOrd="0" destOrd="0" presId="urn:microsoft.com/office/officeart/2005/8/layout/orgChart1"/>
    <dgm:cxn modelId="{9BE67187-473C-47F5-A2E0-C64240A2979D}" type="presParOf" srcId="{DC54F5A0-21B0-4167-B8B6-B4AA5B4A1DE2}" destId="{3835CB63-0702-49A4-9D8D-FC309D650545}" srcOrd="0" destOrd="0" presId="urn:microsoft.com/office/officeart/2005/8/layout/orgChart1"/>
    <dgm:cxn modelId="{B0DA1724-DB6B-4210-95A7-F678B091056F}" type="presParOf" srcId="{3835CB63-0702-49A4-9D8D-FC309D650545}" destId="{5EC8B572-0DB4-4EAA-B808-D43BED7F307A}" srcOrd="0" destOrd="0" presId="urn:microsoft.com/office/officeart/2005/8/layout/orgChart1"/>
    <dgm:cxn modelId="{78F1C56E-4A08-48CE-B757-149C307FA3D2}" type="presParOf" srcId="{5EC8B572-0DB4-4EAA-B808-D43BED7F307A}" destId="{AA25472B-662F-4838-BB63-E3DF95E4597B}" srcOrd="0" destOrd="0" presId="urn:microsoft.com/office/officeart/2005/8/layout/orgChart1"/>
    <dgm:cxn modelId="{9C7A9413-F2AF-42EE-B8CF-CEADA3A5FB11}" type="presParOf" srcId="{5EC8B572-0DB4-4EAA-B808-D43BED7F307A}" destId="{9BDD0FBF-37B9-4654-9943-44D0424E159D}" srcOrd="1" destOrd="0" presId="urn:microsoft.com/office/officeart/2005/8/layout/orgChart1"/>
    <dgm:cxn modelId="{01561C99-2705-41A5-9BD6-DC95949A682F}" type="presParOf" srcId="{3835CB63-0702-49A4-9D8D-FC309D650545}" destId="{4AA49764-03CB-434D-994B-EB10396CB0A9}" srcOrd="1" destOrd="0" presId="urn:microsoft.com/office/officeart/2005/8/layout/orgChart1"/>
    <dgm:cxn modelId="{C052479E-0C38-4CE2-AB06-C5BC3FC36CE2}" type="presParOf" srcId="{4AA49764-03CB-434D-994B-EB10396CB0A9}" destId="{709AD2FE-F4C4-4EB6-AFB9-5B6A10CB0305}" srcOrd="0" destOrd="0" presId="urn:microsoft.com/office/officeart/2005/8/layout/orgChart1"/>
    <dgm:cxn modelId="{5EB00CFD-5665-4295-87B0-BD0E1D4C4206}" type="presParOf" srcId="{4AA49764-03CB-434D-994B-EB10396CB0A9}" destId="{B29739E8-F185-4F95-B69A-56FE2387B47E}" srcOrd="1" destOrd="0" presId="urn:microsoft.com/office/officeart/2005/8/layout/orgChart1"/>
    <dgm:cxn modelId="{5095921A-5B9D-40DE-94FA-729CF6A1F284}" type="presParOf" srcId="{B29739E8-F185-4F95-B69A-56FE2387B47E}" destId="{68AB1FC9-B9CE-4A2D-9A60-080AEE44077F}" srcOrd="0" destOrd="0" presId="urn:microsoft.com/office/officeart/2005/8/layout/orgChart1"/>
    <dgm:cxn modelId="{A636949F-2EEE-44B3-B8CB-E7CD7F2C2487}" type="presParOf" srcId="{68AB1FC9-B9CE-4A2D-9A60-080AEE44077F}" destId="{FC914EBB-F530-434F-96D3-FEF8B8FD46AA}" srcOrd="0" destOrd="0" presId="urn:microsoft.com/office/officeart/2005/8/layout/orgChart1"/>
    <dgm:cxn modelId="{ABC51EF4-DC0E-4806-BCA6-9D07C0F88F4B}" type="presParOf" srcId="{68AB1FC9-B9CE-4A2D-9A60-080AEE44077F}" destId="{0E6B1CC4-6A80-489F-BA7F-9674E4486CB9}" srcOrd="1" destOrd="0" presId="urn:microsoft.com/office/officeart/2005/8/layout/orgChart1"/>
    <dgm:cxn modelId="{B6F08140-FDAB-41BD-AAA3-C0714CBAA4EF}" type="presParOf" srcId="{B29739E8-F185-4F95-B69A-56FE2387B47E}" destId="{271A2003-F15A-428A-8126-4259F60B750F}" srcOrd="1" destOrd="0" presId="urn:microsoft.com/office/officeart/2005/8/layout/orgChart1"/>
    <dgm:cxn modelId="{ADFD292B-3E9A-490B-8F62-ED544BD519F5}" type="presParOf" srcId="{271A2003-F15A-428A-8126-4259F60B750F}" destId="{F5142F2D-8D05-4FFF-B816-6FA6B3A06FDB}" srcOrd="0" destOrd="0" presId="urn:microsoft.com/office/officeart/2005/8/layout/orgChart1"/>
    <dgm:cxn modelId="{8E51EC0C-44EA-4FBE-945F-3AE1D4D9A968}" type="presParOf" srcId="{271A2003-F15A-428A-8126-4259F60B750F}" destId="{78CA9F62-BFE9-4882-AF4B-ED887B595208}" srcOrd="1" destOrd="0" presId="urn:microsoft.com/office/officeart/2005/8/layout/orgChart1"/>
    <dgm:cxn modelId="{99392BF6-4DD0-47FC-B98B-E58A125F9387}" type="presParOf" srcId="{78CA9F62-BFE9-4882-AF4B-ED887B595208}" destId="{A73EF3A7-0062-43F3-AF44-38CAD4EC1DA8}" srcOrd="0" destOrd="0" presId="urn:microsoft.com/office/officeart/2005/8/layout/orgChart1"/>
    <dgm:cxn modelId="{DE7CAEB8-AD70-4BF8-8BC5-607500FC3293}" type="presParOf" srcId="{A73EF3A7-0062-43F3-AF44-38CAD4EC1DA8}" destId="{B3969697-431C-44E1-AB03-93C1F6DE74F0}" srcOrd="0" destOrd="0" presId="urn:microsoft.com/office/officeart/2005/8/layout/orgChart1"/>
    <dgm:cxn modelId="{2E0F357E-A02E-4970-895D-17153E7C925A}" type="presParOf" srcId="{A73EF3A7-0062-43F3-AF44-38CAD4EC1DA8}" destId="{507F6E1D-5C08-45DB-8993-66516062AD47}" srcOrd="1" destOrd="0" presId="urn:microsoft.com/office/officeart/2005/8/layout/orgChart1"/>
    <dgm:cxn modelId="{B6B773F2-F9B2-4A6C-A3F0-35E2048B6C62}" type="presParOf" srcId="{78CA9F62-BFE9-4882-AF4B-ED887B595208}" destId="{0201265F-4F5A-48B4-B495-9B43E4840EB9}" srcOrd="1" destOrd="0" presId="urn:microsoft.com/office/officeart/2005/8/layout/orgChart1"/>
    <dgm:cxn modelId="{AC35306D-158A-4FB3-B63A-C5762C228D3A}" type="presParOf" srcId="{78CA9F62-BFE9-4882-AF4B-ED887B595208}" destId="{17BE27D5-E0C1-4009-BC53-86C720ABC82A}" srcOrd="2" destOrd="0" presId="urn:microsoft.com/office/officeart/2005/8/layout/orgChart1"/>
    <dgm:cxn modelId="{A05D0153-3002-4753-B2D4-F046E9F802D0}" type="presParOf" srcId="{B29739E8-F185-4F95-B69A-56FE2387B47E}" destId="{D7B56289-E21E-42B3-AC54-848A3E09C387}" srcOrd="2" destOrd="0" presId="urn:microsoft.com/office/officeart/2005/8/layout/orgChart1"/>
    <dgm:cxn modelId="{50716398-66E4-4124-AECF-4A8E3BE1450D}" type="presParOf" srcId="{4AA49764-03CB-434D-994B-EB10396CB0A9}" destId="{CBD23AF2-B5AB-4DE7-B58A-09BDB43EA93D}" srcOrd="2" destOrd="0" presId="urn:microsoft.com/office/officeart/2005/8/layout/orgChart1"/>
    <dgm:cxn modelId="{97439E62-85FB-4F7F-858E-755FF4276AFF}" type="presParOf" srcId="{4AA49764-03CB-434D-994B-EB10396CB0A9}" destId="{C7E1F7A7-737E-4C99-A324-4A69781DB145}" srcOrd="3" destOrd="0" presId="urn:microsoft.com/office/officeart/2005/8/layout/orgChart1"/>
    <dgm:cxn modelId="{8E5595AC-CA97-4B28-8008-52E4E2B4E8F5}" type="presParOf" srcId="{C7E1F7A7-737E-4C99-A324-4A69781DB145}" destId="{D0AC459A-E68F-409A-B5C4-AC7BA01A08B6}" srcOrd="0" destOrd="0" presId="urn:microsoft.com/office/officeart/2005/8/layout/orgChart1"/>
    <dgm:cxn modelId="{3D096023-B581-4E0A-B6F8-BF0C673F31BD}" type="presParOf" srcId="{D0AC459A-E68F-409A-B5C4-AC7BA01A08B6}" destId="{9FF435B0-B1BF-4352-8963-132939B525C8}" srcOrd="0" destOrd="0" presId="urn:microsoft.com/office/officeart/2005/8/layout/orgChart1"/>
    <dgm:cxn modelId="{55442F04-2BF4-4037-B62C-944FB6619AF4}" type="presParOf" srcId="{D0AC459A-E68F-409A-B5C4-AC7BA01A08B6}" destId="{F8450BD7-29D3-4D0E-AB37-0C0C4E18297E}" srcOrd="1" destOrd="0" presId="urn:microsoft.com/office/officeart/2005/8/layout/orgChart1"/>
    <dgm:cxn modelId="{1CCB7E27-5B02-4E68-AB11-B13DD62F4663}" type="presParOf" srcId="{C7E1F7A7-737E-4C99-A324-4A69781DB145}" destId="{80427CBF-D845-4A2B-B7DA-EE3899FFCFC3}" srcOrd="1" destOrd="0" presId="urn:microsoft.com/office/officeart/2005/8/layout/orgChart1"/>
    <dgm:cxn modelId="{7B726701-C5DE-4D73-AADD-281D6460ACE7}" type="presParOf" srcId="{C7E1F7A7-737E-4C99-A324-4A69781DB145}" destId="{798056AA-EF40-45CE-BC77-C4CC7728A3F1}" srcOrd="2" destOrd="0" presId="urn:microsoft.com/office/officeart/2005/8/layout/orgChart1"/>
    <dgm:cxn modelId="{8CCCBFE2-3078-455B-82A7-58B4BD65AC31}" type="presParOf" srcId="{4AA49764-03CB-434D-994B-EB10396CB0A9}" destId="{DEFBB4AE-BC93-417D-BFA6-9C4E096565D6}" srcOrd="4" destOrd="0" presId="urn:microsoft.com/office/officeart/2005/8/layout/orgChart1"/>
    <dgm:cxn modelId="{2362D92A-A578-45B3-9690-AF1833894EFE}" type="presParOf" srcId="{4AA49764-03CB-434D-994B-EB10396CB0A9}" destId="{EF601F9A-30B9-486E-897E-26574D55E105}" srcOrd="5" destOrd="0" presId="urn:microsoft.com/office/officeart/2005/8/layout/orgChart1"/>
    <dgm:cxn modelId="{2C43A490-13E1-4F77-9159-6FBCDB0E1727}" type="presParOf" srcId="{EF601F9A-30B9-486E-897E-26574D55E105}" destId="{D64BFDA5-9E85-482D-BEF0-17AD3221BD84}" srcOrd="0" destOrd="0" presId="urn:microsoft.com/office/officeart/2005/8/layout/orgChart1"/>
    <dgm:cxn modelId="{807C852A-C834-4E5E-9BDE-30D827D9C4D0}" type="presParOf" srcId="{D64BFDA5-9E85-482D-BEF0-17AD3221BD84}" destId="{AE3983E5-5538-4D48-8C7E-9A1EBE1A9011}" srcOrd="0" destOrd="0" presId="urn:microsoft.com/office/officeart/2005/8/layout/orgChart1"/>
    <dgm:cxn modelId="{EC4E8757-8D8B-4145-800F-27BFD89CB81D}" type="presParOf" srcId="{D64BFDA5-9E85-482D-BEF0-17AD3221BD84}" destId="{B71D3898-6ECF-4BAD-985A-15D867DF1832}" srcOrd="1" destOrd="0" presId="urn:microsoft.com/office/officeart/2005/8/layout/orgChart1"/>
    <dgm:cxn modelId="{B78FA2C7-43AF-48B8-AB29-FD9C8AB50FE4}" type="presParOf" srcId="{EF601F9A-30B9-486E-897E-26574D55E105}" destId="{2F4DE846-F424-4ED7-A576-EC369E672BE4}" srcOrd="1" destOrd="0" presId="urn:microsoft.com/office/officeart/2005/8/layout/orgChart1"/>
    <dgm:cxn modelId="{B85EB895-1066-4991-8600-893899236145}" type="presParOf" srcId="{EF601F9A-30B9-486E-897E-26574D55E105}" destId="{D7F02EF9-8024-42B4-8C7A-224B08373403}" srcOrd="2" destOrd="0" presId="urn:microsoft.com/office/officeart/2005/8/layout/orgChart1"/>
    <dgm:cxn modelId="{20C713C4-D7C9-49C6-BA34-CC172C5E5368}" type="presParOf" srcId="{D7F02EF9-8024-42B4-8C7A-224B08373403}" destId="{4DF68274-124A-4651-92B2-673E94239047}" srcOrd="0" destOrd="0" presId="urn:microsoft.com/office/officeart/2005/8/layout/orgChart1"/>
    <dgm:cxn modelId="{99DA39CB-B31D-4605-82AF-DE4E24DE18DB}" type="presParOf" srcId="{D7F02EF9-8024-42B4-8C7A-224B08373403}" destId="{ABB69AD2-C4EF-4255-B4BD-7DE38C76DAE9}" srcOrd="1" destOrd="0" presId="urn:microsoft.com/office/officeart/2005/8/layout/orgChart1"/>
    <dgm:cxn modelId="{D3BE9BCD-79AA-4BA4-99FD-64CC02E1C671}" type="presParOf" srcId="{ABB69AD2-C4EF-4255-B4BD-7DE38C76DAE9}" destId="{29FDCF48-B0B9-41BE-BCD7-2BC39D179299}" srcOrd="0" destOrd="0" presId="urn:microsoft.com/office/officeart/2005/8/layout/orgChart1"/>
    <dgm:cxn modelId="{B5F54858-FB61-4CD0-ACBC-E32B6FD07B83}" type="presParOf" srcId="{29FDCF48-B0B9-41BE-BCD7-2BC39D179299}" destId="{F960DC3E-E96B-4CEC-80AE-B62178988678}" srcOrd="0" destOrd="0" presId="urn:microsoft.com/office/officeart/2005/8/layout/orgChart1"/>
    <dgm:cxn modelId="{5C81ABAF-8BA8-445C-8B3B-707EE869DC03}" type="presParOf" srcId="{29FDCF48-B0B9-41BE-BCD7-2BC39D179299}" destId="{6CCE63F9-B9F5-48B3-9110-F23A473E9C66}" srcOrd="1" destOrd="0" presId="urn:microsoft.com/office/officeart/2005/8/layout/orgChart1"/>
    <dgm:cxn modelId="{06964084-A92F-4FE3-9DCB-F794EBCD79D1}" type="presParOf" srcId="{ABB69AD2-C4EF-4255-B4BD-7DE38C76DAE9}" destId="{3E08BDD7-DC76-401B-9607-D5E2B27F8765}" srcOrd="1" destOrd="0" presId="urn:microsoft.com/office/officeart/2005/8/layout/orgChart1"/>
    <dgm:cxn modelId="{257CE0FB-A1C2-4EB4-AA8A-D06B27B17B5F}" type="presParOf" srcId="{ABB69AD2-C4EF-4255-B4BD-7DE38C76DAE9}" destId="{8290E542-CD46-4D9E-897F-97D01095E6B8}" srcOrd="2" destOrd="0" presId="urn:microsoft.com/office/officeart/2005/8/layout/orgChart1"/>
    <dgm:cxn modelId="{E4A1314D-DEA1-4956-A921-39B95AF5284C}" type="presParOf" srcId="{4AA49764-03CB-434D-994B-EB10396CB0A9}" destId="{31CA3182-92E9-490B-8F59-D848B56A198B}" srcOrd="6" destOrd="0" presId="urn:microsoft.com/office/officeart/2005/8/layout/orgChart1"/>
    <dgm:cxn modelId="{84B82F5A-D7DC-41B6-B500-CF5172A28C29}" type="presParOf" srcId="{4AA49764-03CB-434D-994B-EB10396CB0A9}" destId="{4189F898-BCCB-469A-879C-5767373E389D}" srcOrd="7" destOrd="0" presId="urn:microsoft.com/office/officeart/2005/8/layout/orgChart1"/>
    <dgm:cxn modelId="{68F7AB75-D14B-484D-A125-0F636A984EB1}" type="presParOf" srcId="{4189F898-BCCB-469A-879C-5767373E389D}" destId="{10DD04A8-4734-4508-96DB-1CEDEB808E40}" srcOrd="0" destOrd="0" presId="urn:microsoft.com/office/officeart/2005/8/layout/orgChart1"/>
    <dgm:cxn modelId="{0FE6BAA7-161B-468A-BD46-7A6519326B65}" type="presParOf" srcId="{10DD04A8-4734-4508-96DB-1CEDEB808E40}" destId="{FB4BEE35-7179-42B5-8D96-CCE5817D6AC7}" srcOrd="0" destOrd="0" presId="urn:microsoft.com/office/officeart/2005/8/layout/orgChart1"/>
    <dgm:cxn modelId="{08FE9F34-49A4-4446-AA7B-F59A18AE9615}" type="presParOf" srcId="{10DD04A8-4734-4508-96DB-1CEDEB808E40}" destId="{26980E31-E019-45C8-821E-49F294152F78}" srcOrd="1" destOrd="0" presId="urn:microsoft.com/office/officeart/2005/8/layout/orgChart1"/>
    <dgm:cxn modelId="{6254A84D-30B4-4FC1-9F3B-B80F309D99D5}" type="presParOf" srcId="{4189F898-BCCB-469A-879C-5767373E389D}" destId="{7954162F-80E6-4A92-8423-D4325DC02882}" srcOrd="1" destOrd="0" presId="urn:microsoft.com/office/officeart/2005/8/layout/orgChart1"/>
    <dgm:cxn modelId="{A09BDBBF-6CA3-4C46-8BE1-CA0239282617}" type="presParOf" srcId="{4189F898-BCCB-469A-879C-5767373E389D}" destId="{7DBDA3DB-7CD1-47D8-9DF6-C64B1EFC8CCC}" srcOrd="2" destOrd="0" presId="urn:microsoft.com/office/officeart/2005/8/layout/orgChart1"/>
    <dgm:cxn modelId="{A254EF54-4047-406B-A068-8BAFF5004514}" type="presParOf" srcId="{7DBDA3DB-7CD1-47D8-9DF6-C64B1EFC8CCC}" destId="{1944A7FF-FAD5-4EE6-9686-898EF10C50F6}" srcOrd="0" destOrd="0" presId="urn:microsoft.com/office/officeart/2005/8/layout/orgChart1"/>
    <dgm:cxn modelId="{7A50E7C1-C044-4A93-8538-27B061523151}" type="presParOf" srcId="{7DBDA3DB-7CD1-47D8-9DF6-C64B1EFC8CCC}" destId="{E9D2BF99-8083-4DD4-B0A1-9D5D17947872}" srcOrd="1" destOrd="0" presId="urn:microsoft.com/office/officeart/2005/8/layout/orgChart1"/>
    <dgm:cxn modelId="{1A413B2A-6DA5-4D78-8DB9-18EDD2701A15}" type="presParOf" srcId="{E9D2BF99-8083-4DD4-B0A1-9D5D17947872}" destId="{71AFACA1-B72E-427D-BFBB-302D8CE8FBA8}" srcOrd="0" destOrd="0" presId="urn:microsoft.com/office/officeart/2005/8/layout/orgChart1"/>
    <dgm:cxn modelId="{559F7F82-76C5-4108-9219-BC1164C142D6}" type="presParOf" srcId="{71AFACA1-B72E-427D-BFBB-302D8CE8FBA8}" destId="{61E7EF2E-F72D-4C0E-A4B3-867130AFE034}" srcOrd="0" destOrd="0" presId="urn:microsoft.com/office/officeart/2005/8/layout/orgChart1"/>
    <dgm:cxn modelId="{92F14DF3-D6EE-405D-A962-140C9BE8E0A1}" type="presParOf" srcId="{71AFACA1-B72E-427D-BFBB-302D8CE8FBA8}" destId="{AE220485-5FD5-45C6-9CA9-C0A515CE0A8A}" srcOrd="1" destOrd="0" presId="urn:microsoft.com/office/officeart/2005/8/layout/orgChart1"/>
    <dgm:cxn modelId="{61D8C6D7-9A30-4F3F-A6AF-914B6CACB156}" type="presParOf" srcId="{E9D2BF99-8083-4DD4-B0A1-9D5D17947872}" destId="{2C07AF51-2320-46EF-ACA5-748F4CA5BD44}" srcOrd="1" destOrd="0" presId="urn:microsoft.com/office/officeart/2005/8/layout/orgChart1"/>
    <dgm:cxn modelId="{43389E48-74BE-44E8-B855-5EB8EB18DB5F}" type="presParOf" srcId="{E9D2BF99-8083-4DD4-B0A1-9D5D17947872}" destId="{9A9582C6-720C-4F71-9D88-AF5220AE214C}" srcOrd="2" destOrd="0" presId="urn:microsoft.com/office/officeart/2005/8/layout/orgChart1"/>
    <dgm:cxn modelId="{EBF3B1C4-90E2-42C3-BC00-E1089EE34014}" type="presParOf" srcId="{3835CB63-0702-49A4-9D8D-FC309D650545}" destId="{3019530A-B244-4990-8938-3A8E1BFDEFF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4A7FF-FAD5-4EE6-9686-898EF10C50F6}">
      <dsp:nvSpPr>
        <dsp:cNvPr id="0" name=""/>
        <dsp:cNvSpPr/>
      </dsp:nvSpPr>
      <dsp:spPr>
        <a:xfrm>
          <a:off x="5626704" y="2099324"/>
          <a:ext cx="143798" cy="616636"/>
        </a:xfrm>
        <a:custGeom>
          <a:avLst/>
          <a:gdLst/>
          <a:ahLst/>
          <a:cxnLst/>
          <a:rect l="0" t="0" r="0" b="0"/>
          <a:pathLst>
            <a:path>
              <a:moveTo>
                <a:pt x="143798" y="0"/>
              </a:moveTo>
              <a:lnTo>
                <a:pt x="143798" y="616636"/>
              </a:lnTo>
              <a:lnTo>
                <a:pt x="0" y="6166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A3182-92E9-490B-8F59-D848B56A198B}">
      <dsp:nvSpPr>
        <dsp:cNvPr id="0" name=""/>
        <dsp:cNvSpPr/>
      </dsp:nvSpPr>
      <dsp:spPr>
        <a:xfrm>
          <a:off x="3046515" y="670257"/>
          <a:ext cx="2723987" cy="758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055"/>
              </a:lnTo>
              <a:lnTo>
                <a:pt x="2723987" y="618055"/>
              </a:lnTo>
              <a:lnTo>
                <a:pt x="2723987" y="7588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68274-124A-4651-92B2-673E94239047}">
      <dsp:nvSpPr>
        <dsp:cNvPr id="0" name=""/>
        <dsp:cNvSpPr/>
      </dsp:nvSpPr>
      <dsp:spPr>
        <a:xfrm>
          <a:off x="3776593" y="2099324"/>
          <a:ext cx="140754" cy="616636"/>
        </a:xfrm>
        <a:custGeom>
          <a:avLst/>
          <a:gdLst/>
          <a:ahLst/>
          <a:cxnLst/>
          <a:rect l="0" t="0" r="0" b="0"/>
          <a:pathLst>
            <a:path>
              <a:moveTo>
                <a:pt x="140754" y="0"/>
              </a:moveTo>
              <a:lnTo>
                <a:pt x="140754" y="616636"/>
              </a:lnTo>
              <a:lnTo>
                <a:pt x="0" y="6166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BB4AE-BC93-417D-BFA6-9C4E096565D6}">
      <dsp:nvSpPr>
        <dsp:cNvPr id="0" name=""/>
        <dsp:cNvSpPr/>
      </dsp:nvSpPr>
      <dsp:spPr>
        <a:xfrm>
          <a:off x="3046515" y="670257"/>
          <a:ext cx="870831" cy="758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055"/>
              </a:lnTo>
              <a:lnTo>
                <a:pt x="870831" y="618055"/>
              </a:lnTo>
              <a:lnTo>
                <a:pt x="870831" y="7588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D23AF2-B5AB-4DE7-B58A-09BDB43EA93D}">
      <dsp:nvSpPr>
        <dsp:cNvPr id="0" name=""/>
        <dsp:cNvSpPr/>
      </dsp:nvSpPr>
      <dsp:spPr>
        <a:xfrm>
          <a:off x="2295324" y="670257"/>
          <a:ext cx="751190" cy="758810"/>
        </a:xfrm>
        <a:custGeom>
          <a:avLst/>
          <a:gdLst/>
          <a:ahLst/>
          <a:cxnLst/>
          <a:rect l="0" t="0" r="0" b="0"/>
          <a:pathLst>
            <a:path>
              <a:moveTo>
                <a:pt x="751190" y="0"/>
              </a:moveTo>
              <a:lnTo>
                <a:pt x="751190" y="618055"/>
              </a:lnTo>
              <a:lnTo>
                <a:pt x="0" y="618055"/>
              </a:lnTo>
              <a:lnTo>
                <a:pt x="0" y="7588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42F2D-8D05-4FFF-B816-6FA6B3A06FDB}">
      <dsp:nvSpPr>
        <dsp:cNvPr id="0" name=""/>
        <dsp:cNvSpPr/>
      </dsp:nvSpPr>
      <dsp:spPr>
        <a:xfrm>
          <a:off x="0" y="2099324"/>
          <a:ext cx="137095" cy="667656"/>
        </a:xfrm>
        <a:custGeom>
          <a:avLst/>
          <a:gdLst/>
          <a:ahLst/>
          <a:cxnLst/>
          <a:rect l="0" t="0" r="0" b="0"/>
          <a:pathLst>
            <a:path>
              <a:moveTo>
                <a:pt x="137095" y="0"/>
              </a:moveTo>
              <a:lnTo>
                <a:pt x="0" y="6676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AD2FE-F4C4-4EB6-AFB9-5B6A10CB0305}">
      <dsp:nvSpPr>
        <dsp:cNvPr id="0" name=""/>
        <dsp:cNvSpPr/>
      </dsp:nvSpPr>
      <dsp:spPr>
        <a:xfrm>
          <a:off x="673301" y="670257"/>
          <a:ext cx="2373213" cy="758810"/>
        </a:xfrm>
        <a:custGeom>
          <a:avLst/>
          <a:gdLst/>
          <a:ahLst/>
          <a:cxnLst/>
          <a:rect l="0" t="0" r="0" b="0"/>
          <a:pathLst>
            <a:path>
              <a:moveTo>
                <a:pt x="2373213" y="0"/>
              </a:moveTo>
              <a:lnTo>
                <a:pt x="2373213" y="618055"/>
              </a:lnTo>
              <a:lnTo>
                <a:pt x="0" y="618055"/>
              </a:lnTo>
              <a:lnTo>
                <a:pt x="0" y="7588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5472B-662F-4838-BB63-E3DF95E4597B}">
      <dsp:nvSpPr>
        <dsp:cNvPr id="0" name=""/>
        <dsp:cNvSpPr/>
      </dsp:nvSpPr>
      <dsp:spPr>
        <a:xfrm>
          <a:off x="2376257" y="0"/>
          <a:ext cx="1340514" cy="670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Directeur CEO</a:t>
          </a:r>
        </a:p>
      </dsp:txBody>
      <dsp:txXfrm>
        <a:off x="2376257" y="0"/>
        <a:ext cx="1340514" cy="670257"/>
      </dsp:txXfrm>
    </dsp:sp>
    <dsp:sp modelId="{FC914EBB-F530-434F-96D3-FEF8B8FD46AA}">
      <dsp:nvSpPr>
        <dsp:cNvPr id="0" name=""/>
        <dsp:cNvSpPr/>
      </dsp:nvSpPr>
      <dsp:spPr>
        <a:xfrm>
          <a:off x="3044" y="1429067"/>
          <a:ext cx="1340514" cy="670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Responsable </a:t>
          </a:r>
          <a:r>
            <a:rPr lang="fr-FR" sz="1200" kern="1200" dirty="0" smtClean="0"/>
            <a:t>Administratif, Financier </a:t>
          </a:r>
          <a:r>
            <a:rPr lang="fr-FR" sz="1200" kern="1200" dirty="0"/>
            <a:t>et Comptable</a:t>
          </a:r>
        </a:p>
      </dsp:txBody>
      <dsp:txXfrm>
        <a:off x="3044" y="1429067"/>
        <a:ext cx="1340514" cy="670257"/>
      </dsp:txXfrm>
    </dsp:sp>
    <dsp:sp modelId="{B3969697-431C-44E1-AB03-93C1F6DE74F0}">
      <dsp:nvSpPr>
        <dsp:cNvPr id="0" name=""/>
        <dsp:cNvSpPr/>
      </dsp:nvSpPr>
      <dsp:spPr>
        <a:xfrm>
          <a:off x="0" y="2431852"/>
          <a:ext cx="1787991" cy="670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/>
            <a:t>Assistant Administratif</a:t>
          </a:r>
        </a:p>
      </dsp:txBody>
      <dsp:txXfrm>
        <a:off x="0" y="2431852"/>
        <a:ext cx="1787991" cy="670257"/>
      </dsp:txXfrm>
    </dsp:sp>
    <dsp:sp modelId="{9FF435B0-B1BF-4352-8963-132939B525C8}">
      <dsp:nvSpPr>
        <dsp:cNvPr id="0" name=""/>
        <dsp:cNvSpPr/>
      </dsp:nvSpPr>
      <dsp:spPr>
        <a:xfrm>
          <a:off x="1625067" y="1429067"/>
          <a:ext cx="1340514" cy="670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/>
            <a:t>Responsable Gestion des Affaires Client</a:t>
          </a:r>
        </a:p>
      </dsp:txBody>
      <dsp:txXfrm>
        <a:off x="1625067" y="1429067"/>
        <a:ext cx="1340514" cy="670257"/>
      </dsp:txXfrm>
    </dsp:sp>
    <dsp:sp modelId="{AE3983E5-5538-4D48-8C7E-9A1EBE1A9011}">
      <dsp:nvSpPr>
        <dsp:cNvPr id="0" name=""/>
        <dsp:cNvSpPr/>
      </dsp:nvSpPr>
      <dsp:spPr>
        <a:xfrm>
          <a:off x="3247089" y="1429067"/>
          <a:ext cx="1340514" cy="670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/>
            <a:t>Responsable Ressources Humaines et Maketing</a:t>
          </a:r>
        </a:p>
      </dsp:txBody>
      <dsp:txXfrm>
        <a:off x="3247089" y="1429067"/>
        <a:ext cx="1340514" cy="670257"/>
      </dsp:txXfrm>
    </dsp:sp>
    <dsp:sp modelId="{F960DC3E-E96B-4CEC-80AE-B62178988678}">
      <dsp:nvSpPr>
        <dsp:cNvPr id="0" name=""/>
        <dsp:cNvSpPr/>
      </dsp:nvSpPr>
      <dsp:spPr>
        <a:xfrm>
          <a:off x="2436078" y="2380832"/>
          <a:ext cx="1340514" cy="670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Equipe </a:t>
          </a:r>
          <a:r>
            <a:rPr lang="fr-FR" sz="1200" kern="1200" dirty="0" err="1" smtClean="0"/>
            <a:t>Sourcing</a:t>
          </a:r>
          <a:endParaRPr lang="fr-FR" sz="1200" kern="1200" dirty="0"/>
        </a:p>
      </dsp:txBody>
      <dsp:txXfrm>
        <a:off x="2436078" y="2380832"/>
        <a:ext cx="1340514" cy="670257"/>
      </dsp:txXfrm>
    </dsp:sp>
    <dsp:sp modelId="{FB4BEE35-7179-42B5-8D96-CCE5817D6AC7}">
      <dsp:nvSpPr>
        <dsp:cNvPr id="0" name=""/>
        <dsp:cNvSpPr/>
      </dsp:nvSpPr>
      <dsp:spPr>
        <a:xfrm>
          <a:off x="5100245" y="1429067"/>
          <a:ext cx="1340514" cy="670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/>
            <a:t>Responsable Realisation Technique</a:t>
          </a:r>
        </a:p>
      </dsp:txBody>
      <dsp:txXfrm>
        <a:off x="5100245" y="1429067"/>
        <a:ext cx="1340514" cy="670257"/>
      </dsp:txXfrm>
    </dsp:sp>
    <dsp:sp modelId="{61E7EF2E-F72D-4C0E-A4B3-867130AFE034}">
      <dsp:nvSpPr>
        <dsp:cNvPr id="0" name=""/>
        <dsp:cNvSpPr/>
      </dsp:nvSpPr>
      <dsp:spPr>
        <a:xfrm>
          <a:off x="4058101" y="2380832"/>
          <a:ext cx="1568603" cy="670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/>
            <a:t>Ingenieurs Developpeurs</a:t>
          </a:r>
        </a:p>
      </dsp:txBody>
      <dsp:txXfrm>
        <a:off x="4058101" y="2380832"/>
        <a:ext cx="1568603" cy="670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08658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2880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58bba8eef5_0_1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58bba8eef5_0_1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3397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9" name="Google Shape;1989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4027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512c563f32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512c563f32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6916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Et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modifient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profondément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notre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regard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sur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le monde 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Même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nos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comportements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individuels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collectifs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.. </a:t>
            </a:r>
          </a:p>
          <a:p>
            <a:pPr>
              <a:defRPr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Cet</a:t>
            </a:r>
            <a:r>
              <a:rPr lang="en-US" sz="1100" baseline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domaine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dans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lequel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les technologies font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l’objet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d’une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attention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constante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de la part de la Puissance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Publique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fortement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impliquée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6020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 qui représente plus d’un tiers de la population tunisienne. Ces pathologies impactent fortement la qualité de vie de personne qui en souffre et peuvent être responsable de graves complications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978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58bd6d97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58bd6d97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/>
              <a:t>Face à </a:t>
            </a:r>
            <a:r>
              <a:rPr lang="en-US" sz="1100" dirty="0" err="1"/>
              <a:t>ces</a:t>
            </a:r>
            <a:r>
              <a:rPr lang="en-US" sz="1100" dirty="0"/>
              <a:t> </a:t>
            </a:r>
            <a:r>
              <a:rPr lang="en-US" sz="1100" dirty="0" err="1"/>
              <a:t>problèmes</a:t>
            </a:r>
            <a:r>
              <a:rPr lang="en-US" sz="1100" dirty="0"/>
              <a:t> nous </a:t>
            </a:r>
            <a:r>
              <a:rPr lang="en-US" sz="1100" dirty="0" err="1"/>
              <a:t>proposons</a:t>
            </a:r>
            <a:r>
              <a:rPr lang="en-US" sz="1100" dirty="0"/>
              <a:t> comme solution : GMVS</a:t>
            </a:r>
            <a:r>
              <a:rPr lang="en-US" sz="1100" baseline="0" dirty="0"/>
              <a:t>  : </a:t>
            </a:r>
            <a:r>
              <a:rPr lang="en-US" sz="1100" dirty="0" err="1"/>
              <a:t>C’est</a:t>
            </a:r>
            <a:r>
              <a:rPr lang="en-US" sz="1100" dirty="0"/>
              <a:t> une application mobile (android et </a:t>
            </a:r>
            <a:r>
              <a:rPr lang="en-US" sz="1100" dirty="0" err="1"/>
              <a:t>ios</a:t>
            </a:r>
            <a:r>
              <a:rPr lang="en-US" sz="1100" dirty="0"/>
              <a:t>) qui </a:t>
            </a:r>
            <a:r>
              <a:rPr lang="en-US" sz="1100" dirty="0" err="1"/>
              <a:t>consiste</a:t>
            </a:r>
            <a:r>
              <a:rPr lang="en-US" sz="1100" dirty="0"/>
              <a:t> à : </a:t>
            </a:r>
            <a:endParaRPr lang="fr-FR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4823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58bba8eef5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58bba8eef5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770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58bba8eef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58bba8eef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4164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58bba8eef5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58bba8eef5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4669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58bba8eef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58bba8eef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498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OPENING TITLE">
  <p:cSld name="CUSTOM_7">
    <p:bg>
      <p:bgPr>
        <a:solidFill>
          <a:srgbClr val="CFD9E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3" name="Google Shape;13;p2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22" name="Google Shape;22;p2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4" name="Google Shape;24;p2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3" name="Google Shape;33;p2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4" name="Google Shape;34;p2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1934406" y="829801"/>
            <a:ext cx="6203533" cy="3923186"/>
            <a:chOff x="2239206" y="829801"/>
            <a:chExt cx="6203533" cy="3923186"/>
          </a:xfrm>
        </p:grpSpPr>
        <p:sp>
          <p:nvSpPr>
            <p:cNvPr id="37" name="Google Shape;37;p2"/>
            <p:cNvSpPr/>
            <p:nvPr/>
          </p:nvSpPr>
          <p:spPr>
            <a:xfrm>
              <a:off x="6907006" y="4444339"/>
              <a:ext cx="1535734" cy="308649"/>
            </a:xfrm>
            <a:custGeom>
              <a:avLst/>
              <a:gdLst/>
              <a:ahLst/>
              <a:cxnLst/>
              <a:rect l="l" t="t" r="r" b="b"/>
              <a:pathLst>
                <a:path w="22495" h="4521" extrusionOk="0">
                  <a:moveTo>
                    <a:pt x="11265" y="0"/>
                  </a:moveTo>
                  <a:cubicBezTo>
                    <a:pt x="5054" y="0"/>
                    <a:pt x="0" y="1022"/>
                    <a:pt x="0" y="2261"/>
                  </a:cubicBezTo>
                  <a:cubicBezTo>
                    <a:pt x="0" y="3508"/>
                    <a:pt x="5054" y="4521"/>
                    <a:pt x="11265" y="4521"/>
                  </a:cubicBezTo>
                  <a:cubicBezTo>
                    <a:pt x="17449" y="4521"/>
                    <a:pt x="22494" y="3508"/>
                    <a:pt x="22494" y="2261"/>
                  </a:cubicBezTo>
                  <a:cubicBezTo>
                    <a:pt x="22494" y="1022"/>
                    <a:pt x="17449" y="0"/>
                    <a:pt x="11265" y="0"/>
                  </a:cubicBezTo>
                  <a:close/>
                </a:path>
              </a:pathLst>
            </a:custGeom>
            <a:solidFill>
              <a:srgbClr val="8CACB9">
                <a:alpha val="9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239206" y="829801"/>
              <a:ext cx="5115643" cy="3700569"/>
            </a:xfrm>
            <a:custGeom>
              <a:avLst/>
              <a:gdLst/>
              <a:ahLst/>
              <a:cxnLst/>
              <a:rect l="l" t="t" r="r" b="b"/>
              <a:pathLst>
                <a:path w="18879" h="13657" extrusionOk="0">
                  <a:moveTo>
                    <a:pt x="10691" y="0"/>
                  </a:moveTo>
                  <a:cubicBezTo>
                    <a:pt x="10291" y="0"/>
                    <a:pt x="9892" y="5"/>
                    <a:pt x="9494" y="14"/>
                  </a:cubicBezTo>
                  <a:cubicBezTo>
                    <a:pt x="7125" y="131"/>
                    <a:pt x="4675" y="131"/>
                    <a:pt x="2343" y="583"/>
                  </a:cubicBezTo>
                  <a:cubicBezTo>
                    <a:pt x="571" y="881"/>
                    <a:pt x="345" y="2048"/>
                    <a:pt x="227" y="3675"/>
                  </a:cubicBezTo>
                  <a:cubicBezTo>
                    <a:pt x="155" y="4724"/>
                    <a:pt x="118" y="5782"/>
                    <a:pt x="118" y="6794"/>
                  </a:cubicBezTo>
                  <a:cubicBezTo>
                    <a:pt x="82" y="7852"/>
                    <a:pt x="1" y="9850"/>
                    <a:pt x="715" y="10718"/>
                  </a:cubicBezTo>
                  <a:cubicBezTo>
                    <a:pt x="1357" y="11505"/>
                    <a:pt x="3057" y="11622"/>
                    <a:pt x="3997" y="11731"/>
                  </a:cubicBezTo>
                  <a:cubicBezTo>
                    <a:pt x="5787" y="11902"/>
                    <a:pt x="7577" y="11988"/>
                    <a:pt x="9366" y="11988"/>
                  </a:cubicBezTo>
                  <a:cubicBezTo>
                    <a:pt x="11155" y="11988"/>
                    <a:pt x="12943" y="11902"/>
                    <a:pt x="14729" y="11731"/>
                  </a:cubicBezTo>
                  <a:cubicBezTo>
                    <a:pt x="15226" y="12409"/>
                    <a:pt x="15714" y="13051"/>
                    <a:pt x="16275" y="13656"/>
                  </a:cubicBezTo>
                  <a:cubicBezTo>
                    <a:pt x="16311" y="12978"/>
                    <a:pt x="16356" y="12264"/>
                    <a:pt x="16428" y="11586"/>
                  </a:cubicBezTo>
                  <a:cubicBezTo>
                    <a:pt x="16727" y="11541"/>
                    <a:pt x="17034" y="11505"/>
                    <a:pt x="17296" y="11468"/>
                  </a:cubicBezTo>
                  <a:cubicBezTo>
                    <a:pt x="18842" y="11242"/>
                    <a:pt x="18761" y="9055"/>
                    <a:pt x="18797" y="8006"/>
                  </a:cubicBezTo>
                  <a:cubicBezTo>
                    <a:pt x="18879" y="6080"/>
                    <a:pt x="18842" y="4200"/>
                    <a:pt x="18725" y="2274"/>
                  </a:cubicBezTo>
                  <a:cubicBezTo>
                    <a:pt x="18653" y="1225"/>
                    <a:pt x="17974" y="737"/>
                    <a:pt x="17070" y="466"/>
                  </a:cubicBezTo>
                  <a:cubicBezTo>
                    <a:pt x="16202" y="203"/>
                    <a:pt x="15181" y="203"/>
                    <a:pt x="14358" y="131"/>
                  </a:cubicBezTo>
                  <a:cubicBezTo>
                    <a:pt x="13138" y="42"/>
                    <a:pt x="11913" y="0"/>
                    <a:pt x="1069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177357" y="1085430"/>
              <a:ext cx="1003023" cy="984112"/>
            </a:xfrm>
            <a:custGeom>
              <a:avLst/>
              <a:gdLst/>
              <a:ahLst/>
              <a:cxnLst/>
              <a:rect l="l" t="t" r="r" b="b"/>
              <a:pathLst>
                <a:path w="14692" h="14415" extrusionOk="0">
                  <a:moveTo>
                    <a:pt x="6351" y="0"/>
                  </a:moveTo>
                  <a:cubicBezTo>
                    <a:pt x="6052" y="0"/>
                    <a:pt x="5749" y="77"/>
                    <a:pt x="5461" y="198"/>
                  </a:cubicBezTo>
                  <a:cubicBezTo>
                    <a:pt x="4367" y="533"/>
                    <a:pt x="3617" y="1138"/>
                    <a:pt x="3128" y="2187"/>
                  </a:cubicBezTo>
                  <a:cubicBezTo>
                    <a:pt x="2866" y="2793"/>
                    <a:pt x="2785" y="3471"/>
                    <a:pt x="2749" y="4149"/>
                  </a:cubicBezTo>
                  <a:cubicBezTo>
                    <a:pt x="2713" y="4791"/>
                    <a:pt x="2713" y="5433"/>
                    <a:pt x="2749" y="6075"/>
                  </a:cubicBezTo>
                  <a:cubicBezTo>
                    <a:pt x="2749" y="6482"/>
                    <a:pt x="2785" y="6934"/>
                    <a:pt x="2559" y="7313"/>
                  </a:cubicBezTo>
                  <a:cubicBezTo>
                    <a:pt x="2333" y="7729"/>
                    <a:pt x="1845" y="7919"/>
                    <a:pt x="1465" y="8181"/>
                  </a:cubicBezTo>
                  <a:cubicBezTo>
                    <a:pt x="606" y="8742"/>
                    <a:pt x="0" y="9764"/>
                    <a:pt x="109" y="10821"/>
                  </a:cubicBezTo>
                  <a:cubicBezTo>
                    <a:pt x="224" y="11815"/>
                    <a:pt x="1132" y="12739"/>
                    <a:pt x="2131" y="12739"/>
                  </a:cubicBezTo>
                  <a:cubicBezTo>
                    <a:pt x="2150" y="12739"/>
                    <a:pt x="2169" y="12739"/>
                    <a:pt x="2188" y="12738"/>
                  </a:cubicBezTo>
                  <a:cubicBezTo>
                    <a:pt x="2463" y="13436"/>
                    <a:pt x="3242" y="13885"/>
                    <a:pt x="3995" y="13885"/>
                  </a:cubicBezTo>
                  <a:cubicBezTo>
                    <a:pt x="4256" y="13885"/>
                    <a:pt x="4514" y="13831"/>
                    <a:pt x="4747" y="13714"/>
                  </a:cubicBezTo>
                  <a:lnTo>
                    <a:pt x="11862" y="14392"/>
                  </a:lnTo>
                  <a:cubicBezTo>
                    <a:pt x="11959" y="14407"/>
                    <a:pt x="12056" y="14414"/>
                    <a:pt x="12152" y="14414"/>
                  </a:cubicBezTo>
                  <a:cubicBezTo>
                    <a:pt x="12584" y="14414"/>
                    <a:pt x="13002" y="14272"/>
                    <a:pt x="13372" y="14058"/>
                  </a:cubicBezTo>
                  <a:cubicBezTo>
                    <a:pt x="13715" y="13868"/>
                    <a:pt x="14014" y="13606"/>
                    <a:pt x="14122" y="13226"/>
                  </a:cubicBezTo>
                  <a:cubicBezTo>
                    <a:pt x="14240" y="12856"/>
                    <a:pt x="14050" y="12403"/>
                    <a:pt x="13670" y="12286"/>
                  </a:cubicBezTo>
                  <a:cubicBezTo>
                    <a:pt x="14312" y="11906"/>
                    <a:pt x="14692" y="11156"/>
                    <a:pt x="14574" y="10405"/>
                  </a:cubicBezTo>
                  <a:cubicBezTo>
                    <a:pt x="14502" y="9691"/>
                    <a:pt x="13978" y="9049"/>
                    <a:pt x="13300" y="8787"/>
                  </a:cubicBezTo>
                  <a:cubicBezTo>
                    <a:pt x="12992" y="8670"/>
                    <a:pt x="12658" y="8597"/>
                    <a:pt x="12468" y="8371"/>
                  </a:cubicBezTo>
                  <a:cubicBezTo>
                    <a:pt x="12278" y="8145"/>
                    <a:pt x="12242" y="7802"/>
                    <a:pt x="12242" y="7503"/>
                  </a:cubicBezTo>
                  <a:cubicBezTo>
                    <a:pt x="12242" y="6337"/>
                    <a:pt x="12242" y="5207"/>
                    <a:pt x="12206" y="4077"/>
                  </a:cubicBezTo>
                  <a:cubicBezTo>
                    <a:pt x="12206" y="3055"/>
                    <a:pt x="12088" y="2269"/>
                    <a:pt x="11455" y="1401"/>
                  </a:cubicBezTo>
                  <a:cubicBezTo>
                    <a:pt x="10740" y="478"/>
                    <a:pt x="9549" y="70"/>
                    <a:pt x="8375" y="70"/>
                  </a:cubicBezTo>
                  <a:cubicBezTo>
                    <a:pt x="8065" y="70"/>
                    <a:pt x="7757" y="98"/>
                    <a:pt x="7459" y="153"/>
                  </a:cubicBezTo>
                  <a:cubicBezTo>
                    <a:pt x="7381" y="153"/>
                    <a:pt x="7306" y="173"/>
                    <a:pt x="7231" y="173"/>
                  </a:cubicBezTo>
                  <a:cubicBezTo>
                    <a:pt x="7193" y="173"/>
                    <a:pt x="7155" y="168"/>
                    <a:pt x="7115" y="153"/>
                  </a:cubicBezTo>
                  <a:cubicBezTo>
                    <a:pt x="7043" y="153"/>
                    <a:pt x="6935" y="117"/>
                    <a:pt x="6853" y="81"/>
                  </a:cubicBezTo>
                  <a:cubicBezTo>
                    <a:pt x="6690" y="25"/>
                    <a:pt x="6521" y="0"/>
                    <a:pt x="6351" y="0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902022" y="1857228"/>
              <a:ext cx="221058" cy="296019"/>
            </a:xfrm>
            <a:custGeom>
              <a:avLst/>
              <a:gdLst/>
              <a:ahLst/>
              <a:cxnLst/>
              <a:rect l="l" t="t" r="r" b="b"/>
              <a:pathLst>
                <a:path w="3238" h="4336" extrusionOk="0">
                  <a:moveTo>
                    <a:pt x="1659" y="0"/>
                  </a:moveTo>
                  <a:cubicBezTo>
                    <a:pt x="1628" y="0"/>
                    <a:pt x="1601" y="22"/>
                    <a:pt x="1583" y="77"/>
                  </a:cubicBezTo>
                  <a:cubicBezTo>
                    <a:pt x="1583" y="231"/>
                    <a:pt x="1655" y="457"/>
                    <a:pt x="1701" y="565"/>
                  </a:cubicBezTo>
                  <a:cubicBezTo>
                    <a:pt x="1773" y="909"/>
                    <a:pt x="1881" y="1243"/>
                    <a:pt x="1999" y="1551"/>
                  </a:cubicBezTo>
                  <a:cubicBezTo>
                    <a:pt x="1773" y="1243"/>
                    <a:pt x="1619" y="872"/>
                    <a:pt x="1429" y="529"/>
                  </a:cubicBezTo>
                  <a:cubicBezTo>
                    <a:pt x="1393" y="420"/>
                    <a:pt x="1285" y="267"/>
                    <a:pt x="1131" y="231"/>
                  </a:cubicBezTo>
                  <a:cubicBezTo>
                    <a:pt x="1131" y="231"/>
                    <a:pt x="1115" y="214"/>
                    <a:pt x="1104" y="214"/>
                  </a:cubicBezTo>
                  <a:cubicBezTo>
                    <a:pt x="1099" y="214"/>
                    <a:pt x="1095" y="218"/>
                    <a:pt x="1095" y="231"/>
                  </a:cubicBezTo>
                  <a:cubicBezTo>
                    <a:pt x="1059" y="231"/>
                    <a:pt x="1023" y="267"/>
                    <a:pt x="1023" y="303"/>
                  </a:cubicBezTo>
                  <a:cubicBezTo>
                    <a:pt x="1023" y="339"/>
                    <a:pt x="1023" y="339"/>
                    <a:pt x="1059" y="375"/>
                  </a:cubicBezTo>
                  <a:cubicBezTo>
                    <a:pt x="1167" y="909"/>
                    <a:pt x="1393" y="1361"/>
                    <a:pt x="1583" y="1849"/>
                  </a:cubicBezTo>
                  <a:cubicBezTo>
                    <a:pt x="1393" y="1659"/>
                    <a:pt x="1249" y="1433"/>
                    <a:pt x="1059" y="1243"/>
                  </a:cubicBezTo>
                  <a:cubicBezTo>
                    <a:pt x="905" y="1098"/>
                    <a:pt x="797" y="872"/>
                    <a:pt x="607" y="755"/>
                  </a:cubicBezTo>
                  <a:cubicBezTo>
                    <a:pt x="571" y="719"/>
                    <a:pt x="571" y="719"/>
                    <a:pt x="525" y="719"/>
                  </a:cubicBezTo>
                  <a:cubicBezTo>
                    <a:pt x="525" y="719"/>
                    <a:pt x="489" y="719"/>
                    <a:pt x="489" y="755"/>
                  </a:cubicBezTo>
                  <a:lnTo>
                    <a:pt x="489" y="791"/>
                  </a:lnTo>
                  <a:cubicBezTo>
                    <a:pt x="489" y="1017"/>
                    <a:pt x="643" y="1243"/>
                    <a:pt x="751" y="1469"/>
                  </a:cubicBezTo>
                  <a:cubicBezTo>
                    <a:pt x="869" y="1695"/>
                    <a:pt x="1059" y="1885"/>
                    <a:pt x="1203" y="2075"/>
                  </a:cubicBezTo>
                  <a:cubicBezTo>
                    <a:pt x="1059" y="2003"/>
                    <a:pt x="869" y="1921"/>
                    <a:pt x="679" y="1849"/>
                  </a:cubicBezTo>
                  <a:cubicBezTo>
                    <a:pt x="557" y="1820"/>
                    <a:pt x="390" y="1763"/>
                    <a:pt x="254" y="1763"/>
                  </a:cubicBezTo>
                  <a:cubicBezTo>
                    <a:pt x="218" y="1763"/>
                    <a:pt x="185" y="1767"/>
                    <a:pt x="155" y="1777"/>
                  </a:cubicBezTo>
                  <a:cubicBezTo>
                    <a:pt x="118" y="1777"/>
                    <a:pt x="118" y="1777"/>
                    <a:pt x="118" y="1813"/>
                  </a:cubicBezTo>
                  <a:cubicBezTo>
                    <a:pt x="1" y="1957"/>
                    <a:pt x="1023" y="2491"/>
                    <a:pt x="1059" y="2563"/>
                  </a:cubicBezTo>
                  <a:cubicBezTo>
                    <a:pt x="1583" y="3051"/>
                    <a:pt x="1737" y="3766"/>
                    <a:pt x="2189" y="4335"/>
                  </a:cubicBezTo>
                  <a:lnTo>
                    <a:pt x="3238" y="3241"/>
                  </a:lnTo>
                  <a:cubicBezTo>
                    <a:pt x="2903" y="2753"/>
                    <a:pt x="2939" y="2147"/>
                    <a:pt x="3012" y="1623"/>
                  </a:cubicBezTo>
                  <a:cubicBezTo>
                    <a:pt x="3012" y="1469"/>
                    <a:pt x="3238" y="872"/>
                    <a:pt x="2975" y="872"/>
                  </a:cubicBezTo>
                  <a:cubicBezTo>
                    <a:pt x="2867" y="872"/>
                    <a:pt x="2713" y="1053"/>
                    <a:pt x="2677" y="1135"/>
                  </a:cubicBezTo>
                  <a:cubicBezTo>
                    <a:pt x="2641" y="1243"/>
                    <a:pt x="2605" y="1325"/>
                    <a:pt x="2605" y="1433"/>
                  </a:cubicBezTo>
                  <a:cubicBezTo>
                    <a:pt x="2560" y="1469"/>
                    <a:pt x="2488" y="1656"/>
                    <a:pt x="2523" y="1730"/>
                  </a:cubicBezTo>
                  <a:lnTo>
                    <a:pt x="2523" y="1730"/>
                  </a:lnTo>
                  <a:cubicBezTo>
                    <a:pt x="2378" y="1432"/>
                    <a:pt x="2297" y="1134"/>
                    <a:pt x="2189" y="827"/>
                  </a:cubicBezTo>
                  <a:cubicBezTo>
                    <a:pt x="2153" y="646"/>
                    <a:pt x="2035" y="420"/>
                    <a:pt x="1927" y="231"/>
                  </a:cubicBezTo>
                  <a:cubicBezTo>
                    <a:pt x="1893" y="203"/>
                    <a:pt x="1755" y="0"/>
                    <a:pt x="165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532227" y="1736526"/>
              <a:ext cx="429691" cy="309400"/>
            </a:xfrm>
            <a:custGeom>
              <a:avLst/>
              <a:gdLst/>
              <a:ahLst/>
              <a:cxnLst/>
              <a:rect l="l" t="t" r="r" b="b"/>
              <a:pathLst>
                <a:path w="6294" h="4532" extrusionOk="0">
                  <a:moveTo>
                    <a:pt x="3048" y="0"/>
                  </a:moveTo>
                  <a:cubicBezTo>
                    <a:pt x="2189" y="37"/>
                    <a:pt x="1131" y="380"/>
                    <a:pt x="643" y="1131"/>
                  </a:cubicBezTo>
                  <a:cubicBezTo>
                    <a:pt x="1" y="2107"/>
                    <a:pt x="37" y="3463"/>
                    <a:pt x="525" y="4449"/>
                  </a:cubicBezTo>
                  <a:cubicBezTo>
                    <a:pt x="551" y="4507"/>
                    <a:pt x="596" y="4531"/>
                    <a:pt x="643" y="4531"/>
                  </a:cubicBezTo>
                  <a:cubicBezTo>
                    <a:pt x="740" y="4531"/>
                    <a:pt x="842" y="4424"/>
                    <a:pt x="787" y="4295"/>
                  </a:cubicBezTo>
                  <a:cubicBezTo>
                    <a:pt x="381" y="3427"/>
                    <a:pt x="299" y="2261"/>
                    <a:pt x="787" y="1429"/>
                  </a:cubicBezTo>
                  <a:cubicBezTo>
                    <a:pt x="1203" y="679"/>
                    <a:pt x="2107" y="416"/>
                    <a:pt x="2903" y="299"/>
                  </a:cubicBezTo>
                  <a:cubicBezTo>
                    <a:pt x="3013" y="287"/>
                    <a:pt x="3124" y="281"/>
                    <a:pt x="3236" y="281"/>
                  </a:cubicBezTo>
                  <a:cubicBezTo>
                    <a:pt x="3811" y="281"/>
                    <a:pt x="4394" y="435"/>
                    <a:pt x="4901" y="715"/>
                  </a:cubicBezTo>
                  <a:cubicBezTo>
                    <a:pt x="5914" y="1320"/>
                    <a:pt x="6031" y="3129"/>
                    <a:pt x="5353" y="3997"/>
                  </a:cubicBezTo>
                  <a:cubicBezTo>
                    <a:pt x="5266" y="4103"/>
                    <a:pt x="5347" y="4234"/>
                    <a:pt x="5439" y="4234"/>
                  </a:cubicBezTo>
                  <a:cubicBezTo>
                    <a:pt x="5471" y="4234"/>
                    <a:pt x="5505" y="4218"/>
                    <a:pt x="5534" y="4177"/>
                  </a:cubicBezTo>
                  <a:cubicBezTo>
                    <a:pt x="6293" y="3319"/>
                    <a:pt x="6212" y="2035"/>
                    <a:pt x="5651" y="1094"/>
                  </a:cubicBezTo>
                  <a:cubicBezTo>
                    <a:pt x="5127" y="227"/>
                    <a:pt x="3997" y="0"/>
                    <a:pt x="3048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52623" y="1682182"/>
              <a:ext cx="565480" cy="325989"/>
            </a:xfrm>
            <a:custGeom>
              <a:avLst/>
              <a:gdLst/>
              <a:ahLst/>
              <a:cxnLst/>
              <a:rect l="l" t="t" r="r" b="b"/>
              <a:pathLst>
                <a:path w="8283" h="4775" extrusionOk="0">
                  <a:moveTo>
                    <a:pt x="5045" y="1"/>
                  </a:moveTo>
                  <a:cubicBezTo>
                    <a:pt x="4440" y="82"/>
                    <a:pt x="3843" y="118"/>
                    <a:pt x="3237" y="155"/>
                  </a:cubicBezTo>
                  <a:cubicBezTo>
                    <a:pt x="3273" y="796"/>
                    <a:pt x="3201" y="1438"/>
                    <a:pt x="3237" y="2035"/>
                  </a:cubicBezTo>
                  <a:cubicBezTo>
                    <a:pt x="2559" y="2153"/>
                    <a:pt x="2035" y="2225"/>
                    <a:pt x="1429" y="2532"/>
                  </a:cubicBezTo>
                  <a:cubicBezTo>
                    <a:pt x="823" y="2795"/>
                    <a:pt x="299" y="3210"/>
                    <a:pt x="1" y="3771"/>
                  </a:cubicBezTo>
                  <a:cubicBezTo>
                    <a:pt x="787" y="3997"/>
                    <a:pt x="1501" y="4377"/>
                    <a:pt x="2297" y="4521"/>
                  </a:cubicBezTo>
                  <a:cubicBezTo>
                    <a:pt x="3032" y="4698"/>
                    <a:pt x="3766" y="4775"/>
                    <a:pt x="4511" y="4775"/>
                  </a:cubicBezTo>
                  <a:cubicBezTo>
                    <a:pt x="4912" y="4775"/>
                    <a:pt x="5315" y="4752"/>
                    <a:pt x="5723" y="4711"/>
                  </a:cubicBezTo>
                  <a:cubicBezTo>
                    <a:pt x="6212" y="4675"/>
                    <a:pt x="6745" y="4675"/>
                    <a:pt x="7233" y="4521"/>
                  </a:cubicBezTo>
                  <a:cubicBezTo>
                    <a:pt x="7586" y="4429"/>
                    <a:pt x="7770" y="4331"/>
                    <a:pt x="8094" y="4331"/>
                  </a:cubicBezTo>
                  <a:cubicBezTo>
                    <a:pt x="8152" y="4331"/>
                    <a:pt x="8214" y="4334"/>
                    <a:pt x="8282" y="4341"/>
                  </a:cubicBezTo>
                  <a:cubicBezTo>
                    <a:pt x="8282" y="3436"/>
                    <a:pt x="7459" y="2569"/>
                    <a:pt x="6664" y="2261"/>
                  </a:cubicBezTo>
                  <a:cubicBezTo>
                    <a:pt x="6402" y="2189"/>
                    <a:pt x="6139" y="2153"/>
                    <a:pt x="5877" y="2116"/>
                  </a:cubicBezTo>
                  <a:cubicBezTo>
                    <a:pt x="5651" y="2056"/>
                    <a:pt x="5449" y="2021"/>
                    <a:pt x="5253" y="2021"/>
                  </a:cubicBezTo>
                  <a:cubicBezTo>
                    <a:pt x="5183" y="2021"/>
                    <a:pt x="5114" y="2026"/>
                    <a:pt x="5045" y="2035"/>
                  </a:cubicBezTo>
                  <a:cubicBezTo>
                    <a:pt x="5045" y="1854"/>
                    <a:pt x="5082" y="1"/>
                    <a:pt x="504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292734" y="4373201"/>
              <a:ext cx="352546" cy="264410"/>
            </a:xfrm>
            <a:custGeom>
              <a:avLst/>
              <a:gdLst/>
              <a:ahLst/>
              <a:cxnLst/>
              <a:rect l="l" t="t" r="r" b="b"/>
              <a:pathLst>
                <a:path w="5164" h="3873" extrusionOk="0">
                  <a:moveTo>
                    <a:pt x="3945" y="1"/>
                  </a:moveTo>
                  <a:cubicBezTo>
                    <a:pt x="3820" y="1"/>
                    <a:pt x="3735" y="10"/>
                    <a:pt x="3735" y="30"/>
                  </a:cubicBezTo>
                  <a:cubicBezTo>
                    <a:pt x="3617" y="554"/>
                    <a:pt x="3771" y="1314"/>
                    <a:pt x="3391" y="1720"/>
                  </a:cubicBezTo>
                  <a:cubicBezTo>
                    <a:pt x="3210" y="1874"/>
                    <a:pt x="2939" y="1992"/>
                    <a:pt x="2713" y="2064"/>
                  </a:cubicBezTo>
                  <a:cubicBezTo>
                    <a:pt x="2153" y="2218"/>
                    <a:pt x="1583" y="2326"/>
                    <a:pt x="1059" y="2552"/>
                  </a:cubicBezTo>
                  <a:cubicBezTo>
                    <a:pt x="534" y="2778"/>
                    <a:pt x="118" y="3077"/>
                    <a:pt x="1" y="3682"/>
                  </a:cubicBezTo>
                  <a:cubicBezTo>
                    <a:pt x="1" y="3718"/>
                    <a:pt x="869" y="3800"/>
                    <a:pt x="1475" y="3836"/>
                  </a:cubicBezTo>
                  <a:cubicBezTo>
                    <a:pt x="1773" y="3872"/>
                    <a:pt x="1963" y="3872"/>
                    <a:pt x="2035" y="3872"/>
                  </a:cubicBezTo>
                  <a:cubicBezTo>
                    <a:pt x="2677" y="3872"/>
                    <a:pt x="3355" y="3836"/>
                    <a:pt x="4033" y="3755"/>
                  </a:cubicBezTo>
                  <a:cubicBezTo>
                    <a:pt x="4151" y="3718"/>
                    <a:pt x="4937" y="3610"/>
                    <a:pt x="5163" y="3456"/>
                  </a:cubicBezTo>
                  <a:lnTo>
                    <a:pt x="5163" y="554"/>
                  </a:lnTo>
                  <a:cubicBezTo>
                    <a:pt x="5127" y="364"/>
                    <a:pt x="5055" y="220"/>
                    <a:pt x="4937" y="138"/>
                  </a:cubicBezTo>
                  <a:cubicBezTo>
                    <a:pt x="4859" y="60"/>
                    <a:pt x="4269" y="1"/>
                    <a:pt x="394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848251" y="4373201"/>
              <a:ext cx="355004" cy="264410"/>
            </a:xfrm>
            <a:custGeom>
              <a:avLst/>
              <a:gdLst/>
              <a:ahLst/>
              <a:cxnLst/>
              <a:rect l="l" t="t" r="r" b="b"/>
              <a:pathLst>
                <a:path w="5200" h="3873" extrusionOk="0">
                  <a:moveTo>
                    <a:pt x="1248" y="1"/>
                  </a:moveTo>
                  <a:cubicBezTo>
                    <a:pt x="922" y="1"/>
                    <a:pt x="350" y="60"/>
                    <a:pt x="272" y="138"/>
                  </a:cubicBezTo>
                  <a:cubicBezTo>
                    <a:pt x="154" y="220"/>
                    <a:pt x="82" y="364"/>
                    <a:pt x="46" y="554"/>
                  </a:cubicBezTo>
                  <a:cubicBezTo>
                    <a:pt x="1" y="1494"/>
                    <a:pt x="1" y="2480"/>
                    <a:pt x="1" y="3456"/>
                  </a:cubicBezTo>
                  <a:cubicBezTo>
                    <a:pt x="272" y="3610"/>
                    <a:pt x="1059" y="3718"/>
                    <a:pt x="1176" y="3755"/>
                  </a:cubicBezTo>
                  <a:cubicBezTo>
                    <a:pt x="1854" y="3836"/>
                    <a:pt x="2487" y="3872"/>
                    <a:pt x="3165" y="3872"/>
                  </a:cubicBezTo>
                  <a:cubicBezTo>
                    <a:pt x="3210" y="3872"/>
                    <a:pt x="3436" y="3872"/>
                    <a:pt x="3735" y="3836"/>
                  </a:cubicBezTo>
                  <a:cubicBezTo>
                    <a:pt x="4340" y="3800"/>
                    <a:pt x="5199" y="3718"/>
                    <a:pt x="5199" y="3682"/>
                  </a:cubicBezTo>
                  <a:cubicBezTo>
                    <a:pt x="5091" y="3077"/>
                    <a:pt x="4675" y="2778"/>
                    <a:pt x="4151" y="2552"/>
                  </a:cubicBezTo>
                  <a:cubicBezTo>
                    <a:pt x="3617" y="2326"/>
                    <a:pt x="3020" y="2218"/>
                    <a:pt x="2487" y="2064"/>
                  </a:cubicBezTo>
                  <a:cubicBezTo>
                    <a:pt x="2225" y="1992"/>
                    <a:pt x="1999" y="1874"/>
                    <a:pt x="1809" y="1720"/>
                  </a:cubicBezTo>
                  <a:cubicBezTo>
                    <a:pt x="1402" y="1314"/>
                    <a:pt x="1583" y="554"/>
                    <a:pt x="1474" y="30"/>
                  </a:cubicBezTo>
                  <a:cubicBezTo>
                    <a:pt x="1464" y="10"/>
                    <a:pt x="1375" y="1"/>
                    <a:pt x="1248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442110" y="2821617"/>
              <a:ext cx="270417" cy="1610421"/>
            </a:xfrm>
            <a:custGeom>
              <a:avLst/>
              <a:gdLst/>
              <a:ahLst/>
              <a:cxnLst/>
              <a:rect l="l" t="t" r="r" b="b"/>
              <a:pathLst>
                <a:path w="3961" h="23589" extrusionOk="0">
                  <a:moveTo>
                    <a:pt x="3961" y="1"/>
                  </a:moveTo>
                  <a:lnTo>
                    <a:pt x="1" y="118"/>
                  </a:lnTo>
                  <a:lnTo>
                    <a:pt x="1203" y="23588"/>
                  </a:lnTo>
                  <a:lnTo>
                    <a:pt x="3165" y="23588"/>
                  </a:lnTo>
                  <a:lnTo>
                    <a:pt x="3961" y="1"/>
                  </a:ln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748303" y="2821617"/>
              <a:ext cx="269803" cy="1610421"/>
            </a:xfrm>
            <a:custGeom>
              <a:avLst/>
              <a:gdLst/>
              <a:ahLst/>
              <a:cxnLst/>
              <a:rect l="l" t="t" r="r" b="b"/>
              <a:pathLst>
                <a:path w="3952" h="23589" extrusionOk="0">
                  <a:moveTo>
                    <a:pt x="3951" y="1"/>
                  </a:moveTo>
                  <a:lnTo>
                    <a:pt x="0" y="118"/>
                  </a:lnTo>
                  <a:lnTo>
                    <a:pt x="1203" y="23588"/>
                  </a:lnTo>
                  <a:lnTo>
                    <a:pt x="3165" y="23588"/>
                  </a:lnTo>
                  <a:lnTo>
                    <a:pt x="3951" y="1"/>
                  </a:ln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292734" y="4506055"/>
              <a:ext cx="352546" cy="131556"/>
            </a:xfrm>
            <a:custGeom>
              <a:avLst/>
              <a:gdLst/>
              <a:ahLst/>
              <a:cxnLst/>
              <a:rect l="l" t="t" r="r" b="b"/>
              <a:pathLst>
                <a:path w="5164" h="1927" extrusionOk="0">
                  <a:moveTo>
                    <a:pt x="3021" y="0"/>
                  </a:moveTo>
                  <a:cubicBezTo>
                    <a:pt x="2939" y="46"/>
                    <a:pt x="2831" y="82"/>
                    <a:pt x="2713" y="118"/>
                  </a:cubicBezTo>
                  <a:cubicBezTo>
                    <a:pt x="2153" y="272"/>
                    <a:pt x="1583" y="380"/>
                    <a:pt x="1059" y="606"/>
                  </a:cubicBezTo>
                  <a:cubicBezTo>
                    <a:pt x="534" y="832"/>
                    <a:pt x="118" y="1131"/>
                    <a:pt x="1" y="1736"/>
                  </a:cubicBezTo>
                  <a:cubicBezTo>
                    <a:pt x="1" y="1772"/>
                    <a:pt x="869" y="1854"/>
                    <a:pt x="1475" y="1890"/>
                  </a:cubicBezTo>
                  <a:cubicBezTo>
                    <a:pt x="1773" y="1926"/>
                    <a:pt x="1963" y="1926"/>
                    <a:pt x="2035" y="1926"/>
                  </a:cubicBezTo>
                  <a:cubicBezTo>
                    <a:pt x="2677" y="1926"/>
                    <a:pt x="3355" y="1890"/>
                    <a:pt x="4033" y="1809"/>
                  </a:cubicBezTo>
                  <a:cubicBezTo>
                    <a:pt x="4151" y="1772"/>
                    <a:pt x="4937" y="1664"/>
                    <a:pt x="5163" y="1510"/>
                  </a:cubicBezTo>
                  <a:lnTo>
                    <a:pt x="5163" y="82"/>
                  </a:lnTo>
                  <a:cubicBezTo>
                    <a:pt x="4793" y="190"/>
                    <a:pt x="4413" y="380"/>
                    <a:pt x="4069" y="570"/>
                  </a:cubicBezTo>
                  <a:cubicBezTo>
                    <a:pt x="3735" y="344"/>
                    <a:pt x="3391" y="154"/>
                    <a:pt x="30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848251" y="4506055"/>
              <a:ext cx="355004" cy="131556"/>
            </a:xfrm>
            <a:custGeom>
              <a:avLst/>
              <a:gdLst/>
              <a:ahLst/>
              <a:cxnLst/>
              <a:rect l="l" t="t" r="r" b="b"/>
              <a:pathLst>
                <a:path w="5200" h="1927" extrusionOk="0">
                  <a:moveTo>
                    <a:pt x="2153" y="0"/>
                  </a:moveTo>
                  <a:cubicBezTo>
                    <a:pt x="1809" y="154"/>
                    <a:pt x="1438" y="344"/>
                    <a:pt x="1131" y="570"/>
                  </a:cubicBezTo>
                  <a:cubicBezTo>
                    <a:pt x="796" y="380"/>
                    <a:pt x="417" y="190"/>
                    <a:pt x="46" y="82"/>
                  </a:cubicBezTo>
                  <a:cubicBezTo>
                    <a:pt x="1" y="570"/>
                    <a:pt x="1" y="1022"/>
                    <a:pt x="1" y="1510"/>
                  </a:cubicBezTo>
                  <a:cubicBezTo>
                    <a:pt x="272" y="1664"/>
                    <a:pt x="1059" y="1772"/>
                    <a:pt x="1176" y="1809"/>
                  </a:cubicBezTo>
                  <a:cubicBezTo>
                    <a:pt x="1854" y="1890"/>
                    <a:pt x="2487" y="1926"/>
                    <a:pt x="3165" y="1926"/>
                  </a:cubicBezTo>
                  <a:cubicBezTo>
                    <a:pt x="3210" y="1926"/>
                    <a:pt x="3436" y="1926"/>
                    <a:pt x="3735" y="1890"/>
                  </a:cubicBezTo>
                  <a:cubicBezTo>
                    <a:pt x="4340" y="1854"/>
                    <a:pt x="5199" y="1772"/>
                    <a:pt x="5199" y="1736"/>
                  </a:cubicBezTo>
                  <a:cubicBezTo>
                    <a:pt x="5091" y="1131"/>
                    <a:pt x="4675" y="832"/>
                    <a:pt x="4151" y="606"/>
                  </a:cubicBezTo>
                  <a:cubicBezTo>
                    <a:pt x="3617" y="380"/>
                    <a:pt x="3020" y="272"/>
                    <a:pt x="2487" y="118"/>
                  </a:cubicBezTo>
                  <a:cubicBezTo>
                    <a:pt x="2379" y="82"/>
                    <a:pt x="2261" y="46"/>
                    <a:pt x="2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465595" y="1898259"/>
              <a:ext cx="532096" cy="1438176"/>
            </a:xfrm>
            <a:custGeom>
              <a:avLst/>
              <a:gdLst/>
              <a:ahLst/>
              <a:cxnLst/>
              <a:rect l="l" t="t" r="r" b="b"/>
              <a:pathLst>
                <a:path w="7794" h="21066" extrusionOk="0">
                  <a:moveTo>
                    <a:pt x="859" y="0"/>
                  </a:moveTo>
                  <a:cubicBezTo>
                    <a:pt x="787" y="6898"/>
                    <a:pt x="715" y="13833"/>
                    <a:pt x="0" y="20686"/>
                  </a:cubicBezTo>
                  <a:cubicBezTo>
                    <a:pt x="2405" y="20794"/>
                    <a:pt x="4819" y="20948"/>
                    <a:pt x="7233" y="21066"/>
                  </a:cubicBezTo>
                  <a:cubicBezTo>
                    <a:pt x="7378" y="21066"/>
                    <a:pt x="7568" y="21066"/>
                    <a:pt x="7685" y="20912"/>
                  </a:cubicBezTo>
                  <a:cubicBezTo>
                    <a:pt x="7794" y="20794"/>
                    <a:pt x="7758" y="20568"/>
                    <a:pt x="7758" y="20342"/>
                  </a:cubicBezTo>
                  <a:cubicBezTo>
                    <a:pt x="6853" y="14095"/>
                    <a:pt x="6284" y="7730"/>
                    <a:pt x="5986" y="1356"/>
                  </a:cubicBezTo>
                  <a:lnTo>
                    <a:pt x="5949" y="154"/>
                  </a:lnTo>
                  <a:cubicBezTo>
                    <a:pt x="5179" y="359"/>
                    <a:pt x="4395" y="463"/>
                    <a:pt x="3617" y="463"/>
                  </a:cubicBezTo>
                  <a:cubicBezTo>
                    <a:pt x="2679" y="463"/>
                    <a:pt x="1749" y="312"/>
                    <a:pt x="859" y="0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05036" y="1800700"/>
              <a:ext cx="472906" cy="1574033"/>
            </a:xfrm>
            <a:custGeom>
              <a:avLst/>
              <a:gdLst/>
              <a:ahLst/>
              <a:cxnLst/>
              <a:rect l="l" t="t" r="r" b="b"/>
              <a:pathLst>
                <a:path w="6927" h="23056" extrusionOk="0">
                  <a:moveTo>
                    <a:pt x="182" y="1"/>
                  </a:moveTo>
                  <a:lnTo>
                    <a:pt x="182" y="1"/>
                  </a:lnTo>
                  <a:cubicBezTo>
                    <a:pt x="263" y="37"/>
                    <a:pt x="73" y="4105"/>
                    <a:pt x="37" y="4485"/>
                  </a:cubicBezTo>
                  <a:cubicBezTo>
                    <a:pt x="37" y="6555"/>
                    <a:pt x="1" y="8554"/>
                    <a:pt x="37" y="10624"/>
                  </a:cubicBezTo>
                  <a:cubicBezTo>
                    <a:pt x="73" y="11790"/>
                    <a:pt x="109" y="13002"/>
                    <a:pt x="109" y="14204"/>
                  </a:cubicBezTo>
                  <a:cubicBezTo>
                    <a:pt x="109" y="17142"/>
                    <a:pt x="1" y="20117"/>
                    <a:pt x="1" y="23055"/>
                  </a:cubicBezTo>
                  <a:lnTo>
                    <a:pt x="5154" y="23055"/>
                  </a:lnTo>
                  <a:cubicBezTo>
                    <a:pt x="5154" y="22115"/>
                    <a:pt x="4973" y="21211"/>
                    <a:pt x="4892" y="20271"/>
                  </a:cubicBezTo>
                  <a:cubicBezTo>
                    <a:pt x="4784" y="19141"/>
                    <a:pt x="4630" y="17974"/>
                    <a:pt x="4440" y="16844"/>
                  </a:cubicBezTo>
                  <a:cubicBezTo>
                    <a:pt x="4295" y="15786"/>
                    <a:pt x="4142" y="14729"/>
                    <a:pt x="3952" y="13680"/>
                  </a:cubicBezTo>
                  <a:cubicBezTo>
                    <a:pt x="3880" y="13146"/>
                    <a:pt x="3798" y="12586"/>
                    <a:pt x="3690" y="12052"/>
                  </a:cubicBezTo>
                  <a:cubicBezTo>
                    <a:pt x="3572" y="11564"/>
                    <a:pt x="3464" y="11040"/>
                    <a:pt x="3310" y="10552"/>
                  </a:cubicBezTo>
                  <a:lnTo>
                    <a:pt x="3310" y="10552"/>
                  </a:lnTo>
                  <a:cubicBezTo>
                    <a:pt x="3427" y="10850"/>
                    <a:pt x="4142" y="10850"/>
                    <a:pt x="4404" y="10886"/>
                  </a:cubicBezTo>
                  <a:cubicBezTo>
                    <a:pt x="4640" y="10923"/>
                    <a:pt x="4885" y="10957"/>
                    <a:pt x="5124" y="10957"/>
                  </a:cubicBezTo>
                  <a:cubicBezTo>
                    <a:pt x="5417" y="10957"/>
                    <a:pt x="5701" y="10906"/>
                    <a:pt x="5950" y="10741"/>
                  </a:cubicBezTo>
                  <a:cubicBezTo>
                    <a:pt x="6926" y="10063"/>
                    <a:pt x="6592" y="8327"/>
                    <a:pt x="6284" y="7423"/>
                  </a:cubicBezTo>
                  <a:cubicBezTo>
                    <a:pt x="6022" y="6447"/>
                    <a:pt x="5462" y="5462"/>
                    <a:pt x="5010" y="4557"/>
                  </a:cubicBezTo>
                  <a:cubicBezTo>
                    <a:pt x="4594" y="3771"/>
                    <a:pt x="4214" y="2975"/>
                    <a:pt x="3762" y="2225"/>
                  </a:cubicBezTo>
                  <a:cubicBezTo>
                    <a:pt x="3464" y="1700"/>
                    <a:pt x="3201" y="1131"/>
                    <a:pt x="2596" y="796"/>
                  </a:cubicBezTo>
                  <a:cubicBezTo>
                    <a:pt x="1845" y="417"/>
                    <a:pt x="1014" y="227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18082" y="1800700"/>
              <a:ext cx="648155" cy="1574033"/>
            </a:xfrm>
            <a:custGeom>
              <a:avLst/>
              <a:gdLst/>
              <a:ahLst/>
              <a:cxnLst/>
              <a:rect l="l" t="t" r="r" b="b"/>
              <a:pathLst>
                <a:path w="9494" h="23056" extrusionOk="0">
                  <a:moveTo>
                    <a:pt x="9268" y="1"/>
                  </a:moveTo>
                  <a:cubicBezTo>
                    <a:pt x="8436" y="227"/>
                    <a:pt x="7604" y="417"/>
                    <a:pt x="6854" y="796"/>
                  </a:cubicBezTo>
                  <a:cubicBezTo>
                    <a:pt x="5986" y="1285"/>
                    <a:pt x="5724" y="2225"/>
                    <a:pt x="5425" y="3057"/>
                  </a:cubicBezTo>
                  <a:cubicBezTo>
                    <a:pt x="5308" y="3355"/>
                    <a:pt x="3915" y="6519"/>
                    <a:pt x="3952" y="6555"/>
                  </a:cubicBezTo>
                  <a:cubicBezTo>
                    <a:pt x="3391" y="6103"/>
                    <a:pt x="3084" y="5498"/>
                    <a:pt x="2632" y="4973"/>
                  </a:cubicBezTo>
                  <a:cubicBezTo>
                    <a:pt x="2261" y="4521"/>
                    <a:pt x="1881" y="4069"/>
                    <a:pt x="1501" y="3617"/>
                  </a:cubicBezTo>
                  <a:cubicBezTo>
                    <a:pt x="1013" y="3961"/>
                    <a:pt x="525" y="4295"/>
                    <a:pt x="1" y="4594"/>
                  </a:cubicBezTo>
                  <a:cubicBezTo>
                    <a:pt x="751" y="6483"/>
                    <a:pt x="1809" y="8255"/>
                    <a:pt x="3165" y="9756"/>
                  </a:cubicBezTo>
                  <a:cubicBezTo>
                    <a:pt x="3391" y="9982"/>
                    <a:pt x="3572" y="10208"/>
                    <a:pt x="3843" y="10326"/>
                  </a:cubicBezTo>
                  <a:cubicBezTo>
                    <a:pt x="4101" y="10477"/>
                    <a:pt x="4344" y="10543"/>
                    <a:pt x="4571" y="10543"/>
                  </a:cubicBezTo>
                  <a:cubicBezTo>
                    <a:pt x="5467" y="10543"/>
                    <a:pt x="6121" y="9522"/>
                    <a:pt x="6510" y="8743"/>
                  </a:cubicBezTo>
                  <a:lnTo>
                    <a:pt x="6510" y="8743"/>
                  </a:lnTo>
                  <a:cubicBezTo>
                    <a:pt x="6366" y="9078"/>
                    <a:pt x="6402" y="9792"/>
                    <a:pt x="6329" y="10172"/>
                  </a:cubicBezTo>
                  <a:cubicBezTo>
                    <a:pt x="5877" y="12396"/>
                    <a:pt x="5380" y="14620"/>
                    <a:pt x="5009" y="16844"/>
                  </a:cubicBezTo>
                  <a:cubicBezTo>
                    <a:pt x="4819" y="17974"/>
                    <a:pt x="4702" y="19141"/>
                    <a:pt x="4593" y="20271"/>
                  </a:cubicBezTo>
                  <a:cubicBezTo>
                    <a:pt x="4521" y="21211"/>
                    <a:pt x="4331" y="22115"/>
                    <a:pt x="4331" y="23055"/>
                  </a:cubicBezTo>
                  <a:lnTo>
                    <a:pt x="9494" y="23055"/>
                  </a:lnTo>
                  <a:cubicBezTo>
                    <a:pt x="9448" y="20117"/>
                    <a:pt x="9376" y="17142"/>
                    <a:pt x="9376" y="14204"/>
                  </a:cubicBezTo>
                  <a:cubicBezTo>
                    <a:pt x="9376" y="13002"/>
                    <a:pt x="9376" y="11790"/>
                    <a:pt x="9412" y="10624"/>
                  </a:cubicBezTo>
                  <a:cubicBezTo>
                    <a:pt x="9494" y="8554"/>
                    <a:pt x="9412" y="6555"/>
                    <a:pt x="9412" y="4485"/>
                  </a:cubicBezTo>
                  <a:cubicBezTo>
                    <a:pt x="9412" y="4105"/>
                    <a:pt x="9186" y="37"/>
                    <a:pt x="9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797048" y="1708125"/>
              <a:ext cx="68" cy="61784"/>
            </a:xfrm>
            <a:custGeom>
              <a:avLst/>
              <a:gdLst/>
              <a:ahLst/>
              <a:cxnLst/>
              <a:rect l="l" t="t" r="r" b="b"/>
              <a:pathLst>
                <a:path w="1" h="905" extrusionOk="0">
                  <a:moveTo>
                    <a:pt x="0" y="751"/>
                  </a:moveTo>
                  <a:lnTo>
                    <a:pt x="0" y="905"/>
                  </a:lnTo>
                  <a:lnTo>
                    <a:pt x="0" y="905"/>
                  </a:lnTo>
                  <a:lnTo>
                    <a:pt x="0" y="751"/>
                  </a:lnTo>
                  <a:lnTo>
                    <a:pt x="0" y="75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489"/>
                  </a:lnTo>
                  <a:lnTo>
                    <a:pt x="0" y="489"/>
                  </a:lnTo>
                  <a:close/>
                </a:path>
              </a:pathLst>
            </a:custGeom>
            <a:solidFill>
              <a:srgbClr val="723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97048" y="1741441"/>
              <a:ext cx="68" cy="17955"/>
            </a:xfrm>
            <a:custGeom>
              <a:avLst/>
              <a:gdLst/>
              <a:ahLst/>
              <a:cxnLst/>
              <a:rect l="l" t="t" r="r" b="b"/>
              <a:pathLst>
                <a:path w="1" h="263" extrusionOk="0">
                  <a:moveTo>
                    <a:pt x="0" y="1"/>
                  </a:moveTo>
                  <a:lnTo>
                    <a:pt x="0" y="263"/>
                  </a:lnTo>
                  <a:lnTo>
                    <a:pt x="0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3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73615" y="1708125"/>
              <a:ext cx="123500" cy="66768"/>
            </a:xfrm>
            <a:custGeom>
              <a:avLst/>
              <a:gdLst/>
              <a:ahLst/>
              <a:cxnLst/>
              <a:rect l="l" t="t" r="r" b="b"/>
              <a:pathLst>
                <a:path w="1809" h="978" extrusionOk="0">
                  <a:moveTo>
                    <a:pt x="1808" y="1"/>
                  </a:moveTo>
                  <a:cubicBezTo>
                    <a:pt x="1356" y="118"/>
                    <a:pt x="904" y="154"/>
                    <a:pt x="416" y="154"/>
                  </a:cubicBezTo>
                  <a:lnTo>
                    <a:pt x="36" y="154"/>
                  </a:lnTo>
                  <a:cubicBezTo>
                    <a:pt x="36" y="380"/>
                    <a:pt x="0" y="643"/>
                    <a:pt x="0" y="905"/>
                  </a:cubicBezTo>
                  <a:cubicBezTo>
                    <a:pt x="299" y="977"/>
                    <a:pt x="606" y="977"/>
                    <a:pt x="904" y="977"/>
                  </a:cubicBezTo>
                  <a:cubicBezTo>
                    <a:pt x="1203" y="977"/>
                    <a:pt x="1510" y="977"/>
                    <a:pt x="1808" y="905"/>
                  </a:cubicBezTo>
                  <a:lnTo>
                    <a:pt x="1808" y="751"/>
                  </a:lnTo>
                  <a:lnTo>
                    <a:pt x="1808" y="489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60049" y="1353870"/>
              <a:ext cx="87113" cy="164189"/>
            </a:xfrm>
            <a:custGeom>
              <a:avLst/>
              <a:gdLst/>
              <a:ahLst/>
              <a:cxnLst/>
              <a:rect l="l" t="t" r="r" b="b"/>
              <a:pathLst>
                <a:path w="1276" h="2405" extrusionOk="0">
                  <a:moveTo>
                    <a:pt x="760" y="1"/>
                  </a:moveTo>
                  <a:cubicBezTo>
                    <a:pt x="692" y="1"/>
                    <a:pt x="624" y="10"/>
                    <a:pt x="561" y="27"/>
                  </a:cubicBezTo>
                  <a:cubicBezTo>
                    <a:pt x="335" y="109"/>
                    <a:pt x="145" y="335"/>
                    <a:pt x="73" y="597"/>
                  </a:cubicBezTo>
                  <a:cubicBezTo>
                    <a:pt x="0" y="859"/>
                    <a:pt x="37" y="1157"/>
                    <a:pt x="109" y="1383"/>
                  </a:cubicBezTo>
                  <a:cubicBezTo>
                    <a:pt x="145" y="1537"/>
                    <a:pt x="190" y="1691"/>
                    <a:pt x="263" y="1835"/>
                  </a:cubicBezTo>
                  <a:cubicBezTo>
                    <a:pt x="452" y="2143"/>
                    <a:pt x="787" y="2324"/>
                    <a:pt x="1130" y="2405"/>
                  </a:cubicBezTo>
                  <a:lnTo>
                    <a:pt x="1275" y="289"/>
                  </a:lnTo>
                  <a:cubicBezTo>
                    <a:pt x="1193" y="90"/>
                    <a:pt x="975" y="1"/>
                    <a:pt x="760" y="1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88449" y="1380017"/>
              <a:ext cx="48813" cy="81310"/>
            </a:xfrm>
            <a:custGeom>
              <a:avLst/>
              <a:gdLst/>
              <a:ahLst/>
              <a:cxnLst/>
              <a:rect l="l" t="t" r="r" b="b"/>
              <a:pathLst>
                <a:path w="715" h="1191" extrusionOk="0">
                  <a:moveTo>
                    <a:pt x="72" y="0"/>
                  </a:moveTo>
                  <a:cubicBezTo>
                    <a:pt x="49" y="0"/>
                    <a:pt x="36" y="9"/>
                    <a:pt x="36" y="24"/>
                  </a:cubicBezTo>
                  <a:cubicBezTo>
                    <a:pt x="0" y="24"/>
                    <a:pt x="73" y="60"/>
                    <a:pt x="181" y="132"/>
                  </a:cubicBezTo>
                  <a:cubicBezTo>
                    <a:pt x="262" y="214"/>
                    <a:pt x="371" y="358"/>
                    <a:pt x="452" y="512"/>
                  </a:cubicBezTo>
                  <a:cubicBezTo>
                    <a:pt x="525" y="702"/>
                    <a:pt x="561" y="856"/>
                    <a:pt x="597" y="1000"/>
                  </a:cubicBezTo>
                  <a:cubicBezTo>
                    <a:pt x="633" y="1118"/>
                    <a:pt x="678" y="1190"/>
                    <a:pt x="714" y="1190"/>
                  </a:cubicBezTo>
                  <a:lnTo>
                    <a:pt x="714" y="964"/>
                  </a:lnTo>
                  <a:cubicBezTo>
                    <a:pt x="678" y="856"/>
                    <a:pt x="633" y="666"/>
                    <a:pt x="561" y="476"/>
                  </a:cubicBezTo>
                  <a:cubicBezTo>
                    <a:pt x="488" y="286"/>
                    <a:pt x="335" y="132"/>
                    <a:pt x="226" y="60"/>
                  </a:cubicBezTo>
                  <a:cubicBezTo>
                    <a:pt x="157" y="18"/>
                    <a:pt x="104" y="0"/>
                    <a:pt x="72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08794" y="1409988"/>
              <a:ext cx="15497" cy="59668"/>
            </a:xfrm>
            <a:custGeom>
              <a:avLst/>
              <a:gdLst/>
              <a:ahLst/>
              <a:cxnLst/>
              <a:rect l="l" t="t" r="r" b="b"/>
              <a:pathLst>
                <a:path w="227" h="874" extrusionOk="0">
                  <a:moveTo>
                    <a:pt x="154" y="1"/>
                  </a:moveTo>
                  <a:cubicBezTo>
                    <a:pt x="109" y="1"/>
                    <a:pt x="1" y="191"/>
                    <a:pt x="1" y="453"/>
                  </a:cubicBezTo>
                  <a:cubicBezTo>
                    <a:pt x="1" y="693"/>
                    <a:pt x="130" y="873"/>
                    <a:pt x="179" y="873"/>
                  </a:cubicBezTo>
                  <a:cubicBezTo>
                    <a:pt x="184" y="873"/>
                    <a:pt x="187" y="872"/>
                    <a:pt x="190" y="869"/>
                  </a:cubicBezTo>
                  <a:cubicBezTo>
                    <a:pt x="227" y="824"/>
                    <a:pt x="154" y="679"/>
                    <a:pt x="109" y="453"/>
                  </a:cubicBezTo>
                  <a:cubicBezTo>
                    <a:pt x="109" y="227"/>
                    <a:pt x="190" y="37"/>
                    <a:pt x="154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93365" y="1358171"/>
              <a:ext cx="79671" cy="61784"/>
            </a:xfrm>
            <a:custGeom>
              <a:avLst/>
              <a:gdLst/>
              <a:ahLst/>
              <a:cxnLst/>
              <a:rect l="l" t="t" r="r" b="b"/>
              <a:pathLst>
                <a:path w="1167" h="905" extrusionOk="0">
                  <a:moveTo>
                    <a:pt x="73" y="0"/>
                  </a:moveTo>
                  <a:lnTo>
                    <a:pt x="1" y="154"/>
                  </a:lnTo>
                  <a:lnTo>
                    <a:pt x="1095" y="904"/>
                  </a:lnTo>
                  <a:lnTo>
                    <a:pt x="1167" y="796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75478" y="1384113"/>
              <a:ext cx="61784" cy="112987"/>
            </a:xfrm>
            <a:custGeom>
              <a:avLst/>
              <a:gdLst/>
              <a:ahLst/>
              <a:cxnLst/>
              <a:rect l="l" t="t" r="r" b="b"/>
              <a:pathLst>
                <a:path w="905" h="1655" extrusionOk="0">
                  <a:moveTo>
                    <a:pt x="868" y="832"/>
                  </a:moveTo>
                  <a:cubicBezTo>
                    <a:pt x="868" y="859"/>
                    <a:pt x="889" y="866"/>
                    <a:pt x="899" y="883"/>
                  </a:cubicBezTo>
                  <a:lnTo>
                    <a:pt x="899" y="883"/>
                  </a:lnTo>
                  <a:cubicBezTo>
                    <a:pt x="895" y="866"/>
                    <a:pt x="886" y="849"/>
                    <a:pt x="868" y="832"/>
                  </a:cubicBezTo>
                  <a:close/>
                  <a:moveTo>
                    <a:pt x="899" y="883"/>
                  </a:moveTo>
                  <a:cubicBezTo>
                    <a:pt x="904" y="902"/>
                    <a:pt x="904" y="921"/>
                    <a:pt x="904" y="940"/>
                  </a:cubicBezTo>
                  <a:lnTo>
                    <a:pt x="904" y="904"/>
                  </a:lnTo>
                  <a:cubicBezTo>
                    <a:pt x="904" y="896"/>
                    <a:pt x="902" y="889"/>
                    <a:pt x="899" y="883"/>
                  </a:cubicBezTo>
                  <a:close/>
                  <a:moveTo>
                    <a:pt x="263" y="0"/>
                  </a:moveTo>
                  <a:cubicBezTo>
                    <a:pt x="190" y="0"/>
                    <a:pt x="145" y="118"/>
                    <a:pt x="109" y="190"/>
                  </a:cubicBezTo>
                  <a:cubicBezTo>
                    <a:pt x="0" y="524"/>
                    <a:pt x="37" y="904"/>
                    <a:pt x="226" y="1248"/>
                  </a:cubicBezTo>
                  <a:cubicBezTo>
                    <a:pt x="299" y="1392"/>
                    <a:pt x="416" y="1546"/>
                    <a:pt x="561" y="1618"/>
                  </a:cubicBezTo>
                  <a:cubicBezTo>
                    <a:pt x="642" y="1655"/>
                    <a:pt x="678" y="1655"/>
                    <a:pt x="751" y="1655"/>
                  </a:cubicBezTo>
                  <a:lnTo>
                    <a:pt x="868" y="1655"/>
                  </a:lnTo>
                  <a:cubicBezTo>
                    <a:pt x="868" y="1485"/>
                    <a:pt x="900" y="1308"/>
                    <a:pt x="904" y="1130"/>
                  </a:cubicBezTo>
                  <a:lnTo>
                    <a:pt x="904" y="1130"/>
                  </a:lnTo>
                  <a:cubicBezTo>
                    <a:pt x="904" y="1130"/>
                    <a:pt x="904" y="1130"/>
                    <a:pt x="904" y="1130"/>
                  </a:cubicBezTo>
                  <a:lnTo>
                    <a:pt x="904" y="1094"/>
                  </a:lnTo>
                  <a:cubicBezTo>
                    <a:pt x="904" y="1106"/>
                    <a:pt x="904" y="1118"/>
                    <a:pt x="904" y="1130"/>
                  </a:cubicBezTo>
                  <a:lnTo>
                    <a:pt x="904" y="1130"/>
                  </a:lnTo>
                  <a:cubicBezTo>
                    <a:pt x="868" y="1130"/>
                    <a:pt x="823" y="1057"/>
                    <a:pt x="787" y="940"/>
                  </a:cubicBezTo>
                  <a:cubicBezTo>
                    <a:pt x="751" y="796"/>
                    <a:pt x="715" y="642"/>
                    <a:pt x="642" y="488"/>
                  </a:cubicBezTo>
                  <a:cubicBezTo>
                    <a:pt x="642" y="570"/>
                    <a:pt x="597" y="678"/>
                    <a:pt x="597" y="832"/>
                  </a:cubicBezTo>
                  <a:cubicBezTo>
                    <a:pt x="642" y="1058"/>
                    <a:pt x="715" y="1203"/>
                    <a:pt x="678" y="1248"/>
                  </a:cubicBezTo>
                  <a:cubicBezTo>
                    <a:pt x="642" y="1248"/>
                    <a:pt x="489" y="1094"/>
                    <a:pt x="489" y="832"/>
                  </a:cubicBezTo>
                  <a:cubicBezTo>
                    <a:pt x="489" y="606"/>
                    <a:pt x="561" y="452"/>
                    <a:pt x="597" y="416"/>
                  </a:cubicBezTo>
                  <a:cubicBezTo>
                    <a:pt x="525" y="262"/>
                    <a:pt x="452" y="154"/>
                    <a:pt x="371" y="72"/>
                  </a:cubicBezTo>
                  <a:cubicBezTo>
                    <a:pt x="299" y="36"/>
                    <a:pt x="263" y="0"/>
                    <a:pt x="263" y="0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93365" y="1384113"/>
              <a:ext cx="43898" cy="77213"/>
            </a:xfrm>
            <a:custGeom>
              <a:avLst/>
              <a:gdLst/>
              <a:ahLst/>
              <a:cxnLst/>
              <a:rect l="l" t="t" r="r" b="b"/>
              <a:pathLst>
                <a:path w="643" h="1131" extrusionOk="0">
                  <a:moveTo>
                    <a:pt x="1" y="0"/>
                  </a:moveTo>
                  <a:cubicBezTo>
                    <a:pt x="1" y="0"/>
                    <a:pt x="37" y="36"/>
                    <a:pt x="109" y="72"/>
                  </a:cubicBezTo>
                  <a:cubicBezTo>
                    <a:pt x="190" y="154"/>
                    <a:pt x="263" y="262"/>
                    <a:pt x="335" y="416"/>
                  </a:cubicBezTo>
                  <a:cubicBezTo>
                    <a:pt x="335" y="380"/>
                    <a:pt x="335" y="380"/>
                    <a:pt x="380" y="380"/>
                  </a:cubicBezTo>
                  <a:lnTo>
                    <a:pt x="380" y="488"/>
                  </a:lnTo>
                  <a:cubicBezTo>
                    <a:pt x="453" y="642"/>
                    <a:pt x="489" y="796"/>
                    <a:pt x="525" y="940"/>
                  </a:cubicBezTo>
                  <a:cubicBezTo>
                    <a:pt x="561" y="1058"/>
                    <a:pt x="606" y="1130"/>
                    <a:pt x="642" y="1130"/>
                  </a:cubicBezTo>
                  <a:lnTo>
                    <a:pt x="642" y="1094"/>
                  </a:lnTo>
                  <a:lnTo>
                    <a:pt x="642" y="1022"/>
                  </a:lnTo>
                  <a:lnTo>
                    <a:pt x="642" y="977"/>
                  </a:lnTo>
                  <a:lnTo>
                    <a:pt x="642" y="904"/>
                  </a:lnTo>
                  <a:cubicBezTo>
                    <a:pt x="642" y="868"/>
                    <a:pt x="606" y="868"/>
                    <a:pt x="606" y="832"/>
                  </a:cubicBezTo>
                  <a:cubicBezTo>
                    <a:pt x="525" y="524"/>
                    <a:pt x="380" y="262"/>
                    <a:pt x="154" y="36"/>
                  </a:cubicBezTo>
                  <a:cubicBezTo>
                    <a:pt x="109" y="36"/>
                    <a:pt x="109" y="0"/>
                    <a:pt x="37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408794" y="1409988"/>
              <a:ext cx="15497" cy="59327"/>
            </a:xfrm>
            <a:custGeom>
              <a:avLst/>
              <a:gdLst/>
              <a:ahLst/>
              <a:cxnLst/>
              <a:rect l="l" t="t" r="r" b="b"/>
              <a:pathLst>
                <a:path w="227" h="869" extrusionOk="0">
                  <a:moveTo>
                    <a:pt x="154" y="1"/>
                  </a:moveTo>
                  <a:cubicBezTo>
                    <a:pt x="109" y="1"/>
                    <a:pt x="109" y="1"/>
                    <a:pt x="109" y="37"/>
                  </a:cubicBezTo>
                  <a:cubicBezTo>
                    <a:pt x="73" y="73"/>
                    <a:pt x="1" y="227"/>
                    <a:pt x="1" y="453"/>
                  </a:cubicBezTo>
                  <a:cubicBezTo>
                    <a:pt x="1" y="715"/>
                    <a:pt x="154" y="869"/>
                    <a:pt x="190" y="869"/>
                  </a:cubicBezTo>
                  <a:cubicBezTo>
                    <a:pt x="227" y="824"/>
                    <a:pt x="154" y="679"/>
                    <a:pt x="109" y="453"/>
                  </a:cubicBezTo>
                  <a:cubicBezTo>
                    <a:pt x="109" y="299"/>
                    <a:pt x="154" y="191"/>
                    <a:pt x="154" y="109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429138" y="1149536"/>
              <a:ext cx="645698" cy="569167"/>
            </a:xfrm>
            <a:custGeom>
              <a:avLst/>
              <a:gdLst/>
              <a:ahLst/>
              <a:cxnLst/>
              <a:rect l="l" t="t" r="r" b="b"/>
              <a:pathLst>
                <a:path w="9458" h="8337" extrusionOk="0">
                  <a:moveTo>
                    <a:pt x="3649" y="1"/>
                  </a:moveTo>
                  <a:cubicBezTo>
                    <a:pt x="3253" y="1"/>
                    <a:pt x="2855" y="46"/>
                    <a:pt x="2451" y="163"/>
                  </a:cubicBezTo>
                  <a:cubicBezTo>
                    <a:pt x="1583" y="389"/>
                    <a:pt x="941" y="1293"/>
                    <a:pt x="607" y="2044"/>
                  </a:cubicBezTo>
                  <a:cubicBezTo>
                    <a:pt x="263" y="2794"/>
                    <a:pt x="155" y="3626"/>
                    <a:pt x="118" y="4458"/>
                  </a:cubicBezTo>
                  <a:cubicBezTo>
                    <a:pt x="82" y="5208"/>
                    <a:pt x="1" y="6112"/>
                    <a:pt x="308" y="6790"/>
                  </a:cubicBezTo>
                  <a:cubicBezTo>
                    <a:pt x="534" y="7242"/>
                    <a:pt x="905" y="7622"/>
                    <a:pt x="1321" y="7848"/>
                  </a:cubicBezTo>
                  <a:cubicBezTo>
                    <a:pt x="1845" y="8146"/>
                    <a:pt x="2523" y="8255"/>
                    <a:pt x="3165" y="8300"/>
                  </a:cubicBezTo>
                  <a:cubicBezTo>
                    <a:pt x="3355" y="8300"/>
                    <a:pt x="3545" y="8336"/>
                    <a:pt x="3735" y="8336"/>
                  </a:cubicBezTo>
                  <a:cubicBezTo>
                    <a:pt x="4521" y="8336"/>
                    <a:pt x="5317" y="8255"/>
                    <a:pt x="6031" y="7957"/>
                  </a:cubicBezTo>
                  <a:cubicBezTo>
                    <a:pt x="6863" y="7622"/>
                    <a:pt x="7351" y="7089"/>
                    <a:pt x="7387" y="6148"/>
                  </a:cubicBezTo>
                  <a:cubicBezTo>
                    <a:pt x="7549" y="6172"/>
                    <a:pt x="7718" y="6188"/>
                    <a:pt x="7888" y="6188"/>
                  </a:cubicBezTo>
                  <a:cubicBezTo>
                    <a:pt x="8234" y="6188"/>
                    <a:pt x="8579" y="6122"/>
                    <a:pt x="8852" y="5922"/>
                  </a:cubicBezTo>
                  <a:cubicBezTo>
                    <a:pt x="9232" y="5624"/>
                    <a:pt x="9458" y="5091"/>
                    <a:pt x="9386" y="4639"/>
                  </a:cubicBezTo>
                  <a:cubicBezTo>
                    <a:pt x="9324" y="4126"/>
                    <a:pt x="8989" y="3769"/>
                    <a:pt x="8552" y="3769"/>
                  </a:cubicBezTo>
                  <a:cubicBezTo>
                    <a:pt x="8411" y="3769"/>
                    <a:pt x="8259" y="3806"/>
                    <a:pt x="8102" y="3888"/>
                  </a:cubicBezTo>
                  <a:cubicBezTo>
                    <a:pt x="7840" y="4042"/>
                    <a:pt x="7613" y="4304"/>
                    <a:pt x="7496" y="4566"/>
                  </a:cubicBezTo>
                  <a:cubicBezTo>
                    <a:pt x="7577" y="4340"/>
                    <a:pt x="7613" y="4006"/>
                    <a:pt x="7686" y="3734"/>
                  </a:cubicBezTo>
                  <a:cubicBezTo>
                    <a:pt x="7767" y="3436"/>
                    <a:pt x="7803" y="3102"/>
                    <a:pt x="7803" y="2758"/>
                  </a:cubicBezTo>
                  <a:cubicBezTo>
                    <a:pt x="7803" y="1402"/>
                    <a:pt x="6863" y="498"/>
                    <a:pt x="5579" y="236"/>
                  </a:cubicBezTo>
                  <a:cubicBezTo>
                    <a:pt x="4926" y="118"/>
                    <a:pt x="4289" y="1"/>
                    <a:pt x="3649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51340" y="1444806"/>
              <a:ext cx="90185" cy="111553"/>
            </a:xfrm>
            <a:custGeom>
              <a:avLst/>
              <a:gdLst/>
              <a:ahLst/>
              <a:cxnLst/>
              <a:rect l="l" t="t" r="r" b="b"/>
              <a:pathLst>
                <a:path w="1321" h="1634" extrusionOk="0">
                  <a:moveTo>
                    <a:pt x="1274" y="1"/>
                  </a:moveTo>
                  <a:cubicBezTo>
                    <a:pt x="1216" y="1"/>
                    <a:pt x="1116" y="35"/>
                    <a:pt x="977" y="88"/>
                  </a:cubicBezTo>
                  <a:cubicBezTo>
                    <a:pt x="796" y="169"/>
                    <a:pt x="525" y="314"/>
                    <a:pt x="299" y="540"/>
                  </a:cubicBezTo>
                  <a:cubicBezTo>
                    <a:pt x="118" y="811"/>
                    <a:pt x="1" y="1073"/>
                    <a:pt x="1" y="1299"/>
                  </a:cubicBezTo>
                  <a:cubicBezTo>
                    <a:pt x="1" y="1525"/>
                    <a:pt x="37" y="1634"/>
                    <a:pt x="73" y="1634"/>
                  </a:cubicBezTo>
                  <a:cubicBezTo>
                    <a:pt x="73" y="1634"/>
                    <a:pt x="37" y="1489"/>
                    <a:pt x="73" y="1299"/>
                  </a:cubicBezTo>
                  <a:cubicBezTo>
                    <a:pt x="118" y="1109"/>
                    <a:pt x="227" y="847"/>
                    <a:pt x="417" y="621"/>
                  </a:cubicBezTo>
                  <a:cubicBezTo>
                    <a:pt x="606" y="431"/>
                    <a:pt x="832" y="277"/>
                    <a:pt x="1022" y="169"/>
                  </a:cubicBezTo>
                  <a:cubicBezTo>
                    <a:pt x="1203" y="88"/>
                    <a:pt x="1321" y="15"/>
                    <a:pt x="1321" y="15"/>
                  </a:cubicBezTo>
                  <a:cubicBezTo>
                    <a:pt x="1311" y="5"/>
                    <a:pt x="1295" y="1"/>
                    <a:pt x="1274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959395" y="1480648"/>
              <a:ext cx="35842" cy="55367"/>
            </a:xfrm>
            <a:custGeom>
              <a:avLst/>
              <a:gdLst/>
              <a:ahLst/>
              <a:cxnLst/>
              <a:rect l="l" t="t" r="r" b="b"/>
              <a:pathLst>
                <a:path w="525" h="811" extrusionOk="0">
                  <a:moveTo>
                    <a:pt x="312" y="1"/>
                  </a:moveTo>
                  <a:cubicBezTo>
                    <a:pt x="304" y="1"/>
                    <a:pt x="299" y="5"/>
                    <a:pt x="299" y="15"/>
                  </a:cubicBezTo>
                  <a:cubicBezTo>
                    <a:pt x="299" y="15"/>
                    <a:pt x="335" y="60"/>
                    <a:pt x="371" y="132"/>
                  </a:cubicBezTo>
                  <a:cubicBezTo>
                    <a:pt x="407" y="204"/>
                    <a:pt x="407" y="322"/>
                    <a:pt x="335" y="430"/>
                  </a:cubicBezTo>
                  <a:cubicBezTo>
                    <a:pt x="262" y="548"/>
                    <a:pt x="181" y="620"/>
                    <a:pt x="109" y="693"/>
                  </a:cubicBezTo>
                  <a:cubicBezTo>
                    <a:pt x="36" y="774"/>
                    <a:pt x="0" y="810"/>
                    <a:pt x="0" y="810"/>
                  </a:cubicBezTo>
                  <a:cubicBezTo>
                    <a:pt x="36" y="810"/>
                    <a:pt x="73" y="810"/>
                    <a:pt x="145" y="774"/>
                  </a:cubicBezTo>
                  <a:cubicBezTo>
                    <a:pt x="262" y="738"/>
                    <a:pt x="371" y="656"/>
                    <a:pt x="452" y="512"/>
                  </a:cubicBezTo>
                  <a:cubicBezTo>
                    <a:pt x="525" y="358"/>
                    <a:pt x="525" y="168"/>
                    <a:pt x="452" y="96"/>
                  </a:cubicBezTo>
                  <a:cubicBezTo>
                    <a:pt x="392" y="36"/>
                    <a:pt x="337" y="1"/>
                    <a:pt x="31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573599" y="1413879"/>
              <a:ext cx="48813" cy="79739"/>
            </a:xfrm>
            <a:custGeom>
              <a:avLst/>
              <a:gdLst/>
              <a:ahLst/>
              <a:cxnLst/>
              <a:rect l="l" t="t" r="r" b="b"/>
              <a:pathLst>
                <a:path w="715" h="1168" extrusionOk="0">
                  <a:moveTo>
                    <a:pt x="601" y="0"/>
                  </a:moveTo>
                  <a:cubicBezTo>
                    <a:pt x="562" y="0"/>
                    <a:pt x="513" y="4"/>
                    <a:pt x="453" y="16"/>
                  </a:cubicBezTo>
                  <a:cubicBezTo>
                    <a:pt x="299" y="52"/>
                    <a:pt x="109" y="242"/>
                    <a:pt x="73" y="504"/>
                  </a:cubicBezTo>
                  <a:cubicBezTo>
                    <a:pt x="1" y="767"/>
                    <a:pt x="145" y="993"/>
                    <a:pt x="299" y="1074"/>
                  </a:cubicBezTo>
                  <a:cubicBezTo>
                    <a:pt x="396" y="1143"/>
                    <a:pt x="461" y="1168"/>
                    <a:pt x="495" y="1168"/>
                  </a:cubicBezTo>
                  <a:cubicBezTo>
                    <a:pt x="515" y="1168"/>
                    <a:pt x="525" y="1159"/>
                    <a:pt x="525" y="1146"/>
                  </a:cubicBezTo>
                  <a:cubicBezTo>
                    <a:pt x="561" y="1146"/>
                    <a:pt x="453" y="1110"/>
                    <a:pt x="335" y="993"/>
                  </a:cubicBezTo>
                  <a:cubicBezTo>
                    <a:pt x="263" y="920"/>
                    <a:pt x="145" y="730"/>
                    <a:pt x="181" y="504"/>
                  </a:cubicBezTo>
                  <a:cubicBezTo>
                    <a:pt x="227" y="314"/>
                    <a:pt x="371" y="170"/>
                    <a:pt x="489" y="88"/>
                  </a:cubicBezTo>
                  <a:cubicBezTo>
                    <a:pt x="633" y="16"/>
                    <a:pt x="715" y="16"/>
                    <a:pt x="715" y="16"/>
                  </a:cubicBezTo>
                  <a:cubicBezTo>
                    <a:pt x="715" y="16"/>
                    <a:pt x="679" y="0"/>
                    <a:pt x="60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619886" y="1467950"/>
              <a:ext cx="25396" cy="15019"/>
            </a:xfrm>
            <a:custGeom>
              <a:avLst/>
              <a:gdLst/>
              <a:ahLst/>
              <a:cxnLst/>
              <a:rect l="l" t="t" r="r" b="b"/>
              <a:pathLst>
                <a:path w="372" h="220" extrusionOk="0">
                  <a:moveTo>
                    <a:pt x="329" y="1"/>
                  </a:moveTo>
                  <a:cubicBezTo>
                    <a:pt x="288" y="1"/>
                    <a:pt x="228" y="31"/>
                    <a:pt x="145" y="56"/>
                  </a:cubicBezTo>
                  <a:cubicBezTo>
                    <a:pt x="73" y="92"/>
                    <a:pt x="1" y="164"/>
                    <a:pt x="37" y="201"/>
                  </a:cubicBezTo>
                  <a:cubicBezTo>
                    <a:pt x="37" y="214"/>
                    <a:pt x="47" y="220"/>
                    <a:pt x="62" y="220"/>
                  </a:cubicBezTo>
                  <a:cubicBezTo>
                    <a:pt x="99" y="220"/>
                    <a:pt x="170" y="190"/>
                    <a:pt x="227" y="164"/>
                  </a:cubicBezTo>
                  <a:cubicBezTo>
                    <a:pt x="299" y="92"/>
                    <a:pt x="371" y="56"/>
                    <a:pt x="371" y="20"/>
                  </a:cubicBezTo>
                  <a:cubicBezTo>
                    <a:pt x="360" y="6"/>
                    <a:pt x="346" y="1"/>
                    <a:pt x="32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83498" y="1494575"/>
              <a:ext cx="74756" cy="23485"/>
            </a:xfrm>
            <a:custGeom>
              <a:avLst/>
              <a:gdLst/>
              <a:ahLst/>
              <a:cxnLst/>
              <a:rect l="l" t="t" r="r" b="b"/>
              <a:pathLst>
                <a:path w="1095" h="344" extrusionOk="0">
                  <a:moveTo>
                    <a:pt x="1094" y="0"/>
                  </a:moveTo>
                  <a:cubicBezTo>
                    <a:pt x="1058" y="0"/>
                    <a:pt x="1022" y="37"/>
                    <a:pt x="940" y="82"/>
                  </a:cubicBezTo>
                  <a:cubicBezTo>
                    <a:pt x="868" y="154"/>
                    <a:pt x="714" y="190"/>
                    <a:pt x="570" y="226"/>
                  </a:cubicBezTo>
                  <a:cubicBezTo>
                    <a:pt x="416" y="226"/>
                    <a:pt x="262" y="190"/>
                    <a:pt x="190" y="154"/>
                  </a:cubicBezTo>
                  <a:cubicBezTo>
                    <a:pt x="82" y="118"/>
                    <a:pt x="36" y="82"/>
                    <a:pt x="36" y="82"/>
                  </a:cubicBezTo>
                  <a:lnTo>
                    <a:pt x="36" y="82"/>
                  </a:lnTo>
                  <a:cubicBezTo>
                    <a:pt x="0" y="82"/>
                    <a:pt x="36" y="154"/>
                    <a:pt x="154" y="226"/>
                  </a:cubicBezTo>
                  <a:cubicBezTo>
                    <a:pt x="226" y="308"/>
                    <a:pt x="380" y="344"/>
                    <a:pt x="570" y="344"/>
                  </a:cubicBezTo>
                  <a:cubicBezTo>
                    <a:pt x="760" y="344"/>
                    <a:pt x="904" y="226"/>
                    <a:pt x="986" y="154"/>
                  </a:cubicBezTo>
                  <a:cubicBezTo>
                    <a:pt x="1094" y="82"/>
                    <a:pt x="1094" y="0"/>
                    <a:pt x="109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514340" y="1404185"/>
              <a:ext cx="20413" cy="57142"/>
            </a:xfrm>
            <a:custGeom>
              <a:avLst/>
              <a:gdLst/>
              <a:ahLst/>
              <a:cxnLst/>
              <a:rect l="l" t="t" r="r" b="b"/>
              <a:pathLst>
                <a:path w="299" h="837" extrusionOk="0">
                  <a:moveTo>
                    <a:pt x="136" y="0"/>
                  </a:moveTo>
                  <a:cubicBezTo>
                    <a:pt x="98" y="0"/>
                    <a:pt x="37" y="180"/>
                    <a:pt x="37" y="420"/>
                  </a:cubicBezTo>
                  <a:cubicBezTo>
                    <a:pt x="1" y="646"/>
                    <a:pt x="37" y="836"/>
                    <a:pt x="109" y="836"/>
                  </a:cubicBezTo>
                  <a:cubicBezTo>
                    <a:pt x="190" y="836"/>
                    <a:pt x="263" y="646"/>
                    <a:pt x="263" y="420"/>
                  </a:cubicBezTo>
                  <a:cubicBezTo>
                    <a:pt x="299" y="194"/>
                    <a:pt x="227" y="4"/>
                    <a:pt x="145" y="4"/>
                  </a:cubicBezTo>
                  <a:cubicBezTo>
                    <a:pt x="142" y="1"/>
                    <a:pt x="139" y="0"/>
                    <a:pt x="13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702016" y="1417429"/>
              <a:ext cx="17955" cy="56869"/>
            </a:xfrm>
            <a:custGeom>
              <a:avLst/>
              <a:gdLst/>
              <a:ahLst/>
              <a:cxnLst/>
              <a:rect l="l" t="t" r="r" b="b"/>
              <a:pathLst>
                <a:path w="263" h="833" extrusionOk="0">
                  <a:moveTo>
                    <a:pt x="190" y="0"/>
                  </a:moveTo>
                  <a:cubicBezTo>
                    <a:pt x="109" y="0"/>
                    <a:pt x="36" y="190"/>
                    <a:pt x="0" y="416"/>
                  </a:cubicBezTo>
                  <a:cubicBezTo>
                    <a:pt x="0" y="642"/>
                    <a:pt x="36" y="832"/>
                    <a:pt x="72" y="832"/>
                  </a:cubicBezTo>
                  <a:cubicBezTo>
                    <a:pt x="154" y="832"/>
                    <a:pt x="226" y="642"/>
                    <a:pt x="262" y="416"/>
                  </a:cubicBezTo>
                  <a:cubicBezTo>
                    <a:pt x="262" y="190"/>
                    <a:pt x="226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77952" y="1302872"/>
              <a:ext cx="77213" cy="31336"/>
            </a:xfrm>
            <a:custGeom>
              <a:avLst/>
              <a:gdLst/>
              <a:ahLst/>
              <a:cxnLst/>
              <a:rect l="l" t="t" r="r" b="b"/>
              <a:pathLst>
                <a:path w="1131" h="459" extrusionOk="0">
                  <a:moveTo>
                    <a:pt x="811" y="0"/>
                  </a:moveTo>
                  <a:cubicBezTo>
                    <a:pt x="719" y="0"/>
                    <a:pt x="618" y="18"/>
                    <a:pt x="534" y="60"/>
                  </a:cubicBezTo>
                  <a:cubicBezTo>
                    <a:pt x="344" y="96"/>
                    <a:pt x="190" y="177"/>
                    <a:pt x="118" y="250"/>
                  </a:cubicBezTo>
                  <a:cubicBezTo>
                    <a:pt x="45" y="358"/>
                    <a:pt x="0" y="440"/>
                    <a:pt x="45" y="440"/>
                  </a:cubicBezTo>
                  <a:cubicBezTo>
                    <a:pt x="52" y="453"/>
                    <a:pt x="65" y="459"/>
                    <a:pt x="84" y="459"/>
                  </a:cubicBezTo>
                  <a:cubicBezTo>
                    <a:pt x="167" y="459"/>
                    <a:pt x="362" y="345"/>
                    <a:pt x="606" y="286"/>
                  </a:cubicBezTo>
                  <a:cubicBezTo>
                    <a:pt x="868" y="214"/>
                    <a:pt x="1130" y="214"/>
                    <a:pt x="1130" y="132"/>
                  </a:cubicBezTo>
                  <a:cubicBezTo>
                    <a:pt x="1130" y="96"/>
                    <a:pt x="1094" y="60"/>
                    <a:pt x="986" y="24"/>
                  </a:cubicBezTo>
                  <a:cubicBezTo>
                    <a:pt x="937" y="9"/>
                    <a:pt x="876" y="0"/>
                    <a:pt x="81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704473" y="1306900"/>
              <a:ext cx="77213" cy="46628"/>
            </a:xfrm>
            <a:custGeom>
              <a:avLst/>
              <a:gdLst/>
              <a:ahLst/>
              <a:cxnLst/>
              <a:rect l="l" t="t" r="r" b="b"/>
              <a:pathLst>
                <a:path w="1131" h="683" extrusionOk="0">
                  <a:moveTo>
                    <a:pt x="190" y="1"/>
                  </a:moveTo>
                  <a:cubicBezTo>
                    <a:pt x="73" y="1"/>
                    <a:pt x="0" y="37"/>
                    <a:pt x="0" y="73"/>
                  </a:cubicBezTo>
                  <a:cubicBezTo>
                    <a:pt x="0" y="155"/>
                    <a:pt x="299" y="191"/>
                    <a:pt x="570" y="345"/>
                  </a:cubicBezTo>
                  <a:cubicBezTo>
                    <a:pt x="847" y="479"/>
                    <a:pt x="1030" y="683"/>
                    <a:pt x="1113" y="683"/>
                  </a:cubicBezTo>
                  <a:cubicBezTo>
                    <a:pt x="1119" y="683"/>
                    <a:pt x="1125" y="682"/>
                    <a:pt x="1130" y="679"/>
                  </a:cubicBezTo>
                  <a:cubicBezTo>
                    <a:pt x="1130" y="643"/>
                    <a:pt x="1130" y="571"/>
                    <a:pt x="1058" y="453"/>
                  </a:cubicBezTo>
                  <a:cubicBezTo>
                    <a:pt x="1022" y="345"/>
                    <a:pt x="868" y="191"/>
                    <a:pt x="678" y="118"/>
                  </a:cubicBezTo>
                  <a:cubicBezTo>
                    <a:pt x="525" y="1"/>
                    <a:pt x="344" y="1"/>
                    <a:pt x="19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627328" y="1126324"/>
              <a:ext cx="362992" cy="332543"/>
            </a:xfrm>
            <a:custGeom>
              <a:avLst/>
              <a:gdLst/>
              <a:ahLst/>
              <a:cxnLst/>
              <a:rect l="l" t="t" r="r" b="b"/>
              <a:pathLst>
                <a:path w="5317" h="4871" extrusionOk="0">
                  <a:moveTo>
                    <a:pt x="609" y="1"/>
                  </a:moveTo>
                  <a:cubicBezTo>
                    <a:pt x="533" y="1"/>
                    <a:pt x="457" y="2"/>
                    <a:pt x="380" y="6"/>
                  </a:cubicBezTo>
                  <a:cubicBezTo>
                    <a:pt x="0" y="612"/>
                    <a:pt x="72" y="1444"/>
                    <a:pt x="298" y="2085"/>
                  </a:cubicBezTo>
                  <a:cubicBezTo>
                    <a:pt x="524" y="2718"/>
                    <a:pt x="977" y="3288"/>
                    <a:pt x="1582" y="3668"/>
                  </a:cubicBezTo>
                  <a:cubicBezTo>
                    <a:pt x="2378" y="4156"/>
                    <a:pt x="3390" y="4228"/>
                    <a:pt x="4258" y="4608"/>
                  </a:cubicBezTo>
                  <a:cubicBezTo>
                    <a:pt x="4412" y="4680"/>
                    <a:pt x="4521" y="4753"/>
                    <a:pt x="4638" y="4870"/>
                  </a:cubicBezTo>
                  <a:cubicBezTo>
                    <a:pt x="4674" y="4798"/>
                    <a:pt x="4710" y="4753"/>
                    <a:pt x="4747" y="4680"/>
                  </a:cubicBezTo>
                  <a:cubicBezTo>
                    <a:pt x="4900" y="4490"/>
                    <a:pt x="5045" y="4300"/>
                    <a:pt x="5235" y="4192"/>
                  </a:cubicBezTo>
                  <a:cubicBezTo>
                    <a:pt x="5271" y="4038"/>
                    <a:pt x="5316" y="3848"/>
                    <a:pt x="5271" y="3704"/>
                  </a:cubicBezTo>
                  <a:cubicBezTo>
                    <a:pt x="5235" y="3170"/>
                    <a:pt x="5199" y="2574"/>
                    <a:pt x="5009" y="2085"/>
                  </a:cubicBezTo>
                  <a:cubicBezTo>
                    <a:pt x="4783" y="1588"/>
                    <a:pt x="4521" y="1181"/>
                    <a:pt x="4186" y="874"/>
                  </a:cubicBezTo>
                  <a:cubicBezTo>
                    <a:pt x="3770" y="458"/>
                    <a:pt x="3201" y="232"/>
                    <a:pt x="2523" y="196"/>
                  </a:cubicBezTo>
                  <a:cubicBezTo>
                    <a:pt x="1882" y="131"/>
                    <a:pt x="1270" y="1"/>
                    <a:pt x="609" y="1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956255" y="1448288"/>
              <a:ext cx="92711" cy="108071"/>
            </a:xfrm>
            <a:custGeom>
              <a:avLst/>
              <a:gdLst/>
              <a:ahLst/>
              <a:cxnLst/>
              <a:rect l="l" t="t" r="r" b="b"/>
              <a:pathLst>
                <a:path w="1358" h="1583" extrusionOk="0">
                  <a:moveTo>
                    <a:pt x="1212" y="0"/>
                  </a:moveTo>
                  <a:cubicBezTo>
                    <a:pt x="1176" y="0"/>
                    <a:pt x="1176" y="0"/>
                    <a:pt x="1131" y="37"/>
                  </a:cubicBezTo>
                  <a:cubicBezTo>
                    <a:pt x="869" y="154"/>
                    <a:pt x="643" y="308"/>
                    <a:pt x="417" y="489"/>
                  </a:cubicBezTo>
                  <a:cubicBezTo>
                    <a:pt x="453" y="534"/>
                    <a:pt x="498" y="534"/>
                    <a:pt x="498" y="570"/>
                  </a:cubicBezTo>
                  <a:cubicBezTo>
                    <a:pt x="571" y="642"/>
                    <a:pt x="571" y="832"/>
                    <a:pt x="498" y="986"/>
                  </a:cubicBezTo>
                  <a:cubicBezTo>
                    <a:pt x="417" y="1130"/>
                    <a:pt x="308" y="1212"/>
                    <a:pt x="191" y="1248"/>
                  </a:cubicBezTo>
                  <a:cubicBezTo>
                    <a:pt x="155" y="1284"/>
                    <a:pt x="82" y="1284"/>
                    <a:pt x="82" y="1284"/>
                  </a:cubicBezTo>
                  <a:lnTo>
                    <a:pt x="46" y="1284"/>
                  </a:lnTo>
                  <a:cubicBezTo>
                    <a:pt x="46" y="1284"/>
                    <a:pt x="82" y="1248"/>
                    <a:pt x="155" y="1167"/>
                  </a:cubicBezTo>
                  <a:cubicBezTo>
                    <a:pt x="227" y="1094"/>
                    <a:pt x="308" y="1022"/>
                    <a:pt x="381" y="904"/>
                  </a:cubicBezTo>
                  <a:cubicBezTo>
                    <a:pt x="453" y="796"/>
                    <a:pt x="453" y="678"/>
                    <a:pt x="417" y="606"/>
                  </a:cubicBezTo>
                  <a:lnTo>
                    <a:pt x="381" y="570"/>
                  </a:lnTo>
                  <a:cubicBezTo>
                    <a:pt x="308" y="642"/>
                    <a:pt x="272" y="715"/>
                    <a:pt x="191" y="796"/>
                  </a:cubicBezTo>
                  <a:cubicBezTo>
                    <a:pt x="191" y="796"/>
                    <a:pt x="155" y="832"/>
                    <a:pt x="155" y="868"/>
                  </a:cubicBezTo>
                  <a:cubicBezTo>
                    <a:pt x="82" y="986"/>
                    <a:pt x="46" y="1058"/>
                    <a:pt x="46" y="1167"/>
                  </a:cubicBezTo>
                  <a:cubicBezTo>
                    <a:pt x="1" y="1284"/>
                    <a:pt x="46" y="1356"/>
                    <a:pt x="46" y="1438"/>
                  </a:cubicBezTo>
                  <a:lnTo>
                    <a:pt x="82" y="1583"/>
                  </a:lnTo>
                  <a:cubicBezTo>
                    <a:pt x="191" y="1546"/>
                    <a:pt x="308" y="1546"/>
                    <a:pt x="453" y="1510"/>
                  </a:cubicBezTo>
                  <a:cubicBezTo>
                    <a:pt x="534" y="1510"/>
                    <a:pt x="607" y="1474"/>
                    <a:pt x="679" y="1474"/>
                  </a:cubicBezTo>
                  <a:cubicBezTo>
                    <a:pt x="950" y="1356"/>
                    <a:pt x="1131" y="1167"/>
                    <a:pt x="1249" y="904"/>
                  </a:cubicBezTo>
                  <a:cubicBezTo>
                    <a:pt x="1357" y="678"/>
                    <a:pt x="1357" y="380"/>
                    <a:pt x="1321" y="118"/>
                  </a:cubicBezTo>
                  <a:cubicBezTo>
                    <a:pt x="1321" y="82"/>
                    <a:pt x="1285" y="37"/>
                    <a:pt x="1249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959395" y="1507547"/>
              <a:ext cx="7441" cy="20413"/>
            </a:xfrm>
            <a:custGeom>
              <a:avLst/>
              <a:gdLst/>
              <a:ahLst/>
              <a:cxnLst/>
              <a:rect l="l" t="t" r="r" b="b"/>
              <a:pathLst>
                <a:path w="109" h="299" extrusionOk="0">
                  <a:moveTo>
                    <a:pt x="109" y="0"/>
                  </a:moveTo>
                  <a:cubicBezTo>
                    <a:pt x="59" y="81"/>
                    <a:pt x="26" y="140"/>
                    <a:pt x="11" y="205"/>
                  </a:cubicBezTo>
                  <a:lnTo>
                    <a:pt x="11" y="205"/>
                  </a:lnTo>
                  <a:cubicBezTo>
                    <a:pt x="43" y="138"/>
                    <a:pt x="76" y="65"/>
                    <a:pt x="109" y="0"/>
                  </a:cubicBezTo>
                  <a:close/>
                  <a:moveTo>
                    <a:pt x="11" y="205"/>
                  </a:moveTo>
                  <a:lnTo>
                    <a:pt x="11" y="205"/>
                  </a:lnTo>
                  <a:cubicBezTo>
                    <a:pt x="7" y="212"/>
                    <a:pt x="4" y="219"/>
                    <a:pt x="0" y="226"/>
                  </a:cubicBezTo>
                  <a:lnTo>
                    <a:pt x="0" y="299"/>
                  </a:lnTo>
                  <a:cubicBezTo>
                    <a:pt x="0" y="265"/>
                    <a:pt x="4" y="234"/>
                    <a:pt x="11" y="205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959395" y="1481604"/>
              <a:ext cx="35842" cy="54411"/>
            </a:xfrm>
            <a:custGeom>
              <a:avLst/>
              <a:gdLst/>
              <a:ahLst/>
              <a:cxnLst/>
              <a:rect l="l" t="t" r="r" b="b"/>
              <a:pathLst>
                <a:path w="525" h="797" extrusionOk="0">
                  <a:moveTo>
                    <a:pt x="371" y="1"/>
                  </a:moveTo>
                  <a:cubicBezTo>
                    <a:pt x="371" y="46"/>
                    <a:pt x="371" y="46"/>
                    <a:pt x="335" y="82"/>
                  </a:cubicBezTo>
                  <a:lnTo>
                    <a:pt x="371" y="118"/>
                  </a:lnTo>
                  <a:cubicBezTo>
                    <a:pt x="407" y="190"/>
                    <a:pt x="407" y="308"/>
                    <a:pt x="335" y="416"/>
                  </a:cubicBezTo>
                  <a:cubicBezTo>
                    <a:pt x="262" y="534"/>
                    <a:pt x="181" y="606"/>
                    <a:pt x="109" y="679"/>
                  </a:cubicBezTo>
                  <a:cubicBezTo>
                    <a:pt x="36" y="760"/>
                    <a:pt x="0" y="796"/>
                    <a:pt x="0" y="796"/>
                  </a:cubicBezTo>
                  <a:lnTo>
                    <a:pt x="36" y="796"/>
                  </a:lnTo>
                  <a:cubicBezTo>
                    <a:pt x="36" y="796"/>
                    <a:pt x="109" y="796"/>
                    <a:pt x="145" y="760"/>
                  </a:cubicBezTo>
                  <a:cubicBezTo>
                    <a:pt x="262" y="724"/>
                    <a:pt x="371" y="642"/>
                    <a:pt x="452" y="498"/>
                  </a:cubicBezTo>
                  <a:cubicBezTo>
                    <a:pt x="525" y="344"/>
                    <a:pt x="525" y="154"/>
                    <a:pt x="452" y="82"/>
                  </a:cubicBezTo>
                  <a:cubicBezTo>
                    <a:pt x="452" y="46"/>
                    <a:pt x="407" y="46"/>
                    <a:pt x="371" y="1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524239" y="1800700"/>
              <a:ext cx="138929" cy="694442"/>
            </a:xfrm>
            <a:custGeom>
              <a:avLst/>
              <a:gdLst/>
              <a:ahLst/>
              <a:cxnLst/>
              <a:rect l="l" t="t" r="r" b="b"/>
              <a:pathLst>
                <a:path w="2035" h="10172" extrusionOk="0">
                  <a:moveTo>
                    <a:pt x="1854" y="1"/>
                  </a:moveTo>
                  <a:cubicBezTo>
                    <a:pt x="1772" y="37"/>
                    <a:pt x="1700" y="37"/>
                    <a:pt x="1582" y="73"/>
                  </a:cubicBezTo>
                  <a:lnTo>
                    <a:pt x="0" y="2939"/>
                  </a:lnTo>
                  <a:lnTo>
                    <a:pt x="1356" y="3201"/>
                  </a:lnTo>
                  <a:lnTo>
                    <a:pt x="154" y="4675"/>
                  </a:lnTo>
                  <a:lnTo>
                    <a:pt x="1998" y="10172"/>
                  </a:lnTo>
                  <a:cubicBezTo>
                    <a:pt x="2034" y="8291"/>
                    <a:pt x="1998" y="6402"/>
                    <a:pt x="1998" y="4485"/>
                  </a:cubicBezTo>
                  <a:cubicBezTo>
                    <a:pt x="1998" y="4105"/>
                    <a:pt x="1772" y="37"/>
                    <a:pt x="1890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805036" y="1800700"/>
              <a:ext cx="135857" cy="681471"/>
            </a:xfrm>
            <a:custGeom>
              <a:avLst/>
              <a:gdLst/>
              <a:ahLst/>
              <a:cxnLst/>
              <a:rect l="l" t="t" r="r" b="b"/>
              <a:pathLst>
                <a:path w="1990" h="9982" extrusionOk="0">
                  <a:moveTo>
                    <a:pt x="182" y="1"/>
                  </a:moveTo>
                  <a:cubicBezTo>
                    <a:pt x="263" y="37"/>
                    <a:pt x="73" y="4105"/>
                    <a:pt x="37" y="4485"/>
                  </a:cubicBezTo>
                  <a:cubicBezTo>
                    <a:pt x="37" y="6329"/>
                    <a:pt x="1" y="8138"/>
                    <a:pt x="37" y="9982"/>
                  </a:cubicBezTo>
                  <a:lnTo>
                    <a:pt x="1845" y="4557"/>
                  </a:lnTo>
                  <a:lnTo>
                    <a:pt x="679" y="3093"/>
                  </a:lnTo>
                  <a:lnTo>
                    <a:pt x="1990" y="2831"/>
                  </a:lnTo>
                  <a:lnTo>
                    <a:pt x="525" y="73"/>
                  </a:lnTo>
                  <a:cubicBezTo>
                    <a:pt x="408" y="37"/>
                    <a:pt x="299" y="37"/>
                    <a:pt x="182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583498" y="1417429"/>
              <a:ext cx="64242" cy="72298"/>
            </a:xfrm>
            <a:custGeom>
              <a:avLst/>
              <a:gdLst/>
              <a:ahLst/>
              <a:cxnLst/>
              <a:rect l="l" t="t" r="r" b="b"/>
              <a:pathLst>
                <a:path w="941" h="1059" extrusionOk="0">
                  <a:moveTo>
                    <a:pt x="606" y="0"/>
                  </a:moveTo>
                  <a:cubicBezTo>
                    <a:pt x="534" y="0"/>
                    <a:pt x="452" y="0"/>
                    <a:pt x="416" y="36"/>
                  </a:cubicBezTo>
                  <a:lnTo>
                    <a:pt x="344" y="36"/>
                  </a:lnTo>
                  <a:cubicBezTo>
                    <a:pt x="226" y="118"/>
                    <a:pt x="82" y="262"/>
                    <a:pt x="36" y="452"/>
                  </a:cubicBezTo>
                  <a:cubicBezTo>
                    <a:pt x="0" y="678"/>
                    <a:pt x="118" y="868"/>
                    <a:pt x="190" y="941"/>
                  </a:cubicBezTo>
                  <a:cubicBezTo>
                    <a:pt x="226" y="986"/>
                    <a:pt x="262" y="1022"/>
                    <a:pt x="308" y="1058"/>
                  </a:cubicBezTo>
                  <a:lnTo>
                    <a:pt x="452" y="1058"/>
                  </a:lnTo>
                  <a:cubicBezTo>
                    <a:pt x="642" y="1058"/>
                    <a:pt x="760" y="986"/>
                    <a:pt x="832" y="832"/>
                  </a:cubicBezTo>
                  <a:lnTo>
                    <a:pt x="832" y="832"/>
                  </a:lnTo>
                  <a:cubicBezTo>
                    <a:pt x="796" y="868"/>
                    <a:pt x="796" y="868"/>
                    <a:pt x="760" y="904"/>
                  </a:cubicBezTo>
                  <a:cubicBezTo>
                    <a:pt x="678" y="941"/>
                    <a:pt x="642" y="941"/>
                    <a:pt x="606" y="941"/>
                  </a:cubicBezTo>
                  <a:lnTo>
                    <a:pt x="570" y="941"/>
                  </a:lnTo>
                  <a:cubicBezTo>
                    <a:pt x="534" y="904"/>
                    <a:pt x="606" y="832"/>
                    <a:pt x="678" y="796"/>
                  </a:cubicBezTo>
                  <a:cubicBezTo>
                    <a:pt x="760" y="760"/>
                    <a:pt x="796" y="715"/>
                    <a:pt x="868" y="715"/>
                  </a:cubicBezTo>
                  <a:lnTo>
                    <a:pt x="868" y="760"/>
                  </a:lnTo>
                  <a:cubicBezTo>
                    <a:pt x="868" y="715"/>
                    <a:pt x="904" y="678"/>
                    <a:pt x="904" y="642"/>
                  </a:cubicBezTo>
                  <a:cubicBezTo>
                    <a:pt x="940" y="344"/>
                    <a:pt x="796" y="0"/>
                    <a:pt x="606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578514" y="1419887"/>
              <a:ext cx="33452" cy="69840"/>
            </a:xfrm>
            <a:custGeom>
              <a:avLst/>
              <a:gdLst/>
              <a:ahLst/>
              <a:cxnLst/>
              <a:rect l="l" t="t" r="r" b="b"/>
              <a:pathLst>
                <a:path w="490" h="1023" extrusionOk="0">
                  <a:moveTo>
                    <a:pt x="417" y="0"/>
                  </a:moveTo>
                  <a:cubicBezTo>
                    <a:pt x="370" y="33"/>
                    <a:pt x="318" y="76"/>
                    <a:pt x="270" y="128"/>
                  </a:cubicBezTo>
                  <a:lnTo>
                    <a:pt x="270" y="128"/>
                  </a:lnTo>
                  <a:cubicBezTo>
                    <a:pt x="330" y="72"/>
                    <a:pt x="402" y="26"/>
                    <a:pt x="489" y="0"/>
                  </a:cubicBezTo>
                  <a:close/>
                  <a:moveTo>
                    <a:pt x="270" y="128"/>
                  </a:moveTo>
                  <a:cubicBezTo>
                    <a:pt x="224" y="171"/>
                    <a:pt x="186" y="220"/>
                    <a:pt x="155" y="272"/>
                  </a:cubicBezTo>
                  <a:cubicBezTo>
                    <a:pt x="73" y="344"/>
                    <a:pt x="37" y="453"/>
                    <a:pt x="37" y="534"/>
                  </a:cubicBezTo>
                  <a:cubicBezTo>
                    <a:pt x="1" y="760"/>
                    <a:pt x="191" y="950"/>
                    <a:pt x="381" y="1022"/>
                  </a:cubicBezTo>
                  <a:cubicBezTo>
                    <a:pt x="335" y="986"/>
                    <a:pt x="299" y="950"/>
                    <a:pt x="263" y="905"/>
                  </a:cubicBezTo>
                  <a:cubicBezTo>
                    <a:pt x="191" y="832"/>
                    <a:pt x="73" y="642"/>
                    <a:pt x="109" y="416"/>
                  </a:cubicBezTo>
                  <a:cubicBezTo>
                    <a:pt x="136" y="303"/>
                    <a:pt x="199" y="205"/>
                    <a:pt x="270" y="12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619886" y="1466175"/>
              <a:ext cx="22939" cy="15497"/>
            </a:xfrm>
            <a:custGeom>
              <a:avLst/>
              <a:gdLst/>
              <a:ahLst/>
              <a:cxnLst/>
              <a:rect l="l" t="t" r="r" b="b"/>
              <a:pathLst>
                <a:path w="336" h="227" extrusionOk="0">
                  <a:moveTo>
                    <a:pt x="335" y="1"/>
                  </a:moveTo>
                  <a:cubicBezTo>
                    <a:pt x="263" y="1"/>
                    <a:pt x="227" y="46"/>
                    <a:pt x="145" y="82"/>
                  </a:cubicBezTo>
                  <a:cubicBezTo>
                    <a:pt x="73" y="118"/>
                    <a:pt x="1" y="190"/>
                    <a:pt x="37" y="227"/>
                  </a:cubicBezTo>
                  <a:lnTo>
                    <a:pt x="73" y="227"/>
                  </a:lnTo>
                  <a:cubicBezTo>
                    <a:pt x="109" y="227"/>
                    <a:pt x="145" y="227"/>
                    <a:pt x="227" y="190"/>
                  </a:cubicBezTo>
                  <a:cubicBezTo>
                    <a:pt x="263" y="154"/>
                    <a:pt x="263" y="154"/>
                    <a:pt x="299" y="118"/>
                  </a:cubicBezTo>
                  <a:cubicBezTo>
                    <a:pt x="335" y="118"/>
                    <a:pt x="335" y="82"/>
                    <a:pt x="335" y="4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591486" y="1376672"/>
              <a:ext cx="56254" cy="25396"/>
            </a:xfrm>
            <a:custGeom>
              <a:avLst/>
              <a:gdLst/>
              <a:ahLst/>
              <a:cxnLst/>
              <a:rect l="l" t="t" r="r" b="b"/>
              <a:pathLst>
                <a:path w="824" h="372" extrusionOk="0">
                  <a:moveTo>
                    <a:pt x="417" y="1"/>
                  </a:moveTo>
                  <a:cubicBezTo>
                    <a:pt x="191" y="1"/>
                    <a:pt x="1" y="227"/>
                    <a:pt x="1" y="227"/>
                  </a:cubicBezTo>
                  <a:lnTo>
                    <a:pt x="109" y="335"/>
                  </a:lnTo>
                  <a:cubicBezTo>
                    <a:pt x="109" y="335"/>
                    <a:pt x="263" y="145"/>
                    <a:pt x="417" y="145"/>
                  </a:cubicBezTo>
                  <a:cubicBezTo>
                    <a:pt x="489" y="145"/>
                    <a:pt x="597" y="227"/>
                    <a:pt x="679" y="371"/>
                  </a:cubicBezTo>
                  <a:lnTo>
                    <a:pt x="823" y="299"/>
                  </a:lnTo>
                  <a:cubicBezTo>
                    <a:pt x="715" y="109"/>
                    <a:pt x="561" y="1"/>
                    <a:pt x="417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853849" y="1417429"/>
              <a:ext cx="102473" cy="28469"/>
            </a:xfrm>
            <a:custGeom>
              <a:avLst/>
              <a:gdLst/>
              <a:ahLst/>
              <a:cxnLst/>
              <a:rect l="l" t="t" r="r" b="b"/>
              <a:pathLst>
                <a:path w="1501" h="417" extrusionOk="0">
                  <a:moveTo>
                    <a:pt x="0" y="0"/>
                  </a:moveTo>
                  <a:lnTo>
                    <a:pt x="0" y="154"/>
                  </a:lnTo>
                  <a:cubicBezTo>
                    <a:pt x="72" y="154"/>
                    <a:pt x="904" y="308"/>
                    <a:pt x="1465" y="416"/>
                  </a:cubicBezTo>
                  <a:lnTo>
                    <a:pt x="1501" y="262"/>
                  </a:lnTo>
                  <a:cubicBezTo>
                    <a:pt x="1049" y="190"/>
                    <a:pt x="72" y="0"/>
                    <a:pt x="0" y="0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47094" y="1476688"/>
              <a:ext cx="129030" cy="82129"/>
            </a:xfrm>
            <a:custGeom>
              <a:avLst/>
              <a:gdLst/>
              <a:ahLst/>
              <a:cxnLst/>
              <a:rect l="l" t="t" r="r" b="b"/>
              <a:pathLst>
                <a:path w="1890" h="1203" extrusionOk="0">
                  <a:moveTo>
                    <a:pt x="1022" y="0"/>
                  </a:moveTo>
                  <a:cubicBezTo>
                    <a:pt x="904" y="0"/>
                    <a:pt x="760" y="36"/>
                    <a:pt x="642" y="73"/>
                  </a:cubicBezTo>
                  <a:cubicBezTo>
                    <a:pt x="0" y="380"/>
                    <a:pt x="308" y="1094"/>
                    <a:pt x="904" y="1203"/>
                  </a:cubicBezTo>
                  <a:lnTo>
                    <a:pt x="1320" y="1203"/>
                  </a:lnTo>
                  <a:cubicBezTo>
                    <a:pt x="1582" y="1130"/>
                    <a:pt x="1854" y="904"/>
                    <a:pt x="1890" y="642"/>
                  </a:cubicBezTo>
                  <a:cubicBezTo>
                    <a:pt x="1890" y="606"/>
                    <a:pt x="1890" y="570"/>
                    <a:pt x="1854" y="525"/>
                  </a:cubicBezTo>
                  <a:cubicBezTo>
                    <a:pt x="1772" y="190"/>
                    <a:pt x="1401" y="0"/>
                    <a:pt x="1022" y="0"/>
                  </a:cubicBezTo>
                  <a:close/>
                </a:path>
              </a:pathLst>
            </a:custGeom>
            <a:solidFill>
              <a:srgbClr val="DE9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53202" y="1489660"/>
              <a:ext cx="138998" cy="82129"/>
            </a:xfrm>
            <a:custGeom>
              <a:avLst/>
              <a:gdLst/>
              <a:ahLst/>
              <a:cxnLst/>
              <a:rect l="l" t="t" r="r" b="b"/>
              <a:pathLst>
                <a:path w="2036" h="1203" extrusionOk="0">
                  <a:moveTo>
                    <a:pt x="1131" y="0"/>
                  </a:moveTo>
                  <a:cubicBezTo>
                    <a:pt x="977" y="0"/>
                    <a:pt x="824" y="36"/>
                    <a:pt x="715" y="109"/>
                  </a:cubicBezTo>
                  <a:cubicBezTo>
                    <a:pt x="1" y="380"/>
                    <a:pt x="335" y="1094"/>
                    <a:pt x="977" y="1203"/>
                  </a:cubicBezTo>
                  <a:lnTo>
                    <a:pt x="1429" y="1203"/>
                  </a:lnTo>
                  <a:cubicBezTo>
                    <a:pt x="1692" y="1166"/>
                    <a:pt x="1999" y="904"/>
                    <a:pt x="1999" y="642"/>
                  </a:cubicBezTo>
                  <a:cubicBezTo>
                    <a:pt x="2035" y="606"/>
                    <a:pt x="1999" y="561"/>
                    <a:pt x="1999" y="524"/>
                  </a:cubicBezTo>
                  <a:cubicBezTo>
                    <a:pt x="1918" y="190"/>
                    <a:pt x="1502" y="0"/>
                    <a:pt x="1131" y="0"/>
                  </a:cubicBezTo>
                  <a:close/>
                </a:path>
              </a:pathLst>
            </a:custGeom>
            <a:solidFill>
              <a:srgbClr val="DE9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75478" y="1304442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355" h="3355" extrusionOk="0">
                  <a:moveTo>
                    <a:pt x="1655" y="109"/>
                  </a:moveTo>
                  <a:cubicBezTo>
                    <a:pt x="2523" y="109"/>
                    <a:pt x="3201" y="833"/>
                    <a:pt x="3201" y="1655"/>
                  </a:cubicBezTo>
                  <a:cubicBezTo>
                    <a:pt x="3201" y="2487"/>
                    <a:pt x="2523" y="3201"/>
                    <a:pt x="1655" y="3201"/>
                  </a:cubicBezTo>
                  <a:cubicBezTo>
                    <a:pt x="823" y="3201"/>
                    <a:pt x="145" y="2487"/>
                    <a:pt x="145" y="1655"/>
                  </a:cubicBezTo>
                  <a:cubicBezTo>
                    <a:pt x="145" y="833"/>
                    <a:pt x="823" y="109"/>
                    <a:pt x="1655" y="109"/>
                  </a:cubicBezTo>
                  <a:close/>
                  <a:moveTo>
                    <a:pt x="1655" y="1"/>
                  </a:moveTo>
                  <a:cubicBezTo>
                    <a:pt x="751" y="1"/>
                    <a:pt x="0" y="751"/>
                    <a:pt x="0" y="1655"/>
                  </a:cubicBezTo>
                  <a:cubicBezTo>
                    <a:pt x="0" y="2596"/>
                    <a:pt x="751" y="3355"/>
                    <a:pt x="1655" y="3355"/>
                  </a:cubicBezTo>
                  <a:cubicBezTo>
                    <a:pt x="2595" y="3355"/>
                    <a:pt x="3355" y="2596"/>
                    <a:pt x="3355" y="1655"/>
                  </a:cubicBezTo>
                  <a:cubicBezTo>
                    <a:pt x="3355" y="751"/>
                    <a:pt x="2595" y="1"/>
                    <a:pt x="1655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629785" y="1319871"/>
              <a:ext cx="229046" cy="231572"/>
            </a:xfrm>
            <a:custGeom>
              <a:avLst/>
              <a:gdLst/>
              <a:ahLst/>
              <a:cxnLst/>
              <a:rect l="l" t="t" r="r" b="b"/>
              <a:pathLst>
                <a:path w="3355" h="3392" extrusionOk="0">
                  <a:moveTo>
                    <a:pt x="1700" y="155"/>
                  </a:moveTo>
                  <a:cubicBezTo>
                    <a:pt x="2523" y="155"/>
                    <a:pt x="3201" y="869"/>
                    <a:pt x="3201" y="1691"/>
                  </a:cubicBezTo>
                  <a:cubicBezTo>
                    <a:pt x="3201" y="2523"/>
                    <a:pt x="2523" y="3237"/>
                    <a:pt x="1700" y="3237"/>
                  </a:cubicBezTo>
                  <a:cubicBezTo>
                    <a:pt x="832" y="3237"/>
                    <a:pt x="154" y="2523"/>
                    <a:pt x="154" y="1691"/>
                  </a:cubicBezTo>
                  <a:cubicBezTo>
                    <a:pt x="154" y="869"/>
                    <a:pt x="832" y="155"/>
                    <a:pt x="1700" y="155"/>
                  </a:cubicBezTo>
                  <a:close/>
                  <a:moveTo>
                    <a:pt x="1700" y="1"/>
                  </a:moveTo>
                  <a:cubicBezTo>
                    <a:pt x="760" y="1"/>
                    <a:pt x="0" y="751"/>
                    <a:pt x="0" y="1691"/>
                  </a:cubicBezTo>
                  <a:cubicBezTo>
                    <a:pt x="0" y="2641"/>
                    <a:pt x="760" y="3391"/>
                    <a:pt x="1700" y="3391"/>
                  </a:cubicBezTo>
                  <a:cubicBezTo>
                    <a:pt x="2604" y="3391"/>
                    <a:pt x="3354" y="2641"/>
                    <a:pt x="3354" y="1691"/>
                  </a:cubicBezTo>
                  <a:cubicBezTo>
                    <a:pt x="3354" y="751"/>
                    <a:pt x="2604" y="1"/>
                    <a:pt x="1700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805036" y="3310502"/>
              <a:ext cx="351932" cy="64242"/>
            </a:xfrm>
            <a:custGeom>
              <a:avLst/>
              <a:gdLst/>
              <a:ahLst/>
              <a:cxnLst/>
              <a:rect l="l" t="t" r="r" b="b"/>
              <a:pathLst>
                <a:path w="5155" h="941" extrusionOk="0">
                  <a:moveTo>
                    <a:pt x="1" y="0"/>
                  </a:moveTo>
                  <a:lnTo>
                    <a:pt x="1" y="940"/>
                  </a:lnTo>
                  <a:lnTo>
                    <a:pt x="5154" y="940"/>
                  </a:lnTo>
                  <a:cubicBezTo>
                    <a:pt x="5154" y="642"/>
                    <a:pt x="5118" y="335"/>
                    <a:pt x="5082" y="36"/>
                  </a:cubicBezTo>
                  <a:cubicBezTo>
                    <a:pt x="3391" y="36"/>
                    <a:pt x="1692" y="0"/>
                    <a:pt x="1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13761" y="3305519"/>
              <a:ext cx="352478" cy="69226"/>
            </a:xfrm>
            <a:custGeom>
              <a:avLst/>
              <a:gdLst/>
              <a:ahLst/>
              <a:cxnLst/>
              <a:rect l="l" t="t" r="r" b="b"/>
              <a:pathLst>
                <a:path w="5163" h="1014" extrusionOk="0">
                  <a:moveTo>
                    <a:pt x="73" y="1"/>
                  </a:moveTo>
                  <a:cubicBezTo>
                    <a:pt x="36" y="335"/>
                    <a:pt x="0" y="679"/>
                    <a:pt x="0" y="1013"/>
                  </a:cubicBezTo>
                  <a:lnTo>
                    <a:pt x="5163" y="1013"/>
                  </a:lnTo>
                  <a:lnTo>
                    <a:pt x="5163" y="37"/>
                  </a:lnTo>
                  <a:cubicBezTo>
                    <a:pt x="3463" y="37"/>
                    <a:pt x="1772" y="1"/>
                    <a:pt x="73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018082" y="2047635"/>
              <a:ext cx="138929" cy="125958"/>
            </a:xfrm>
            <a:custGeom>
              <a:avLst/>
              <a:gdLst/>
              <a:ahLst/>
              <a:cxnLst/>
              <a:rect l="l" t="t" r="r" b="b"/>
              <a:pathLst>
                <a:path w="2035" h="1845" extrusionOk="0">
                  <a:moveTo>
                    <a:pt x="1501" y="0"/>
                  </a:moveTo>
                  <a:cubicBezTo>
                    <a:pt x="1013" y="344"/>
                    <a:pt x="525" y="678"/>
                    <a:pt x="1" y="977"/>
                  </a:cubicBezTo>
                  <a:cubicBezTo>
                    <a:pt x="109" y="1284"/>
                    <a:pt x="227" y="1546"/>
                    <a:pt x="371" y="1845"/>
                  </a:cubicBezTo>
                  <a:cubicBezTo>
                    <a:pt x="905" y="1429"/>
                    <a:pt x="1465" y="1022"/>
                    <a:pt x="2035" y="606"/>
                  </a:cubicBezTo>
                  <a:cubicBezTo>
                    <a:pt x="1845" y="416"/>
                    <a:pt x="1691" y="190"/>
                    <a:pt x="1501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406336" y="2827147"/>
              <a:ext cx="200646" cy="232459"/>
            </a:xfrm>
            <a:custGeom>
              <a:avLst/>
              <a:gdLst/>
              <a:ahLst/>
              <a:cxnLst/>
              <a:rect l="l" t="t" r="r" b="b"/>
              <a:pathLst>
                <a:path w="2939" h="3405" extrusionOk="0">
                  <a:moveTo>
                    <a:pt x="73" y="1"/>
                  </a:moveTo>
                  <a:cubicBezTo>
                    <a:pt x="73" y="634"/>
                    <a:pt x="0" y="1312"/>
                    <a:pt x="73" y="1881"/>
                  </a:cubicBezTo>
                  <a:cubicBezTo>
                    <a:pt x="145" y="2216"/>
                    <a:pt x="263" y="2560"/>
                    <a:pt x="416" y="2822"/>
                  </a:cubicBezTo>
                  <a:cubicBezTo>
                    <a:pt x="597" y="3120"/>
                    <a:pt x="905" y="3346"/>
                    <a:pt x="1203" y="3391"/>
                  </a:cubicBezTo>
                  <a:cubicBezTo>
                    <a:pt x="1260" y="3400"/>
                    <a:pt x="1317" y="3405"/>
                    <a:pt x="1373" y="3405"/>
                  </a:cubicBezTo>
                  <a:cubicBezTo>
                    <a:pt x="1766" y="3405"/>
                    <a:pt x="2140" y="3194"/>
                    <a:pt x="2369" y="2894"/>
                  </a:cubicBezTo>
                  <a:cubicBezTo>
                    <a:pt x="2677" y="2560"/>
                    <a:pt x="2785" y="2107"/>
                    <a:pt x="2857" y="1692"/>
                  </a:cubicBezTo>
                  <a:cubicBezTo>
                    <a:pt x="2939" y="1131"/>
                    <a:pt x="2939" y="561"/>
                    <a:pt x="2903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856307" y="2827147"/>
              <a:ext cx="200646" cy="232459"/>
            </a:xfrm>
            <a:custGeom>
              <a:avLst/>
              <a:gdLst/>
              <a:ahLst/>
              <a:cxnLst/>
              <a:rect l="l" t="t" r="r" b="b"/>
              <a:pathLst>
                <a:path w="2939" h="3405" extrusionOk="0">
                  <a:moveTo>
                    <a:pt x="109" y="1"/>
                  </a:moveTo>
                  <a:cubicBezTo>
                    <a:pt x="73" y="634"/>
                    <a:pt x="0" y="1312"/>
                    <a:pt x="109" y="1881"/>
                  </a:cubicBezTo>
                  <a:cubicBezTo>
                    <a:pt x="154" y="2216"/>
                    <a:pt x="263" y="2560"/>
                    <a:pt x="452" y="2822"/>
                  </a:cubicBezTo>
                  <a:cubicBezTo>
                    <a:pt x="606" y="3120"/>
                    <a:pt x="904" y="3346"/>
                    <a:pt x="1239" y="3391"/>
                  </a:cubicBezTo>
                  <a:cubicBezTo>
                    <a:pt x="1291" y="3400"/>
                    <a:pt x="1344" y="3405"/>
                    <a:pt x="1397" y="3405"/>
                  </a:cubicBezTo>
                  <a:cubicBezTo>
                    <a:pt x="1766" y="3405"/>
                    <a:pt x="2140" y="3194"/>
                    <a:pt x="2369" y="2894"/>
                  </a:cubicBezTo>
                  <a:cubicBezTo>
                    <a:pt x="2676" y="2560"/>
                    <a:pt x="2785" y="2107"/>
                    <a:pt x="2866" y="1692"/>
                  </a:cubicBezTo>
                  <a:cubicBezTo>
                    <a:pt x="2939" y="1131"/>
                    <a:pt x="2939" y="561"/>
                    <a:pt x="2902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532227" y="1790255"/>
              <a:ext cx="97626" cy="255671"/>
            </a:xfrm>
            <a:custGeom>
              <a:avLst/>
              <a:gdLst/>
              <a:ahLst/>
              <a:cxnLst/>
              <a:rect l="l" t="t" r="r" b="b"/>
              <a:pathLst>
                <a:path w="1430" h="3745" extrusionOk="0">
                  <a:moveTo>
                    <a:pt x="905" y="0"/>
                  </a:moveTo>
                  <a:cubicBezTo>
                    <a:pt x="787" y="118"/>
                    <a:pt x="715" y="226"/>
                    <a:pt x="643" y="344"/>
                  </a:cubicBezTo>
                  <a:cubicBezTo>
                    <a:pt x="1" y="1320"/>
                    <a:pt x="37" y="2676"/>
                    <a:pt x="525" y="3662"/>
                  </a:cubicBezTo>
                  <a:cubicBezTo>
                    <a:pt x="551" y="3720"/>
                    <a:pt x="596" y="3744"/>
                    <a:pt x="643" y="3744"/>
                  </a:cubicBezTo>
                  <a:cubicBezTo>
                    <a:pt x="740" y="3744"/>
                    <a:pt x="842" y="3637"/>
                    <a:pt x="787" y="3508"/>
                  </a:cubicBezTo>
                  <a:cubicBezTo>
                    <a:pt x="381" y="2640"/>
                    <a:pt x="299" y="1474"/>
                    <a:pt x="787" y="642"/>
                  </a:cubicBezTo>
                  <a:cubicBezTo>
                    <a:pt x="941" y="380"/>
                    <a:pt x="1167" y="154"/>
                    <a:pt x="1429" y="0"/>
                  </a:cubicBezTo>
                  <a:cubicBezTo>
                    <a:pt x="1357" y="0"/>
                    <a:pt x="1285" y="45"/>
                    <a:pt x="1203" y="45"/>
                  </a:cubicBezTo>
                  <a:cubicBezTo>
                    <a:pt x="1160" y="60"/>
                    <a:pt x="1115" y="68"/>
                    <a:pt x="1072" y="68"/>
                  </a:cubicBezTo>
                  <a:cubicBezTo>
                    <a:pt x="1008" y="68"/>
                    <a:pt x="948" y="49"/>
                    <a:pt x="905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810020" y="1764926"/>
              <a:ext cx="151901" cy="260723"/>
            </a:xfrm>
            <a:custGeom>
              <a:avLst/>
              <a:gdLst/>
              <a:ahLst/>
              <a:cxnLst/>
              <a:rect l="l" t="t" r="r" b="b"/>
              <a:pathLst>
                <a:path w="2225" h="3819" extrusionOk="0">
                  <a:moveTo>
                    <a:pt x="0" y="0"/>
                  </a:moveTo>
                  <a:cubicBezTo>
                    <a:pt x="299" y="73"/>
                    <a:pt x="561" y="145"/>
                    <a:pt x="832" y="299"/>
                  </a:cubicBezTo>
                  <a:cubicBezTo>
                    <a:pt x="1845" y="904"/>
                    <a:pt x="1962" y="2713"/>
                    <a:pt x="1284" y="3581"/>
                  </a:cubicBezTo>
                  <a:cubicBezTo>
                    <a:pt x="1197" y="3687"/>
                    <a:pt x="1278" y="3818"/>
                    <a:pt x="1370" y="3818"/>
                  </a:cubicBezTo>
                  <a:cubicBezTo>
                    <a:pt x="1402" y="3818"/>
                    <a:pt x="1436" y="3802"/>
                    <a:pt x="1465" y="3761"/>
                  </a:cubicBezTo>
                  <a:cubicBezTo>
                    <a:pt x="2224" y="2903"/>
                    <a:pt x="2143" y="1619"/>
                    <a:pt x="1582" y="678"/>
                  </a:cubicBezTo>
                  <a:cubicBezTo>
                    <a:pt x="1429" y="416"/>
                    <a:pt x="1203" y="190"/>
                    <a:pt x="941" y="37"/>
                  </a:cubicBezTo>
                  <a:cubicBezTo>
                    <a:pt x="642" y="0"/>
                    <a:pt x="299" y="0"/>
                    <a:pt x="0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55081" y="1980934"/>
              <a:ext cx="596953" cy="722843"/>
            </a:xfrm>
            <a:custGeom>
              <a:avLst/>
              <a:gdLst/>
              <a:ahLst/>
              <a:cxnLst/>
              <a:rect l="l" t="t" r="r" b="b"/>
              <a:pathLst>
                <a:path w="8744" h="10588" extrusionOk="0">
                  <a:moveTo>
                    <a:pt x="561" y="1"/>
                  </a:moveTo>
                  <a:cubicBezTo>
                    <a:pt x="263" y="1"/>
                    <a:pt x="1" y="263"/>
                    <a:pt x="37" y="561"/>
                  </a:cubicBezTo>
                  <a:lnTo>
                    <a:pt x="73" y="10054"/>
                  </a:lnTo>
                  <a:cubicBezTo>
                    <a:pt x="73" y="10362"/>
                    <a:pt x="335" y="10588"/>
                    <a:pt x="643" y="10588"/>
                  </a:cubicBezTo>
                  <a:lnTo>
                    <a:pt x="7984" y="10588"/>
                  </a:lnTo>
                  <a:cubicBezTo>
                    <a:pt x="8291" y="10588"/>
                    <a:pt x="8517" y="10362"/>
                    <a:pt x="8517" y="10054"/>
                  </a:cubicBezTo>
                  <a:lnTo>
                    <a:pt x="8743" y="561"/>
                  </a:lnTo>
                  <a:cubicBezTo>
                    <a:pt x="8743" y="263"/>
                    <a:pt x="8472" y="1"/>
                    <a:pt x="8174" y="1"/>
                  </a:cubicBez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581040" y="2137752"/>
              <a:ext cx="334591" cy="84587"/>
            </a:xfrm>
            <a:custGeom>
              <a:avLst/>
              <a:gdLst/>
              <a:ahLst/>
              <a:cxnLst/>
              <a:rect l="l" t="t" r="r" b="b"/>
              <a:pathLst>
                <a:path w="4901" h="1239" extrusionOk="0">
                  <a:moveTo>
                    <a:pt x="4900" y="0"/>
                  </a:moveTo>
                  <a:cubicBezTo>
                    <a:pt x="3282" y="36"/>
                    <a:pt x="1618" y="72"/>
                    <a:pt x="0" y="109"/>
                  </a:cubicBezTo>
                  <a:lnTo>
                    <a:pt x="0" y="1239"/>
                  </a:lnTo>
                  <a:cubicBezTo>
                    <a:pt x="868" y="1203"/>
                    <a:pt x="1700" y="1166"/>
                    <a:pt x="2559" y="1166"/>
                  </a:cubicBezTo>
                  <a:cubicBezTo>
                    <a:pt x="2938" y="1148"/>
                    <a:pt x="3334" y="1148"/>
                    <a:pt x="3729" y="1148"/>
                  </a:cubicBezTo>
                  <a:cubicBezTo>
                    <a:pt x="4125" y="1148"/>
                    <a:pt x="4521" y="1148"/>
                    <a:pt x="4900" y="1130"/>
                  </a:cubicBezTo>
                  <a:lnTo>
                    <a:pt x="4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616814" y="2063064"/>
              <a:ext cx="254988" cy="48813"/>
            </a:xfrm>
            <a:custGeom>
              <a:avLst/>
              <a:gdLst/>
              <a:ahLst/>
              <a:cxnLst/>
              <a:rect l="l" t="t" r="r" b="b"/>
              <a:pathLst>
                <a:path w="3735" h="715" extrusionOk="0">
                  <a:moveTo>
                    <a:pt x="3662" y="0"/>
                  </a:moveTo>
                  <a:cubicBezTo>
                    <a:pt x="2451" y="0"/>
                    <a:pt x="1212" y="36"/>
                    <a:pt x="0" y="36"/>
                  </a:cubicBezTo>
                  <a:cubicBezTo>
                    <a:pt x="46" y="262"/>
                    <a:pt x="46" y="488"/>
                    <a:pt x="46" y="714"/>
                  </a:cubicBezTo>
                  <a:cubicBezTo>
                    <a:pt x="678" y="678"/>
                    <a:pt x="1320" y="678"/>
                    <a:pt x="1962" y="642"/>
                  </a:cubicBezTo>
                  <a:cubicBezTo>
                    <a:pt x="2342" y="642"/>
                    <a:pt x="2734" y="658"/>
                    <a:pt x="3132" y="658"/>
                  </a:cubicBezTo>
                  <a:cubicBezTo>
                    <a:pt x="3332" y="658"/>
                    <a:pt x="3532" y="654"/>
                    <a:pt x="3734" y="642"/>
                  </a:cubicBezTo>
                  <a:cubicBezTo>
                    <a:pt x="3698" y="416"/>
                    <a:pt x="3698" y="226"/>
                    <a:pt x="3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490923" y="2175369"/>
              <a:ext cx="249390" cy="204400"/>
            </a:xfrm>
            <a:custGeom>
              <a:avLst/>
              <a:gdLst/>
              <a:ahLst/>
              <a:cxnLst/>
              <a:rect l="l" t="t" r="r" b="b"/>
              <a:pathLst>
                <a:path w="3653" h="2994" extrusionOk="0">
                  <a:moveTo>
                    <a:pt x="1911" y="1"/>
                  </a:moveTo>
                  <a:cubicBezTo>
                    <a:pt x="1903" y="1"/>
                    <a:pt x="1896" y="4"/>
                    <a:pt x="1890" y="10"/>
                  </a:cubicBezTo>
                  <a:cubicBezTo>
                    <a:pt x="1808" y="55"/>
                    <a:pt x="1844" y="127"/>
                    <a:pt x="1844" y="163"/>
                  </a:cubicBezTo>
                  <a:cubicBezTo>
                    <a:pt x="1926" y="507"/>
                    <a:pt x="1998" y="805"/>
                    <a:pt x="2070" y="1140"/>
                  </a:cubicBezTo>
                  <a:cubicBezTo>
                    <a:pt x="1736" y="914"/>
                    <a:pt x="1320" y="769"/>
                    <a:pt x="940" y="615"/>
                  </a:cubicBezTo>
                  <a:cubicBezTo>
                    <a:pt x="829" y="571"/>
                    <a:pt x="713" y="540"/>
                    <a:pt x="597" y="540"/>
                  </a:cubicBezTo>
                  <a:cubicBezTo>
                    <a:pt x="525" y="540"/>
                    <a:pt x="452" y="552"/>
                    <a:pt x="380" y="579"/>
                  </a:cubicBezTo>
                  <a:cubicBezTo>
                    <a:pt x="344" y="615"/>
                    <a:pt x="380" y="688"/>
                    <a:pt x="452" y="733"/>
                  </a:cubicBezTo>
                  <a:cubicBezTo>
                    <a:pt x="759" y="914"/>
                    <a:pt x="1094" y="1104"/>
                    <a:pt x="1474" y="1221"/>
                  </a:cubicBezTo>
                  <a:lnTo>
                    <a:pt x="344" y="1104"/>
                  </a:lnTo>
                  <a:cubicBezTo>
                    <a:pt x="226" y="1104"/>
                    <a:pt x="81" y="1185"/>
                    <a:pt x="118" y="1257"/>
                  </a:cubicBezTo>
                  <a:cubicBezTo>
                    <a:pt x="118" y="1330"/>
                    <a:pt x="190" y="1330"/>
                    <a:pt x="226" y="1330"/>
                  </a:cubicBezTo>
                  <a:cubicBezTo>
                    <a:pt x="678" y="1447"/>
                    <a:pt x="1094" y="1520"/>
                    <a:pt x="1510" y="1592"/>
                  </a:cubicBezTo>
                  <a:cubicBezTo>
                    <a:pt x="1445" y="1582"/>
                    <a:pt x="1375" y="1577"/>
                    <a:pt x="1302" y="1577"/>
                  </a:cubicBezTo>
                  <a:cubicBezTo>
                    <a:pt x="1119" y="1577"/>
                    <a:pt x="921" y="1605"/>
                    <a:pt x="759" y="1637"/>
                  </a:cubicBezTo>
                  <a:cubicBezTo>
                    <a:pt x="570" y="1673"/>
                    <a:pt x="154" y="1709"/>
                    <a:pt x="36" y="1863"/>
                  </a:cubicBezTo>
                  <a:cubicBezTo>
                    <a:pt x="0" y="1972"/>
                    <a:pt x="190" y="2008"/>
                    <a:pt x="226" y="2008"/>
                  </a:cubicBezTo>
                  <a:cubicBezTo>
                    <a:pt x="552" y="2008"/>
                    <a:pt x="861" y="1976"/>
                    <a:pt x="1178" y="1976"/>
                  </a:cubicBezTo>
                  <a:cubicBezTo>
                    <a:pt x="1337" y="1976"/>
                    <a:pt x="1498" y="1984"/>
                    <a:pt x="1664" y="2008"/>
                  </a:cubicBezTo>
                  <a:cubicBezTo>
                    <a:pt x="1392" y="2125"/>
                    <a:pt x="1130" y="2234"/>
                    <a:pt x="904" y="2387"/>
                  </a:cubicBezTo>
                  <a:cubicBezTo>
                    <a:pt x="832" y="2424"/>
                    <a:pt x="759" y="2460"/>
                    <a:pt x="678" y="2541"/>
                  </a:cubicBezTo>
                  <a:cubicBezTo>
                    <a:pt x="642" y="2613"/>
                    <a:pt x="642" y="2650"/>
                    <a:pt x="678" y="2686"/>
                  </a:cubicBezTo>
                  <a:cubicBezTo>
                    <a:pt x="714" y="2722"/>
                    <a:pt x="796" y="2722"/>
                    <a:pt x="832" y="2722"/>
                  </a:cubicBezTo>
                  <a:cubicBezTo>
                    <a:pt x="1094" y="2650"/>
                    <a:pt x="1320" y="2496"/>
                    <a:pt x="1546" y="2496"/>
                  </a:cubicBezTo>
                  <a:cubicBezTo>
                    <a:pt x="1808" y="2496"/>
                    <a:pt x="2034" y="2541"/>
                    <a:pt x="2260" y="2650"/>
                  </a:cubicBezTo>
                  <a:cubicBezTo>
                    <a:pt x="2568" y="2767"/>
                    <a:pt x="2866" y="2876"/>
                    <a:pt x="3128" y="2993"/>
                  </a:cubicBezTo>
                  <a:lnTo>
                    <a:pt x="3653" y="1447"/>
                  </a:lnTo>
                  <a:cubicBezTo>
                    <a:pt x="3318" y="1330"/>
                    <a:pt x="2902" y="1366"/>
                    <a:pt x="2676" y="1104"/>
                  </a:cubicBezTo>
                  <a:cubicBezTo>
                    <a:pt x="2414" y="805"/>
                    <a:pt x="2260" y="426"/>
                    <a:pt x="2034" y="127"/>
                  </a:cubicBezTo>
                  <a:cubicBezTo>
                    <a:pt x="2004" y="67"/>
                    <a:pt x="1949" y="1"/>
                    <a:pt x="191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676073" y="2261185"/>
              <a:ext cx="586439" cy="280248"/>
            </a:xfrm>
            <a:custGeom>
              <a:avLst/>
              <a:gdLst/>
              <a:ahLst/>
              <a:cxnLst/>
              <a:rect l="l" t="t" r="r" b="b"/>
              <a:pathLst>
                <a:path w="8590" h="4105" extrusionOk="0">
                  <a:moveTo>
                    <a:pt x="416" y="0"/>
                  </a:moveTo>
                  <a:cubicBezTo>
                    <a:pt x="263" y="452"/>
                    <a:pt x="154" y="941"/>
                    <a:pt x="37" y="1356"/>
                  </a:cubicBezTo>
                  <a:cubicBezTo>
                    <a:pt x="37" y="1429"/>
                    <a:pt x="0" y="1546"/>
                    <a:pt x="0" y="1619"/>
                  </a:cubicBezTo>
                  <a:cubicBezTo>
                    <a:pt x="1167" y="2261"/>
                    <a:pt x="2378" y="2902"/>
                    <a:pt x="3617" y="3355"/>
                  </a:cubicBezTo>
                  <a:cubicBezTo>
                    <a:pt x="4557" y="3689"/>
                    <a:pt x="5542" y="4105"/>
                    <a:pt x="6555" y="4105"/>
                  </a:cubicBezTo>
                  <a:cubicBezTo>
                    <a:pt x="7767" y="4069"/>
                    <a:pt x="8589" y="3129"/>
                    <a:pt x="8137" y="1917"/>
                  </a:cubicBezTo>
                  <a:cubicBezTo>
                    <a:pt x="7767" y="941"/>
                    <a:pt x="6447" y="868"/>
                    <a:pt x="5579" y="751"/>
                  </a:cubicBezTo>
                  <a:cubicBezTo>
                    <a:pt x="3843" y="525"/>
                    <a:pt x="2152" y="263"/>
                    <a:pt x="4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676073" y="2261185"/>
              <a:ext cx="90185" cy="141387"/>
            </a:xfrm>
            <a:custGeom>
              <a:avLst/>
              <a:gdLst/>
              <a:ahLst/>
              <a:cxnLst/>
              <a:rect l="l" t="t" r="r" b="b"/>
              <a:pathLst>
                <a:path w="1321" h="2071" extrusionOk="0">
                  <a:moveTo>
                    <a:pt x="416" y="0"/>
                  </a:moveTo>
                  <a:cubicBezTo>
                    <a:pt x="263" y="452"/>
                    <a:pt x="154" y="941"/>
                    <a:pt x="37" y="1356"/>
                  </a:cubicBezTo>
                  <a:cubicBezTo>
                    <a:pt x="37" y="1429"/>
                    <a:pt x="0" y="1546"/>
                    <a:pt x="0" y="1619"/>
                  </a:cubicBezTo>
                  <a:cubicBezTo>
                    <a:pt x="263" y="1772"/>
                    <a:pt x="534" y="1917"/>
                    <a:pt x="796" y="2071"/>
                  </a:cubicBezTo>
                  <a:cubicBezTo>
                    <a:pt x="986" y="1429"/>
                    <a:pt x="1130" y="787"/>
                    <a:pt x="1320" y="154"/>
                  </a:cubicBezTo>
                  <a:cubicBezTo>
                    <a:pt x="1022" y="109"/>
                    <a:pt x="715" y="73"/>
                    <a:pt x="416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2498700" y="1427500"/>
            <a:ext cx="41466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600"/>
              <a:buNone/>
              <a:defRPr sz="5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ubTitle" idx="1"/>
          </p:nvPr>
        </p:nvSpPr>
        <p:spPr>
          <a:xfrm>
            <a:off x="3195033" y="2851940"/>
            <a:ext cx="27540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_1_1_2">
    <p:bg>
      <p:bgPr>
        <a:solidFill>
          <a:srgbClr val="CFD9E0"/>
        </a:solidFill>
        <a:effectLst/>
      </p:bgPr>
    </p:bg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15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169" name="Google Shape;1169;p15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170" name="Google Shape;1170;p15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171" name="Google Shape;1171;p15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172" name="Google Shape;1172;p1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73" name="Google Shape;1173;p1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74" name="Google Shape;1174;p1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75" name="Google Shape;1175;p1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76" name="Google Shape;1176;p1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77" name="Google Shape;1177;p1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78" name="Google Shape;1178;p1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79" name="Google Shape;1179;p1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180" name="Google Shape;1180;p15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1" name="Google Shape;1181;p15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182" name="Google Shape;1182;p15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183" name="Google Shape;1183;p1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84" name="Google Shape;1184;p1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85" name="Google Shape;1185;p1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86" name="Google Shape;1186;p1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87" name="Google Shape;1187;p1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88" name="Google Shape;1188;p1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89" name="Google Shape;1189;p1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90" name="Google Shape;1190;p1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191" name="Google Shape;1191;p15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192" name="Google Shape;1192;p15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94" name="Google Shape;1194;p15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  <p:cxnSp>
        <p:nvCxnSpPr>
          <p:cNvPr id="1195" name="Google Shape;1195;p15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6" name="Google Shape;1196;p15"/>
          <p:cNvSpPr/>
          <p:nvPr/>
        </p:nvSpPr>
        <p:spPr>
          <a:xfrm>
            <a:off x="6602206" y="4444339"/>
            <a:ext cx="1535734" cy="308649"/>
          </a:xfrm>
          <a:custGeom>
            <a:avLst/>
            <a:gdLst/>
            <a:ahLst/>
            <a:cxnLst/>
            <a:rect l="l" t="t" r="r" b="b"/>
            <a:pathLst>
              <a:path w="22495" h="4521" extrusionOk="0">
                <a:moveTo>
                  <a:pt x="11265" y="0"/>
                </a:moveTo>
                <a:cubicBezTo>
                  <a:pt x="5054" y="0"/>
                  <a:pt x="0" y="1022"/>
                  <a:pt x="0" y="2261"/>
                </a:cubicBezTo>
                <a:cubicBezTo>
                  <a:pt x="0" y="3508"/>
                  <a:pt x="5054" y="4521"/>
                  <a:pt x="11265" y="4521"/>
                </a:cubicBezTo>
                <a:cubicBezTo>
                  <a:pt x="17449" y="4521"/>
                  <a:pt x="22494" y="3508"/>
                  <a:pt x="22494" y="2261"/>
                </a:cubicBezTo>
                <a:cubicBezTo>
                  <a:pt x="22494" y="1022"/>
                  <a:pt x="17449" y="0"/>
                  <a:pt x="11265" y="0"/>
                </a:cubicBezTo>
                <a:close/>
              </a:path>
            </a:pathLst>
          </a:custGeom>
          <a:solidFill>
            <a:srgbClr val="8CACB9">
              <a:alpha val="9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7" name="Google Shape;1197;p15"/>
          <p:cNvSpPr/>
          <p:nvPr/>
        </p:nvSpPr>
        <p:spPr>
          <a:xfrm>
            <a:off x="1934406" y="829801"/>
            <a:ext cx="5115643" cy="3700569"/>
          </a:xfrm>
          <a:custGeom>
            <a:avLst/>
            <a:gdLst/>
            <a:ahLst/>
            <a:cxnLst/>
            <a:rect l="l" t="t" r="r" b="b"/>
            <a:pathLst>
              <a:path w="18879" h="13657" extrusionOk="0">
                <a:moveTo>
                  <a:pt x="10691" y="0"/>
                </a:moveTo>
                <a:cubicBezTo>
                  <a:pt x="10291" y="0"/>
                  <a:pt x="9892" y="5"/>
                  <a:pt x="9494" y="14"/>
                </a:cubicBezTo>
                <a:cubicBezTo>
                  <a:pt x="7125" y="131"/>
                  <a:pt x="4675" y="131"/>
                  <a:pt x="2343" y="583"/>
                </a:cubicBezTo>
                <a:cubicBezTo>
                  <a:pt x="571" y="881"/>
                  <a:pt x="345" y="2048"/>
                  <a:pt x="227" y="3675"/>
                </a:cubicBezTo>
                <a:cubicBezTo>
                  <a:pt x="155" y="4724"/>
                  <a:pt x="118" y="5782"/>
                  <a:pt x="118" y="6794"/>
                </a:cubicBezTo>
                <a:cubicBezTo>
                  <a:pt x="82" y="7852"/>
                  <a:pt x="1" y="9850"/>
                  <a:pt x="715" y="10718"/>
                </a:cubicBezTo>
                <a:cubicBezTo>
                  <a:pt x="1357" y="11505"/>
                  <a:pt x="3057" y="11622"/>
                  <a:pt x="3997" y="11731"/>
                </a:cubicBezTo>
                <a:cubicBezTo>
                  <a:pt x="5787" y="11902"/>
                  <a:pt x="7577" y="11988"/>
                  <a:pt x="9366" y="11988"/>
                </a:cubicBezTo>
                <a:cubicBezTo>
                  <a:pt x="11155" y="11988"/>
                  <a:pt x="12943" y="11902"/>
                  <a:pt x="14729" y="11731"/>
                </a:cubicBezTo>
                <a:cubicBezTo>
                  <a:pt x="15226" y="12409"/>
                  <a:pt x="15714" y="13051"/>
                  <a:pt x="16275" y="13656"/>
                </a:cubicBezTo>
                <a:cubicBezTo>
                  <a:pt x="16311" y="12978"/>
                  <a:pt x="16356" y="12264"/>
                  <a:pt x="16428" y="11586"/>
                </a:cubicBezTo>
                <a:cubicBezTo>
                  <a:pt x="16727" y="11541"/>
                  <a:pt x="17034" y="11505"/>
                  <a:pt x="17296" y="11468"/>
                </a:cubicBezTo>
                <a:cubicBezTo>
                  <a:pt x="18842" y="11242"/>
                  <a:pt x="18761" y="9055"/>
                  <a:pt x="18797" y="8006"/>
                </a:cubicBezTo>
                <a:cubicBezTo>
                  <a:pt x="18879" y="6080"/>
                  <a:pt x="18842" y="4200"/>
                  <a:pt x="18725" y="2274"/>
                </a:cubicBezTo>
                <a:cubicBezTo>
                  <a:pt x="18653" y="1225"/>
                  <a:pt x="17974" y="737"/>
                  <a:pt x="17070" y="466"/>
                </a:cubicBezTo>
                <a:cubicBezTo>
                  <a:pt x="16202" y="203"/>
                  <a:pt x="15181" y="203"/>
                  <a:pt x="14358" y="131"/>
                </a:cubicBezTo>
                <a:cubicBezTo>
                  <a:pt x="13138" y="42"/>
                  <a:pt x="11913" y="0"/>
                  <a:pt x="10691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8" name="Google Shape;1198;p15"/>
          <p:cNvSpPr txBox="1">
            <a:spLocks noGrp="1"/>
          </p:cNvSpPr>
          <p:nvPr>
            <p:ph type="ctrTitle"/>
          </p:nvPr>
        </p:nvSpPr>
        <p:spPr>
          <a:xfrm>
            <a:off x="2498700" y="1170000"/>
            <a:ext cx="4146600" cy="9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600"/>
              <a:buNone/>
              <a:defRPr sz="5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99" name="Google Shape;1199;p15"/>
          <p:cNvSpPr txBox="1">
            <a:spLocks noGrp="1"/>
          </p:cNvSpPr>
          <p:nvPr>
            <p:ph type="subTitle" idx="1"/>
          </p:nvPr>
        </p:nvSpPr>
        <p:spPr>
          <a:xfrm>
            <a:off x="2777925" y="2112025"/>
            <a:ext cx="3588300" cy="19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200" name="Google Shape;1200;p15"/>
          <p:cNvGrpSpPr/>
          <p:nvPr/>
        </p:nvGrpSpPr>
        <p:grpSpPr>
          <a:xfrm>
            <a:off x="6447213" y="1177150"/>
            <a:ext cx="1535747" cy="3435614"/>
            <a:chOff x="6447213" y="1177150"/>
            <a:chExt cx="1535747" cy="3435614"/>
          </a:xfrm>
        </p:grpSpPr>
        <p:sp>
          <p:nvSpPr>
            <p:cNvPr id="1201" name="Google Shape;1201;p15"/>
            <p:cNvSpPr/>
            <p:nvPr/>
          </p:nvSpPr>
          <p:spPr>
            <a:xfrm>
              <a:off x="7245812" y="1840461"/>
              <a:ext cx="359653" cy="271567"/>
            </a:xfrm>
            <a:custGeom>
              <a:avLst/>
              <a:gdLst/>
              <a:ahLst/>
              <a:cxnLst/>
              <a:rect l="l" t="t" r="r" b="b"/>
              <a:pathLst>
                <a:path w="2903" h="2192" extrusionOk="0">
                  <a:moveTo>
                    <a:pt x="1655" y="0"/>
                  </a:moveTo>
                  <a:cubicBezTo>
                    <a:pt x="1203" y="0"/>
                    <a:pt x="642" y="154"/>
                    <a:pt x="371" y="525"/>
                  </a:cubicBezTo>
                  <a:cubicBezTo>
                    <a:pt x="1" y="1094"/>
                    <a:pt x="227" y="1582"/>
                    <a:pt x="416" y="2152"/>
                  </a:cubicBezTo>
                  <a:cubicBezTo>
                    <a:pt x="430" y="2179"/>
                    <a:pt x="454" y="2191"/>
                    <a:pt x="476" y="2191"/>
                  </a:cubicBezTo>
                  <a:cubicBezTo>
                    <a:pt x="514" y="2191"/>
                    <a:pt x="548" y="2158"/>
                    <a:pt x="525" y="2107"/>
                  </a:cubicBezTo>
                  <a:cubicBezTo>
                    <a:pt x="416" y="1655"/>
                    <a:pt x="190" y="1248"/>
                    <a:pt x="416" y="796"/>
                  </a:cubicBezTo>
                  <a:cubicBezTo>
                    <a:pt x="597" y="299"/>
                    <a:pt x="1167" y="190"/>
                    <a:pt x="1655" y="154"/>
                  </a:cubicBezTo>
                  <a:cubicBezTo>
                    <a:pt x="1673" y="153"/>
                    <a:pt x="1690" y="153"/>
                    <a:pt x="1707" y="153"/>
                  </a:cubicBezTo>
                  <a:cubicBezTo>
                    <a:pt x="2571" y="153"/>
                    <a:pt x="2853" y="1037"/>
                    <a:pt x="2631" y="1772"/>
                  </a:cubicBezTo>
                  <a:cubicBezTo>
                    <a:pt x="2609" y="1817"/>
                    <a:pt x="2646" y="1848"/>
                    <a:pt x="2685" y="1848"/>
                  </a:cubicBezTo>
                  <a:cubicBezTo>
                    <a:pt x="2710" y="1848"/>
                    <a:pt x="2735" y="1836"/>
                    <a:pt x="2749" y="1809"/>
                  </a:cubicBezTo>
                  <a:cubicBezTo>
                    <a:pt x="2858" y="1429"/>
                    <a:pt x="2903" y="1022"/>
                    <a:pt x="2749" y="642"/>
                  </a:cubicBezTo>
                  <a:cubicBezTo>
                    <a:pt x="2523" y="190"/>
                    <a:pt x="2143" y="36"/>
                    <a:pt x="1655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6629827" y="2101375"/>
              <a:ext cx="676563" cy="519719"/>
            </a:xfrm>
            <a:custGeom>
              <a:avLst/>
              <a:gdLst/>
              <a:ahLst/>
              <a:cxnLst/>
              <a:rect l="l" t="t" r="r" b="b"/>
              <a:pathLst>
                <a:path w="5461" h="4195" extrusionOk="0">
                  <a:moveTo>
                    <a:pt x="4484" y="1"/>
                  </a:moveTo>
                  <a:cubicBezTo>
                    <a:pt x="4105" y="381"/>
                    <a:pt x="3761" y="796"/>
                    <a:pt x="3427" y="1176"/>
                  </a:cubicBezTo>
                  <a:cubicBezTo>
                    <a:pt x="3128" y="1547"/>
                    <a:pt x="2785" y="1890"/>
                    <a:pt x="2486" y="2225"/>
                  </a:cubicBezTo>
                  <a:cubicBezTo>
                    <a:pt x="2224" y="1809"/>
                    <a:pt x="1772" y="1475"/>
                    <a:pt x="1428" y="1131"/>
                  </a:cubicBezTo>
                  <a:cubicBezTo>
                    <a:pt x="1392" y="1095"/>
                    <a:pt x="1013" y="760"/>
                    <a:pt x="787" y="607"/>
                  </a:cubicBezTo>
                  <a:cubicBezTo>
                    <a:pt x="488" y="760"/>
                    <a:pt x="190" y="1023"/>
                    <a:pt x="0" y="1285"/>
                  </a:cubicBezTo>
                  <a:cubicBezTo>
                    <a:pt x="226" y="1664"/>
                    <a:pt x="488" y="1999"/>
                    <a:pt x="750" y="2379"/>
                  </a:cubicBezTo>
                  <a:cubicBezTo>
                    <a:pt x="1202" y="2984"/>
                    <a:pt x="1727" y="3545"/>
                    <a:pt x="2333" y="4033"/>
                  </a:cubicBezTo>
                  <a:cubicBezTo>
                    <a:pt x="2434" y="4103"/>
                    <a:pt x="2556" y="4194"/>
                    <a:pt x="2663" y="4194"/>
                  </a:cubicBezTo>
                  <a:cubicBezTo>
                    <a:pt x="2680" y="4194"/>
                    <a:pt x="2696" y="4192"/>
                    <a:pt x="2712" y="4187"/>
                  </a:cubicBezTo>
                  <a:cubicBezTo>
                    <a:pt x="2821" y="4187"/>
                    <a:pt x="2857" y="4151"/>
                    <a:pt x="2938" y="4069"/>
                  </a:cubicBezTo>
                  <a:cubicBezTo>
                    <a:pt x="3463" y="3699"/>
                    <a:pt x="3806" y="3247"/>
                    <a:pt x="4213" y="2758"/>
                  </a:cubicBezTo>
                  <a:cubicBezTo>
                    <a:pt x="4629" y="2189"/>
                    <a:pt x="5045" y="1628"/>
                    <a:pt x="5461" y="1059"/>
                  </a:cubicBezTo>
                  <a:lnTo>
                    <a:pt x="4484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7021818" y="2247071"/>
              <a:ext cx="32583" cy="37043"/>
            </a:xfrm>
            <a:custGeom>
              <a:avLst/>
              <a:gdLst/>
              <a:ahLst/>
              <a:cxnLst/>
              <a:rect l="l" t="t" r="r" b="b"/>
              <a:pathLst>
                <a:path w="263" h="299" extrusionOk="0">
                  <a:moveTo>
                    <a:pt x="263" y="0"/>
                  </a:moveTo>
                  <a:lnTo>
                    <a:pt x="263" y="0"/>
                  </a:lnTo>
                  <a:cubicBezTo>
                    <a:pt x="190" y="109"/>
                    <a:pt x="109" y="181"/>
                    <a:pt x="0" y="299"/>
                  </a:cubicBezTo>
                  <a:lnTo>
                    <a:pt x="0" y="299"/>
                  </a:lnTo>
                  <a:cubicBezTo>
                    <a:pt x="109" y="181"/>
                    <a:pt x="190" y="109"/>
                    <a:pt x="263" y="0"/>
                  </a:cubicBez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21818" y="2143994"/>
              <a:ext cx="233037" cy="280115"/>
            </a:xfrm>
            <a:custGeom>
              <a:avLst/>
              <a:gdLst/>
              <a:ahLst/>
              <a:cxnLst/>
              <a:rect l="l" t="t" r="r" b="b"/>
              <a:pathLst>
                <a:path w="1881" h="2261" extrusionOk="0">
                  <a:moveTo>
                    <a:pt x="1013" y="0"/>
                  </a:moveTo>
                  <a:cubicBezTo>
                    <a:pt x="751" y="263"/>
                    <a:pt x="489" y="561"/>
                    <a:pt x="263" y="832"/>
                  </a:cubicBezTo>
                  <a:cubicBezTo>
                    <a:pt x="190" y="941"/>
                    <a:pt x="109" y="1013"/>
                    <a:pt x="0" y="1131"/>
                  </a:cubicBezTo>
                  <a:cubicBezTo>
                    <a:pt x="299" y="1583"/>
                    <a:pt x="678" y="1998"/>
                    <a:pt x="1130" y="2261"/>
                  </a:cubicBezTo>
                  <a:cubicBezTo>
                    <a:pt x="1393" y="1962"/>
                    <a:pt x="1655" y="1619"/>
                    <a:pt x="1881" y="1284"/>
                  </a:cubicBezTo>
                  <a:cubicBezTo>
                    <a:pt x="1845" y="1131"/>
                    <a:pt x="1772" y="1013"/>
                    <a:pt x="1691" y="868"/>
                  </a:cubicBezTo>
                  <a:cubicBezTo>
                    <a:pt x="1501" y="561"/>
                    <a:pt x="1275" y="263"/>
                    <a:pt x="1013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534850" y="2180913"/>
              <a:ext cx="448110" cy="504604"/>
            </a:xfrm>
            <a:custGeom>
              <a:avLst/>
              <a:gdLst/>
              <a:ahLst/>
              <a:cxnLst/>
              <a:rect l="l" t="t" r="r" b="b"/>
              <a:pathLst>
                <a:path w="3617" h="4073" extrusionOk="0">
                  <a:moveTo>
                    <a:pt x="2523" y="1"/>
                  </a:moveTo>
                  <a:lnTo>
                    <a:pt x="1320" y="941"/>
                  </a:lnTo>
                  <a:cubicBezTo>
                    <a:pt x="1510" y="1357"/>
                    <a:pt x="1700" y="1809"/>
                    <a:pt x="1845" y="2225"/>
                  </a:cubicBezTo>
                  <a:cubicBezTo>
                    <a:pt x="1284" y="2568"/>
                    <a:pt x="678" y="2794"/>
                    <a:pt x="36" y="2903"/>
                  </a:cubicBezTo>
                  <a:cubicBezTo>
                    <a:pt x="0" y="3246"/>
                    <a:pt x="36" y="3617"/>
                    <a:pt x="118" y="3925"/>
                  </a:cubicBezTo>
                  <a:cubicBezTo>
                    <a:pt x="118" y="3961"/>
                    <a:pt x="118" y="3997"/>
                    <a:pt x="154" y="4033"/>
                  </a:cubicBezTo>
                  <a:cubicBezTo>
                    <a:pt x="190" y="4033"/>
                    <a:pt x="226" y="4069"/>
                    <a:pt x="262" y="4069"/>
                  </a:cubicBezTo>
                  <a:cubicBezTo>
                    <a:pt x="312" y="4071"/>
                    <a:pt x="362" y="4073"/>
                    <a:pt x="411" y="4073"/>
                  </a:cubicBezTo>
                  <a:cubicBezTo>
                    <a:pt x="1160" y="4073"/>
                    <a:pt x="1926" y="3825"/>
                    <a:pt x="2604" y="3545"/>
                  </a:cubicBezTo>
                  <a:cubicBezTo>
                    <a:pt x="2902" y="3391"/>
                    <a:pt x="3201" y="3283"/>
                    <a:pt x="3391" y="3057"/>
                  </a:cubicBezTo>
                  <a:cubicBezTo>
                    <a:pt x="3463" y="3020"/>
                    <a:pt x="3508" y="2939"/>
                    <a:pt x="3544" y="2867"/>
                  </a:cubicBezTo>
                  <a:cubicBezTo>
                    <a:pt x="3580" y="2794"/>
                    <a:pt x="3617" y="2677"/>
                    <a:pt x="3617" y="2605"/>
                  </a:cubicBezTo>
                  <a:cubicBezTo>
                    <a:pt x="3580" y="2116"/>
                    <a:pt x="3354" y="1619"/>
                    <a:pt x="3128" y="1212"/>
                  </a:cubicBezTo>
                  <a:cubicBezTo>
                    <a:pt x="2902" y="833"/>
                    <a:pt x="2749" y="381"/>
                    <a:pt x="2523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7698385" y="2180913"/>
              <a:ext cx="205038" cy="182738"/>
            </a:xfrm>
            <a:custGeom>
              <a:avLst/>
              <a:gdLst/>
              <a:ahLst/>
              <a:cxnLst/>
              <a:rect l="l" t="t" r="r" b="b"/>
              <a:pathLst>
                <a:path w="1655" h="1475" extrusionOk="0">
                  <a:moveTo>
                    <a:pt x="0" y="941"/>
                  </a:moveTo>
                  <a:cubicBezTo>
                    <a:pt x="72" y="1095"/>
                    <a:pt x="154" y="1285"/>
                    <a:pt x="226" y="1474"/>
                  </a:cubicBezTo>
                  <a:lnTo>
                    <a:pt x="226" y="1474"/>
                  </a:lnTo>
                  <a:cubicBezTo>
                    <a:pt x="154" y="1285"/>
                    <a:pt x="72" y="1095"/>
                    <a:pt x="0" y="941"/>
                  </a:cubicBezTo>
                  <a:close/>
                  <a:moveTo>
                    <a:pt x="1239" y="37"/>
                  </a:moveTo>
                  <a:cubicBezTo>
                    <a:pt x="1392" y="344"/>
                    <a:pt x="1546" y="643"/>
                    <a:pt x="1655" y="941"/>
                  </a:cubicBezTo>
                  <a:lnTo>
                    <a:pt x="1655" y="941"/>
                  </a:lnTo>
                  <a:cubicBezTo>
                    <a:pt x="1546" y="643"/>
                    <a:pt x="1392" y="344"/>
                    <a:pt x="1239" y="37"/>
                  </a:cubicBezTo>
                  <a:close/>
                  <a:moveTo>
                    <a:pt x="1239" y="1"/>
                  </a:moveTo>
                  <a:lnTo>
                    <a:pt x="1239" y="37"/>
                  </a:lnTo>
                  <a:lnTo>
                    <a:pt x="1239" y="1"/>
                  </a:lnTo>
                  <a:close/>
                  <a:moveTo>
                    <a:pt x="1239" y="1"/>
                  </a:moveTo>
                  <a:lnTo>
                    <a:pt x="1239" y="1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7698385" y="2180913"/>
              <a:ext cx="205038" cy="182738"/>
            </a:xfrm>
            <a:custGeom>
              <a:avLst/>
              <a:gdLst/>
              <a:ahLst/>
              <a:cxnLst/>
              <a:rect l="l" t="t" r="r" b="b"/>
              <a:pathLst>
                <a:path w="1655" h="1475" extrusionOk="0">
                  <a:moveTo>
                    <a:pt x="1203" y="1"/>
                  </a:moveTo>
                  <a:lnTo>
                    <a:pt x="0" y="941"/>
                  </a:lnTo>
                  <a:cubicBezTo>
                    <a:pt x="72" y="1095"/>
                    <a:pt x="154" y="1285"/>
                    <a:pt x="226" y="1474"/>
                  </a:cubicBezTo>
                  <a:cubicBezTo>
                    <a:pt x="751" y="1393"/>
                    <a:pt x="1239" y="1212"/>
                    <a:pt x="1655" y="941"/>
                  </a:cubicBezTo>
                  <a:cubicBezTo>
                    <a:pt x="1546" y="643"/>
                    <a:pt x="1392" y="344"/>
                    <a:pt x="1239" y="37"/>
                  </a:cubicBezTo>
                  <a:lnTo>
                    <a:pt x="1239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6839203" y="4512661"/>
              <a:ext cx="420235" cy="100103"/>
            </a:xfrm>
            <a:custGeom>
              <a:avLst/>
              <a:gdLst/>
              <a:ahLst/>
              <a:cxnLst/>
              <a:rect l="l" t="t" r="r" b="b"/>
              <a:pathLst>
                <a:path w="3392" h="808" extrusionOk="0">
                  <a:moveTo>
                    <a:pt x="1643" y="0"/>
                  </a:moveTo>
                  <a:cubicBezTo>
                    <a:pt x="1344" y="0"/>
                    <a:pt x="1048" y="20"/>
                    <a:pt x="760" y="57"/>
                  </a:cubicBezTo>
                  <a:cubicBezTo>
                    <a:pt x="570" y="57"/>
                    <a:pt x="263" y="94"/>
                    <a:pt x="118" y="247"/>
                  </a:cubicBezTo>
                  <a:cubicBezTo>
                    <a:pt x="37" y="320"/>
                    <a:pt x="1" y="428"/>
                    <a:pt x="37" y="582"/>
                  </a:cubicBezTo>
                  <a:cubicBezTo>
                    <a:pt x="380" y="654"/>
                    <a:pt x="715" y="735"/>
                    <a:pt x="1058" y="772"/>
                  </a:cubicBezTo>
                  <a:cubicBezTo>
                    <a:pt x="1321" y="808"/>
                    <a:pt x="1619" y="808"/>
                    <a:pt x="1926" y="808"/>
                  </a:cubicBezTo>
                  <a:cubicBezTo>
                    <a:pt x="2035" y="808"/>
                    <a:pt x="2189" y="808"/>
                    <a:pt x="2297" y="772"/>
                  </a:cubicBezTo>
                  <a:cubicBezTo>
                    <a:pt x="2451" y="772"/>
                    <a:pt x="2568" y="772"/>
                    <a:pt x="2677" y="735"/>
                  </a:cubicBezTo>
                  <a:cubicBezTo>
                    <a:pt x="2939" y="699"/>
                    <a:pt x="3165" y="654"/>
                    <a:pt x="3391" y="546"/>
                  </a:cubicBezTo>
                  <a:cubicBezTo>
                    <a:pt x="3391" y="428"/>
                    <a:pt x="3355" y="202"/>
                    <a:pt x="3246" y="166"/>
                  </a:cubicBezTo>
                  <a:cubicBezTo>
                    <a:pt x="3219" y="154"/>
                    <a:pt x="3189" y="150"/>
                    <a:pt x="3158" y="150"/>
                  </a:cubicBezTo>
                  <a:cubicBezTo>
                    <a:pt x="3096" y="150"/>
                    <a:pt x="3029" y="166"/>
                    <a:pt x="2975" y="166"/>
                  </a:cubicBezTo>
                  <a:cubicBezTo>
                    <a:pt x="2867" y="130"/>
                    <a:pt x="2794" y="130"/>
                    <a:pt x="2713" y="94"/>
                  </a:cubicBezTo>
                  <a:cubicBezTo>
                    <a:pt x="2363" y="29"/>
                    <a:pt x="2001" y="0"/>
                    <a:pt x="1643" y="0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6862742" y="4269959"/>
              <a:ext cx="378732" cy="291265"/>
            </a:xfrm>
            <a:custGeom>
              <a:avLst/>
              <a:gdLst/>
              <a:ahLst/>
              <a:cxnLst/>
              <a:rect l="l" t="t" r="r" b="b"/>
              <a:pathLst>
                <a:path w="3057" h="2351" extrusionOk="0">
                  <a:moveTo>
                    <a:pt x="2742" y="1"/>
                  </a:moveTo>
                  <a:cubicBezTo>
                    <a:pt x="2531" y="1"/>
                    <a:pt x="2298" y="72"/>
                    <a:pt x="2087" y="72"/>
                  </a:cubicBezTo>
                  <a:cubicBezTo>
                    <a:pt x="2032" y="72"/>
                    <a:pt x="1978" y="67"/>
                    <a:pt x="1926" y="54"/>
                  </a:cubicBezTo>
                  <a:lnTo>
                    <a:pt x="1926" y="1338"/>
                  </a:lnTo>
                  <a:cubicBezTo>
                    <a:pt x="1619" y="1338"/>
                    <a:pt x="1284" y="1447"/>
                    <a:pt x="941" y="1483"/>
                  </a:cubicBezTo>
                  <a:cubicBezTo>
                    <a:pt x="715" y="1528"/>
                    <a:pt x="489" y="1600"/>
                    <a:pt x="299" y="1754"/>
                  </a:cubicBezTo>
                  <a:cubicBezTo>
                    <a:pt x="118" y="1863"/>
                    <a:pt x="1" y="2089"/>
                    <a:pt x="1" y="2279"/>
                  </a:cubicBezTo>
                  <a:cubicBezTo>
                    <a:pt x="606" y="2351"/>
                    <a:pt x="1167" y="2351"/>
                    <a:pt x="1773" y="2351"/>
                  </a:cubicBezTo>
                  <a:cubicBezTo>
                    <a:pt x="2152" y="2315"/>
                    <a:pt x="2641" y="2351"/>
                    <a:pt x="3056" y="2206"/>
                  </a:cubicBezTo>
                  <a:cubicBezTo>
                    <a:pt x="3011" y="1447"/>
                    <a:pt x="2939" y="733"/>
                    <a:pt x="2903" y="18"/>
                  </a:cubicBezTo>
                  <a:cubicBezTo>
                    <a:pt x="2851" y="6"/>
                    <a:pt x="2797" y="1"/>
                    <a:pt x="274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6843663" y="4382948"/>
              <a:ext cx="411191" cy="199463"/>
            </a:xfrm>
            <a:custGeom>
              <a:avLst/>
              <a:gdLst/>
              <a:ahLst/>
              <a:cxnLst/>
              <a:rect l="l" t="t" r="r" b="b"/>
              <a:pathLst>
                <a:path w="3319" h="1610" extrusionOk="0">
                  <a:moveTo>
                    <a:pt x="1958" y="0"/>
                  </a:moveTo>
                  <a:cubicBezTo>
                    <a:pt x="1939" y="0"/>
                    <a:pt x="1927" y="3"/>
                    <a:pt x="1927" y="10"/>
                  </a:cubicBezTo>
                  <a:lnTo>
                    <a:pt x="1927" y="390"/>
                  </a:lnTo>
                  <a:cubicBezTo>
                    <a:pt x="1628" y="426"/>
                    <a:pt x="1321" y="462"/>
                    <a:pt x="1022" y="535"/>
                  </a:cubicBezTo>
                  <a:cubicBezTo>
                    <a:pt x="796" y="571"/>
                    <a:pt x="607" y="652"/>
                    <a:pt x="417" y="761"/>
                  </a:cubicBezTo>
                  <a:cubicBezTo>
                    <a:pt x="191" y="878"/>
                    <a:pt x="46" y="1104"/>
                    <a:pt x="1" y="1367"/>
                  </a:cubicBezTo>
                  <a:cubicBezTo>
                    <a:pt x="577" y="1509"/>
                    <a:pt x="1209" y="1609"/>
                    <a:pt x="1830" y="1609"/>
                  </a:cubicBezTo>
                  <a:cubicBezTo>
                    <a:pt x="2348" y="1609"/>
                    <a:pt x="2858" y="1539"/>
                    <a:pt x="3319" y="1367"/>
                  </a:cubicBezTo>
                  <a:lnTo>
                    <a:pt x="3319" y="1330"/>
                  </a:lnTo>
                  <a:lnTo>
                    <a:pt x="3319" y="1141"/>
                  </a:lnTo>
                  <a:cubicBezTo>
                    <a:pt x="3319" y="842"/>
                    <a:pt x="3283" y="571"/>
                    <a:pt x="3283" y="273"/>
                  </a:cubicBezTo>
                  <a:cubicBezTo>
                    <a:pt x="3283" y="236"/>
                    <a:pt x="3247" y="164"/>
                    <a:pt x="3210" y="119"/>
                  </a:cubicBezTo>
                  <a:cubicBezTo>
                    <a:pt x="3165" y="83"/>
                    <a:pt x="3129" y="83"/>
                    <a:pt x="3057" y="83"/>
                  </a:cubicBezTo>
                  <a:cubicBezTo>
                    <a:pt x="2939" y="119"/>
                    <a:pt x="2903" y="236"/>
                    <a:pt x="2867" y="309"/>
                  </a:cubicBezTo>
                  <a:cubicBezTo>
                    <a:pt x="2810" y="408"/>
                    <a:pt x="2751" y="465"/>
                    <a:pt x="2692" y="465"/>
                  </a:cubicBezTo>
                  <a:cubicBezTo>
                    <a:pt x="2638" y="465"/>
                    <a:pt x="2584" y="417"/>
                    <a:pt x="2532" y="309"/>
                  </a:cubicBezTo>
                  <a:cubicBezTo>
                    <a:pt x="2487" y="236"/>
                    <a:pt x="2487" y="164"/>
                    <a:pt x="2415" y="119"/>
                  </a:cubicBezTo>
                  <a:cubicBezTo>
                    <a:pt x="2379" y="83"/>
                    <a:pt x="2306" y="83"/>
                    <a:pt x="2261" y="47"/>
                  </a:cubicBezTo>
                  <a:cubicBezTo>
                    <a:pt x="2232" y="47"/>
                    <a:pt x="2035" y="0"/>
                    <a:pt x="1958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7030738" y="4421106"/>
              <a:ext cx="70741" cy="56122"/>
            </a:xfrm>
            <a:custGeom>
              <a:avLst/>
              <a:gdLst/>
              <a:ahLst/>
              <a:cxnLst/>
              <a:rect l="l" t="t" r="r" b="b"/>
              <a:pathLst>
                <a:path w="571" h="453" extrusionOk="0">
                  <a:moveTo>
                    <a:pt x="118" y="1"/>
                  </a:moveTo>
                  <a:cubicBezTo>
                    <a:pt x="37" y="1"/>
                    <a:pt x="1" y="37"/>
                    <a:pt x="1" y="37"/>
                  </a:cubicBezTo>
                  <a:cubicBezTo>
                    <a:pt x="1" y="82"/>
                    <a:pt x="37" y="82"/>
                    <a:pt x="118" y="82"/>
                  </a:cubicBezTo>
                  <a:cubicBezTo>
                    <a:pt x="154" y="118"/>
                    <a:pt x="263" y="118"/>
                    <a:pt x="344" y="191"/>
                  </a:cubicBezTo>
                  <a:cubicBezTo>
                    <a:pt x="417" y="227"/>
                    <a:pt x="453" y="308"/>
                    <a:pt x="489" y="344"/>
                  </a:cubicBezTo>
                  <a:cubicBezTo>
                    <a:pt x="489" y="417"/>
                    <a:pt x="489" y="453"/>
                    <a:pt x="525" y="453"/>
                  </a:cubicBezTo>
                  <a:cubicBezTo>
                    <a:pt x="525" y="453"/>
                    <a:pt x="570" y="417"/>
                    <a:pt x="570" y="344"/>
                  </a:cubicBezTo>
                  <a:cubicBezTo>
                    <a:pt x="525" y="263"/>
                    <a:pt x="489" y="154"/>
                    <a:pt x="380" y="82"/>
                  </a:cubicBezTo>
                  <a:cubicBezTo>
                    <a:pt x="263" y="37"/>
                    <a:pt x="191" y="1"/>
                    <a:pt x="118" y="1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6979199" y="4435725"/>
              <a:ext cx="70741" cy="41503"/>
            </a:xfrm>
            <a:custGeom>
              <a:avLst/>
              <a:gdLst/>
              <a:ahLst/>
              <a:cxnLst/>
              <a:rect l="l" t="t" r="r" b="b"/>
              <a:pathLst>
                <a:path w="571" h="335" extrusionOk="0">
                  <a:moveTo>
                    <a:pt x="118" y="0"/>
                  </a:moveTo>
                  <a:cubicBezTo>
                    <a:pt x="37" y="0"/>
                    <a:pt x="1" y="36"/>
                    <a:pt x="1" y="36"/>
                  </a:cubicBezTo>
                  <a:cubicBezTo>
                    <a:pt x="1" y="73"/>
                    <a:pt x="37" y="73"/>
                    <a:pt x="118" y="73"/>
                  </a:cubicBezTo>
                  <a:cubicBezTo>
                    <a:pt x="155" y="109"/>
                    <a:pt x="263" y="109"/>
                    <a:pt x="344" y="145"/>
                  </a:cubicBezTo>
                  <a:cubicBezTo>
                    <a:pt x="381" y="190"/>
                    <a:pt x="453" y="226"/>
                    <a:pt x="489" y="262"/>
                  </a:cubicBezTo>
                  <a:cubicBezTo>
                    <a:pt x="534" y="335"/>
                    <a:pt x="534" y="335"/>
                    <a:pt x="570" y="335"/>
                  </a:cubicBezTo>
                  <a:lnTo>
                    <a:pt x="570" y="226"/>
                  </a:lnTo>
                  <a:cubicBezTo>
                    <a:pt x="534" y="190"/>
                    <a:pt x="453" y="109"/>
                    <a:pt x="381" y="36"/>
                  </a:cubicBezTo>
                  <a:cubicBezTo>
                    <a:pt x="263" y="0"/>
                    <a:pt x="191" y="0"/>
                    <a:pt x="118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7207778" y="4425566"/>
              <a:ext cx="47078" cy="103200"/>
            </a:xfrm>
            <a:custGeom>
              <a:avLst/>
              <a:gdLst/>
              <a:ahLst/>
              <a:cxnLst/>
              <a:rect l="l" t="t" r="r" b="b"/>
              <a:pathLst>
                <a:path w="380" h="833" extrusionOk="0">
                  <a:moveTo>
                    <a:pt x="344" y="1"/>
                  </a:moveTo>
                  <a:cubicBezTo>
                    <a:pt x="271" y="1"/>
                    <a:pt x="190" y="82"/>
                    <a:pt x="154" y="155"/>
                  </a:cubicBezTo>
                  <a:cubicBezTo>
                    <a:pt x="45" y="308"/>
                    <a:pt x="0" y="534"/>
                    <a:pt x="118" y="679"/>
                  </a:cubicBezTo>
                  <a:cubicBezTo>
                    <a:pt x="190" y="760"/>
                    <a:pt x="271" y="797"/>
                    <a:pt x="380" y="833"/>
                  </a:cubicBezTo>
                  <a:lnTo>
                    <a:pt x="380" y="797"/>
                  </a:lnTo>
                  <a:cubicBezTo>
                    <a:pt x="380" y="534"/>
                    <a:pt x="344" y="272"/>
                    <a:pt x="344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7558389" y="4500644"/>
              <a:ext cx="415651" cy="112120"/>
            </a:xfrm>
            <a:custGeom>
              <a:avLst/>
              <a:gdLst/>
              <a:ahLst/>
              <a:cxnLst/>
              <a:rect l="l" t="t" r="r" b="b"/>
              <a:pathLst>
                <a:path w="3355" h="905" extrusionOk="0">
                  <a:moveTo>
                    <a:pt x="3164" y="1"/>
                  </a:moveTo>
                  <a:cubicBezTo>
                    <a:pt x="3092" y="1"/>
                    <a:pt x="2974" y="37"/>
                    <a:pt x="2902" y="37"/>
                  </a:cubicBezTo>
                  <a:lnTo>
                    <a:pt x="2595" y="37"/>
                  </a:lnTo>
                  <a:cubicBezTo>
                    <a:pt x="2487" y="31"/>
                    <a:pt x="2379" y="28"/>
                    <a:pt x="2271" y="28"/>
                  </a:cubicBezTo>
                  <a:cubicBezTo>
                    <a:pt x="1743" y="28"/>
                    <a:pt x="1211" y="99"/>
                    <a:pt x="678" y="227"/>
                  </a:cubicBezTo>
                  <a:cubicBezTo>
                    <a:pt x="488" y="299"/>
                    <a:pt x="226" y="344"/>
                    <a:pt x="72" y="489"/>
                  </a:cubicBezTo>
                  <a:cubicBezTo>
                    <a:pt x="0" y="606"/>
                    <a:pt x="0" y="715"/>
                    <a:pt x="36" y="832"/>
                  </a:cubicBezTo>
                  <a:cubicBezTo>
                    <a:pt x="380" y="869"/>
                    <a:pt x="714" y="905"/>
                    <a:pt x="1058" y="905"/>
                  </a:cubicBezTo>
                  <a:cubicBezTo>
                    <a:pt x="1356" y="905"/>
                    <a:pt x="1655" y="869"/>
                    <a:pt x="1917" y="832"/>
                  </a:cubicBezTo>
                  <a:cubicBezTo>
                    <a:pt x="2070" y="796"/>
                    <a:pt x="2188" y="796"/>
                    <a:pt x="2296" y="751"/>
                  </a:cubicBezTo>
                  <a:cubicBezTo>
                    <a:pt x="2450" y="715"/>
                    <a:pt x="2559" y="715"/>
                    <a:pt x="2676" y="643"/>
                  </a:cubicBezTo>
                  <a:cubicBezTo>
                    <a:pt x="2902" y="570"/>
                    <a:pt x="3164" y="525"/>
                    <a:pt x="3354" y="380"/>
                  </a:cubicBezTo>
                  <a:cubicBezTo>
                    <a:pt x="3354" y="263"/>
                    <a:pt x="3273" y="37"/>
                    <a:pt x="3164" y="1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15"/>
            <p:cNvSpPr/>
            <p:nvPr/>
          </p:nvSpPr>
          <p:spPr>
            <a:xfrm>
              <a:off x="7011659" y="2677219"/>
              <a:ext cx="486268" cy="1659507"/>
            </a:xfrm>
            <a:custGeom>
              <a:avLst/>
              <a:gdLst/>
              <a:ahLst/>
              <a:cxnLst/>
              <a:rect l="l" t="t" r="r" b="b"/>
              <a:pathLst>
                <a:path w="3925" h="13395" extrusionOk="0">
                  <a:moveTo>
                    <a:pt x="3489" y="1"/>
                  </a:moveTo>
                  <a:cubicBezTo>
                    <a:pt x="2820" y="1"/>
                    <a:pt x="1212" y="1456"/>
                    <a:pt x="1212" y="1456"/>
                  </a:cubicBezTo>
                  <a:cubicBezTo>
                    <a:pt x="1212" y="1456"/>
                    <a:pt x="1" y="8318"/>
                    <a:pt x="607" y="13363"/>
                  </a:cubicBezTo>
                  <a:cubicBezTo>
                    <a:pt x="1008" y="13387"/>
                    <a:pt x="1280" y="13395"/>
                    <a:pt x="1465" y="13395"/>
                  </a:cubicBezTo>
                  <a:cubicBezTo>
                    <a:pt x="1834" y="13395"/>
                    <a:pt x="1854" y="13363"/>
                    <a:pt x="1854" y="13363"/>
                  </a:cubicBezTo>
                  <a:cubicBezTo>
                    <a:pt x="1854" y="13363"/>
                    <a:pt x="2153" y="4774"/>
                    <a:pt x="3473" y="1456"/>
                  </a:cubicBezTo>
                  <a:cubicBezTo>
                    <a:pt x="3925" y="365"/>
                    <a:pt x="3824" y="1"/>
                    <a:pt x="3489" y="1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571769" y="4244190"/>
              <a:ext cx="378732" cy="327937"/>
            </a:xfrm>
            <a:custGeom>
              <a:avLst/>
              <a:gdLst/>
              <a:ahLst/>
              <a:cxnLst/>
              <a:rect l="l" t="t" r="r" b="b"/>
              <a:pathLst>
                <a:path w="3057" h="2647" extrusionOk="0">
                  <a:moveTo>
                    <a:pt x="2640" y="0"/>
                  </a:moveTo>
                  <a:cubicBezTo>
                    <a:pt x="2331" y="0"/>
                    <a:pt x="2013" y="194"/>
                    <a:pt x="1702" y="194"/>
                  </a:cubicBezTo>
                  <a:cubicBezTo>
                    <a:pt x="1677" y="194"/>
                    <a:pt x="1653" y="193"/>
                    <a:pt x="1628" y="190"/>
                  </a:cubicBezTo>
                  <a:lnTo>
                    <a:pt x="1628" y="190"/>
                  </a:lnTo>
                  <a:cubicBezTo>
                    <a:pt x="1700" y="642"/>
                    <a:pt x="1773" y="1013"/>
                    <a:pt x="1854" y="1465"/>
                  </a:cubicBezTo>
                  <a:cubicBezTo>
                    <a:pt x="1510" y="1510"/>
                    <a:pt x="1176" y="1655"/>
                    <a:pt x="868" y="1736"/>
                  </a:cubicBezTo>
                  <a:cubicBezTo>
                    <a:pt x="642" y="1808"/>
                    <a:pt x="416" y="1917"/>
                    <a:pt x="272" y="2071"/>
                  </a:cubicBezTo>
                  <a:cubicBezTo>
                    <a:pt x="118" y="2224"/>
                    <a:pt x="0" y="2450"/>
                    <a:pt x="46" y="2640"/>
                  </a:cubicBezTo>
                  <a:cubicBezTo>
                    <a:pt x="122" y="2645"/>
                    <a:pt x="198" y="2647"/>
                    <a:pt x="274" y="2647"/>
                  </a:cubicBezTo>
                  <a:cubicBezTo>
                    <a:pt x="789" y="2647"/>
                    <a:pt x="1289" y="2550"/>
                    <a:pt x="1809" y="2487"/>
                  </a:cubicBezTo>
                  <a:cubicBezTo>
                    <a:pt x="2188" y="2414"/>
                    <a:pt x="2677" y="2333"/>
                    <a:pt x="3056" y="2143"/>
                  </a:cubicBezTo>
                  <a:cubicBezTo>
                    <a:pt x="2903" y="1429"/>
                    <a:pt x="2758" y="715"/>
                    <a:pt x="2640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558389" y="4366222"/>
              <a:ext cx="405492" cy="215692"/>
            </a:xfrm>
            <a:custGeom>
              <a:avLst/>
              <a:gdLst/>
              <a:ahLst/>
              <a:cxnLst/>
              <a:rect l="l" t="t" r="r" b="b"/>
              <a:pathLst>
                <a:path w="3273" h="1741" extrusionOk="0">
                  <a:moveTo>
                    <a:pt x="2938" y="1"/>
                  </a:moveTo>
                  <a:cubicBezTo>
                    <a:pt x="2911" y="1"/>
                    <a:pt x="2884" y="10"/>
                    <a:pt x="2866" y="28"/>
                  </a:cubicBezTo>
                  <a:cubicBezTo>
                    <a:pt x="2748" y="73"/>
                    <a:pt x="2748" y="145"/>
                    <a:pt x="2712" y="254"/>
                  </a:cubicBezTo>
                  <a:cubicBezTo>
                    <a:pt x="2647" y="359"/>
                    <a:pt x="2596" y="417"/>
                    <a:pt x="2537" y="417"/>
                  </a:cubicBezTo>
                  <a:cubicBezTo>
                    <a:pt x="2490" y="417"/>
                    <a:pt x="2437" y="380"/>
                    <a:pt x="2369" y="299"/>
                  </a:cubicBezTo>
                  <a:cubicBezTo>
                    <a:pt x="2296" y="218"/>
                    <a:pt x="2296" y="145"/>
                    <a:pt x="2224" y="109"/>
                  </a:cubicBezTo>
                  <a:cubicBezTo>
                    <a:pt x="2188" y="109"/>
                    <a:pt x="2107" y="109"/>
                    <a:pt x="2070" y="73"/>
                  </a:cubicBezTo>
                  <a:cubicBezTo>
                    <a:pt x="2046" y="73"/>
                    <a:pt x="1886" y="53"/>
                    <a:pt x="1794" y="53"/>
                  </a:cubicBezTo>
                  <a:cubicBezTo>
                    <a:pt x="1749" y="53"/>
                    <a:pt x="1721" y="58"/>
                    <a:pt x="1736" y="73"/>
                  </a:cubicBezTo>
                  <a:cubicBezTo>
                    <a:pt x="1736" y="218"/>
                    <a:pt x="1772" y="335"/>
                    <a:pt x="1772" y="444"/>
                  </a:cubicBezTo>
                  <a:cubicBezTo>
                    <a:pt x="1465" y="525"/>
                    <a:pt x="1166" y="597"/>
                    <a:pt x="904" y="706"/>
                  </a:cubicBezTo>
                  <a:cubicBezTo>
                    <a:pt x="678" y="787"/>
                    <a:pt x="488" y="896"/>
                    <a:pt x="298" y="1050"/>
                  </a:cubicBezTo>
                  <a:cubicBezTo>
                    <a:pt x="154" y="1203"/>
                    <a:pt x="0" y="1429"/>
                    <a:pt x="36" y="1691"/>
                  </a:cubicBezTo>
                  <a:cubicBezTo>
                    <a:pt x="334" y="1722"/>
                    <a:pt x="645" y="1741"/>
                    <a:pt x="961" y="1741"/>
                  </a:cubicBezTo>
                  <a:cubicBezTo>
                    <a:pt x="1767" y="1741"/>
                    <a:pt x="2597" y="1616"/>
                    <a:pt x="3273" y="1239"/>
                  </a:cubicBezTo>
                  <a:lnTo>
                    <a:pt x="3273" y="1203"/>
                  </a:lnTo>
                  <a:lnTo>
                    <a:pt x="3273" y="1013"/>
                  </a:lnTo>
                  <a:cubicBezTo>
                    <a:pt x="3201" y="706"/>
                    <a:pt x="3164" y="444"/>
                    <a:pt x="3092" y="182"/>
                  </a:cubicBezTo>
                  <a:cubicBezTo>
                    <a:pt x="3092" y="109"/>
                    <a:pt x="3047" y="73"/>
                    <a:pt x="3011" y="28"/>
                  </a:cubicBezTo>
                  <a:cubicBezTo>
                    <a:pt x="2993" y="10"/>
                    <a:pt x="2965" y="1"/>
                    <a:pt x="293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7726385" y="4418256"/>
              <a:ext cx="75077" cy="50052"/>
            </a:xfrm>
            <a:custGeom>
              <a:avLst/>
              <a:gdLst/>
              <a:ahLst/>
              <a:cxnLst/>
              <a:rect l="l" t="t" r="r" b="b"/>
              <a:pathLst>
                <a:path w="606" h="404" extrusionOk="0">
                  <a:moveTo>
                    <a:pt x="209" y="0"/>
                  </a:moveTo>
                  <a:cubicBezTo>
                    <a:pt x="175" y="0"/>
                    <a:pt x="142" y="9"/>
                    <a:pt x="109" y="24"/>
                  </a:cubicBezTo>
                  <a:cubicBezTo>
                    <a:pt x="36" y="24"/>
                    <a:pt x="0" y="60"/>
                    <a:pt x="0" y="60"/>
                  </a:cubicBezTo>
                  <a:cubicBezTo>
                    <a:pt x="0" y="60"/>
                    <a:pt x="36" y="105"/>
                    <a:pt x="109" y="105"/>
                  </a:cubicBezTo>
                  <a:cubicBezTo>
                    <a:pt x="190" y="105"/>
                    <a:pt x="262" y="105"/>
                    <a:pt x="335" y="141"/>
                  </a:cubicBezTo>
                  <a:cubicBezTo>
                    <a:pt x="416" y="177"/>
                    <a:pt x="488" y="250"/>
                    <a:pt x="525" y="286"/>
                  </a:cubicBezTo>
                  <a:cubicBezTo>
                    <a:pt x="561" y="331"/>
                    <a:pt x="561" y="403"/>
                    <a:pt x="561" y="403"/>
                  </a:cubicBezTo>
                  <a:cubicBezTo>
                    <a:pt x="606" y="403"/>
                    <a:pt x="606" y="331"/>
                    <a:pt x="606" y="250"/>
                  </a:cubicBezTo>
                  <a:cubicBezTo>
                    <a:pt x="561" y="177"/>
                    <a:pt x="488" y="105"/>
                    <a:pt x="380" y="60"/>
                  </a:cubicBezTo>
                  <a:cubicBezTo>
                    <a:pt x="311" y="18"/>
                    <a:pt x="258" y="0"/>
                    <a:pt x="209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7679306" y="4438203"/>
              <a:ext cx="75201" cy="39025"/>
            </a:xfrm>
            <a:custGeom>
              <a:avLst/>
              <a:gdLst/>
              <a:ahLst/>
              <a:cxnLst/>
              <a:rect l="l" t="t" r="r" b="b"/>
              <a:pathLst>
                <a:path w="607" h="315" extrusionOk="0">
                  <a:moveTo>
                    <a:pt x="256" y="0"/>
                  </a:moveTo>
                  <a:cubicBezTo>
                    <a:pt x="194" y="0"/>
                    <a:pt x="130" y="16"/>
                    <a:pt x="82" y="16"/>
                  </a:cubicBezTo>
                  <a:cubicBezTo>
                    <a:pt x="37" y="53"/>
                    <a:pt x="0" y="53"/>
                    <a:pt x="0" y="53"/>
                  </a:cubicBezTo>
                  <a:cubicBezTo>
                    <a:pt x="0" y="89"/>
                    <a:pt x="37" y="89"/>
                    <a:pt x="118" y="89"/>
                  </a:cubicBezTo>
                  <a:cubicBezTo>
                    <a:pt x="154" y="89"/>
                    <a:pt x="226" y="89"/>
                    <a:pt x="308" y="125"/>
                  </a:cubicBezTo>
                  <a:cubicBezTo>
                    <a:pt x="380" y="170"/>
                    <a:pt x="452" y="206"/>
                    <a:pt x="489" y="242"/>
                  </a:cubicBezTo>
                  <a:lnTo>
                    <a:pt x="570" y="315"/>
                  </a:lnTo>
                  <a:cubicBezTo>
                    <a:pt x="606" y="279"/>
                    <a:pt x="606" y="242"/>
                    <a:pt x="570" y="206"/>
                  </a:cubicBezTo>
                  <a:cubicBezTo>
                    <a:pt x="534" y="125"/>
                    <a:pt x="452" y="53"/>
                    <a:pt x="344" y="16"/>
                  </a:cubicBezTo>
                  <a:cubicBezTo>
                    <a:pt x="317" y="4"/>
                    <a:pt x="287" y="0"/>
                    <a:pt x="256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7465347" y="2820561"/>
              <a:ext cx="457154" cy="1516661"/>
            </a:xfrm>
            <a:custGeom>
              <a:avLst/>
              <a:gdLst/>
              <a:ahLst/>
              <a:cxnLst/>
              <a:rect l="l" t="t" r="r" b="b"/>
              <a:pathLst>
                <a:path w="3690" h="12242" extrusionOk="0">
                  <a:moveTo>
                    <a:pt x="1" y="0"/>
                  </a:moveTo>
                  <a:cubicBezTo>
                    <a:pt x="1" y="0"/>
                    <a:pt x="407" y="7875"/>
                    <a:pt x="2442" y="12242"/>
                  </a:cubicBezTo>
                  <a:cubicBezTo>
                    <a:pt x="3499" y="12169"/>
                    <a:pt x="3689" y="12016"/>
                    <a:pt x="3689" y="12016"/>
                  </a:cubicBezTo>
                  <a:cubicBezTo>
                    <a:pt x="3689" y="12016"/>
                    <a:pt x="1881" y="4032"/>
                    <a:pt x="2261" y="7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7907761" y="4393107"/>
              <a:ext cx="56122" cy="103200"/>
            </a:xfrm>
            <a:custGeom>
              <a:avLst/>
              <a:gdLst/>
              <a:ahLst/>
              <a:cxnLst/>
              <a:rect l="l" t="t" r="r" b="b"/>
              <a:pathLst>
                <a:path w="453" h="833" extrusionOk="0">
                  <a:moveTo>
                    <a:pt x="272" y="1"/>
                  </a:moveTo>
                  <a:cubicBezTo>
                    <a:pt x="227" y="37"/>
                    <a:pt x="154" y="118"/>
                    <a:pt x="118" y="191"/>
                  </a:cubicBezTo>
                  <a:cubicBezTo>
                    <a:pt x="1" y="344"/>
                    <a:pt x="1" y="570"/>
                    <a:pt x="154" y="715"/>
                  </a:cubicBezTo>
                  <a:cubicBezTo>
                    <a:pt x="227" y="796"/>
                    <a:pt x="344" y="833"/>
                    <a:pt x="453" y="833"/>
                  </a:cubicBezTo>
                  <a:lnTo>
                    <a:pt x="453" y="796"/>
                  </a:lnTo>
                  <a:cubicBezTo>
                    <a:pt x="381" y="534"/>
                    <a:pt x="344" y="263"/>
                    <a:pt x="272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2" name="Google Shape;1222;p15"/>
            <p:cNvSpPr/>
            <p:nvPr/>
          </p:nvSpPr>
          <p:spPr>
            <a:xfrm>
              <a:off x="7175195" y="2715502"/>
              <a:ext cx="238736" cy="1621720"/>
            </a:xfrm>
            <a:custGeom>
              <a:avLst/>
              <a:gdLst/>
              <a:ahLst/>
              <a:cxnLst/>
              <a:rect l="l" t="t" r="r" b="b"/>
              <a:pathLst>
                <a:path w="1927" h="13090" extrusionOk="0">
                  <a:moveTo>
                    <a:pt x="1868" y="1"/>
                  </a:moveTo>
                  <a:cubicBezTo>
                    <a:pt x="1839" y="1"/>
                    <a:pt x="1809" y="21"/>
                    <a:pt x="1809" y="62"/>
                  </a:cubicBezTo>
                  <a:cubicBezTo>
                    <a:pt x="1023" y="2322"/>
                    <a:pt x="607" y="4691"/>
                    <a:pt x="345" y="7068"/>
                  </a:cubicBezTo>
                  <a:cubicBezTo>
                    <a:pt x="119" y="9057"/>
                    <a:pt x="1" y="11092"/>
                    <a:pt x="119" y="13090"/>
                  </a:cubicBezTo>
                  <a:lnTo>
                    <a:pt x="263" y="13090"/>
                  </a:lnTo>
                  <a:cubicBezTo>
                    <a:pt x="119" y="11137"/>
                    <a:pt x="227" y="9139"/>
                    <a:pt x="453" y="7213"/>
                  </a:cubicBezTo>
                  <a:cubicBezTo>
                    <a:pt x="715" y="4763"/>
                    <a:pt x="1131" y="2394"/>
                    <a:pt x="1927" y="62"/>
                  </a:cubicBezTo>
                  <a:cubicBezTo>
                    <a:pt x="1927" y="21"/>
                    <a:pt x="1897" y="1"/>
                    <a:pt x="1868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3" name="Google Shape;1223;p15"/>
            <p:cNvSpPr/>
            <p:nvPr/>
          </p:nvSpPr>
          <p:spPr>
            <a:xfrm>
              <a:off x="7599768" y="2825021"/>
              <a:ext cx="262275" cy="1507741"/>
            </a:xfrm>
            <a:custGeom>
              <a:avLst/>
              <a:gdLst/>
              <a:ahLst/>
              <a:cxnLst/>
              <a:rect l="l" t="t" r="r" b="b"/>
              <a:pathLst>
                <a:path w="2117" h="12170" extrusionOk="0">
                  <a:moveTo>
                    <a:pt x="154" y="0"/>
                  </a:moveTo>
                  <a:cubicBezTo>
                    <a:pt x="1" y="4105"/>
                    <a:pt x="642" y="8255"/>
                    <a:pt x="1999" y="12170"/>
                  </a:cubicBezTo>
                  <a:cubicBezTo>
                    <a:pt x="2035" y="12133"/>
                    <a:pt x="2080" y="12133"/>
                    <a:pt x="2116" y="12133"/>
                  </a:cubicBezTo>
                  <a:cubicBezTo>
                    <a:pt x="760" y="8255"/>
                    <a:pt x="154" y="4105"/>
                    <a:pt x="27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4" name="Google Shape;1224;p15"/>
            <p:cNvSpPr/>
            <p:nvPr/>
          </p:nvSpPr>
          <p:spPr>
            <a:xfrm>
              <a:off x="7465347" y="2820561"/>
              <a:ext cx="124" cy="1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Google Shape;1225;p15"/>
            <p:cNvSpPr/>
            <p:nvPr/>
          </p:nvSpPr>
          <p:spPr>
            <a:xfrm>
              <a:off x="7465347" y="2820561"/>
              <a:ext cx="153624" cy="228577"/>
            </a:xfrm>
            <a:custGeom>
              <a:avLst/>
              <a:gdLst/>
              <a:ahLst/>
              <a:cxnLst/>
              <a:rect l="l" t="t" r="r" b="b"/>
              <a:pathLst>
                <a:path w="1240" h="1845" extrusionOk="0">
                  <a:moveTo>
                    <a:pt x="1" y="0"/>
                  </a:moveTo>
                  <a:cubicBezTo>
                    <a:pt x="1" y="36"/>
                    <a:pt x="37" y="751"/>
                    <a:pt x="145" y="1845"/>
                  </a:cubicBezTo>
                  <a:cubicBezTo>
                    <a:pt x="489" y="1808"/>
                    <a:pt x="859" y="1808"/>
                    <a:pt x="1203" y="1736"/>
                  </a:cubicBezTo>
                  <a:cubicBezTo>
                    <a:pt x="1203" y="1166"/>
                    <a:pt x="1203" y="606"/>
                    <a:pt x="1239" y="3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6" name="Google Shape;1226;p15"/>
            <p:cNvSpPr/>
            <p:nvPr/>
          </p:nvSpPr>
          <p:spPr>
            <a:xfrm>
              <a:off x="7735305" y="2829481"/>
              <a:ext cx="10159" cy="168119"/>
            </a:xfrm>
            <a:custGeom>
              <a:avLst/>
              <a:gdLst/>
              <a:ahLst/>
              <a:cxnLst/>
              <a:rect l="l" t="t" r="r" b="b"/>
              <a:pathLst>
                <a:path w="82" h="1357" extrusionOk="0">
                  <a:moveTo>
                    <a:pt x="37" y="190"/>
                  </a:moveTo>
                  <a:cubicBezTo>
                    <a:pt x="0" y="570"/>
                    <a:pt x="0" y="950"/>
                    <a:pt x="0" y="1357"/>
                  </a:cubicBezTo>
                  <a:lnTo>
                    <a:pt x="0" y="1357"/>
                  </a:lnTo>
                  <a:cubicBezTo>
                    <a:pt x="0" y="950"/>
                    <a:pt x="0" y="570"/>
                    <a:pt x="37" y="190"/>
                  </a:cubicBezTo>
                  <a:close/>
                  <a:moveTo>
                    <a:pt x="37" y="190"/>
                  </a:moveTo>
                  <a:lnTo>
                    <a:pt x="37" y="190"/>
                  </a:lnTo>
                  <a:lnTo>
                    <a:pt x="37" y="190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18"/>
                  </a:moveTo>
                  <a:lnTo>
                    <a:pt x="37" y="118"/>
                  </a:lnTo>
                  <a:lnTo>
                    <a:pt x="37" y="118"/>
                  </a:lnTo>
                  <a:close/>
                  <a:moveTo>
                    <a:pt x="37" y="82"/>
                  </a:moveTo>
                  <a:lnTo>
                    <a:pt x="37" y="82"/>
                  </a:lnTo>
                  <a:lnTo>
                    <a:pt x="37" y="82"/>
                  </a:lnTo>
                  <a:close/>
                  <a:moveTo>
                    <a:pt x="37" y="46"/>
                  </a:moveTo>
                  <a:lnTo>
                    <a:pt x="37" y="46"/>
                  </a:lnTo>
                  <a:lnTo>
                    <a:pt x="37" y="46"/>
                  </a:lnTo>
                  <a:close/>
                  <a:moveTo>
                    <a:pt x="37" y="1"/>
                  </a:moveTo>
                  <a:lnTo>
                    <a:pt x="37" y="46"/>
                  </a:lnTo>
                  <a:lnTo>
                    <a:pt x="37" y="1"/>
                  </a:lnTo>
                  <a:close/>
                  <a:moveTo>
                    <a:pt x="82" y="1"/>
                  </a:moveTo>
                  <a:lnTo>
                    <a:pt x="37" y="1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Google Shape;1227;p15"/>
            <p:cNvSpPr/>
            <p:nvPr/>
          </p:nvSpPr>
          <p:spPr>
            <a:xfrm>
              <a:off x="7633343" y="2825021"/>
              <a:ext cx="112120" cy="206153"/>
            </a:xfrm>
            <a:custGeom>
              <a:avLst/>
              <a:gdLst/>
              <a:ahLst/>
              <a:cxnLst/>
              <a:rect l="l" t="t" r="r" b="b"/>
              <a:pathLst>
                <a:path w="905" h="1664" extrusionOk="0">
                  <a:moveTo>
                    <a:pt x="1" y="0"/>
                  </a:moveTo>
                  <a:lnTo>
                    <a:pt x="1" y="1664"/>
                  </a:lnTo>
                  <a:cubicBezTo>
                    <a:pt x="109" y="1664"/>
                    <a:pt x="263" y="1619"/>
                    <a:pt x="371" y="1583"/>
                  </a:cubicBezTo>
                  <a:cubicBezTo>
                    <a:pt x="525" y="1510"/>
                    <a:pt x="679" y="1474"/>
                    <a:pt x="823" y="1393"/>
                  </a:cubicBezTo>
                  <a:cubicBezTo>
                    <a:pt x="823" y="986"/>
                    <a:pt x="823" y="606"/>
                    <a:pt x="860" y="226"/>
                  </a:cubicBezTo>
                  <a:lnTo>
                    <a:pt x="860" y="190"/>
                  </a:lnTo>
                  <a:lnTo>
                    <a:pt x="860" y="154"/>
                  </a:lnTo>
                  <a:lnTo>
                    <a:pt x="860" y="118"/>
                  </a:lnTo>
                  <a:lnTo>
                    <a:pt x="860" y="82"/>
                  </a:lnTo>
                  <a:lnTo>
                    <a:pt x="860" y="37"/>
                  </a:lnTo>
                  <a:lnTo>
                    <a:pt x="905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15"/>
            <p:cNvSpPr/>
            <p:nvPr/>
          </p:nvSpPr>
          <p:spPr>
            <a:xfrm>
              <a:off x="7614387" y="2825021"/>
              <a:ext cx="19079" cy="210737"/>
            </a:xfrm>
            <a:custGeom>
              <a:avLst/>
              <a:gdLst/>
              <a:ahLst/>
              <a:cxnLst/>
              <a:rect l="l" t="t" r="r" b="b"/>
              <a:pathLst>
                <a:path w="154" h="1701" extrusionOk="0">
                  <a:moveTo>
                    <a:pt x="36" y="0"/>
                  </a:moveTo>
                  <a:cubicBezTo>
                    <a:pt x="0" y="570"/>
                    <a:pt x="0" y="1130"/>
                    <a:pt x="0" y="1700"/>
                  </a:cubicBezTo>
                  <a:cubicBezTo>
                    <a:pt x="72" y="1700"/>
                    <a:pt x="109" y="1664"/>
                    <a:pt x="154" y="1664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15"/>
            <p:cNvSpPr/>
            <p:nvPr/>
          </p:nvSpPr>
          <p:spPr>
            <a:xfrm>
              <a:off x="7161814" y="2675981"/>
              <a:ext cx="317158" cy="368697"/>
            </a:xfrm>
            <a:custGeom>
              <a:avLst/>
              <a:gdLst/>
              <a:ahLst/>
              <a:cxnLst/>
              <a:rect l="l" t="t" r="r" b="b"/>
              <a:pathLst>
                <a:path w="2560" h="2976" extrusionOk="0">
                  <a:moveTo>
                    <a:pt x="2261" y="1466"/>
                  </a:moveTo>
                  <a:cubicBezTo>
                    <a:pt x="2107" y="1918"/>
                    <a:pt x="1953" y="2415"/>
                    <a:pt x="1809" y="2975"/>
                  </a:cubicBezTo>
                  <a:lnTo>
                    <a:pt x="1809" y="2975"/>
                  </a:lnTo>
                  <a:cubicBezTo>
                    <a:pt x="1953" y="2415"/>
                    <a:pt x="2107" y="1918"/>
                    <a:pt x="2261" y="1466"/>
                  </a:cubicBez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2261" y="1"/>
                  </a:moveTo>
                  <a:cubicBezTo>
                    <a:pt x="1583" y="1"/>
                    <a:pt x="0" y="1466"/>
                    <a:pt x="0" y="1466"/>
                  </a:cubicBezTo>
                  <a:lnTo>
                    <a:pt x="0" y="1466"/>
                  </a:lnTo>
                  <a:lnTo>
                    <a:pt x="0" y="1466"/>
                  </a:lnTo>
                  <a:cubicBezTo>
                    <a:pt x="0" y="1466"/>
                    <a:pt x="1583" y="1"/>
                    <a:pt x="2261" y="1"/>
                  </a:cubicBezTo>
                  <a:cubicBezTo>
                    <a:pt x="2451" y="1"/>
                    <a:pt x="2559" y="109"/>
                    <a:pt x="2559" y="381"/>
                  </a:cubicBezTo>
                  <a:cubicBezTo>
                    <a:pt x="2559" y="109"/>
                    <a:pt x="2451" y="1"/>
                    <a:pt x="2261" y="1"/>
                  </a:cubicBez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15"/>
            <p:cNvSpPr/>
            <p:nvPr/>
          </p:nvSpPr>
          <p:spPr>
            <a:xfrm>
              <a:off x="7138275" y="2675981"/>
              <a:ext cx="340698" cy="368697"/>
            </a:xfrm>
            <a:custGeom>
              <a:avLst/>
              <a:gdLst/>
              <a:ahLst/>
              <a:cxnLst/>
              <a:rect l="l" t="t" r="r" b="b"/>
              <a:pathLst>
                <a:path w="2750" h="2976" extrusionOk="0">
                  <a:moveTo>
                    <a:pt x="2451" y="1"/>
                  </a:moveTo>
                  <a:cubicBezTo>
                    <a:pt x="1773" y="1"/>
                    <a:pt x="190" y="1466"/>
                    <a:pt x="190" y="1466"/>
                  </a:cubicBezTo>
                  <a:cubicBezTo>
                    <a:pt x="154" y="1511"/>
                    <a:pt x="73" y="1918"/>
                    <a:pt x="1" y="2641"/>
                  </a:cubicBezTo>
                  <a:cubicBezTo>
                    <a:pt x="453" y="2786"/>
                    <a:pt x="905" y="2867"/>
                    <a:pt x="1357" y="2939"/>
                  </a:cubicBezTo>
                  <a:cubicBezTo>
                    <a:pt x="1547" y="2071"/>
                    <a:pt x="1809" y="1203"/>
                    <a:pt x="2107" y="381"/>
                  </a:cubicBezTo>
                  <a:cubicBezTo>
                    <a:pt x="2107" y="335"/>
                    <a:pt x="2107" y="299"/>
                    <a:pt x="2143" y="299"/>
                  </a:cubicBezTo>
                  <a:cubicBezTo>
                    <a:pt x="2189" y="299"/>
                    <a:pt x="2225" y="335"/>
                    <a:pt x="2225" y="381"/>
                  </a:cubicBezTo>
                  <a:cubicBezTo>
                    <a:pt x="1917" y="1240"/>
                    <a:pt x="1691" y="2071"/>
                    <a:pt x="1465" y="2939"/>
                  </a:cubicBezTo>
                  <a:cubicBezTo>
                    <a:pt x="1655" y="2975"/>
                    <a:pt x="1845" y="2975"/>
                    <a:pt x="1999" y="2975"/>
                  </a:cubicBezTo>
                  <a:cubicBezTo>
                    <a:pt x="2143" y="2415"/>
                    <a:pt x="2297" y="1918"/>
                    <a:pt x="2451" y="1466"/>
                  </a:cubicBezTo>
                  <a:cubicBezTo>
                    <a:pt x="2677" y="977"/>
                    <a:pt x="2749" y="607"/>
                    <a:pt x="2749" y="381"/>
                  </a:cubicBezTo>
                  <a:cubicBezTo>
                    <a:pt x="2749" y="109"/>
                    <a:pt x="2641" y="1"/>
                    <a:pt x="2451" y="1"/>
                  </a:cubicBez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15"/>
            <p:cNvSpPr/>
            <p:nvPr/>
          </p:nvSpPr>
          <p:spPr>
            <a:xfrm>
              <a:off x="7306271" y="2713024"/>
              <a:ext cx="107660" cy="327193"/>
            </a:xfrm>
            <a:custGeom>
              <a:avLst/>
              <a:gdLst/>
              <a:ahLst/>
              <a:cxnLst/>
              <a:rect l="l" t="t" r="r" b="b"/>
              <a:pathLst>
                <a:path w="869" h="2641" extrusionOk="0">
                  <a:moveTo>
                    <a:pt x="787" y="0"/>
                  </a:moveTo>
                  <a:cubicBezTo>
                    <a:pt x="751" y="0"/>
                    <a:pt x="751" y="36"/>
                    <a:pt x="751" y="82"/>
                  </a:cubicBezTo>
                  <a:cubicBezTo>
                    <a:pt x="453" y="904"/>
                    <a:pt x="191" y="1772"/>
                    <a:pt x="1" y="2640"/>
                  </a:cubicBezTo>
                  <a:lnTo>
                    <a:pt x="109" y="2640"/>
                  </a:lnTo>
                  <a:cubicBezTo>
                    <a:pt x="335" y="1772"/>
                    <a:pt x="561" y="941"/>
                    <a:pt x="869" y="82"/>
                  </a:cubicBezTo>
                  <a:cubicBezTo>
                    <a:pt x="869" y="36"/>
                    <a:pt x="833" y="0"/>
                    <a:pt x="787" y="0"/>
                  </a:cubicBez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15"/>
            <p:cNvSpPr/>
            <p:nvPr/>
          </p:nvSpPr>
          <p:spPr>
            <a:xfrm>
              <a:off x="7091197" y="1177150"/>
              <a:ext cx="648688" cy="378856"/>
            </a:xfrm>
            <a:custGeom>
              <a:avLst/>
              <a:gdLst/>
              <a:ahLst/>
              <a:cxnLst/>
              <a:rect l="l" t="t" r="r" b="b"/>
              <a:pathLst>
                <a:path w="5236" h="3058" extrusionOk="0">
                  <a:moveTo>
                    <a:pt x="2329" y="0"/>
                  </a:moveTo>
                  <a:cubicBezTo>
                    <a:pt x="1906" y="0"/>
                    <a:pt x="1487" y="71"/>
                    <a:pt x="1131" y="273"/>
                  </a:cubicBezTo>
                  <a:cubicBezTo>
                    <a:pt x="941" y="382"/>
                    <a:pt x="797" y="535"/>
                    <a:pt x="760" y="761"/>
                  </a:cubicBezTo>
                  <a:cubicBezTo>
                    <a:pt x="713" y="750"/>
                    <a:pt x="668" y="745"/>
                    <a:pt x="625" y="745"/>
                  </a:cubicBezTo>
                  <a:cubicBezTo>
                    <a:pt x="357" y="745"/>
                    <a:pt x="181" y="954"/>
                    <a:pt x="118" y="1250"/>
                  </a:cubicBezTo>
                  <a:cubicBezTo>
                    <a:pt x="1" y="1548"/>
                    <a:pt x="37" y="1892"/>
                    <a:pt x="155" y="2190"/>
                  </a:cubicBezTo>
                  <a:cubicBezTo>
                    <a:pt x="227" y="2488"/>
                    <a:pt x="381" y="2796"/>
                    <a:pt x="570" y="3058"/>
                  </a:cubicBezTo>
                  <a:lnTo>
                    <a:pt x="4901" y="2940"/>
                  </a:lnTo>
                  <a:cubicBezTo>
                    <a:pt x="5163" y="2488"/>
                    <a:pt x="5236" y="1928"/>
                    <a:pt x="5091" y="1440"/>
                  </a:cubicBezTo>
                  <a:cubicBezTo>
                    <a:pt x="5010" y="1250"/>
                    <a:pt x="4901" y="1132"/>
                    <a:pt x="4747" y="1024"/>
                  </a:cubicBezTo>
                  <a:cubicBezTo>
                    <a:pt x="4680" y="979"/>
                    <a:pt x="4595" y="944"/>
                    <a:pt x="4514" y="944"/>
                  </a:cubicBezTo>
                  <a:cubicBezTo>
                    <a:pt x="4465" y="944"/>
                    <a:pt x="4418" y="957"/>
                    <a:pt x="4377" y="988"/>
                  </a:cubicBezTo>
                  <a:cubicBezTo>
                    <a:pt x="4413" y="680"/>
                    <a:pt x="4151" y="499"/>
                    <a:pt x="3925" y="346"/>
                  </a:cubicBezTo>
                  <a:cubicBezTo>
                    <a:pt x="3699" y="228"/>
                    <a:pt x="3473" y="156"/>
                    <a:pt x="3201" y="83"/>
                  </a:cubicBezTo>
                  <a:cubicBezTo>
                    <a:pt x="2922" y="35"/>
                    <a:pt x="2625" y="0"/>
                    <a:pt x="2329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15"/>
            <p:cNvSpPr/>
            <p:nvPr/>
          </p:nvSpPr>
          <p:spPr>
            <a:xfrm>
              <a:off x="7129355" y="1545725"/>
              <a:ext cx="78546" cy="139500"/>
            </a:xfrm>
            <a:custGeom>
              <a:avLst/>
              <a:gdLst/>
              <a:ahLst/>
              <a:cxnLst/>
              <a:rect l="l" t="t" r="r" b="b"/>
              <a:pathLst>
                <a:path w="634" h="1126" extrusionOk="0">
                  <a:moveTo>
                    <a:pt x="411" y="1"/>
                  </a:moveTo>
                  <a:cubicBezTo>
                    <a:pt x="389" y="1"/>
                    <a:pt x="363" y="4"/>
                    <a:pt x="335" y="11"/>
                  </a:cubicBezTo>
                  <a:cubicBezTo>
                    <a:pt x="226" y="47"/>
                    <a:pt x="73" y="155"/>
                    <a:pt x="73" y="273"/>
                  </a:cubicBezTo>
                  <a:cubicBezTo>
                    <a:pt x="0" y="535"/>
                    <a:pt x="145" y="915"/>
                    <a:pt x="371" y="1059"/>
                  </a:cubicBezTo>
                  <a:cubicBezTo>
                    <a:pt x="418" y="1106"/>
                    <a:pt x="473" y="1126"/>
                    <a:pt x="526" y="1126"/>
                  </a:cubicBezTo>
                  <a:cubicBezTo>
                    <a:pt x="565" y="1126"/>
                    <a:pt x="602" y="1115"/>
                    <a:pt x="633" y="1095"/>
                  </a:cubicBezTo>
                  <a:lnTo>
                    <a:pt x="633" y="191"/>
                  </a:lnTo>
                  <a:cubicBezTo>
                    <a:pt x="572" y="99"/>
                    <a:pt x="536" y="1"/>
                    <a:pt x="411" y="1"/>
                  </a:cubicBezTo>
                  <a:close/>
                </a:path>
              </a:pathLst>
            </a:custGeom>
            <a:solidFill>
              <a:srgbClr val="CF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15"/>
            <p:cNvSpPr/>
            <p:nvPr/>
          </p:nvSpPr>
          <p:spPr>
            <a:xfrm>
              <a:off x="7147195" y="1574963"/>
              <a:ext cx="56122" cy="93041"/>
            </a:xfrm>
            <a:custGeom>
              <a:avLst/>
              <a:gdLst/>
              <a:ahLst/>
              <a:cxnLst/>
              <a:rect l="l" t="t" r="r" b="b"/>
              <a:pathLst>
                <a:path w="453" h="751" extrusionOk="0">
                  <a:moveTo>
                    <a:pt x="82" y="1"/>
                  </a:moveTo>
                  <a:cubicBezTo>
                    <a:pt x="1" y="1"/>
                    <a:pt x="1" y="109"/>
                    <a:pt x="1" y="145"/>
                  </a:cubicBezTo>
                  <a:cubicBezTo>
                    <a:pt x="1" y="263"/>
                    <a:pt x="37" y="371"/>
                    <a:pt x="118" y="489"/>
                  </a:cubicBezTo>
                  <a:cubicBezTo>
                    <a:pt x="155" y="561"/>
                    <a:pt x="227" y="633"/>
                    <a:pt x="308" y="715"/>
                  </a:cubicBezTo>
                  <a:cubicBezTo>
                    <a:pt x="345" y="715"/>
                    <a:pt x="417" y="751"/>
                    <a:pt x="453" y="751"/>
                  </a:cubicBezTo>
                  <a:cubicBezTo>
                    <a:pt x="453" y="597"/>
                    <a:pt x="417" y="453"/>
                    <a:pt x="417" y="335"/>
                  </a:cubicBezTo>
                  <a:cubicBezTo>
                    <a:pt x="381" y="263"/>
                    <a:pt x="308" y="145"/>
                    <a:pt x="263" y="109"/>
                  </a:cubicBezTo>
                  <a:cubicBezTo>
                    <a:pt x="191" y="37"/>
                    <a:pt x="155" y="1"/>
                    <a:pt x="82" y="1"/>
                  </a:cubicBezTo>
                  <a:close/>
                </a:path>
              </a:pathLst>
            </a:custGeom>
            <a:solidFill>
              <a:srgbClr val="C97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15"/>
            <p:cNvSpPr/>
            <p:nvPr/>
          </p:nvSpPr>
          <p:spPr>
            <a:xfrm>
              <a:off x="7198734" y="1770958"/>
              <a:ext cx="518727" cy="345158"/>
            </a:xfrm>
            <a:custGeom>
              <a:avLst/>
              <a:gdLst/>
              <a:ahLst/>
              <a:cxnLst/>
              <a:rect l="l" t="t" r="r" b="b"/>
              <a:pathLst>
                <a:path w="4187" h="2786" extrusionOk="0">
                  <a:moveTo>
                    <a:pt x="2487" y="1"/>
                  </a:moveTo>
                  <a:cubicBezTo>
                    <a:pt x="2261" y="37"/>
                    <a:pt x="2071" y="37"/>
                    <a:pt x="1881" y="37"/>
                  </a:cubicBezTo>
                  <a:lnTo>
                    <a:pt x="1547" y="37"/>
                  </a:lnTo>
                  <a:cubicBezTo>
                    <a:pt x="1429" y="73"/>
                    <a:pt x="1475" y="37"/>
                    <a:pt x="1475" y="145"/>
                  </a:cubicBezTo>
                  <a:cubicBezTo>
                    <a:pt x="1393" y="335"/>
                    <a:pt x="1429" y="561"/>
                    <a:pt x="1429" y="751"/>
                  </a:cubicBezTo>
                  <a:lnTo>
                    <a:pt x="1429" y="1312"/>
                  </a:lnTo>
                  <a:cubicBezTo>
                    <a:pt x="1320" y="1301"/>
                    <a:pt x="1174" y="1290"/>
                    <a:pt x="1016" y="1290"/>
                  </a:cubicBezTo>
                  <a:cubicBezTo>
                    <a:pt x="639" y="1290"/>
                    <a:pt x="196" y="1351"/>
                    <a:pt x="37" y="1619"/>
                  </a:cubicBezTo>
                  <a:cubicBezTo>
                    <a:pt x="1" y="1655"/>
                    <a:pt x="1" y="1691"/>
                    <a:pt x="1" y="1728"/>
                  </a:cubicBezTo>
                  <a:cubicBezTo>
                    <a:pt x="1" y="1764"/>
                    <a:pt x="1" y="1809"/>
                    <a:pt x="37" y="1845"/>
                  </a:cubicBezTo>
                  <a:cubicBezTo>
                    <a:pt x="299" y="2143"/>
                    <a:pt x="607" y="2370"/>
                    <a:pt x="977" y="2487"/>
                  </a:cubicBezTo>
                  <a:cubicBezTo>
                    <a:pt x="1321" y="2596"/>
                    <a:pt x="1737" y="2749"/>
                    <a:pt x="2107" y="2785"/>
                  </a:cubicBezTo>
                  <a:cubicBezTo>
                    <a:pt x="2559" y="2785"/>
                    <a:pt x="2903" y="2632"/>
                    <a:pt x="3319" y="2559"/>
                  </a:cubicBezTo>
                  <a:cubicBezTo>
                    <a:pt x="3653" y="2523"/>
                    <a:pt x="3879" y="2406"/>
                    <a:pt x="4069" y="2107"/>
                  </a:cubicBezTo>
                  <a:cubicBezTo>
                    <a:pt x="4142" y="1917"/>
                    <a:pt x="4187" y="1619"/>
                    <a:pt x="3997" y="1429"/>
                  </a:cubicBezTo>
                  <a:cubicBezTo>
                    <a:pt x="3807" y="1276"/>
                    <a:pt x="3427" y="1276"/>
                    <a:pt x="3165" y="1276"/>
                  </a:cubicBezTo>
                  <a:cubicBezTo>
                    <a:pt x="2975" y="1239"/>
                    <a:pt x="2749" y="1239"/>
                    <a:pt x="2523" y="1239"/>
                  </a:cubicBezTo>
                  <a:cubicBezTo>
                    <a:pt x="2523" y="824"/>
                    <a:pt x="2487" y="408"/>
                    <a:pt x="2487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1236;p15"/>
            <p:cNvSpPr/>
            <p:nvPr/>
          </p:nvSpPr>
          <p:spPr>
            <a:xfrm>
              <a:off x="7157354" y="1571247"/>
              <a:ext cx="50547" cy="96758"/>
            </a:xfrm>
            <a:custGeom>
              <a:avLst/>
              <a:gdLst/>
              <a:ahLst/>
              <a:cxnLst/>
              <a:rect l="l" t="t" r="r" b="b"/>
              <a:pathLst>
                <a:path w="408" h="781" extrusionOk="0">
                  <a:moveTo>
                    <a:pt x="20" y="0"/>
                  </a:moveTo>
                  <a:cubicBezTo>
                    <a:pt x="7" y="0"/>
                    <a:pt x="0" y="11"/>
                    <a:pt x="0" y="31"/>
                  </a:cubicBezTo>
                  <a:cubicBezTo>
                    <a:pt x="0" y="31"/>
                    <a:pt x="36" y="31"/>
                    <a:pt x="109" y="103"/>
                  </a:cubicBezTo>
                  <a:cubicBezTo>
                    <a:pt x="145" y="139"/>
                    <a:pt x="226" y="211"/>
                    <a:pt x="263" y="329"/>
                  </a:cubicBezTo>
                  <a:cubicBezTo>
                    <a:pt x="335" y="437"/>
                    <a:pt x="335" y="555"/>
                    <a:pt x="371" y="627"/>
                  </a:cubicBezTo>
                  <a:cubicBezTo>
                    <a:pt x="407" y="709"/>
                    <a:pt x="407" y="781"/>
                    <a:pt x="407" y="781"/>
                  </a:cubicBezTo>
                  <a:lnTo>
                    <a:pt x="407" y="627"/>
                  </a:lnTo>
                  <a:cubicBezTo>
                    <a:pt x="407" y="555"/>
                    <a:pt x="371" y="437"/>
                    <a:pt x="335" y="329"/>
                  </a:cubicBezTo>
                  <a:cubicBezTo>
                    <a:pt x="299" y="175"/>
                    <a:pt x="181" y="103"/>
                    <a:pt x="109" y="67"/>
                  </a:cubicBezTo>
                  <a:cubicBezTo>
                    <a:pt x="67" y="20"/>
                    <a:pt x="38" y="0"/>
                    <a:pt x="20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15"/>
            <p:cNvSpPr/>
            <p:nvPr/>
          </p:nvSpPr>
          <p:spPr>
            <a:xfrm>
              <a:off x="7175195" y="1597387"/>
              <a:ext cx="23663" cy="51662"/>
            </a:xfrm>
            <a:custGeom>
              <a:avLst/>
              <a:gdLst/>
              <a:ahLst/>
              <a:cxnLst/>
              <a:rect l="l" t="t" r="r" b="b"/>
              <a:pathLst>
                <a:path w="191" h="417" extrusionOk="0">
                  <a:moveTo>
                    <a:pt x="82" y="0"/>
                  </a:moveTo>
                  <a:cubicBezTo>
                    <a:pt x="82" y="0"/>
                    <a:pt x="37" y="0"/>
                    <a:pt x="37" y="46"/>
                  </a:cubicBezTo>
                  <a:cubicBezTo>
                    <a:pt x="1" y="82"/>
                    <a:pt x="1" y="154"/>
                    <a:pt x="1" y="226"/>
                  </a:cubicBezTo>
                  <a:cubicBezTo>
                    <a:pt x="37" y="308"/>
                    <a:pt x="82" y="344"/>
                    <a:pt x="119" y="380"/>
                  </a:cubicBezTo>
                  <a:cubicBezTo>
                    <a:pt x="155" y="416"/>
                    <a:pt x="191" y="416"/>
                    <a:pt x="191" y="416"/>
                  </a:cubicBezTo>
                  <a:cubicBezTo>
                    <a:pt x="191" y="380"/>
                    <a:pt x="155" y="380"/>
                    <a:pt x="119" y="344"/>
                  </a:cubicBezTo>
                  <a:cubicBezTo>
                    <a:pt x="119" y="308"/>
                    <a:pt x="82" y="272"/>
                    <a:pt x="82" y="226"/>
                  </a:cubicBezTo>
                  <a:cubicBezTo>
                    <a:pt x="37" y="154"/>
                    <a:pt x="37" y="118"/>
                    <a:pt x="82" y="82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15"/>
            <p:cNvSpPr/>
            <p:nvPr/>
          </p:nvSpPr>
          <p:spPr>
            <a:xfrm>
              <a:off x="7026278" y="1919999"/>
              <a:ext cx="868221" cy="1055171"/>
            </a:xfrm>
            <a:custGeom>
              <a:avLst/>
              <a:gdLst/>
              <a:ahLst/>
              <a:cxnLst/>
              <a:rect l="l" t="t" r="r" b="b"/>
              <a:pathLst>
                <a:path w="7008" h="8517" extrusionOk="0">
                  <a:moveTo>
                    <a:pt x="4331" y="0"/>
                  </a:moveTo>
                  <a:cubicBezTo>
                    <a:pt x="4295" y="299"/>
                    <a:pt x="4223" y="642"/>
                    <a:pt x="3997" y="868"/>
                  </a:cubicBezTo>
                  <a:cubicBezTo>
                    <a:pt x="3815" y="995"/>
                    <a:pt x="3589" y="1070"/>
                    <a:pt x="3367" y="1070"/>
                  </a:cubicBezTo>
                  <a:cubicBezTo>
                    <a:pt x="3257" y="1070"/>
                    <a:pt x="3149" y="1052"/>
                    <a:pt x="3047" y="1013"/>
                  </a:cubicBezTo>
                  <a:cubicBezTo>
                    <a:pt x="2677" y="868"/>
                    <a:pt x="2523" y="452"/>
                    <a:pt x="2523" y="36"/>
                  </a:cubicBezTo>
                  <a:cubicBezTo>
                    <a:pt x="2297" y="36"/>
                    <a:pt x="2035" y="36"/>
                    <a:pt x="1773" y="73"/>
                  </a:cubicBezTo>
                  <a:cubicBezTo>
                    <a:pt x="1691" y="73"/>
                    <a:pt x="1619" y="109"/>
                    <a:pt x="1547" y="109"/>
                  </a:cubicBezTo>
                  <a:lnTo>
                    <a:pt x="1510" y="154"/>
                  </a:lnTo>
                  <a:cubicBezTo>
                    <a:pt x="1284" y="299"/>
                    <a:pt x="1131" y="525"/>
                    <a:pt x="977" y="787"/>
                  </a:cubicBezTo>
                  <a:lnTo>
                    <a:pt x="905" y="868"/>
                  </a:lnTo>
                  <a:cubicBezTo>
                    <a:pt x="868" y="1013"/>
                    <a:pt x="787" y="1130"/>
                    <a:pt x="715" y="1239"/>
                  </a:cubicBezTo>
                  <a:cubicBezTo>
                    <a:pt x="606" y="1429"/>
                    <a:pt x="525" y="1619"/>
                    <a:pt x="380" y="1808"/>
                  </a:cubicBezTo>
                  <a:cubicBezTo>
                    <a:pt x="263" y="1998"/>
                    <a:pt x="154" y="2188"/>
                    <a:pt x="1" y="2333"/>
                  </a:cubicBezTo>
                  <a:cubicBezTo>
                    <a:pt x="263" y="2902"/>
                    <a:pt x="715" y="3391"/>
                    <a:pt x="1321" y="3617"/>
                  </a:cubicBezTo>
                  <a:cubicBezTo>
                    <a:pt x="1321" y="3617"/>
                    <a:pt x="525" y="7459"/>
                    <a:pt x="416" y="7947"/>
                  </a:cubicBezTo>
                  <a:cubicBezTo>
                    <a:pt x="1393" y="8291"/>
                    <a:pt x="2451" y="8517"/>
                    <a:pt x="3463" y="8517"/>
                  </a:cubicBezTo>
                  <a:cubicBezTo>
                    <a:pt x="4105" y="8517"/>
                    <a:pt x="4711" y="8472"/>
                    <a:pt x="5308" y="8291"/>
                  </a:cubicBezTo>
                  <a:cubicBezTo>
                    <a:pt x="5579" y="8246"/>
                    <a:pt x="5805" y="8137"/>
                    <a:pt x="5986" y="8020"/>
                  </a:cubicBezTo>
                  <a:cubicBezTo>
                    <a:pt x="5841" y="7387"/>
                    <a:pt x="5805" y="6663"/>
                    <a:pt x="5723" y="5985"/>
                  </a:cubicBezTo>
                  <a:cubicBezTo>
                    <a:pt x="5579" y="5126"/>
                    <a:pt x="5497" y="4222"/>
                    <a:pt x="5425" y="3354"/>
                  </a:cubicBezTo>
                  <a:cubicBezTo>
                    <a:pt x="5687" y="3273"/>
                    <a:pt x="5950" y="3201"/>
                    <a:pt x="6212" y="3092"/>
                  </a:cubicBezTo>
                  <a:cubicBezTo>
                    <a:pt x="6365" y="3011"/>
                    <a:pt x="6519" y="2902"/>
                    <a:pt x="6664" y="2749"/>
                  </a:cubicBezTo>
                  <a:cubicBezTo>
                    <a:pt x="6709" y="2713"/>
                    <a:pt x="6745" y="2713"/>
                    <a:pt x="6745" y="2676"/>
                  </a:cubicBezTo>
                  <a:cubicBezTo>
                    <a:pt x="6854" y="2523"/>
                    <a:pt x="6935" y="2369"/>
                    <a:pt x="7007" y="2224"/>
                  </a:cubicBezTo>
                  <a:lnTo>
                    <a:pt x="6329" y="1203"/>
                  </a:lnTo>
                  <a:cubicBezTo>
                    <a:pt x="6212" y="1013"/>
                    <a:pt x="6103" y="868"/>
                    <a:pt x="5986" y="714"/>
                  </a:cubicBezTo>
                  <a:cubicBezTo>
                    <a:pt x="5877" y="561"/>
                    <a:pt x="5805" y="416"/>
                    <a:pt x="5687" y="299"/>
                  </a:cubicBezTo>
                  <a:cubicBezTo>
                    <a:pt x="5579" y="226"/>
                    <a:pt x="5425" y="154"/>
                    <a:pt x="5308" y="109"/>
                  </a:cubicBezTo>
                  <a:cubicBezTo>
                    <a:pt x="4973" y="36"/>
                    <a:pt x="4675" y="0"/>
                    <a:pt x="433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15"/>
            <p:cNvSpPr/>
            <p:nvPr/>
          </p:nvSpPr>
          <p:spPr>
            <a:xfrm>
              <a:off x="7642387" y="2241372"/>
              <a:ext cx="60582" cy="705801"/>
            </a:xfrm>
            <a:custGeom>
              <a:avLst/>
              <a:gdLst/>
              <a:ahLst/>
              <a:cxnLst/>
              <a:rect l="l" t="t" r="r" b="b"/>
              <a:pathLst>
                <a:path w="489" h="5697" extrusionOk="0">
                  <a:moveTo>
                    <a:pt x="36" y="1"/>
                  </a:moveTo>
                  <a:lnTo>
                    <a:pt x="36" y="227"/>
                  </a:lnTo>
                  <a:cubicBezTo>
                    <a:pt x="36" y="453"/>
                    <a:pt x="36" y="724"/>
                    <a:pt x="0" y="950"/>
                  </a:cubicBezTo>
                  <a:cubicBezTo>
                    <a:pt x="0" y="1475"/>
                    <a:pt x="36" y="2035"/>
                    <a:pt x="72" y="2605"/>
                  </a:cubicBezTo>
                  <a:cubicBezTo>
                    <a:pt x="154" y="3771"/>
                    <a:pt x="298" y="4793"/>
                    <a:pt x="416" y="5543"/>
                  </a:cubicBezTo>
                  <a:cubicBezTo>
                    <a:pt x="416" y="5615"/>
                    <a:pt x="416" y="5652"/>
                    <a:pt x="452" y="5697"/>
                  </a:cubicBezTo>
                  <a:cubicBezTo>
                    <a:pt x="452" y="5697"/>
                    <a:pt x="452" y="5652"/>
                    <a:pt x="488" y="5652"/>
                  </a:cubicBezTo>
                  <a:cubicBezTo>
                    <a:pt x="488" y="5615"/>
                    <a:pt x="488" y="5579"/>
                    <a:pt x="452" y="5543"/>
                  </a:cubicBezTo>
                  <a:cubicBezTo>
                    <a:pt x="380" y="4793"/>
                    <a:pt x="226" y="3771"/>
                    <a:pt x="154" y="2605"/>
                  </a:cubicBezTo>
                  <a:cubicBezTo>
                    <a:pt x="109" y="1999"/>
                    <a:pt x="72" y="1475"/>
                    <a:pt x="72" y="950"/>
                  </a:cubicBezTo>
                  <a:cubicBezTo>
                    <a:pt x="72" y="724"/>
                    <a:pt x="72" y="453"/>
                    <a:pt x="109" y="227"/>
                  </a:cubicBezTo>
                  <a:lnTo>
                    <a:pt x="109" y="119"/>
                  </a:lnTo>
                  <a:cubicBezTo>
                    <a:pt x="72" y="82"/>
                    <a:pt x="72" y="46"/>
                    <a:pt x="36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15"/>
            <p:cNvSpPr/>
            <p:nvPr/>
          </p:nvSpPr>
          <p:spPr>
            <a:xfrm>
              <a:off x="7077817" y="2844100"/>
              <a:ext cx="690067" cy="131076"/>
            </a:xfrm>
            <a:custGeom>
              <a:avLst/>
              <a:gdLst/>
              <a:ahLst/>
              <a:cxnLst/>
              <a:rect l="l" t="t" r="r" b="b"/>
              <a:pathLst>
                <a:path w="5570" h="1058" extrusionOk="0">
                  <a:moveTo>
                    <a:pt x="109" y="0"/>
                  </a:moveTo>
                  <a:cubicBezTo>
                    <a:pt x="73" y="226"/>
                    <a:pt x="37" y="416"/>
                    <a:pt x="0" y="488"/>
                  </a:cubicBezTo>
                  <a:cubicBezTo>
                    <a:pt x="977" y="832"/>
                    <a:pt x="2035" y="1058"/>
                    <a:pt x="3047" y="1058"/>
                  </a:cubicBezTo>
                  <a:cubicBezTo>
                    <a:pt x="3689" y="1058"/>
                    <a:pt x="4295" y="1013"/>
                    <a:pt x="4892" y="832"/>
                  </a:cubicBezTo>
                  <a:cubicBezTo>
                    <a:pt x="5163" y="787"/>
                    <a:pt x="5389" y="678"/>
                    <a:pt x="5570" y="561"/>
                  </a:cubicBezTo>
                  <a:cubicBezTo>
                    <a:pt x="5570" y="452"/>
                    <a:pt x="5534" y="298"/>
                    <a:pt x="5497" y="154"/>
                  </a:cubicBezTo>
                  <a:cubicBezTo>
                    <a:pt x="4799" y="462"/>
                    <a:pt x="4009" y="595"/>
                    <a:pt x="3203" y="595"/>
                  </a:cubicBezTo>
                  <a:cubicBezTo>
                    <a:pt x="2142" y="595"/>
                    <a:pt x="1054" y="365"/>
                    <a:pt x="10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15"/>
            <p:cNvSpPr/>
            <p:nvPr/>
          </p:nvSpPr>
          <p:spPr>
            <a:xfrm>
              <a:off x="7287316" y="1919999"/>
              <a:ext cx="336114" cy="217055"/>
            </a:xfrm>
            <a:custGeom>
              <a:avLst/>
              <a:gdLst/>
              <a:ahLst/>
              <a:cxnLst/>
              <a:rect l="l" t="t" r="r" b="b"/>
              <a:pathLst>
                <a:path w="2713" h="1752" extrusionOk="0">
                  <a:moveTo>
                    <a:pt x="2224" y="0"/>
                  </a:moveTo>
                  <a:cubicBezTo>
                    <a:pt x="2188" y="299"/>
                    <a:pt x="2116" y="642"/>
                    <a:pt x="1890" y="868"/>
                  </a:cubicBezTo>
                  <a:cubicBezTo>
                    <a:pt x="1708" y="995"/>
                    <a:pt x="1482" y="1070"/>
                    <a:pt x="1260" y="1070"/>
                  </a:cubicBezTo>
                  <a:cubicBezTo>
                    <a:pt x="1150" y="1070"/>
                    <a:pt x="1042" y="1052"/>
                    <a:pt x="940" y="1013"/>
                  </a:cubicBezTo>
                  <a:cubicBezTo>
                    <a:pt x="570" y="868"/>
                    <a:pt x="416" y="452"/>
                    <a:pt x="416" y="36"/>
                  </a:cubicBezTo>
                  <a:lnTo>
                    <a:pt x="0" y="36"/>
                  </a:lnTo>
                  <a:cubicBezTo>
                    <a:pt x="36" y="299"/>
                    <a:pt x="81" y="525"/>
                    <a:pt x="154" y="751"/>
                  </a:cubicBezTo>
                  <a:cubicBezTo>
                    <a:pt x="307" y="1130"/>
                    <a:pt x="570" y="1546"/>
                    <a:pt x="940" y="1691"/>
                  </a:cubicBezTo>
                  <a:cubicBezTo>
                    <a:pt x="1052" y="1732"/>
                    <a:pt x="1167" y="1751"/>
                    <a:pt x="1281" y="1751"/>
                  </a:cubicBezTo>
                  <a:cubicBezTo>
                    <a:pt x="1589" y="1751"/>
                    <a:pt x="1891" y="1611"/>
                    <a:pt x="2116" y="1393"/>
                  </a:cubicBezTo>
                  <a:cubicBezTo>
                    <a:pt x="2450" y="1058"/>
                    <a:pt x="2604" y="642"/>
                    <a:pt x="2676" y="190"/>
                  </a:cubicBezTo>
                  <a:cubicBezTo>
                    <a:pt x="2676" y="154"/>
                    <a:pt x="2712" y="73"/>
                    <a:pt x="2712" y="36"/>
                  </a:cubicBezTo>
                  <a:cubicBezTo>
                    <a:pt x="2568" y="0"/>
                    <a:pt x="2414" y="0"/>
                    <a:pt x="2224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2" name="Google Shape;1242;p15"/>
            <p:cNvSpPr/>
            <p:nvPr/>
          </p:nvSpPr>
          <p:spPr>
            <a:xfrm>
              <a:off x="7665802" y="2143994"/>
              <a:ext cx="228701" cy="191658"/>
            </a:xfrm>
            <a:custGeom>
              <a:avLst/>
              <a:gdLst/>
              <a:ahLst/>
              <a:cxnLst/>
              <a:rect l="l" t="t" r="r" b="b"/>
              <a:pathLst>
                <a:path w="1846" h="1547" extrusionOk="0">
                  <a:moveTo>
                    <a:pt x="1547" y="0"/>
                  </a:moveTo>
                  <a:cubicBezTo>
                    <a:pt x="1321" y="226"/>
                    <a:pt x="1095" y="452"/>
                    <a:pt x="824" y="679"/>
                  </a:cubicBezTo>
                  <a:cubicBezTo>
                    <a:pt x="561" y="868"/>
                    <a:pt x="299" y="1013"/>
                    <a:pt x="1" y="1131"/>
                  </a:cubicBezTo>
                  <a:cubicBezTo>
                    <a:pt x="109" y="1284"/>
                    <a:pt x="191" y="1393"/>
                    <a:pt x="263" y="1546"/>
                  </a:cubicBezTo>
                  <a:cubicBezTo>
                    <a:pt x="525" y="1465"/>
                    <a:pt x="788" y="1393"/>
                    <a:pt x="1050" y="1284"/>
                  </a:cubicBezTo>
                  <a:cubicBezTo>
                    <a:pt x="1203" y="1203"/>
                    <a:pt x="1357" y="1094"/>
                    <a:pt x="1502" y="941"/>
                  </a:cubicBezTo>
                  <a:cubicBezTo>
                    <a:pt x="1547" y="905"/>
                    <a:pt x="1583" y="905"/>
                    <a:pt x="1583" y="868"/>
                  </a:cubicBezTo>
                  <a:cubicBezTo>
                    <a:pt x="1692" y="715"/>
                    <a:pt x="1773" y="561"/>
                    <a:pt x="1845" y="416"/>
                  </a:cubicBezTo>
                  <a:cubicBezTo>
                    <a:pt x="1728" y="263"/>
                    <a:pt x="1655" y="109"/>
                    <a:pt x="1547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3" name="Google Shape;1243;p15"/>
            <p:cNvSpPr/>
            <p:nvPr/>
          </p:nvSpPr>
          <p:spPr>
            <a:xfrm>
              <a:off x="7390269" y="2445915"/>
              <a:ext cx="504232" cy="267974"/>
            </a:xfrm>
            <a:custGeom>
              <a:avLst/>
              <a:gdLst/>
              <a:ahLst/>
              <a:cxnLst/>
              <a:rect l="l" t="t" r="r" b="b"/>
              <a:pathLst>
                <a:path w="4070" h="2163" extrusionOk="0">
                  <a:moveTo>
                    <a:pt x="3422" y="1"/>
                  </a:moveTo>
                  <a:cubicBezTo>
                    <a:pt x="3390" y="1"/>
                    <a:pt x="3355" y="5"/>
                    <a:pt x="3319" y="14"/>
                  </a:cubicBezTo>
                  <a:cubicBezTo>
                    <a:pt x="3129" y="14"/>
                    <a:pt x="2939" y="86"/>
                    <a:pt x="2749" y="122"/>
                  </a:cubicBezTo>
                  <a:cubicBezTo>
                    <a:pt x="2487" y="203"/>
                    <a:pt x="2261" y="312"/>
                    <a:pt x="2035" y="384"/>
                  </a:cubicBezTo>
                  <a:cubicBezTo>
                    <a:pt x="1357" y="692"/>
                    <a:pt x="643" y="990"/>
                    <a:pt x="1" y="1406"/>
                  </a:cubicBezTo>
                  <a:cubicBezTo>
                    <a:pt x="1" y="1668"/>
                    <a:pt x="73" y="1930"/>
                    <a:pt x="155" y="2156"/>
                  </a:cubicBezTo>
                  <a:cubicBezTo>
                    <a:pt x="196" y="2160"/>
                    <a:pt x="246" y="2162"/>
                    <a:pt x="303" y="2162"/>
                  </a:cubicBezTo>
                  <a:cubicBezTo>
                    <a:pt x="756" y="2162"/>
                    <a:pt x="1632" y="2048"/>
                    <a:pt x="1737" y="2048"/>
                  </a:cubicBezTo>
                  <a:cubicBezTo>
                    <a:pt x="2297" y="1930"/>
                    <a:pt x="2822" y="1822"/>
                    <a:pt x="3355" y="1596"/>
                  </a:cubicBezTo>
                  <a:cubicBezTo>
                    <a:pt x="3581" y="1514"/>
                    <a:pt x="3807" y="1406"/>
                    <a:pt x="3952" y="1252"/>
                  </a:cubicBezTo>
                  <a:cubicBezTo>
                    <a:pt x="3997" y="1216"/>
                    <a:pt x="4033" y="1180"/>
                    <a:pt x="4069" y="1144"/>
                  </a:cubicBezTo>
                  <a:cubicBezTo>
                    <a:pt x="4069" y="1062"/>
                    <a:pt x="4069" y="1026"/>
                    <a:pt x="4033" y="990"/>
                  </a:cubicBezTo>
                  <a:cubicBezTo>
                    <a:pt x="3958" y="639"/>
                    <a:pt x="3828" y="1"/>
                    <a:pt x="342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15"/>
            <p:cNvSpPr/>
            <p:nvPr/>
          </p:nvSpPr>
          <p:spPr>
            <a:xfrm>
              <a:off x="7245812" y="2563983"/>
              <a:ext cx="392112" cy="243196"/>
            </a:xfrm>
            <a:custGeom>
              <a:avLst/>
              <a:gdLst/>
              <a:ahLst/>
              <a:cxnLst/>
              <a:rect l="l" t="t" r="r" b="b"/>
              <a:pathLst>
                <a:path w="3165" h="1963" extrusionOk="0">
                  <a:moveTo>
                    <a:pt x="2035" y="1"/>
                  </a:moveTo>
                  <a:cubicBezTo>
                    <a:pt x="1773" y="109"/>
                    <a:pt x="1501" y="227"/>
                    <a:pt x="1203" y="299"/>
                  </a:cubicBezTo>
                  <a:cubicBezTo>
                    <a:pt x="941" y="381"/>
                    <a:pt x="642" y="417"/>
                    <a:pt x="335" y="453"/>
                  </a:cubicBezTo>
                  <a:cubicBezTo>
                    <a:pt x="299" y="489"/>
                    <a:pt x="190" y="489"/>
                    <a:pt x="190" y="561"/>
                  </a:cubicBezTo>
                  <a:cubicBezTo>
                    <a:pt x="352" y="594"/>
                    <a:pt x="490" y="621"/>
                    <a:pt x="639" y="621"/>
                  </a:cubicBezTo>
                  <a:cubicBezTo>
                    <a:pt x="698" y="621"/>
                    <a:pt x="759" y="617"/>
                    <a:pt x="823" y="607"/>
                  </a:cubicBezTo>
                  <a:lnTo>
                    <a:pt x="823" y="607"/>
                  </a:lnTo>
                  <a:cubicBezTo>
                    <a:pt x="679" y="679"/>
                    <a:pt x="525" y="751"/>
                    <a:pt x="371" y="833"/>
                  </a:cubicBezTo>
                  <a:cubicBezTo>
                    <a:pt x="227" y="941"/>
                    <a:pt x="109" y="1013"/>
                    <a:pt x="1" y="1167"/>
                  </a:cubicBezTo>
                  <a:lnTo>
                    <a:pt x="37" y="1167"/>
                  </a:lnTo>
                  <a:cubicBezTo>
                    <a:pt x="299" y="1131"/>
                    <a:pt x="489" y="1013"/>
                    <a:pt x="715" y="869"/>
                  </a:cubicBezTo>
                  <a:lnTo>
                    <a:pt x="715" y="869"/>
                  </a:lnTo>
                  <a:cubicBezTo>
                    <a:pt x="489" y="1059"/>
                    <a:pt x="227" y="1285"/>
                    <a:pt x="109" y="1583"/>
                  </a:cubicBezTo>
                  <a:lnTo>
                    <a:pt x="109" y="1655"/>
                  </a:lnTo>
                  <a:cubicBezTo>
                    <a:pt x="109" y="1681"/>
                    <a:pt x="127" y="1710"/>
                    <a:pt x="137" y="1710"/>
                  </a:cubicBezTo>
                  <a:cubicBezTo>
                    <a:pt x="142" y="1710"/>
                    <a:pt x="145" y="1705"/>
                    <a:pt x="145" y="1691"/>
                  </a:cubicBezTo>
                  <a:lnTo>
                    <a:pt x="190" y="1691"/>
                  </a:lnTo>
                  <a:cubicBezTo>
                    <a:pt x="371" y="1465"/>
                    <a:pt x="561" y="1285"/>
                    <a:pt x="715" y="1095"/>
                  </a:cubicBezTo>
                  <a:lnTo>
                    <a:pt x="715" y="1095"/>
                  </a:lnTo>
                  <a:cubicBezTo>
                    <a:pt x="597" y="1285"/>
                    <a:pt x="525" y="1465"/>
                    <a:pt x="453" y="1655"/>
                  </a:cubicBezTo>
                  <a:cubicBezTo>
                    <a:pt x="416" y="1737"/>
                    <a:pt x="371" y="1845"/>
                    <a:pt x="453" y="1881"/>
                  </a:cubicBezTo>
                  <a:cubicBezTo>
                    <a:pt x="597" y="1655"/>
                    <a:pt x="787" y="1429"/>
                    <a:pt x="941" y="1203"/>
                  </a:cubicBezTo>
                  <a:lnTo>
                    <a:pt x="941" y="1203"/>
                  </a:lnTo>
                  <a:cubicBezTo>
                    <a:pt x="823" y="1429"/>
                    <a:pt x="787" y="1691"/>
                    <a:pt x="823" y="1963"/>
                  </a:cubicBezTo>
                  <a:cubicBezTo>
                    <a:pt x="977" y="1845"/>
                    <a:pt x="905" y="1583"/>
                    <a:pt x="1049" y="1429"/>
                  </a:cubicBezTo>
                  <a:cubicBezTo>
                    <a:pt x="1167" y="1285"/>
                    <a:pt x="1393" y="1321"/>
                    <a:pt x="1583" y="1285"/>
                  </a:cubicBezTo>
                  <a:cubicBezTo>
                    <a:pt x="1845" y="1239"/>
                    <a:pt x="2107" y="1239"/>
                    <a:pt x="2369" y="1203"/>
                  </a:cubicBezTo>
                  <a:cubicBezTo>
                    <a:pt x="2631" y="1131"/>
                    <a:pt x="2903" y="1095"/>
                    <a:pt x="3165" y="1013"/>
                  </a:cubicBezTo>
                  <a:lnTo>
                    <a:pt x="2035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15"/>
            <p:cNvSpPr/>
            <p:nvPr/>
          </p:nvSpPr>
          <p:spPr>
            <a:xfrm>
              <a:off x="7026278" y="2163073"/>
              <a:ext cx="177039" cy="205038"/>
            </a:xfrm>
            <a:custGeom>
              <a:avLst/>
              <a:gdLst/>
              <a:ahLst/>
              <a:cxnLst/>
              <a:rect l="l" t="t" r="r" b="b"/>
              <a:pathLst>
                <a:path w="1429" h="1655" extrusionOk="0">
                  <a:moveTo>
                    <a:pt x="299" y="0"/>
                  </a:moveTo>
                  <a:cubicBezTo>
                    <a:pt x="190" y="109"/>
                    <a:pt x="109" y="262"/>
                    <a:pt x="1" y="371"/>
                  </a:cubicBezTo>
                  <a:cubicBezTo>
                    <a:pt x="263" y="940"/>
                    <a:pt x="715" y="1429"/>
                    <a:pt x="1321" y="1655"/>
                  </a:cubicBezTo>
                  <a:cubicBezTo>
                    <a:pt x="1357" y="1582"/>
                    <a:pt x="1357" y="1501"/>
                    <a:pt x="1357" y="1429"/>
                  </a:cubicBezTo>
                  <a:cubicBezTo>
                    <a:pt x="1393" y="1275"/>
                    <a:pt x="1393" y="1130"/>
                    <a:pt x="1429" y="1013"/>
                  </a:cubicBezTo>
                  <a:cubicBezTo>
                    <a:pt x="977" y="751"/>
                    <a:pt x="561" y="407"/>
                    <a:pt x="29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15"/>
            <p:cNvSpPr/>
            <p:nvPr/>
          </p:nvSpPr>
          <p:spPr>
            <a:xfrm>
              <a:off x="7506850" y="1803418"/>
              <a:ext cx="124" cy="46087"/>
            </a:xfrm>
            <a:custGeom>
              <a:avLst/>
              <a:gdLst/>
              <a:ahLst/>
              <a:cxnLst/>
              <a:rect l="l" t="t" r="r" b="b"/>
              <a:pathLst>
                <a:path w="1" h="372" extrusionOk="0">
                  <a:moveTo>
                    <a:pt x="0" y="1"/>
                  </a:moveTo>
                  <a:lnTo>
                    <a:pt x="0" y="1"/>
                  </a:lnTo>
                  <a:lnTo>
                    <a:pt x="0" y="372"/>
                  </a:lnTo>
                  <a:lnTo>
                    <a:pt x="0" y="372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15"/>
            <p:cNvSpPr/>
            <p:nvPr/>
          </p:nvSpPr>
          <p:spPr>
            <a:xfrm>
              <a:off x="7506850" y="1849381"/>
              <a:ext cx="124" cy="5699"/>
            </a:xfrm>
            <a:custGeom>
              <a:avLst/>
              <a:gdLst/>
              <a:ahLst/>
              <a:cxnLst/>
              <a:rect l="l" t="t" r="r" b="b"/>
              <a:pathLst>
                <a:path w="1" h="46" extrusionOk="0">
                  <a:moveTo>
                    <a:pt x="0" y="1"/>
                  </a:moveTo>
                  <a:lnTo>
                    <a:pt x="0" y="46"/>
                  </a:lnTo>
                  <a:lnTo>
                    <a:pt x="0" y="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37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7375774" y="1803418"/>
              <a:ext cx="131200" cy="60706"/>
            </a:xfrm>
            <a:custGeom>
              <a:avLst/>
              <a:gdLst/>
              <a:ahLst/>
              <a:cxnLst/>
              <a:rect l="l" t="t" r="r" b="b"/>
              <a:pathLst>
                <a:path w="1059" h="490" extrusionOk="0">
                  <a:moveTo>
                    <a:pt x="1058" y="1"/>
                  </a:moveTo>
                  <a:cubicBezTo>
                    <a:pt x="832" y="37"/>
                    <a:pt x="606" y="73"/>
                    <a:pt x="380" y="73"/>
                  </a:cubicBezTo>
                  <a:cubicBezTo>
                    <a:pt x="226" y="73"/>
                    <a:pt x="118" y="73"/>
                    <a:pt x="0" y="37"/>
                  </a:cubicBezTo>
                  <a:lnTo>
                    <a:pt x="0" y="109"/>
                  </a:lnTo>
                  <a:lnTo>
                    <a:pt x="0" y="453"/>
                  </a:lnTo>
                  <a:lnTo>
                    <a:pt x="0" y="489"/>
                  </a:lnTo>
                  <a:lnTo>
                    <a:pt x="380" y="489"/>
                  </a:lnTo>
                  <a:cubicBezTo>
                    <a:pt x="606" y="489"/>
                    <a:pt x="832" y="489"/>
                    <a:pt x="1058" y="417"/>
                  </a:cubicBezTo>
                  <a:lnTo>
                    <a:pt x="1058" y="372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9" name="Google Shape;1249;p15"/>
            <p:cNvSpPr/>
            <p:nvPr/>
          </p:nvSpPr>
          <p:spPr>
            <a:xfrm>
              <a:off x="7185354" y="1296581"/>
              <a:ext cx="513152" cy="516869"/>
            </a:xfrm>
            <a:custGeom>
              <a:avLst/>
              <a:gdLst/>
              <a:ahLst/>
              <a:cxnLst/>
              <a:rect l="l" t="t" r="r" b="b"/>
              <a:pathLst>
                <a:path w="4142" h="4172" extrusionOk="0">
                  <a:moveTo>
                    <a:pt x="1628" y="1"/>
                  </a:moveTo>
                  <a:cubicBezTo>
                    <a:pt x="1325" y="1"/>
                    <a:pt x="1026" y="49"/>
                    <a:pt x="751" y="168"/>
                  </a:cubicBezTo>
                  <a:cubicBezTo>
                    <a:pt x="489" y="322"/>
                    <a:pt x="299" y="620"/>
                    <a:pt x="181" y="928"/>
                  </a:cubicBezTo>
                  <a:cubicBezTo>
                    <a:pt x="0" y="1298"/>
                    <a:pt x="37" y="1750"/>
                    <a:pt x="73" y="2166"/>
                  </a:cubicBezTo>
                  <a:cubicBezTo>
                    <a:pt x="145" y="2654"/>
                    <a:pt x="73" y="3486"/>
                    <a:pt x="561" y="3830"/>
                  </a:cubicBezTo>
                  <a:cubicBezTo>
                    <a:pt x="924" y="4072"/>
                    <a:pt x="1396" y="4171"/>
                    <a:pt x="1871" y="4171"/>
                  </a:cubicBezTo>
                  <a:cubicBezTo>
                    <a:pt x="2283" y="4171"/>
                    <a:pt x="2698" y="4096"/>
                    <a:pt x="3047" y="3974"/>
                  </a:cubicBezTo>
                  <a:cubicBezTo>
                    <a:pt x="4141" y="3604"/>
                    <a:pt x="3915" y="2392"/>
                    <a:pt x="3843" y="1524"/>
                  </a:cubicBezTo>
                  <a:cubicBezTo>
                    <a:pt x="3798" y="1036"/>
                    <a:pt x="3572" y="584"/>
                    <a:pt x="3119" y="322"/>
                  </a:cubicBezTo>
                  <a:cubicBezTo>
                    <a:pt x="2975" y="250"/>
                    <a:pt x="2821" y="213"/>
                    <a:pt x="2713" y="168"/>
                  </a:cubicBezTo>
                  <a:cubicBezTo>
                    <a:pt x="2363" y="70"/>
                    <a:pt x="1992" y="1"/>
                    <a:pt x="1628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0" name="Google Shape;1250;p15"/>
            <p:cNvSpPr/>
            <p:nvPr/>
          </p:nvSpPr>
          <p:spPr>
            <a:xfrm>
              <a:off x="7362270" y="1546964"/>
              <a:ext cx="69626" cy="69626"/>
            </a:xfrm>
            <a:custGeom>
              <a:avLst/>
              <a:gdLst/>
              <a:ahLst/>
              <a:cxnLst/>
              <a:rect l="l" t="t" r="r" b="b"/>
              <a:pathLst>
                <a:path w="562" h="562" extrusionOk="0">
                  <a:moveTo>
                    <a:pt x="299" y="1"/>
                  </a:moveTo>
                  <a:cubicBezTo>
                    <a:pt x="227" y="1"/>
                    <a:pt x="191" y="37"/>
                    <a:pt x="155" y="73"/>
                  </a:cubicBezTo>
                  <a:cubicBezTo>
                    <a:pt x="37" y="109"/>
                    <a:pt x="1" y="227"/>
                    <a:pt x="1" y="299"/>
                  </a:cubicBezTo>
                  <a:lnTo>
                    <a:pt x="1" y="453"/>
                  </a:lnTo>
                  <a:cubicBezTo>
                    <a:pt x="37" y="489"/>
                    <a:pt x="37" y="489"/>
                    <a:pt x="73" y="525"/>
                  </a:cubicBezTo>
                  <a:cubicBezTo>
                    <a:pt x="109" y="561"/>
                    <a:pt x="155" y="561"/>
                    <a:pt x="191" y="561"/>
                  </a:cubicBezTo>
                  <a:lnTo>
                    <a:pt x="227" y="561"/>
                  </a:lnTo>
                  <a:cubicBezTo>
                    <a:pt x="335" y="525"/>
                    <a:pt x="453" y="453"/>
                    <a:pt x="489" y="335"/>
                  </a:cubicBezTo>
                  <a:cubicBezTo>
                    <a:pt x="561" y="145"/>
                    <a:pt x="453" y="1"/>
                    <a:pt x="299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15"/>
            <p:cNvSpPr/>
            <p:nvPr/>
          </p:nvSpPr>
          <p:spPr>
            <a:xfrm>
              <a:off x="7353350" y="1544486"/>
              <a:ext cx="56122" cy="73962"/>
            </a:xfrm>
            <a:custGeom>
              <a:avLst/>
              <a:gdLst/>
              <a:ahLst/>
              <a:cxnLst/>
              <a:rect l="l" t="t" r="r" b="b"/>
              <a:pathLst>
                <a:path w="453" h="597" extrusionOk="0">
                  <a:moveTo>
                    <a:pt x="371" y="0"/>
                  </a:moveTo>
                  <a:cubicBezTo>
                    <a:pt x="348" y="0"/>
                    <a:pt x="323" y="6"/>
                    <a:pt x="299" y="21"/>
                  </a:cubicBezTo>
                  <a:cubicBezTo>
                    <a:pt x="263" y="21"/>
                    <a:pt x="181" y="21"/>
                    <a:pt x="145" y="57"/>
                  </a:cubicBezTo>
                  <a:cubicBezTo>
                    <a:pt x="109" y="93"/>
                    <a:pt x="73" y="129"/>
                    <a:pt x="37" y="201"/>
                  </a:cubicBezTo>
                  <a:cubicBezTo>
                    <a:pt x="0" y="283"/>
                    <a:pt x="0" y="355"/>
                    <a:pt x="37" y="391"/>
                  </a:cubicBezTo>
                  <a:cubicBezTo>
                    <a:pt x="73" y="473"/>
                    <a:pt x="73" y="509"/>
                    <a:pt x="109" y="545"/>
                  </a:cubicBezTo>
                  <a:cubicBezTo>
                    <a:pt x="160" y="571"/>
                    <a:pt x="216" y="596"/>
                    <a:pt x="244" y="596"/>
                  </a:cubicBezTo>
                  <a:cubicBezTo>
                    <a:pt x="256" y="596"/>
                    <a:pt x="263" y="592"/>
                    <a:pt x="263" y="581"/>
                  </a:cubicBezTo>
                  <a:cubicBezTo>
                    <a:pt x="263" y="581"/>
                    <a:pt x="181" y="581"/>
                    <a:pt x="145" y="509"/>
                  </a:cubicBezTo>
                  <a:cubicBezTo>
                    <a:pt x="109" y="473"/>
                    <a:pt x="37" y="355"/>
                    <a:pt x="73" y="247"/>
                  </a:cubicBezTo>
                  <a:cubicBezTo>
                    <a:pt x="109" y="129"/>
                    <a:pt x="227" y="57"/>
                    <a:pt x="299" y="57"/>
                  </a:cubicBezTo>
                  <a:cubicBezTo>
                    <a:pt x="371" y="21"/>
                    <a:pt x="453" y="21"/>
                    <a:pt x="453" y="21"/>
                  </a:cubicBezTo>
                  <a:cubicBezTo>
                    <a:pt x="453" y="21"/>
                    <a:pt x="416" y="0"/>
                    <a:pt x="371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1252;p15"/>
            <p:cNvSpPr/>
            <p:nvPr/>
          </p:nvSpPr>
          <p:spPr>
            <a:xfrm>
              <a:off x="7399313" y="1602963"/>
              <a:ext cx="19079" cy="9044"/>
            </a:xfrm>
            <a:custGeom>
              <a:avLst/>
              <a:gdLst/>
              <a:ahLst/>
              <a:cxnLst/>
              <a:rect l="l" t="t" r="r" b="b"/>
              <a:pathLst>
                <a:path w="154" h="73" extrusionOk="0">
                  <a:moveTo>
                    <a:pt x="82" y="1"/>
                  </a:moveTo>
                  <a:cubicBezTo>
                    <a:pt x="36" y="37"/>
                    <a:pt x="0" y="37"/>
                    <a:pt x="0" y="73"/>
                  </a:cubicBezTo>
                  <a:cubicBezTo>
                    <a:pt x="36" y="73"/>
                    <a:pt x="82" y="73"/>
                    <a:pt x="82" y="37"/>
                  </a:cubicBezTo>
                  <a:cubicBezTo>
                    <a:pt x="118" y="37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3" name="Google Shape;1253;p15"/>
            <p:cNvSpPr/>
            <p:nvPr/>
          </p:nvSpPr>
          <p:spPr>
            <a:xfrm>
              <a:off x="7357810" y="1611883"/>
              <a:ext cx="79661" cy="38406"/>
            </a:xfrm>
            <a:custGeom>
              <a:avLst/>
              <a:gdLst/>
              <a:ahLst/>
              <a:cxnLst/>
              <a:rect l="l" t="t" r="r" b="b"/>
              <a:pathLst>
                <a:path w="643" h="310" extrusionOk="0">
                  <a:moveTo>
                    <a:pt x="643" y="1"/>
                  </a:moveTo>
                  <a:cubicBezTo>
                    <a:pt x="597" y="1"/>
                    <a:pt x="597" y="73"/>
                    <a:pt x="561" y="109"/>
                  </a:cubicBezTo>
                  <a:cubicBezTo>
                    <a:pt x="525" y="191"/>
                    <a:pt x="453" y="227"/>
                    <a:pt x="335" y="263"/>
                  </a:cubicBezTo>
                  <a:cubicBezTo>
                    <a:pt x="263" y="263"/>
                    <a:pt x="145" y="227"/>
                    <a:pt x="109" y="191"/>
                  </a:cubicBezTo>
                  <a:cubicBezTo>
                    <a:pt x="37" y="155"/>
                    <a:pt x="1" y="109"/>
                    <a:pt x="1" y="109"/>
                  </a:cubicBezTo>
                  <a:lnTo>
                    <a:pt x="1" y="109"/>
                  </a:lnTo>
                  <a:cubicBezTo>
                    <a:pt x="1" y="109"/>
                    <a:pt x="1" y="191"/>
                    <a:pt x="73" y="227"/>
                  </a:cubicBezTo>
                  <a:cubicBezTo>
                    <a:pt x="102" y="256"/>
                    <a:pt x="185" y="309"/>
                    <a:pt x="292" y="309"/>
                  </a:cubicBezTo>
                  <a:cubicBezTo>
                    <a:pt x="317" y="309"/>
                    <a:pt x="344" y="306"/>
                    <a:pt x="371" y="299"/>
                  </a:cubicBezTo>
                  <a:cubicBezTo>
                    <a:pt x="489" y="299"/>
                    <a:pt x="561" y="191"/>
                    <a:pt x="597" y="155"/>
                  </a:cubicBezTo>
                  <a:cubicBezTo>
                    <a:pt x="643" y="73"/>
                    <a:pt x="643" y="1"/>
                    <a:pt x="643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15"/>
            <p:cNvSpPr/>
            <p:nvPr/>
          </p:nvSpPr>
          <p:spPr>
            <a:xfrm>
              <a:off x="7291776" y="1541389"/>
              <a:ext cx="14619" cy="51662"/>
            </a:xfrm>
            <a:custGeom>
              <a:avLst/>
              <a:gdLst/>
              <a:ahLst/>
              <a:cxnLst/>
              <a:rect l="l" t="t" r="r" b="b"/>
              <a:pathLst>
                <a:path w="118" h="417" extrusionOk="0">
                  <a:moveTo>
                    <a:pt x="45" y="0"/>
                  </a:moveTo>
                  <a:cubicBezTo>
                    <a:pt x="0" y="0"/>
                    <a:pt x="0" y="118"/>
                    <a:pt x="0" y="226"/>
                  </a:cubicBezTo>
                  <a:cubicBezTo>
                    <a:pt x="0" y="308"/>
                    <a:pt x="45" y="416"/>
                    <a:pt x="82" y="416"/>
                  </a:cubicBezTo>
                  <a:cubicBezTo>
                    <a:pt x="118" y="416"/>
                    <a:pt x="118" y="308"/>
                    <a:pt x="118" y="190"/>
                  </a:cubicBezTo>
                  <a:cubicBezTo>
                    <a:pt x="82" y="82"/>
                    <a:pt x="82" y="0"/>
                    <a:pt x="45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15"/>
            <p:cNvSpPr/>
            <p:nvPr/>
          </p:nvSpPr>
          <p:spPr>
            <a:xfrm>
              <a:off x="7474267" y="1532469"/>
              <a:ext cx="19203" cy="47078"/>
            </a:xfrm>
            <a:custGeom>
              <a:avLst/>
              <a:gdLst/>
              <a:ahLst/>
              <a:cxnLst/>
              <a:rect l="l" t="t" r="r" b="b"/>
              <a:pathLst>
                <a:path w="155" h="380" extrusionOk="0">
                  <a:moveTo>
                    <a:pt x="37" y="0"/>
                  </a:moveTo>
                  <a:cubicBezTo>
                    <a:pt x="1" y="0"/>
                    <a:pt x="1" y="72"/>
                    <a:pt x="1" y="190"/>
                  </a:cubicBezTo>
                  <a:cubicBezTo>
                    <a:pt x="37" y="298"/>
                    <a:pt x="73" y="380"/>
                    <a:pt x="73" y="380"/>
                  </a:cubicBezTo>
                  <a:cubicBezTo>
                    <a:pt x="109" y="380"/>
                    <a:pt x="155" y="262"/>
                    <a:pt x="109" y="190"/>
                  </a:cubicBezTo>
                  <a:cubicBezTo>
                    <a:pt x="109" y="72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15"/>
            <p:cNvSpPr/>
            <p:nvPr/>
          </p:nvSpPr>
          <p:spPr>
            <a:xfrm>
              <a:off x="7250272" y="1460612"/>
              <a:ext cx="65166" cy="43981"/>
            </a:xfrm>
            <a:custGeom>
              <a:avLst/>
              <a:gdLst/>
              <a:ahLst/>
              <a:cxnLst/>
              <a:rect l="l" t="t" r="r" b="b"/>
              <a:pathLst>
                <a:path w="526" h="355" extrusionOk="0">
                  <a:moveTo>
                    <a:pt x="385" y="1"/>
                  </a:moveTo>
                  <a:cubicBezTo>
                    <a:pt x="329" y="1"/>
                    <a:pt x="267" y="30"/>
                    <a:pt x="191" y="56"/>
                  </a:cubicBezTo>
                  <a:cubicBezTo>
                    <a:pt x="109" y="92"/>
                    <a:pt x="37" y="164"/>
                    <a:pt x="37" y="246"/>
                  </a:cubicBezTo>
                  <a:cubicBezTo>
                    <a:pt x="1" y="318"/>
                    <a:pt x="1" y="354"/>
                    <a:pt x="1" y="354"/>
                  </a:cubicBezTo>
                  <a:cubicBezTo>
                    <a:pt x="37" y="354"/>
                    <a:pt x="109" y="246"/>
                    <a:pt x="263" y="164"/>
                  </a:cubicBezTo>
                  <a:cubicBezTo>
                    <a:pt x="380" y="56"/>
                    <a:pt x="525" y="92"/>
                    <a:pt x="525" y="56"/>
                  </a:cubicBezTo>
                  <a:cubicBezTo>
                    <a:pt x="525" y="56"/>
                    <a:pt x="525" y="20"/>
                    <a:pt x="453" y="20"/>
                  </a:cubicBezTo>
                  <a:cubicBezTo>
                    <a:pt x="431" y="6"/>
                    <a:pt x="409" y="1"/>
                    <a:pt x="385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15"/>
            <p:cNvSpPr/>
            <p:nvPr/>
          </p:nvSpPr>
          <p:spPr>
            <a:xfrm>
              <a:off x="7446268" y="1436082"/>
              <a:ext cx="79661" cy="32335"/>
            </a:xfrm>
            <a:custGeom>
              <a:avLst/>
              <a:gdLst/>
              <a:ahLst/>
              <a:cxnLst/>
              <a:rect l="l" t="t" r="r" b="b"/>
              <a:pathLst>
                <a:path w="643" h="261" extrusionOk="0">
                  <a:moveTo>
                    <a:pt x="231" y="1"/>
                  </a:moveTo>
                  <a:cubicBezTo>
                    <a:pt x="189" y="1"/>
                    <a:pt x="150" y="10"/>
                    <a:pt x="109" y="28"/>
                  </a:cubicBezTo>
                  <a:cubicBezTo>
                    <a:pt x="37" y="28"/>
                    <a:pt x="1" y="64"/>
                    <a:pt x="37" y="64"/>
                  </a:cubicBezTo>
                  <a:cubicBezTo>
                    <a:pt x="37" y="100"/>
                    <a:pt x="191" y="64"/>
                    <a:pt x="335" y="136"/>
                  </a:cubicBezTo>
                  <a:cubicBezTo>
                    <a:pt x="469" y="168"/>
                    <a:pt x="575" y="260"/>
                    <a:pt x="625" y="260"/>
                  </a:cubicBezTo>
                  <a:cubicBezTo>
                    <a:pt x="632" y="260"/>
                    <a:pt x="638" y="258"/>
                    <a:pt x="643" y="254"/>
                  </a:cubicBezTo>
                  <a:cubicBezTo>
                    <a:pt x="643" y="254"/>
                    <a:pt x="643" y="218"/>
                    <a:pt x="561" y="172"/>
                  </a:cubicBezTo>
                  <a:cubicBezTo>
                    <a:pt x="525" y="136"/>
                    <a:pt x="453" y="64"/>
                    <a:pt x="381" y="28"/>
                  </a:cubicBezTo>
                  <a:cubicBezTo>
                    <a:pt x="322" y="10"/>
                    <a:pt x="274" y="1"/>
                    <a:pt x="231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15"/>
            <p:cNvSpPr/>
            <p:nvPr/>
          </p:nvSpPr>
          <p:spPr>
            <a:xfrm>
              <a:off x="7166275" y="1251980"/>
              <a:ext cx="527648" cy="304026"/>
            </a:xfrm>
            <a:custGeom>
              <a:avLst/>
              <a:gdLst/>
              <a:ahLst/>
              <a:cxnLst/>
              <a:rect l="l" t="t" r="r" b="b"/>
              <a:pathLst>
                <a:path w="4259" h="2454" extrusionOk="0">
                  <a:moveTo>
                    <a:pt x="1660" y="0"/>
                  </a:moveTo>
                  <a:cubicBezTo>
                    <a:pt x="1610" y="0"/>
                    <a:pt x="1560" y="1"/>
                    <a:pt x="1510" y="4"/>
                  </a:cubicBezTo>
                  <a:cubicBezTo>
                    <a:pt x="1167" y="4"/>
                    <a:pt x="832" y="76"/>
                    <a:pt x="561" y="266"/>
                  </a:cubicBezTo>
                  <a:cubicBezTo>
                    <a:pt x="263" y="420"/>
                    <a:pt x="73" y="754"/>
                    <a:pt x="109" y="1098"/>
                  </a:cubicBezTo>
                  <a:lnTo>
                    <a:pt x="1" y="1550"/>
                  </a:lnTo>
                  <a:cubicBezTo>
                    <a:pt x="325" y="1667"/>
                    <a:pt x="679" y="1726"/>
                    <a:pt x="1036" y="1726"/>
                  </a:cubicBezTo>
                  <a:cubicBezTo>
                    <a:pt x="1256" y="1726"/>
                    <a:pt x="1477" y="1703"/>
                    <a:pt x="1691" y="1658"/>
                  </a:cubicBezTo>
                  <a:cubicBezTo>
                    <a:pt x="2261" y="1550"/>
                    <a:pt x="2785" y="1288"/>
                    <a:pt x="3237" y="908"/>
                  </a:cubicBezTo>
                  <a:lnTo>
                    <a:pt x="3237" y="908"/>
                  </a:lnTo>
                  <a:cubicBezTo>
                    <a:pt x="3165" y="1251"/>
                    <a:pt x="3273" y="1586"/>
                    <a:pt x="3427" y="1930"/>
                  </a:cubicBezTo>
                  <a:cubicBezTo>
                    <a:pt x="3463" y="2002"/>
                    <a:pt x="3545" y="2110"/>
                    <a:pt x="3617" y="2192"/>
                  </a:cubicBezTo>
                  <a:cubicBezTo>
                    <a:pt x="3771" y="2336"/>
                    <a:pt x="3952" y="2418"/>
                    <a:pt x="4178" y="2454"/>
                  </a:cubicBezTo>
                  <a:cubicBezTo>
                    <a:pt x="4178" y="2300"/>
                    <a:pt x="4223" y="2156"/>
                    <a:pt x="4223" y="1966"/>
                  </a:cubicBezTo>
                  <a:cubicBezTo>
                    <a:pt x="4259" y="1812"/>
                    <a:pt x="4259" y="1658"/>
                    <a:pt x="4223" y="1514"/>
                  </a:cubicBezTo>
                  <a:cubicBezTo>
                    <a:pt x="4178" y="1098"/>
                    <a:pt x="3879" y="799"/>
                    <a:pt x="3545" y="573"/>
                  </a:cubicBezTo>
                  <a:cubicBezTo>
                    <a:pt x="2981" y="220"/>
                    <a:pt x="2324" y="0"/>
                    <a:pt x="1660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9" name="Google Shape;1259;p15"/>
            <p:cNvSpPr/>
            <p:nvPr/>
          </p:nvSpPr>
          <p:spPr>
            <a:xfrm>
              <a:off x="7231317" y="1611883"/>
              <a:ext cx="116580" cy="69626"/>
            </a:xfrm>
            <a:custGeom>
              <a:avLst/>
              <a:gdLst/>
              <a:ahLst/>
              <a:cxnLst/>
              <a:rect l="l" t="t" r="r" b="b"/>
              <a:pathLst>
                <a:path w="941" h="562" extrusionOk="0">
                  <a:moveTo>
                    <a:pt x="452" y="1"/>
                  </a:moveTo>
                  <a:cubicBezTo>
                    <a:pt x="380" y="1"/>
                    <a:pt x="190" y="37"/>
                    <a:pt x="154" y="73"/>
                  </a:cubicBezTo>
                  <a:cubicBezTo>
                    <a:pt x="0" y="191"/>
                    <a:pt x="36" y="417"/>
                    <a:pt x="190" y="489"/>
                  </a:cubicBezTo>
                  <a:cubicBezTo>
                    <a:pt x="262" y="525"/>
                    <a:pt x="380" y="561"/>
                    <a:pt x="488" y="561"/>
                  </a:cubicBezTo>
                  <a:cubicBezTo>
                    <a:pt x="570" y="561"/>
                    <a:pt x="642" y="525"/>
                    <a:pt x="714" y="525"/>
                  </a:cubicBezTo>
                  <a:cubicBezTo>
                    <a:pt x="868" y="453"/>
                    <a:pt x="940" y="263"/>
                    <a:pt x="832" y="155"/>
                  </a:cubicBezTo>
                  <a:cubicBezTo>
                    <a:pt x="759" y="37"/>
                    <a:pt x="606" y="1"/>
                    <a:pt x="452" y="1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0" name="Google Shape;1260;p15"/>
            <p:cNvSpPr/>
            <p:nvPr/>
          </p:nvSpPr>
          <p:spPr>
            <a:xfrm>
              <a:off x="7450852" y="1592927"/>
              <a:ext cx="112120" cy="70617"/>
            </a:xfrm>
            <a:custGeom>
              <a:avLst/>
              <a:gdLst/>
              <a:ahLst/>
              <a:cxnLst/>
              <a:rect l="l" t="t" r="r" b="b"/>
              <a:pathLst>
                <a:path w="905" h="570" extrusionOk="0">
                  <a:moveTo>
                    <a:pt x="452" y="0"/>
                  </a:moveTo>
                  <a:cubicBezTo>
                    <a:pt x="344" y="0"/>
                    <a:pt x="190" y="36"/>
                    <a:pt x="118" y="82"/>
                  </a:cubicBezTo>
                  <a:cubicBezTo>
                    <a:pt x="0" y="190"/>
                    <a:pt x="36" y="416"/>
                    <a:pt x="154" y="488"/>
                  </a:cubicBezTo>
                  <a:cubicBezTo>
                    <a:pt x="226" y="534"/>
                    <a:pt x="344" y="570"/>
                    <a:pt x="452" y="570"/>
                  </a:cubicBezTo>
                  <a:cubicBezTo>
                    <a:pt x="524" y="570"/>
                    <a:pt x="642" y="570"/>
                    <a:pt x="678" y="534"/>
                  </a:cubicBezTo>
                  <a:cubicBezTo>
                    <a:pt x="832" y="452"/>
                    <a:pt x="904" y="262"/>
                    <a:pt x="832" y="154"/>
                  </a:cubicBezTo>
                  <a:cubicBezTo>
                    <a:pt x="750" y="36"/>
                    <a:pt x="570" y="0"/>
                    <a:pt x="452" y="0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1" name="Google Shape;1261;p15"/>
            <p:cNvSpPr/>
            <p:nvPr/>
          </p:nvSpPr>
          <p:spPr>
            <a:xfrm>
              <a:off x="7629874" y="1511779"/>
              <a:ext cx="129093" cy="156473"/>
            </a:xfrm>
            <a:custGeom>
              <a:avLst/>
              <a:gdLst/>
              <a:ahLst/>
              <a:cxnLst/>
              <a:rect l="l" t="t" r="r" b="b"/>
              <a:pathLst>
                <a:path w="1042" h="1263" extrusionOk="0">
                  <a:moveTo>
                    <a:pt x="553" y="0"/>
                  </a:moveTo>
                  <a:cubicBezTo>
                    <a:pt x="268" y="0"/>
                    <a:pt x="1" y="255"/>
                    <a:pt x="65" y="583"/>
                  </a:cubicBezTo>
                  <a:lnTo>
                    <a:pt x="65" y="1225"/>
                  </a:lnTo>
                  <a:cubicBezTo>
                    <a:pt x="125" y="1251"/>
                    <a:pt x="189" y="1262"/>
                    <a:pt x="254" y="1262"/>
                  </a:cubicBezTo>
                  <a:cubicBezTo>
                    <a:pt x="551" y="1262"/>
                    <a:pt x="873" y="1018"/>
                    <a:pt x="969" y="773"/>
                  </a:cubicBezTo>
                  <a:cubicBezTo>
                    <a:pt x="1041" y="547"/>
                    <a:pt x="1041" y="203"/>
                    <a:pt x="779" y="59"/>
                  </a:cubicBezTo>
                  <a:cubicBezTo>
                    <a:pt x="707" y="18"/>
                    <a:pt x="629" y="0"/>
                    <a:pt x="553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15"/>
            <p:cNvSpPr/>
            <p:nvPr/>
          </p:nvSpPr>
          <p:spPr>
            <a:xfrm>
              <a:off x="7670386" y="1541389"/>
              <a:ext cx="69502" cy="103200"/>
            </a:xfrm>
            <a:custGeom>
              <a:avLst/>
              <a:gdLst/>
              <a:ahLst/>
              <a:cxnLst/>
              <a:rect l="l" t="t" r="r" b="b"/>
              <a:pathLst>
                <a:path w="561" h="833" extrusionOk="0">
                  <a:moveTo>
                    <a:pt x="452" y="0"/>
                  </a:moveTo>
                  <a:cubicBezTo>
                    <a:pt x="335" y="0"/>
                    <a:pt x="226" y="118"/>
                    <a:pt x="190" y="190"/>
                  </a:cubicBezTo>
                  <a:cubicBezTo>
                    <a:pt x="72" y="344"/>
                    <a:pt x="0" y="570"/>
                    <a:pt x="36" y="760"/>
                  </a:cubicBezTo>
                  <a:lnTo>
                    <a:pt x="36" y="796"/>
                  </a:lnTo>
                  <a:cubicBezTo>
                    <a:pt x="36" y="832"/>
                    <a:pt x="72" y="832"/>
                    <a:pt x="109" y="832"/>
                  </a:cubicBezTo>
                  <a:lnTo>
                    <a:pt x="190" y="832"/>
                  </a:lnTo>
                  <a:cubicBezTo>
                    <a:pt x="335" y="760"/>
                    <a:pt x="452" y="606"/>
                    <a:pt x="488" y="416"/>
                  </a:cubicBezTo>
                  <a:cubicBezTo>
                    <a:pt x="524" y="344"/>
                    <a:pt x="561" y="272"/>
                    <a:pt x="561" y="190"/>
                  </a:cubicBezTo>
                  <a:cubicBezTo>
                    <a:pt x="561" y="46"/>
                    <a:pt x="488" y="0"/>
                    <a:pt x="452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3" name="Google Shape;1263;p15"/>
            <p:cNvSpPr/>
            <p:nvPr/>
          </p:nvSpPr>
          <p:spPr>
            <a:xfrm>
              <a:off x="7670386" y="1536929"/>
              <a:ext cx="51538" cy="107660"/>
            </a:xfrm>
            <a:custGeom>
              <a:avLst/>
              <a:gdLst/>
              <a:ahLst/>
              <a:cxnLst/>
              <a:rect l="l" t="t" r="r" b="b"/>
              <a:pathLst>
                <a:path w="416" h="869" extrusionOk="0">
                  <a:moveTo>
                    <a:pt x="416" y="0"/>
                  </a:moveTo>
                  <a:cubicBezTo>
                    <a:pt x="416" y="0"/>
                    <a:pt x="335" y="0"/>
                    <a:pt x="262" y="82"/>
                  </a:cubicBezTo>
                  <a:cubicBezTo>
                    <a:pt x="226" y="118"/>
                    <a:pt x="109" y="226"/>
                    <a:pt x="72" y="380"/>
                  </a:cubicBezTo>
                  <a:cubicBezTo>
                    <a:pt x="0" y="488"/>
                    <a:pt x="0" y="642"/>
                    <a:pt x="0" y="714"/>
                  </a:cubicBezTo>
                  <a:cubicBezTo>
                    <a:pt x="0" y="796"/>
                    <a:pt x="0" y="868"/>
                    <a:pt x="36" y="868"/>
                  </a:cubicBezTo>
                  <a:lnTo>
                    <a:pt x="36" y="714"/>
                  </a:lnTo>
                  <a:cubicBezTo>
                    <a:pt x="36" y="642"/>
                    <a:pt x="72" y="488"/>
                    <a:pt x="109" y="380"/>
                  </a:cubicBezTo>
                  <a:cubicBezTo>
                    <a:pt x="190" y="262"/>
                    <a:pt x="226" y="154"/>
                    <a:pt x="298" y="118"/>
                  </a:cubicBezTo>
                  <a:cubicBezTo>
                    <a:pt x="380" y="36"/>
                    <a:pt x="416" y="0"/>
                    <a:pt x="416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4" name="Google Shape;1264;p15"/>
            <p:cNvSpPr/>
            <p:nvPr/>
          </p:nvSpPr>
          <p:spPr>
            <a:xfrm>
              <a:off x="7679306" y="1577565"/>
              <a:ext cx="19203" cy="53520"/>
            </a:xfrm>
            <a:custGeom>
              <a:avLst/>
              <a:gdLst/>
              <a:ahLst/>
              <a:cxnLst/>
              <a:rect l="l" t="t" r="r" b="b"/>
              <a:pathLst>
                <a:path w="155" h="432" extrusionOk="0">
                  <a:moveTo>
                    <a:pt x="89" y="1"/>
                  </a:moveTo>
                  <a:cubicBezTo>
                    <a:pt x="85" y="1"/>
                    <a:pt x="82" y="5"/>
                    <a:pt x="82" y="16"/>
                  </a:cubicBezTo>
                  <a:cubicBezTo>
                    <a:pt x="82" y="16"/>
                    <a:pt x="118" y="88"/>
                    <a:pt x="82" y="206"/>
                  </a:cubicBezTo>
                  <a:cubicBezTo>
                    <a:pt x="82" y="350"/>
                    <a:pt x="0" y="432"/>
                    <a:pt x="0" y="432"/>
                  </a:cubicBezTo>
                  <a:cubicBezTo>
                    <a:pt x="0" y="432"/>
                    <a:pt x="37" y="432"/>
                    <a:pt x="82" y="386"/>
                  </a:cubicBezTo>
                  <a:cubicBezTo>
                    <a:pt x="118" y="350"/>
                    <a:pt x="118" y="314"/>
                    <a:pt x="154" y="242"/>
                  </a:cubicBezTo>
                  <a:cubicBezTo>
                    <a:pt x="154" y="160"/>
                    <a:pt x="154" y="88"/>
                    <a:pt x="118" y="52"/>
                  </a:cubicBezTo>
                  <a:cubicBezTo>
                    <a:pt x="118" y="26"/>
                    <a:pt x="100" y="1"/>
                    <a:pt x="89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5" name="Google Shape;1265;p15"/>
            <p:cNvSpPr/>
            <p:nvPr/>
          </p:nvSpPr>
          <p:spPr>
            <a:xfrm>
              <a:off x="7179779" y="2036456"/>
              <a:ext cx="38158" cy="378732"/>
            </a:xfrm>
            <a:custGeom>
              <a:avLst/>
              <a:gdLst/>
              <a:ahLst/>
              <a:cxnLst/>
              <a:rect l="l" t="t" r="r" b="b"/>
              <a:pathLst>
                <a:path w="308" h="3057" extrusionOk="0">
                  <a:moveTo>
                    <a:pt x="271" y="0"/>
                  </a:moveTo>
                  <a:cubicBezTo>
                    <a:pt x="271" y="0"/>
                    <a:pt x="271" y="190"/>
                    <a:pt x="226" y="453"/>
                  </a:cubicBezTo>
                  <a:cubicBezTo>
                    <a:pt x="226" y="715"/>
                    <a:pt x="226" y="1094"/>
                    <a:pt x="190" y="1547"/>
                  </a:cubicBezTo>
                  <a:cubicBezTo>
                    <a:pt x="154" y="1962"/>
                    <a:pt x="118" y="2333"/>
                    <a:pt x="82" y="2604"/>
                  </a:cubicBezTo>
                  <a:cubicBezTo>
                    <a:pt x="45" y="2866"/>
                    <a:pt x="0" y="3056"/>
                    <a:pt x="45" y="3056"/>
                  </a:cubicBezTo>
                  <a:cubicBezTo>
                    <a:pt x="45" y="3056"/>
                    <a:pt x="82" y="2903"/>
                    <a:pt x="118" y="2604"/>
                  </a:cubicBezTo>
                  <a:cubicBezTo>
                    <a:pt x="154" y="2333"/>
                    <a:pt x="226" y="1962"/>
                    <a:pt x="271" y="1547"/>
                  </a:cubicBezTo>
                  <a:cubicBezTo>
                    <a:pt x="308" y="1131"/>
                    <a:pt x="308" y="715"/>
                    <a:pt x="308" y="453"/>
                  </a:cubicBezTo>
                  <a:cubicBezTo>
                    <a:pt x="308" y="190"/>
                    <a:pt x="271" y="0"/>
                    <a:pt x="271" y="0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6" name="Google Shape;1266;p15"/>
            <p:cNvSpPr/>
            <p:nvPr/>
          </p:nvSpPr>
          <p:spPr>
            <a:xfrm>
              <a:off x="7581804" y="2120454"/>
              <a:ext cx="121164" cy="219657"/>
            </a:xfrm>
            <a:custGeom>
              <a:avLst/>
              <a:gdLst/>
              <a:ahLst/>
              <a:cxnLst/>
              <a:rect l="l" t="t" r="r" b="b"/>
              <a:pathLst>
                <a:path w="978" h="1773" extrusionOk="0">
                  <a:moveTo>
                    <a:pt x="1" y="1"/>
                  </a:moveTo>
                  <a:cubicBezTo>
                    <a:pt x="1" y="1"/>
                    <a:pt x="37" y="118"/>
                    <a:pt x="109" y="263"/>
                  </a:cubicBezTo>
                  <a:cubicBezTo>
                    <a:pt x="191" y="453"/>
                    <a:pt x="299" y="679"/>
                    <a:pt x="453" y="905"/>
                  </a:cubicBezTo>
                  <a:cubicBezTo>
                    <a:pt x="561" y="1131"/>
                    <a:pt x="715" y="1357"/>
                    <a:pt x="787" y="1510"/>
                  </a:cubicBezTo>
                  <a:cubicBezTo>
                    <a:pt x="905" y="1655"/>
                    <a:pt x="977" y="1773"/>
                    <a:pt x="977" y="1773"/>
                  </a:cubicBezTo>
                  <a:cubicBezTo>
                    <a:pt x="977" y="1736"/>
                    <a:pt x="751" y="1357"/>
                    <a:pt x="489" y="869"/>
                  </a:cubicBezTo>
                  <a:cubicBezTo>
                    <a:pt x="227" y="38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7" name="Google Shape;1267;p15"/>
            <p:cNvSpPr/>
            <p:nvPr/>
          </p:nvSpPr>
          <p:spPr>
            <a:xfrm>
              <a:off x="6447213" y="2094933"/>
              <a:ext cx="312574" cy="221639"/>
            </a:xfrm>
            <a:custGeom>
              <a:avLst/>
              <a:gdLst/>
              <a:ahLst/>
              <a:cxnLst/>
              <a:rect l="l" t="t" r="r" b="b"/>
              <a:pathLst>
                <a:path w="2523" h="1789" extrusionOk="0">
                  <a:moveTo>
                    <a:pt x="895" y="1"/>
                  </a:moveTo>
                  <a:cubicBezTo>
                    <a:pt x="888" y="1"/>
                    <a:pt x="880" y="5"/>
                    <a:pt x="868" y="17"/>
                  </a:cubicBezTo>
                  <a:cubicBezTo>
                    <a:pt x="868" y="207"/>
                    <a:pt x="1022" y="396"/>
                    <a:pt x="1130" y="505"/>
                  </a:cubicBezTo>
                  <a:cubicBezTo>
                    <a:pt x="1120" y="495"/>
                    <a:pt x="1097" y="490"/>
                    <a:pt x="1069" y="490"/>
                  </a:cubicBezTo>
                  <a:cubicBezTo>
                    <a:pt x="998" y="490"/>
                    <a:pt x="894" y="518"/>
                    <a:pt x="868" y="550"/>
                  </a:cubicBezTo>
                  <a:lnTo>
                    <a:pt x="642" y="550"/>
                  </a:lnTo>
                  <a:cubicBezTo>
                    <a:pt x="489" y="586"/>
                    <a:pt x="308" y="586"/>
                    <a:pt x="154" y="659"/>
                  </a:cubicBezTo>
                  <a:lnTo>
                    <a:pt x="118" y="695"/>
                  </a:lnTo>
                  <a:lnTo>
                    <a:pt x="154" y="731"/>
                  </a:lnTo>
                  <a:lnTo>
                    <a:pt x="489" y="731"/>
                  </a:lnTo>
                  <a:cubicBezTo>
                    <a:pt x="618" y="731"/>
                    <a:pt x="747" y="731"/>
                    <a:pt x="870" y="710"/>
                  </a:cubicBezTo>
                  <a:lnTo>
                    <a:pt x="870" y="710"/>
                  </a:lnTo>
                  <a:cubicBezTo>
                    <a:pt x="719" y="743"/>
                    <a:pt x="586" y="781"/>
                    <a:pt x="452" y="812"/>
                  </a:cubicBezTo>
                  <a:cubicBezTo>
                    <a:pt x="308" y="885"/>
                    <a:pt x="118" y="957"/>
                    <a:pt x="36" y="1075"/>
                  </a:cubicBezTo>
                  <a:cubicBezTo>
                    <a:pt x="0" y="1075"/>
                    <a:pt x="0" y="1111"/>
                    <a:pt x="0" y="1111"/>
                  </a:cubicBezTo>
                  <a:lnTo>
                    <a:pt x="36" y="1111"/>
                  </a:lnTo>
                  <a:cubicBezTo>
                    <a:pt x="77" y="1129"/>
                    <a:pt x="116" y="1138"/>
                    <a:pt x="148" y="1138"/>
                  </a:cubicBezTo>
                  <a:cubicBezTo>
                    <a:pt x="181" y="1138"/>
                    <a:pt x="208" y="1129"/>
                    <a:pt x="226" y="1111"/>
                  </a:cubicBezTo>
                  <a:cubicBezTo>
                    <a:pt x="402" y="1083"/>
                    <a:pt x="598" y="1033"/>
                    <a:pt x="783" y="974"/>
                  </a:cubicBezTo>
                  <a:lnTo>
                    <a:pt x="783" y="974"/>
                  </a:lnTo>
                  <a:cubicBezTo>
                    <a:pt x="687" y="1014"/>
                    <a:pt x="588" y="1064"/>
                    <a:pt x="489" y="1111"/>
                  </a:cubicBezTo>
                  <a:cubicBezTo>
                    <a:pt x="416" y="1183"/>
                    <a:pt x="226" y="1264"/>
                    <a:pt x="190" y="1409"/>
                  </a:cubicBezTo>
                  <a:lnTo>
                    <a:pt x="190" y="1454"/>
                  </a:lnTo>
                  <a:lnTo>
                    <a:pt x="263" y="1454"/>
                  </a:lnTo>
                  <a:cubicBezTo>
                    <a:pt x="278" y="1459"/>
                    <a:pt x="293" y="1461"/>
                    <a:pt x="309" y="1461"/>
                  </a:cubicBezTo>
                  <a:cubicBezTo>
                    <a:pt x="419" y="1461"/>
                    <a:pt x="548" y="1364"/>
                    <a:pt x="642" y="1301"/>
                  </a:cubicBezTo>
                  <a:cubicBezTo>
                    <a:pt x="796" y="1228"/>
                    <a:pt x="941" y="1111"/>
                    <a:pt x="1094" y="1038"/>
                  </a:cubicBezTo>
                  <a:lnTo>
                    <a:pt x="1094" y="1038"/>
                  </a:lnTo>
                  <a:cubicBezTo>
                    <a:pt x="986" y="1111"/>
                    <a:pt x="868" y="1183"/>
                    <a:pt x="760" y="1264"/>
                  </a:cubicBezTo>
                  <a:cubicBezTo>
                    <a:pt x="678" y="1337"/>
                    <a:pt x="570" y="1454"/>
                    <a:pt x="570" y="1599"/>
                  </a:cubicBezTo>
                  <a:cubicBezTo>
                    <a:pt x="570" y="1636"/>
                    <a:pt x="581" y="1650"/>
                    <a:pt x="597" y="1650"/>
                  </a:cubicBezTo>
                  <a:cubicBezTo>
                    <a:pt x="632" y="1650"/>
                    <a:pt x="690" y="1587"/>
                    <a:pt x="715" y="1563"/>
                  </a:cubicBezTo>
                  <a:cubicBezTo>
                    <a:pt x="832" y="1490"/>
                    <a:pt x="904" y="1409"/>
                    <a:pt x="1022" y="1337"/>
                  </a:cubicBezTo>
                  <a:cubicBezTo>
                    <a:pt x="1090" y="1284"/>
                    <a:pt x="1154" y="1261"/>
                    <a:pt x="1216" y="1261"/>
                  </a:cubicBezTo>
                  <a:cubicBezTo>
                    <a:pt x="1460" y="1261"/>
                    <a:pt x="1657" y="1608"/>
                    <a:pt x="1809" y="1789"/>
                  </a:cubicBezTo>
                  <a:lnTo>
                    <a:pt x="2523" y="921"/>
                  </a:lnTo>
                  <a:cubicBezTo>
                    <a:pt x="2450" y="812"/>
                    <a:pt x="2378" y="731"/>
                    <a:pt x="2297" y="659"/>
                  </a:cubicBezTo>
                  <a:cubicBezTo>
                    <a:pt x="2188" y="586"/>
                    <a:pt x="2071" y="550"/>
                    <a:pt x="1962" y="469"/>
                  </a:cubicBezTo>
                  <a:cubicBezTo>
                    <a:pt x="1700" y="396"/>
                    <a:pt x="1393" y="360"/>
                    <a:pt x="1167" y="170"/>
                  </a:cubicBezTo>
                  <a:cubicBezTo>
                    <a:pt x="1094" y="134"/>
                    <a:pt x="1022" y="53"/>
                    <a:pt x="941" y="17"/>
                  </a:cubicBezTo>
                  <a:cubicBezTo>
                    <a:pt x="916" y="17"/>
                    <a:pt x="908" y="1"/>
                    <a:pt x="895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8" name="Google Shape;1268;p15"/>
            <p:cNvSpPr/>
            <p:nvPr/>
          </p:nvSpPr>
          <p:spPr>
            <a:xfrm>
              <a:off x="7515770" y="1864000"/>
              <a:ext cx="89696" cy="205410"/>
            </a:xfrm>
            <a:custGeom>
              <a:avLst/>
              <a:gdLst/>
              <a:ahLst/>
              <a:cxnLst/>
              <a:rect l="l" t="t" r="r" b="b"/>
              <a:pathLst>
                <a:path w="724" h="1658" extrusionOk="0">
                  <a:moveTo>
                    <a:pt x="82" y="0"/>
                  </a:moveTo>
                  <a:lnTo>
                    <a:pt x="0" y="73"/>
                  </a:lnTo>
                  <a:cubicBezTo>
                    <a:pt x="498" y="335"/>
                    <a:pt x="642" y="1013"/>
                    <a:pt x="452" y="1582"/>
                  </a:cubicBezTo>
                  <a:cubicBezTo>
                    <a:pt x="430" y="1627"/>
                    <a:pt x="467" y="1658"/>
                    <a:pt x="506" y="1658"/>
                  </a:cubicBezTo>
                  <a:cubicBezTo>
                    <a:pt x="531" y="1658"/>
                    <a:pt x="556" y="1646"/>
                    <a:pt x="570" y="1619"/>
                  </a:cubicBezTo>
                  <a:cubicBezTo>
                    <a:pt x="679" y="1239"/>
                    <a:pt x="724" y="832"/>
                    <a:pt x="570" y="452"/>
                  </a:cubicBezTo>
                  <a:cubicBezTo>
                    <a:pt x="452" y="226"/>
                    <a:pt x="308" y="73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9" name="Google Shape;1269;p15"/>
            <p:cNvSpPr/>
            <p:nvPr/>
          </p:nvSpPr>
          <p:spPr>
            <a:xfrm>
              <a:off x="7245812" y="1882956"/>
              <a:ext cx="88581" cy="229073"/>
            </a:xfrm>
            <a:custGeom>
              <a:avLst/>
              <a:gdLst/>
              <a:ahLst/>
              <a:cxnLst/>
              <a:rect l="l" t="t" r="r" b="b"/>
              <a:pathLst>
                <a:path w="715" h="1849" extrusionOk="0">
                  <a:moveTo>
                    <a:pt x="561" y="1"/>
                  </a:moveTo>
                  <a:cubicBezTo>
                    <a:pt x="489" y="73"/>
                    <a:pt x="416" y="109"/>
                    <a:pt x="371" y="182"/>
                  </a:cubicBezTo>
                  <a:cubicBezTo>
                    <a:pt x="1" y="751"/>
                    <a:pt x="227" y="1239"/>
                    <a:pt x="416" y="1809"/>
                  </a:cubicBezTo>
                  <a:cubicBezTo>
                    <a:pt x="430" y="1836"/>
                    <a:pt x="454" y="1848"/>
                    <a:pt x="476" y="1848"/>
                  </a:cubicBezTo>
                  <a:cubicBezTo>
                    <a:pt x="514" y="1848"/>
                    <a:pt x="548" y="1815"/>
                    <a:pt x="525" y="1764"/>
                  </a:cubicBezTo>
                  <a:cubicBezTo>
                    <a:pt x="416" y="1312"/>
                    <a:pt x="190" y="905"/>
                    <a:pt x="416" y="453"/>
                  </a:cubicBezTo>
                  <a:cubicBezTo>
                    <a:pt x="489" y="263"/>
                    <a:pt x="597" y="146"/>
                    <a:pt x="715" y="37"/>
                  </a:cubicBezTo>
                  <a:lnTo>
                    <a:pt x="715" y="37"/>
                  </a:lnTo>
                  <a:cubicBezTo>
                    <a:pt x="694" y="48"/>
                    <a:pt x="675" y="52"/>
                    <a:pt x="658" y="52"/>
                  </a:cubicBezTo>
                  <a:cubicBezTo>
                    <a:pt x="617" y="52"/>
                    <a:pt x="587" y="26"/>
                    <a:pt x="561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0" name="Google Shape;1270;p15"/>
            <p:cNvSpPr/>
            <p:nvPr/>
          </p:nvSpPr>
          <p:spPr>
            <a:xfrm>
              <a:off x="7226733" y="2036456"/>
              <a:ext cx="149164" cy="154739"/>
            </a:xfrm>
            <a:custGeom>
              <a:avLst/>
              <a:gdLst/>
              <a:ahLst/>
              <a:cxnLst/>
              <a:rect l="l" t="t" r="r" b="b"/>
              <a:pathLst>
                <a:path w="1204" h="1249" extrusionOk="0">
                  <a:moveTo>
                    <a:pt x="607" y="0"/>
                  </a:moveTo>
                  <a:cubicBezTo>
                    <a:pt x="263" y="0"/>
                    <a:pt x="1" y="299"/>
                    <a:pt x="1" y="642"/>
                  </a:cubicBezTo>
                  <a:cubicBezTo>
                    <a:pt x="1" y="977"/>
                    <a:pt x="263" y="1248"/>
                    <a:pt x="607" y="1248"/>
                  </a:cubicBezTo>
                  <a:cubicBezTo>
                    <a:pt x="941" y="1248"/>
                    <a:pt x="1203" y="977"/>
                    <a:pt x="1203" y="642"/>
                  </a:cubicBezTo>
                  <a:cubicBezTo>
                    <a:pt x="1203" y="299"/>
                    <a:pt x="941" y="0"/>
                    <a:pt x="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1" name="Google Shape;1271;p15"/>
            <p:cNvSpPr/>
            <p:nvPr/>
          </p:nvSpPr>
          <p:spPr>
            <a:xfrm>
              <a:off x="7263777" y="2079075"/>
              <a:ext cx="75077" cy="69502"/>
            </a:xfrm>
            <a:custGeom>
              <a:avLst/>
              <a:gdLst/>
              <a:ahLst/>
              <a:cxnLst/>
              <a:rect l="l" t="t" r="r" b="b"/>
              <a:pathLst>
                <a:path w="606" h="561" extrusionOk="0">
                  <a:moveTo>
                    <a:pt x="308" y="0"/>
                  </a:moveTo>
                  <a:cubicBezTo>
                    <a:pt x="154" y="0"/>
                    <a:pt x="0" y="109"/>
                    <a:pt x="0" y="298"/>
                  </a:cubicBezTo>
                  <a:cubicBezTo>
                    <a:pt x="0" y="452"/>
                    <a:pt x="154" y="561"/>
                    <a:pt x="308" y="561"/>
                  </a:cubicBezTo>
                  <a:cubicBezTo>
                    <a:pt x="452" y="561"/>
                    <a:pt x="606" y="452"/>
                    <a:pt x="606" y="298"/>
                  </a:cubicBezTo>
                  <a:cubicBezTo>
                    <a:pt x="606" y="109"/>
                    <a:pt x="452" y="0"/>
                    <a:pt x="308" y="0"/>
                  </a:cubicBezTo>
                  <a:close/>
                </a:path>
              </a:pathLst>
            </a:custGeom>
            <a:solidFill>
              <a:srgbClr val="405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2" name="Google Shape;1272;p15"/>
            <p:cNvSpPr/>
            <p:nvPr/>
          </p:nvSpPr>
          <p:spPr>
            <a:xfrm>
              <a:off x="7502266" y="2059252"/>
              <a:ext cx="112244" cy="194260"/>
            </a:xfrm>
            <a:custGeom>
              <a:avLst/>
              <a:gdLst/>
              <a:ahLst/>
              <a:cxnLst/>
              <a:rect l="l" t="t" r="r" b="b"/>
              <a:pathLst>
                <a:path w="906" h="1568" extrusionOk="0">
                  <a:moveTo>
                    <a:pt x="629" y="1"/>
                  </a:moveTo>
                  <a:cubicBezTo>
                    <a:pt x="622" y="1"/>
                    <a:pt x="615" y="2"/>
                    <a:pt x="607" y="6"/>
                  </a:cubicBezTo>
                  <a:cubicBezTo>
                    <a:pt x="417" y="6"/>
                    <a:pt x="227" y="341"/>
                    <a:pt x="191" y="495"/>
                  </a:cubicBezTo>
                  <a:cubicBezTo>
                    <a:pt x="37" y="757"/>
                    <a:pt x="1" y="1064"/>
                    <a:pt x="37" y="1363"/>
                  </a:cubicBezTo>
                  <a:cubicBezTo>
                    <a:pt x="37" y="1381"/>
                    <a:pt x="55" y="1390"/>
                    <a:pt x="73" y="1390"/>
                  </a:cubicBezTo>
                  <a:cubicBezTo>
                    <a:pt x="91" y="1390"/>
                    <a:pt x="109" y="1381"/>
                    <a:pt x="109" y="1363"/>
                  </a:cubicBezTo>
                  <a:cubicBezTo>
                    <a:pt x="37" y="874"/>
                    <a:pt x="191" y="458"/>
                    <a:pt x="525" y="115"/>
                  </a:cubicBezTo>
                  <a:cubicBezTo>
                    <a:pt x="542" y="100"/>
                    <a:pt x="557" y="93"/>
                    <a:pt x="572" y="93"/>
                  </a:cubicBezTo>
                  <a:cubicBezTo>
                    <a:pt x="662" y="93"/>
                    <a:pt x="720" y="347"/>
                    <a:pt x="751" y="386"/>
                  </a:cubicBezTo>
                  <a:cubicBezTo>
                    <a:pt x="751" y="531"/>
                    <a:pt x="788" y="648"/>
                    <a:pt x="788" y="793"/>
                  </a:cubicBezTo>
                  <a:cubicBezTo>
                    <a:pt x="788" y="1019"/>
                    <a:pt x="751" y="1290"/>
                    <a:pt x="679" y="1516"/>
                  </a:cubicBezTo>
                  <a:cubicBezTo>
                    <a:pt x="653" y="1542"/>
                    <a:pt x="682" y="1567"/>
                    <a:pt x="714" y="1567"/>
                  </a:cubicBezTo>
                  <a:cubicBezTo>
                    <a:pt x="727" y="1567"/>
                    <a:pt x="741" y="1563"/>
                    <a:pt x="751" y="1552"/>
                  </a:cubicBezTo>
                  <a:cubicBezTo>
                    <a:pt x="869" y="1245"/>
                    <a:pt x="905" y="947"/>
                    <a:pt x="869" y="612"/>
                  </a:cubicBezTo>
                  <a:cubicBezTo>
                    <a:pt x="833" y="458"/>
                    <a:pt x="788" y="305"/>
                    <a:pt x="715" y="160"/>
                  </a:cubicBezTo>
                  <a:cubicBezTo>
                    <a:pt x="715" y="120"/>
                    <a:pt x="686" y="1"/>
                    <a:pt x="629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Google Shape;1273;p15"/>
            <p:cNvSpPr/>
            <p:nvPr/>
          </p:nvSpPr>
          <p:spPr>
            <a:xfrm>
              <a:off x="7493346" y="2155515"/>
              <a:ext cx="147429" cy="221887"/>
            </a:xfrm>
            <a:custGeom>
              <a:avLst/>
              <a:gdLst/>
              <a:ahLst/>
              <a:cxnLst/>
              <a:rect l="l" t="t" r="r" b="b"/>
              <a:pathLst>
                <a:path w="1190" h="1791" extrusionOk="0">
                  <a:moveTo>
                    <a:pt x="181" y="0"/>
                  </a:moveTo>
                  <a:cubicBezTo>
                    <a:pt x="148" y="0"/>
                    <a:pt x="109" y="20"/>
                    <a:pt x="109" y="61"/>
                  </a:cubicBezTo>
                  <a:cubicBezTo>
                    <a:pt x="37" y="513"/>
                    <a:pt x="1" y="1146"/>
                    <a:pt x="299" y="1526"/>
                  </a:cubicBezTo>
                  <a:cubicBezTo>
                    <a:pt x="436" y="1685"/>
                    <a:pt x="613" y="1791"/>
                    <a:pt x="792" y="1791"/>
                  </a:cubicBezTo>
                  <a:cubicBezTo>
                    <a:pt x="908" y="1791"/>
                    <a:pt x="1024" y="1746"/>
                    <a:pt x="1131" y="1643"/>
                  </a:cubicBezTo>
                  <a:cubicBezTo>
                    <a:pt x="1190" y="1577"/>
                    <a:pt x="1122" y="1516"/>
                    <a:pt x="1076" y="1516"/>
                  </a:cubicBezTo>
                  <a:cubicBezTo>
                    <a:pt x="1065" y="1516"/>
                    <a:pt x="1056" y="1519"/>
                    <a:pt x="1049" y="1526"/>
                  </a:cubicBezTo>
                  <a:cubicBezTo>
                    <a:pt x="950" y="1626"/>
                    <a:pt x="854" y="1667"/>
                    <a:pt x="767" y="1667"/>
                  </a:cubicBezTo>
                  <a:cubicBezTo>
                    <a:pt x="488" y="1667"/>
                    <a:pt x="282" y="1256"/>
                    <a:pt x="227" y="1001"/>
                  </a:cubicBezTo>
                  <a:cubicBezTo>
                    <a:pt x="181" y="694"/>
                    <a:pt x="181" y="359"/>
                    <a:pt x="227" y="61"/>
                  </a:cubicBezTo>
                  <a:cubicBezTo>
                    <a:pt x="245" y="20"/>
                    <a:pt x="215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15"/>
            <p:cNvSpPr/>
            <p:nvPr/>
          </p:nvSpPr>
          <p:spPr>
            <a:xfrm>
              <a:off x="7439454" y="2146224"/>
              <a:ext cx="170473" cy="211604"/>
            </a:xfrm>
            <a:custGeom>
              <a:avLst/>
              <a:gdLst/>
              <a:ahLst/>
              <a:cxnLst/>
              <a:rect l="l" t="t" r="r" b="b"/>
              <a:pathLst>
                <a:path w="1376" h="1708" extrusionOk="0">
                  <a:moveTo>
                    <a:pt x="1317" y="1"/>
                  </a:moveTo>
                  <a:cubicBezTo>
                    <a:pt x="1288" y="1"/>
                    <a:pt x="1258" y="19"/>
                    <a:pt x="1258" y="55"/>
                  </a:cubicBezTo>
                  <a:cubicBezTo>
                    <a:pt x="1222" y="362"/>
                    <a:pt x="1186" y="661"/>
                    <a:pt x="1114" y="923"/>
                  </a:cubicBezTo>
                  <a:cubicBezTo>
                    <a:pt x="1026" y="1178"/>
                    <a:pt x="714" y="1574"/>
                    <a:pt x="418" y="1574"/>
                  </a:cubicBezTo>
                  <a:cubicBezTo>
                    <a:pt x="316" y="1574"/>
                    <a:pt x="216" y="1527"/>
                    <a:pt x="128" y="1411"/>
                  </a:cubicBezTo>
                  <a:cubicBezTo>
                    <a:pt x="120" y="1394"/>
                    <a:pt x="108" y="1387"/>
                    <a:pt x="95" y="1387"/>
                  </a:cubicBezTo>
                  <a:cubicBezTo>
                    <a:pt x="52" y="1387"/>
                    <a:pt x="0" y="1466"/>
                    <a:pt x="56" y="1528"/>
                  </a:cubicBezTo>
                  <a:cubicBezTo>
                    <a:pt x="151" y="1654"/>
                    <a:pt x="279" y="1707"/>
                    <a:pt x="413" y="1707"/>
                  </a:cubicBezTo>
                  <a:cubicBezTo>
                    <a:pt x="597" y="1707"/>
                    <a:pt x="793" y="1605"/>
                    <a:pt x="924" y="1447"/>
                  </a:cubicBezTo>
                  <a:cubicBezTo>
                    <a:pt x="1340" y="1113"/>
                    <a:pt x="1340" y="543"/>
                    <a:pt x="1376" y="55"/>
                  </a:cubicBezTo>
                  <a:cubicBezTo>
                    <a:pt x="1376" y="19"/>
                    <a:pt x="1347" y="1"/>
                    <a:pt x="1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15"/>
            <p:cNvSpPr/>
            <p:nvPr/>
          </p:nvSpPr>
          <p:spPr>
            <a:xfrm>
              <a:off x="7427312" y="2307529"/>
              <a:ext cx="42618" cy="37043"/>
            </a:xfrm>
            <a:custGeom>
              <a:avLst/>
              <a:gdLst/>
              <a:ahLst/>
              <a:cxnLst/>
              <a:rect l="l" t="t" r="r" b="b"/>
              <a:pathLst>
                <a:path w="344" h="299" extrusionOk="0">
                  <a:moveTo>
                    <a:pt x="154" y="0"/>
                  </a:moveTo>
                  <a:cubicBezTo>
                    <a:pt x="0" y="0"/>
                    <a:pt x="0" y="299"/>
                    <a:pt x="154" y="299"/>
                  </a:cubicBezTo>
                  <a:cubicBezTo>
                    <a:pt x="344" y="299"/>
                    <a:pt x="344" y="0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15"/>
            <p:cNvSpPr/>
            <p:nvPr/>
          </p:nvSpPr>
          <p:spPr>
            <a:xfrm>
              <a:off x="7609803" y="2335529"/>
              <a:ext cx="41627" cy="32583"/>
            </a:xfrm>
            <a:custGeom>
              <a:avLst/>
              <a:gdLst/>
              <a:ahLst/>
              <a:cxnLst/>
              <a:rect l="l" t="t" r="r" b="b"/>
              <a:pathLst>
                <a:path w="336" h="263" extrusionOk="0">
                  <a:moveTo>
                    <a:pt x="146" y="0"/>
                  </a:moveTo>
                  <a:cubicBezTo>
                    <a:pt x="1" y="0"/>
                    <a:pt x="1" y="263"/>
                    <a:pt x="146" y="263"/>
                  </a:cubicBezTo>
                  <a:cubicBezTo>
                    <a:pt x="335" y="263"/>
                    <a:pt x="335" y="0"/>
                    <a:pt x="146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12">
    <p:bg>
      <p:bgPr>
        <a:solidFill>
          <a:srgbClr val="CFD9E0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"/>
          <p:cNvGrpSpPr/>
          <p:nvPr/>
        </p:nvGrpSpPr>
        <p:grpSpPr>
          <a:xfrm>
            <a:off x="480951" y="1095153"/>
            <a:ext cx="1168896" cy="3585467"/>
            <a:chOff x="480951" y="1095153"/>
            <a:chExt cx="1168896" cy="3585467"/>
          </a:xfrm>
        </p:grpSpPr>
        <p:sp>
          <p:nvSpPr>
            <p:cNvPr id="104" name="Google Shape;104;p3"/>
            <p:cNvSpPr/>
            <p:nvPr/>
          </p:nvSpPr>
          <p:spPr>
            <a:xfrm>
              <a:off x="480951" y="4445697"/>
              <a:ext cx="1168896" cy="234922"/>
            </a:xfrm>
            <a:custGeom>
              <a:avLst/>
              <a:gdLst/>
              <a:ahLst/>
              <a:cxnLst/>
              <a:rect l="l" t="t" r="r" b="b"/>
              <a:pathLst>
                <a:path w="22495" h="4521" extrusionOk="0">
                  <a:moveTo>
                    <a:pt x="11265" y="0"/>
                  </a:moveTo>
                  <a:cubicBezTo>
                    <a:pt x="5054" y="0"/>
                    <a:pt x="0" y="1022"/>
                    <a:pt x="0" y="2261"/>
                  </a:cubicBezTo>
                  <a:cubicBezTo>
                    <a:pt x="0" y="3508"/>
                    <a:pt x="5054" y="4521"/>
                    <a:pt x="11265" y="4521"/>
                  </a:cubicBezTo>
                  <a:cubicBezTo>
                    <a:pt x="17449" y="4521"/>
                    <a:pt x="22494" y="3508"/>
                    <a:pt x="22494" y="2261"/>
                  </a:cubicBezTo>
                  <a:cubicBezTo>
                    <a:pt x="22494" y="1022"/>
                    <a:pt x="17449" y="0"/>
                    <a:pt x="11265" y="0"/>
                  </a:cubicBezTo>
                  <a:close/>
                </a:path>
              </a:pathLst>
            </a:custGeom>
            <a:solidFill>
              <a:srgbClr val="8CACB9">
                <a:alpha val="9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05" name="Google Shape;105;p3"/>
            <p:cNvGrpSpPr/>
            <p:nvPr/>
          </p:nvGrpSpPr>
          <p:grpSpPr>
            <a:xfrm>
              <a:off x="668225" y="1095153"/>
              <a:ext cx="775851" cy="3502983"/>
              <a:chOff x="778400" y="963103"/>
              <a:chExt cx="775851" cy="3502983"/>
            </a:xfrm>
          </p:grpSpPr>
          <p:sp>
            <p:nvSpPr>
              <p:cNvPr id="106" name="Google Shape;106;p3"/>
              <p:cNvSpPr/>
              <p:nvPr/>
            </p:nvSpPr>
            <p:spPr>
              <a:xfrm>
                <a:off x="778400" y="4342509"/>
                <a:ext cx="125127" cy="123577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2153" extrusionOk="0">
                    <a:moveTo>
                      <a:pt x="1086" y="2153"/>
                    </a:moveTo>
                    <a:cubicBezTo>
                      <a:pt x="1691" y="2153"/>
                      <a:pt x="2180" y="1701"/>
                      <a:pt x="2180" y="1095"/>
                    </a:cubicBezTo>
                    <a:cubicBezTo>
                      <a:pt x="2180" y="498"/>
                      <a:pt x="1691" y="1"/>
                      <a:pt x="1086" y="1"/>
                    </a:cubicBezTo>
                    <a:cubicBezTo>
                      <a:pt x="489" y="1"/>
                      <a:pt x="1" y="498"/>
                      <a:pt x="1" y="1095"/>
                    </a:cubicBezTo>
                    <a:cubicBezTo>
                      <a:pt x="1" y="1701"/>
                      <a:pt x="489" y="2153"/>
                      <a:pt x="1086" y="2153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1431249" y="4342509"/>
                <a:ext cx="123003" cy="123577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153" extrusionOk="0">
                    <a:moveTo>
                      <a:pt x="1058" y="2153"/>
                    </a:moveTo>
                    <a:cubicBezTo>
                      <a:pt x="1655" y="2153"/>
                      <a:pt x="2143" y="1701"/>
                      <a:pt x="2143" y="1095"/>
                    </a:cubicBezTo>
                    <a:cubicBezTo>
                      <a:pt x="2143" y="498"/>
                      <a:pt x="1655" y="1"/>
                      <a:pt x="1058" y="1"/>
                    </a:cubicBezTo>
                    <a:cubicBezTo>
                      <a:pt x="488" y="1"/>
                      <a:pt x="0" y="498"/>
                      <a:pt x="0" y="1095"/>
                    </a:cubicBezTo>
                    <a:cubicBezTo>
                      <a:pt x="0" y="1701"/>
                      <a:pt x="488" y="2153"/>
                      <a:pt x="1058" y="2153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08" name="Google Shape;108;p3"/>
              <p:cNvGrpSpPr/>
              <p:nvPr/>
            </p:nvGrpSpPr>
            <p:grpSpPr>
              <a:xfrm>
                <a:off x="836415" y="963103"/>
                <a:ext cx="659612" cy="3442128"/>
                <a:chOff x="3888425" y="2849100"/>
                <a:chExt cx="287300" cy="1499250"/>
              </a:xfrm>
            </p:grpSpPr>
            <p:sp>
              <p:nvSpPr>
                <p:cNvPr id="109" name="Google Shape;109;p3"/>
                <p:cNvSpPr/>
                <p:nvPr/>
              </p:nvSpPr>
              <p:spPr>
                <a:xfrm>
                  <a:off x="4030600" y="2849100"/>
                  <a:ext cx="3850" cy="139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" h="55712" extrusionOk="0">
                      <a:moveTo>
                        <a:pt x="0" y="1"/>
                      </a:moveTo>
                      <a:lnTo>
                        <a:pt x="0" y="55712"/>
                      </a:lnTo>
                      <a:lnTo>
                        <a:pt x="154" y="55712"/>
                      </a:lnTo>
                      <a:lnTo>
                        <a:pt x="1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0" name="Google Shape;110;p3"/>
                <p:cNvSpPr/>
                <p:nvPr/>
              </p:nvSpPr>
              <p:spPr>
                <a:xfrm>
                  <a:off x="3888425" y="4240075"/>
                  <a:ext cx="287300" cy="10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2" h="4331" extrusionOk="0">
                      <a:moveTo>
                        <a:pt x="5768" y="0"/>
                      </a:moveTo>
                      <a:cubicBezTo>
                        <a:pt x="4186" y="0"/>
                        <a:pt x="2713" y="452"/>
                        <a:pt x="1700" y="1248"/>
                      </a:cubicBezTo>
                      <a:cubicBezTo>
                        <a:pt x="642" y="2034"/>
                        <a:pt x="0" y="3128"/>
                        <a:pt x="0" y="4331"/>
                      </a:cubicBezTo>
                      <a:lnTo>
                        <a:pt x="154" y="4331"/>
                      </a:lnTo>
                      <a:cubicBezTo>
                        <a:pt x="154" y="3165"/>
                        <a:pt x="751" y="2107"/>
                        <a:pt x="1772" y="1356"/>
                      </a:cubicBezTo>
                      <a:cubicBezTo>
                        <a:pt x="2785" y="606"/>
                        <a:pt x="4186" y="154"/>
                        <a:pt x="5768" y="154"/>
                      </a:cubicBezTo>
                      <a:cubicBezTo>
                        <a:pt x="7305" y="154"/>
                        <a:pt x="8707" y="606"/>
                        <a:pt x="9719" y="1356"/>
                      </a:cubicBezTo>
                      <a:cubicBezTo>
                        <a:pt x="10741" y="2107"/>
                        <a:pt x="11338" y="3165"/>
                        <a:pt x="11338" y="4331"/>
                      </a:cubicBezTo>
                      <a:lnTo>
                        <a:pt x="11491" y="4331"/>
                      </a:lnTo>
                      <a:cubicBezTo>
                        <a:pt x="11491" y="3128"/>
                        <a:pt x="10849" y="2034"/>
                        <a:pt x="9792" y="1248"/>
                      </a:cubicBezTo>
                      <a:cubicBezTo>
                        <a:pt x="8779" y="452"/>
                        <a:pt x="7351" y="0"/>
                        <a:pt x="5768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1" name="Google Shape;111;p3"/>
                <p:cNvSpPr/>
                <p:nvPr/>
              </p:nvSpPr>
              <p:spPr>
                <a:xfrm>
                  <a:off x="3918475" y="2849100"/>
                  <a:ext cx="227175" cy="46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87" h="18644" extrusionOk="0">
                      <a:moveTo>
                        <a:pt x="380" y="1"/>
                      </a:moveTo>
                      <a:lnTo>
                        <a:pt x="8707" y="1"/>
                      </a:lnTo>
                      <a:cubicBezTo>
                        <a:pt x="8933" y="1"/>
                        <a:pt x="9087" y="191"/>
                        <a:pt x="9087" y="417"/>
                      </a:cubicBezTo>
                      <a:lnTo>
                        <a:pt x="9087" y="10136"/>
                      </a:lnTo>
                      <a:lnTo>
                        <a:pt x="6637" y="12848"/>
                      </a:lnTo>
                      <a:cubicBezTo>
                        <a:pt x="6637" y="13074"/>
                        <a:pt x="6447" y="13219"/>
                        <a:pt x="6257" y="13219"/>
                      </a:cubicBezTo>
                      <a:lnTo>
                        <a:pt x="5805" y="13219"/>
                      </a:lnTo>
                      <a:lnTo>
                        <a:pt x="5805" y="14349"/>
                      </a:lnTo>
                      <a:cubicBezTo>
                        <a:pt x="5805" y="14539"/>
                        <a:pt x="5697" y="14656"/>
                        <a:pt x="5543" y="14729"/>
                      </a:cubicBezTo>
                      <a:lnTo>
                        <a:pt x="5543" y="15108"/>
                      </a:lnTo>
                      <a:lnTo>
                        <a:pt x="5995" y="15108"/>
                      </a:lnTo>
                      <a:lnTo>
                        <a:pt x="5995" y="15750"/>
                      </a:lnTo>
                      <a:lnTo>
                        <a:pt x="6375" y="15750"/>
                      </a:lnTo>
                      <a:lnTo>
                        <a:pt x="6375" y="16239"/>
                      </a:lnTo>
                      <a:lnTo>
                        <a:pt x="5995" y="16239"/>
                      </a:lnTo>
                      <a:lnTo>
                        <a:pt x="5995" y="17965"/>
                      </a:lnTo>
                      <a:lnTo>
                        <a:pt x="5543" y="17965"/>
                      </a:lnTo>
                      <a:lnTo>
                        <a:pt x="5543" y="18273"/>
                      </a:lnTo>
                      <a:lnTo>
                        <a:pt x="5543" y="18273"/>
                      </a:lnTo>
                      <a:lnTo>
                        <a:pt x="5543" y="18644"/>
                      </a:lnTo>
                      <a:lnTo>
                        <a:pt x="5163" y="18644"/>
                      </a:lnTo>
                      <a:lnTo>
                        <a:pt x="5163" y="18273"/>
                      </a:lnTo>
                      <a:lnTo>
                        <a:pt x="5163" y="18273"/>
                      </a:lnTo>
                      <a:lnTo>
                        <a:pt x="5163" y="17965"/>
                      </a:lnTo>
                      <a:lnTo>
                        <a:pt x="4711" y="17965"/>
                      </a:lnTo>
                      <a:lnTo>
                        <a:pt x="4711" y="16239"/>
                      </a:lnTo>
                      <a:lnTo>
                        <a:pt x="4377" y="16239"/>
                      </a:lnTo>
                      <a:lnTo>
                        <a:pt x="4377" y="15750"/>
                      </a:lnTo>
                      <a:lnTo>
                        <a:pt x="4711" y="15750"/>
                      </a:lnTo>
                      <a:lnTo>
                        <a:pt x="4711" y="15108"/>
                      </a:lnTo>
                      <a:lnTo>
                        <a:pt x="5163" y="15108"/>
                      </a:lnTo>
                      <a:lnTo>
                        <a:pt x="5163" y="14729"/>
                      </a:lnTo>
                      <a:cubicBezTo>
                        <a:pt x="5018" y="14656"/>
                        <a:pt x="4937" y="14539"/>
                        <a:pt x="4937" y="14349"/>
                      </a:cubicBezTo>
                      <a:lnTo>
                        <a:pt x="4937" y="13219"/>
                      </a:lnTo>
                      <a:lnTo>
                        <a:pt x="4223" y="13219"/>
                      </a:lnTo>
                      <a:lnTo>
                        <a:pt x="4223" y="14349"/>
                      </a:lnTo>
                      <a:cubicBezTo>
                        <a:pt x="4223" y="14575"/>
                        <a:pt x="4069" y="14765"/>
                        <a:pt x="3843" y="14765"/>
                      </a:cubicBezTo>
                      <a:lnTo>
                        <a:pt x="3771" y="14765"/>
                      </a:lnTo>
                      <a:cubicBezTo>
                        <a:pt x="3545" y="14765"/>
                        <a:pt x="3355" y="14575"/>
                        <a:pt x="3355" y="14349"/>
                      </a:cubicBezTo>
                      <a:lnTo>
                        <a:pt x="3355" y="13219"/>
                      </a:lnTo>
                      <a:lnTo>
                        <a:pt x="2677" y="13219"/>
                      </a:lnTo>
                      <a:cubicBezTo>
                        <a:pt x="2451" y="13219"/>
                        <a:pt x="2306" y="13074"/>
                        <a:pt x="2306" y="12848"/>
                      </a:cubicBezTo>
                      <a:lnTo>
                        <a:pt x="1" y="10136"/>
                      </a:lnTo>
                      <a:lnTo>
                        <a:pt x="1" y="417"/>
                      </a:lnTo>
                      <a:cubicBezTo>
                        <a:pt x="1" y="191"/>
                        <a:pt x="154" y="1"/>
                        <a:pt x="3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2" name="Google Shape;112;p3"/>
                <p:cNvSpPr/>
                <p:nvPr/>
              </p:nvSpPr>
              <p:spPr>
                <a:xfrm>
                  <a:off x="3976125" y="3170300"/>
                  <a:ext cx="108275" cy="14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" h="5796" extrusionOk="0">
                      <a:moveTo>
                        <a:pt x="4331" y="0"/>
                      </a:moveTo>
                      <a:cubicBezTo>
                        <a:pt x="4331" y="226"/>
                        <a:pt x="4141" y="371"/>
                        <a:pt x="3951" y="371"/>
                      </a:cubicBezTo>
                      <a:lnTo>
                        <a:pt x="3499" y="371"/>
                      </a:lnTo>
                      <a:lnTo>
                        <a:pt x="3499" y="1501"/>
                      </a:lnTo>
                      <a:cubicBezTo>
                        <a:pt x="3499" y="1691"/>
                        <a:pt x="3391" y="1808"/>
                        <a:pt x="3237" y="1881"/>
                      </a:cubicBezTo>
                      <a:lnTo>
                        <a:pt x="3237" y="2260"/>
                      </a:lnTo>
                      <a:lnTo>
                        <a:pt x="3689" y="2260"/>
                      </a:lnTo>
                      <a:lnTo>
                        <a:pt x="3689" y="2902"/>
                      </a:lnTo>
                      <a:lnTo>
                        <a:pt x="4069" y="2902"/>
                      </a:lnTo>
                      <a:lnTo>
                        <a:pt x="4069" y="3391"/>
                      </a:lnTo>
                      <a:lnTo>
                        <a:pt x="3689" y="3391"/>
                      </a:lnTo>
                      <a:lnTo>
                        <a:pt x="3689" y="5117"/>
                      </a:lnTo>
                      <a:lnTo>
                        <a:pt x="3237" y="5117"/>
                      </a:lnTo>
                      <a:lnTo>
                        <a:pt x="3237" y="5425"/>
                      </a:lnTo>
                      <a:lnTo>
                        <a:pt x="3237" y="5425"/>
                      </a:lnTo>
                      <a:lnTo>
                        <a:pt x="3237" y="5796"/>
                      </a:lnTo>
                      <a:lnTo>
                        <a:pt x="2857" y="5796"/>
                      </a:lnTo>
                      <a:lnTo>
                        <a:pt x="2857" y="5425"/>
                      </a:lnTo>
                      <a:lnTo>
                        <a:pt x="2857" y="5425"/>
                      </a:lnTo>
                      <a:lnTo>
                        <a:pt x="2857" y="5117"/>
                      </a:lnTo>
                      <a:lnTo>
                        <a:pt x="2405" y="5117"/>
                      </a:lnTo>
                      <a:lnTo>
                        <a:pt x="2405" y="3391"/>
                      </a:lnTo>
                      <a:lnTo>
                        <a:pt x="2071" y="3391"/>
                      </a:lnTo>
                      <a:lnTo>
                        <a:pt x="2071" y="2902"/>
                      </a:lnTo>
                      <a:lnTo>
                        <a:pt x="2405" y="2902"/>
                      </a:lnTo>
                      <a:lnTo>
                        <a:pt x="2405" y="2260"/>
                      </a:lnTo>
                      <a:lnTo>
                        <a:pt x="2857" y="2260"/>
                      </a:lnTo>
                      <a:lnTo>
                        <a:pt x="2857" y="1881"/>
                      </a:lnTo>
                      <a:cubicBezTo>
                        <a:pt x="2712" y="1808"/>
                        <a:pt x="2631" y="1691"/>
                        <a:pt x="2631" y="1501"/>
                      </a:cubicBezTo>
                      <a:lnTo>
                        <a:pt x="2631" y="371"/>
                      </a:lnTo>
                      <a:lnTo>
                        <a:pt x="1917" y="371"/>
                      </a:lnTo>
                      <a:lnTo>
                        <a:pt x="1917" y="1501"/>
                      </a:lnTo>
                      <a:cubicBezTo>
                        <a:pt x="1917" y="1727"/>
                        <a:pt x="1763" y="1917"/>
                        <a:pt x="1537" y="1917"/>
                      </a:cubicBezTo>
                      <a:lnTo>
                        <a:pt x="1465" y="1917"/>
                      </a:lnTo>
                      <a:cubicBezTo>
                        <a:pt x="1239" y="1917"/>
                        <a:pt x="1049" y="1727"/>
                        <a:pt x="1049" y="1501"/>
                      </a:cubicBezTo>
                      <a:lnTo>
                        <a:pt x="1049" y="371"/>
                      </a:lnTo>
                      <a:lnTo>
                        <a:pt x="371" y="371"/>
                      </a:lnTo>
                      <a:cubicBezTo>
                        <a:pt x="145" y="371"/>
                        <a:pt x="0" y="226"/>
                        <a:pt x="0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3" name="Google Shape;113;p3"/>
                <p:cNvSpPr/>
                <p:nvPr/>
              </p:nvSpPr>
              <p:spPr>
                <a:xfrm>
                  <a:off x="3929775" y="2975225"/>
                  <a:ext cx="204575" cy="18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3" h="7542" extrusionOk="0">
                      <a:moveTo>
                        <a:pt x="8183" y="1"/>
                      </a:moveTo>
                      <a:lnTo>
                        <a:pt x="1" y="1"/>
                      </a:lnTo>
                      <a:lnTo>
                        <a:pt x="1" y="5091"/>
                      </a:lnTo>
                      <a:lnTo>
                        <a:pt x="2189" y="7541"/>
                      </a:lnTo>
                      <a:lnTo>
                        <a:pt x="5651" y="7541"/>
                      </a:lnTo>
                      <a:lnTo>
                        <a:pt x="8183" y="5091"/>
                      </a:lnTo>
                      <a:close/>
                    </a:path>
                  </a:pathLst>
                </a:custGeom>
                <a:solidFill>
                  <a:srgbClr val="4675A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4" name="Google Shape;114;p3"/>
                <p:cNvSpPr/>
                <p:nvPr/>
              </p:nvSpPr>
              <p:spPr>
                <a:xfrm>
                  <a:off x="3929775" y="3055250"/>
                  <a:ext cx="204575" cy="6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3" h="2795" extrusionOk="0">
                      <a:moveTo>
                        <a:pt x="796" y="2794"/>
                      </a:moveTo>
                      <a:lnTo>
                        <a:pt x="7279" y="2794"/>
                      </a:lnTo>
                      <a:lnTo>
                        <a:pt x="8183" y="1890"/>
                      </a:lnTo>
                      <a:lnTo>
                        <a:pt x="8183" y="0"/>
                      </a:lnTo>
                      <a:lnTo>
                        <a:pt x="1" y="0"/>
                      </a:lnTo>
                      <a:lnTo>
                        <a:pt x="1" y="1890"/>
                      </a:lnTo>
                      <a:close/>
                    </a:path>
                  </a:pathLst>
                </a:custGeom>
                <a:solidFill>
                  <a:srgbClr val="6D97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5" name="Google Shape;115;p3"/>
                <p:cNvSpPr/>
                <p:nvPr/>
              </p:nvSpPr>
              <p:spPr>
                <a:xfrm>
                  <a:off x="3929775" y="2998750"/>
                  <a:ext cx="204575" cy="5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3" h="2261" extrusionOk="0">
                      <a:moveTo>
                        <a:pt x="1" y="0"/>
                      </a:moveTo>
                      <a:lnTo>
                        <a:pt x="1" y="2260"/>
                      </a:lnTo>
                      <a:lnTo>
                        <a:pt x="8183" y="2260"/>
                      </a:lnTo>
                      <a:lnTo>
                        <a:pt x="8183" y="0"/>
                      </a:lnTo>
                      <a:close/>
                    </a:path>
                  </a:pathLst>
                </a:custGeom>
                <a:solidFill>
                  <a:srgbClr val="F56E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6" name="Google Shape;116;p3"/>
                <p:cNvSpPr/>
                <p:nvPr/>
              </p:nvSpPr>
              <p:spPr>
                <a:xfrm>
                  <a:off x="4083475" y="3004400"/>
                  <a:ext cx="53600" cy="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" h="190" extrusionOk="0">
                      <a:moveTo>
                        <a:pt x="1" y="190"/>
                      </a:moveTo>
                      <a:lnTo>
                        <a:pt x="2143" y="190"/>
                      </a:lnTo>
                      <a:lnTo>
                        <a:pt x="214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7" name="Google Shape;117;p3"/>
                <p:cNvSpPr/>
                <p:nvPr/>
              </p:nvSpPr>
              <p:spPr>
                <a:xfrm>
                  <a:off x="4083475" y="3043950"/>
                  <a:ext cx="536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" h="191" extrusionOk="0">
                      <a:moveTo>
                        <a:pt x="1" y="190"/>
                      </a:moveTo>
                      <a:lnTo>
                        <a:pt x="2143" y="190"/>
                      </a:lnTo>
                      <a:lnTo>
                        <a:pt x="214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8" name="Google Shape;118;p3"/>
                <p:cNvSpPr/>
                <p:nvPr/>
              </p:nvSpPr>
              <p:spPr>
                <a:xfrm>
                  <a:off x="4083475" y="3079875"/>
                  <a:ext cx="536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" h="191" extrusionOk="0">
                      <a:moveTo>
                        <a:pt x="1" y="191"/>
                      </a:moveTo>
                      <a:lnTo>
                        <a:pt x="2143" y="191"/>
                      </a:lnTo>
                      <a:lnTo>
                        <a:pt x="214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9" name="Google Shape;119;p3"/>
                <p:cNvSpPr/>
                <p:nvPr/>
              </p:nvSpPr>
              <p:spPr>
                <a:xfrm>
                  <a:off x="3929775" y="2883925"/>
                  <a:ext cx="204575" cy="11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3" h="4594" extrusionOk="0">
                      <a:moveTo>
                        <a:pt x="8183" y="4593"/>
                      </a:moveTo>
                      <a:lnTo>
                        <a:pt x="1" y="4593"/>
                      </a:lnTo>
                      <a:lnTo>
                        <a:pt x="1" y="0"/>
                      </a:lnTo>
                      <a:lnTo>
                        <a:pt x="8183" y="0"/>
                      </a:lnTo>
                      <a:close/>
                    </a:path>
                  </a:pathLst>
                </a:custGeom>
                <a:solidFill>
                  <a:srgbClr val="B7D9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0" name="Google Shape;120;p3"/>
                <p:cNvSpPr/>
                <p:nvPr/>
              </p:nvSpPr>
              <p:spPr>
                <a:xfrm>
                  <a:off x="4083475" y="2963925"/>
                  <a:ext cx="536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" h="191" extrusionOk="0">
                      <a:moveTo>
                        <a:pt x="1" y="191"/>
                      </a:moveTo>
                      <a:lnTo>
                        <a:pt x="2143" y="191"/>
                      </a:lnTo>
                      <a:lnTo>
                        <a:pt x="214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1" name="Google Shape;121;p3"/>
                <p:cNvSpPr/>
                <p:nvPr/>
              </p:nvSpPr>
              <p:spPr>
                <a:xfrm>
                  <a:off x="4083475" y="2923475"/>
                  <a:ext cx="536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" h="191" extrusionOk="0">
                      <a:moveTo>
                        <a:pt x="1" y="190"/>
                      </a:moveTo>
                      <a:lnTo>
                        <a:pt x="2143" y="190"/>
                      </a:lnTo>
                      <a:lnTo>
                        <a:pt x="214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22" name="Google Shape;122;p3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23" name="Google Shape;123;p3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24" name="Google Shape;124;p3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5" name="Google Shape;125;p3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26" name="Google Shape;126;p3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3" name="Google Shape;133;p3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34" name="Google Shape;134;p3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36" name="Google Shape;136;p3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37" name="Google Shape;137;p3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4" name="Google Shape;144;p3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45" name="Google Shape;145;p3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46" name="Google Shape;146;p3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8" name="Google Shape;148;p3"/>
          <p:cNvSpPr txBox="1">
            <a:spLocks noGrp="1"/>
          </p:cNvSpPr>
          <p:nvPr>
            <p:ph type="title" hasCustomPrompt="1"/>
          </p:nvPr>
        </p:nvSpPr>
        <p:spPr>
          <a:xfrm flipH="1">
            <a:off x="3949748" y="690745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244989" y="690745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6244989" y="1988794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3945732" y="1988795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3959137" y="3355518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3"/>
          <p:cNvSpPr txBox="1">
            <a:spLocks noGrp="1"/>
          </p:cNvSpPr>
          <p:nvPr>
            <p:ph type="subTitle" idx="1"/>
          </p:nvPr>
        </p:nvSpPr>
        <p:spPr>
          <a:xfrm>
            <a:off x="4001850" y="1230300"/>
            <a:ext cx="2748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154" name="Google Shape;154;p3"/>
          <p:cNvSpPr txBox="1">
            <a:spLocks noGrp="1"/>
          </p:cNvSpPr>
          <p:nvPr>
            <p:ph type="subTitle" idx="6"/>
          </p:nvPr>
        </p:nvSpPr>
        <p:spPr>
          <a:xfrm>
            <a:off x="4001850" y="1540375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3"/>
          <p:cNvSpPr txBox="1">
            <a:spLocks noGrp="1"/>
          </p:cNvSpPr>
          <p:nvPr>
            <p:ph type="subTitle" idx="7"/>
          </p:nvPr>
        </p:nvSpPr>
        <p:spPr>
          <a:xfrm>
            <a:off x="6295276" y="1228950"/>
            <a:ext cx="2742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156" name="Google Shape;156;p3"/>
          <p:cNvSpPr txBox="1">
            <a:spLocks noGrp="1"/>
          </p:cNvSpPr>
          <p:nvPr>
            <p:ph type="subTitle" idx="8"/>
          </p:nvPr>
        </p:nvSpPr>
        <p:spPr>
          <a:xfrm>
            <a:off x="6293913" y="1538431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57" name="Google Shape;157;p3"/>
          <p:cNvSpPr txBox="1">
            <a:spLocks noGrp="1"/>
          </p:cNvSpPr>
          <p:nvPr>
            <p:ph type="subTitle" idx="9"/>
          </p:nvPr>
        </p:nvSpPr>
        <p:spPr>
          <a:xfrm>
            <a:off x="3997225" y="2541800"/>
            <a:ext cx="2748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158" name="Google Shape;158;p3"/>
          <p:cNvSpPr txBox="1">
            <a:spLocks noGrp="1"/>
          </p:cNvSpPr>
          <p:nvPr>
            <p:ph type="subTitle" idx="13"/>
          </p:nvPr>
        </p:nvSpPr>
        <p:spPr>
          <a:xfrm>
            <a:off x="3997215" y="2851865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3"/>
          <p:cNvSpPr txBox="1">
            <a:spLocks noGrp="1"/>
          </p:cNvSpPr>
          <p:nvPr>
            <p:ph type="subTitle" idx="14"/>
          </p:nvPr>
        </p:nvSpPr>
        <p:spPr>
          <a:xfrm>
            <a:off x="6289273" y="2540449"/>
            <a:ext cx="2742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160" name="Google Shape;160;p3"/>
          <p:cNvSpPr txBox="1">
            <a:spLocks noGrp="1"/>
          </p:cNvSpPr>
          <p:nvPr>
            <p:ph type="subTitle" idx="15"/>
          </p:nvPr>
        </p:nvSpPr>
        <p:spPr>
          <a:xfrm>
            <a:off x="6289278" y="2849921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61" name="Google Shape;161;p3"/>
          <p:cNvSpPr txBox="1">
            <a:spLocks noGrp="1"/>
          </p:cNvSpPr>
          <p:nvPr>
            <p:ph type="subTitle" idx="16"/>
          </p:nvPr>
        </p:nvSpPr>
        <p:spPr>
          <a:xfrm>
            <a:off x="3997387" y="3894977"/>
            <a:ext cx="2748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162" name="Google Shape;162;p3"/>
          <p:cNvSpPr txBox="1">
            <a:spLocks noGrp="1"/>
          </p:cNvSpPr>
          <p:nvPr>
            <p:ph type="subTitle" idx="17"/>
          </p:nvPr>
        </p:nvSpPr>
        <p:spPr>
          <a:xfrm>
            <a:off x="3997349" y="4204456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p3"/>
          <p:cNvSpPr txBox="1">
            <a:spLocks noGrp="1"/>
          </p:cNvSpPr>
          <p:nvPr>
            <p:ph type="title" idx="18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cxnSp>
        <p:nvCxnSpPr>
          <p:cNvPr id="164" name="Google Shape;164;p3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3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  <p:cxnSp>
        <p:nvCxnSpPr>
          <p:cNvPr id="166" name="Google Shape;166;p3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 1">
  <p:cSld name="CUSTOM_13">
    <p:bg>
      <p:bgPr>
        <a:solidFill>
          <a:srgbClr val="CFD9E0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4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69" name="Google Shape;169;p4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70" name="Google Shape;170;p4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71" name="Google Shape;171;p4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72" name="Google Shape;172;p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" name="Google Shape;173;p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4" name="Google Shape;174;p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5" name="Google Shape;175;p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6" name="Google Shape;176;p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7" name="Google Shape;177;p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8" name="Google Shape;178;p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9" name="Google Shape;179;p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80" name="Google Shape;180;p4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82" name="Google Shape;182;p4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83" name="Google Shape;183;p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4" name="Google Shape;184;p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5" name="Google Shape;185;p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6" name="Google Shape;186;p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7" name="Google Shape;187;p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8" name="Google Shape;188;p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9" name="Google Shape;189;p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0" name="Google Shape;190;p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91" name="Google Shape;191;p4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92" name="Google Shape;192;p4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4" name="Google Shape;194;p4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  <p:cxnSp>
        <p:nvCxnSpPr>
          <p:cNvPr id="195" name="Google Shape;195;p4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6" name="Google Shape;196;p4"/>
          <p:cNvGrpSpPr/>
          <p:nvPr/>
        </p:nvGrpSpPr>
        <p:grpSpPr>
          <a:xfrm flipH="1">
            <a:off x="639375" y="856914"/>
            <a:ext cx="7089883" cy="3892943"/>
            <a:chOff x="3790550" y="1081875"/>
            <a:chExt cx="2571873" cy="1412175"/>
          </a:xfrm>
        </p:grpSpPr>
        <p:sp>
          <p:nvSpPr>
            <p:cNvPr id="197" name="Google Shape;197;p4"/>
            <p:cNvSpPr/>
            <p:nvPr/>
          </p:nvSpPr>
          <p:spPr>
            <a:xfrm>
              <a:off x="4656900" y="1434650"/>
              <a:ext cx="107425" cy="110100"/>
            </a:xfrm>
            <a:custGeom>
              <a:avLst/>
              <a:gdLst/>
              <a:ahLst/>
              <a:cxnLst/>
              <a:rect l="l" t="t" r="r" b="b"/>
              <a:pathLst>
                <a:path w="4297" h="4404" extrusionOk="0">
                  <a:moveTo>
                    <a:pt x="2641" y="0"/>
                  </a:moveTo>
                  <a:cubicBezTo>
                    <a:pt x="2641" y="37"/>
                    <a:pt x="2604" y="37"/>
                    <a:pt x="2604" y="37"/>
                  </a:cubicBezTo>
                  <a:cubicBezTo>
                    <a:pt x="2415" y="227"/>
                    <a:pt x="2297" y="489"/>
                    <a:pt x="2152" y="715"/>
                  </a:cubicBezTo>
                  <a:cubicBezTo>
                    <a:pt x="1999" y="977"/>
                    <a:pt x="1881" y="1275"/>
                    <a:pt x="1737" y="1583"/>
                  </a:cubicBezTo>
                  <a:cubicBezTo>
                    <a:pt x="1773" y="1203"/>
                    <a:pt x="1773" y="823"/>
                    <a:pt x="1700" y="453"/>
                  </a:cubicBezTo>
                  <a:cubicBezTo>
                    <a:pt x="1666" y="362"/>
                    <a:pt x="1636" y="165"/>
                    <a:pt x="1575" y="165"/>
                  </a:cubicBezTo>
                  <a:cubicBezTo>
                    <a:pt x="1557" y="165"/>
                    <a:pt x="1536" y="183"/>
                    <a:pt x="1511" y="227"/>
                  </a:cubicBezTo>
                  <a:cubicBezTo>
                    <a:pt x="1429" y="335"/>
                    <a:pt x="1429" y="453"/>
                    <a:pt x="1429" y="561"/>
                  </a:cubicBezTo>
                  <a:cubicBezTo>
                    <a:pt x="1393" y="1085"/>
                    <a:pt x="1284" y="1619"/>
                    <a:pt x="1022" y="2107"/>
                  </a:cubicBezTo>
                  <a:cubicBezTo>
                    <a:pt x="751" y="2595"/>
                    <a:pt x="380" y="3047"/>
                    <a:pt x="1" y="3463"/>
                  </a:cubicBezTo>
                  <a:lnTo>
                    <a:pt x="2261" y="4403"/>
                  </a:lnTo>
                  <a:cubicBezTo>
                    <a:pt x="2641" y="3273"/>
                    <a:pt x="3617" y="2559"/>
                    <a:pt x="4187" y="1583"/>
                  </a:cubicBezTo>
                  <a:cubicBezTo>
                    <a:pt x="4296" y="1387"/>
                    <a:pt x="4274" y="1319"/>
                    <a:pt x="4195" y="1319"/>
                  </a:cubicBezTo>
                  <a:cubicBezTo>
                    <a:pt x="4058" y="1319"/>
                    <a:pt x="3751" y="1521"/>
                    <a:pt x="3653" y="1619"/>
                  </a:cubicBezTo>
                  <a:cubicBezTo>
                    <a:pt x="3427" y="1845"/>
                    <a:pt x="3201" y="2143"/>
                    <a:pt x="2975" y="2369"/>
                  </a:cubicBezTo>
                  <a:cubicBezTo>
                    <a:pt x="3237" y="2035"/>
                    <a:pt x="3509" y="1691"/>
                    <a:pt x="3735" y="1275"/>
                  </a:cubicBezTo>
                  <a:cubicBezTo>
                    <a:pt x="3807" y="1131"/>
                    <a:pt x="3997" y="905"/>
                    <a:pt x="3997" y="715"/>
                  </a:cubicBezTo>
                  <a:cubicBezTo>
                    <a:pt x="4011" y="613"/>
                    <a:pt x="3974" y="578"/>
                    <a:pt x="3920" y="578"/>
                  </a:cubicBezTo>
                  <a:cubicBezTo>
                    <a:pt x="3834" y="578"/>
                    <a:pt x="3703" y="665"/>
                    <a:pt x="3653" y="715"/>
                  </a:cubicBezTo>
                  <a:cubicBezTo>
                    <a:pt x="3283" y="1085"/>
                    <a:pt x="2939" y="1501"/>
                    <a:pt x="2641" y="1953"/>
                  </a:cubicBezTo>
                  <a:cubicBezTo>
                    <a:pt x="2903" y="1429"/>
                    <a:pt x="3201" y="905"/>
                    <a:pt x="3463" y="371"/>
                  </a:cubicBezTo>
                  <a:cubicBezTo>
                    <a:pt x="3534" y="276"/>
                    <a:pt x="3543" y="175"/>
                    <a:pt x="3442" y="175"/>
                  </a:cubicBezTo>
                  <a:cubicBezTo>
                    <a:pt x="3427" y="175"/>
                    <a:pt x="3410" y="177"/>
                    <a:pt x="3391" y="181"/>
                  </a:cubicBezTo>
                  <a:cubicBezTo>
                    <a:pt x="3283" y="227"/>
                    <a:pt x="3201" y="299"/>
                    <a:pt x="3129" y="335"/>
                  </a:cubicBezTo>
                  <a:cubicBezTo>
                    <a:pt x="3011" y="489"/>
                    <a:pt x="2867" y="633"/>
                    <a:pt x="2785" y="787"/>
                  </a:cubicBezTo>
                  <a:cubicBezTo>
                    <a:pt x="2677" y="941"/>
                    <a:pt x="2559" y="1085"/>
                    <a:pt x="2487" y="1239"/>
                  </a:cubicBezTo>
                  <a:cubicBezTo>
                    <a:pt x="2451" y="1311"/>
                    <a:pt x="2415" y="1393"/>
                    <a:pt x="2378" y="1501"/>
                  </a:cubicBezTo>
                  <a:cubicBezTo>
                    <a:pt x="2341" y="1532"/>
                    <a:pt x="2284" y="1619"/>
                    <a:pt x="2266" y="1689"/>
                  </a:cubicBezTo>
                  <a:lnTo>
                    <a:pt x="2266" y="1689"/>
                  </a:lnTo>
                  <a:cubicBezTo>
                    <a:pt x="2310" y="1404"/>
                    <a:pt x="2455" y="1118"/>
                    <a:pt x="2559" y="823"/>
                  </a:cubicBezTo>
                  <a:cubicBezTo>
                    <a:pt x="2604" y="715"/>
                    <a:pt x="2677" y="561"/>
                    <a:pt x="2713" y="407"/>
                  </a:cubicBezTo>
                  <a:cubicBezTo>
                    <a:pt x="2713" y="335"/>
                    <a:pt x="2785" y="73"/>
                    <a:pt x="2713" y="37"/>
                  </a:cubicBezTo>
                  <a:cubicBezTo>
                    <a:pt x="2713" y="0"/>
                    <a:pt x="2677" y="0"/>
                    <a:pt x="2641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840500" y="2368800"/>
              <a:ext cx="969000" cy="125250"/>
            </a:xfrm>
            <a:custGeom>
              <a:avLst/>
              <a:gdLst/>
              <a:ahLst/>
              <a:cxnLst/>
              <a:rect l="l" t="t" r="r" b="b"/>
              <a:pathLst>
                <a:path w="38760" h="5010" extrusionOk="0">
                  <a:moveTo>
                    <a:pt x="27530" y="1"/>
                  </a:moveTo>
                  <a:cubicBezTo>
                    <a:pt x="23688" y="1"/>
                    <a:pt x="20298" y="381"/>
                    <a:pt x="18309" y="977"/>
                  </a:cubicBezTo>
                  <a:cubicBezTo>
                    <a:pt x="16609" y="715"/>
                    <a:pt x="14575" y="525"/>
                    <a:pt x="12351" y="489"/>
                  </a:cubicBezTo>
                  <a:lnTo>
                    <a:pt x="12351" y="977"/>
                  </a:lnTo>
                  <a:lnTo>
                    <a:pt x="10126" y="977"/>
                  </a:lnTo>
                  <a:lnTo>
                    <a:pt x="10126" y="489"/>
                  </a:lnTo>
                  <a:cubicBezTo>
                    <a:pt x="8436" y="525"/>
                    <a:pt x="6890" y="643"/>
                    <a:pt x="5497" y="787"/>
                  </a:cubicBezTo>
                  <a:lnTo>
                    <a:pt x="5497" y="977"/>
                  </a:lnTo>
                  <a:lnTo>
                    <a:pt x="4331" y="977"/>
                  </a:lnTo>
                  <a:cubicBezTo>
                    <a:pt x="1691" y="1393"/>
                    <a:pt x="1" y="2035"/>
                    <a:pt x="1" y="2749"/>
                  </a:cubicBezTo>
                  <a:cubicBezTo>
                    <a:pt x="1" y="3997"/>
                    <a:pt x="5045" y="5010"/>
                    <a:pt x="11257" y="5010"/>
                  </a:cubicBezTo>
                  <a:cubicBezTo>
                    <a:pt x="15099" y="5010"/>
                    <a:pt x="18489" y="4630"/>
                    <a:pt x="20487" y="4033"/>
                  </a:cubicBezTo>
                  <a:cubicBezTo>
                    <a:pt x="22449" y="4332"/>
                    <a:pt x="24899" y="4521"/>
                    <a:pt x="27530" y="4521"/>
                  </a:cubicBezTo>
                  <a:cubicBezTo>
                    <a:pt x="33751" y="4521"/>
                    <a:pt x="38759" y="3500"/>
                    <a:pt x="38759" y="2261"/>
                  </a:cubicBezTo>
                  <a:cubicBezTo>
                    <a:pt x="38759" y="1013"/>
                    <a:pt x="33751" y="1"/>
                    <a:pt x="27530" y="1"/>
                  </a:cubicBezTo>
                  <a:close/>
                </a:path>
              </a:pathLst>
            </a:custGeom>
            <a:solidFill>
              <a:srgbClr val="8CACB9">
                <a:alpha val="9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4692619" y="1205393"/>
              <a:ext cx="1669804" cy="1043341"/>
            </a:xfrm>
            <a:custGeom>
              <a:avLst/>
              <a:gdLst/>
              <a:ahLst/>
              <a:cxnLst/>
              <a:rect l="l" t="t" r="r" b="b"/>
              <a:pathLst>
                <a:path w="16763" h="10474" extrusionOk="0">
                  <a:moveTo>
                    <a:pt x="8625" y="1"/>
                  </a:moveTo>
                  <a:cubicBezTo>
                    <a:pt x="6980" y="1"/>
                    <a:pt x="5321" y="98"/>
                    <a:pt x="3689" y="217"/>
                  </a:cubicBezTo>
                  <a:cubicBezTo>
                    <a:pt x="3427" y="217"/>
                    <a:pt x="3201" y="217"/>
                    <a:pt x="2939" y="290"/>
                  </a:cubicBezTo>
                  <a:cubicBezTo>
                    <a:pt x="1691" y="669"/>
                    <a:pt x="1619" y="2251"/>
                    <a:pt x="1619" y="3382"/>
                  </a:cubicBezTo>
                  <a:cubicBezTo>
                    <a:pt x="1619" y="4512"/>
                    <a:pt x="1619" y="6275"/>
                    <a:pt x="1655" y="7405"/>
                  </a:cubicBezTo>
                  <a:cubicBezTo>
                    <a:pt x="1086" y="7821"/>
                    <a:pt x="525" y="8273"/>
                    <a:pt x="1" y="8761"/>
                  </a:cubicBezTo>
                  <a:cubicBezTo>
                    <a:pt x="597" y="8761"/>
                    <a:pt x="1203" y="8761"/>
                    <a:pt x="1809" y="8689"/>
                  </a:cubicBezTo>
                  <a:cubicBezTo>
                    <a:pt x="1990" y="9746"/>
                    <a:pt x="2559" y="10198"/>
                    <a:pt x="3726" y="10307"/>
                  </a:cubicBezTo>
                  <a:cubicBezTo>
                    <a:pt x="5117" y="10428"/>
                    <a:pt x="6527" y="10474"/>
                    <a:pt x="7941" y="10474"/>
                  </a:cubicBezTo>
                  <a:cubicBezTo>
                    <a:pt x="9173" y="10474"/>
                    <a:pt x="10407" y="10439"/>
                    <a:pt x="11637" y="10388"/>
                  </a:cubicBezTo>
                  <a:cubicBezTo>
                    <a:pt x="11708" y="10384"/>
                    <a:pt x="11803" y="10383"/>
                    <a:pt x="11917" y="10383"/>
                  </a:cubicBezTo>
                  <a:cubicBezTo>
                    <a:pt x="12134" y="10383"/>
                    <a:pt x="12419" y="10388"/>
                    <a:pt x="12742" y="10388"/>
                  </a:cubicBezTo>
                  <a:cubicBezTo>
                    <a:pt x="14220" y="10388"/>
                    <a:pt x="16485" y="10291"/>
                    <a:pt x="16573" y="9213"/>
                  </a:cubicBezTo>
                  <a:cubicBezTo>
                    <a:pt x="16727" y="7369"/>
                    <a:pt x="16763" y="4919"/>
                    <a:pt x="16727" y="3074"/>
                  </a:cubicBezTo>
                  <a:cubicBezTo>
                    <a:pt x="16681" y="2170"/>
                    <a:pt x="16645" y="624"/>
                    <a:pt x="15633" y="326"/>
                  </a:cubicBezTo>
                  <a:cubicBezTo>
                    <a:pt x="14955" y="136"/>
                    <a:pt x="14195" y="217"/>
                    <a:pt x="13517" y="136"/>
                  </a:cubicBezTo>
                  <a:cubicBezTo>
                    <a:pt x="12351" y="64"/>
                    <a:pt x="11184" y="100"/>
                    <a:pt x="10054" y="27"/>
                  </a:cubicBezTo>
                  <a:cubicBezTo>
                    <a:pt x="9580" y="9"/>
                    <a:pt x="9103" y="1"/>
                    <a:pt x="8625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845025" y="1087325"/>
              <a:ext cx="128175" cy="119900"/>
            </a:xfrm>
            <a:custGeom>
              <a:avLst/>
              <a:gdLst/>
              <a:ahLst/>
              <a:cxnLst/>
              <a:rect l="l" t="t" r="r" b="b"/>
              <a:pathLst>
                <a:path w="5127" h="4796" extrusionOk="0">
                  <a:moveTo>
                    <a:pt x="2338" y="1"/>
                  </a:moveTo>
                  <a:cubicBezTo>
                    <a:pt x="2137" y="1"/>
                    <a:pt x="1935" y="21"/>
                    <a:pt x="1736" y="61"/>
                  </a:cubicBezTo>
                  <a:cubicBezTo>
                    <a:pt x="796" y="287"/>
                    <a:pt x="0" y="1345"/>
                    <a:pt x="0" y="2285"/>
                  </a:cubicBezTo>
                  <a:cubicBezTo>
                    <a:pt x="0" y="3270"/>
                    <a:pt x="308" y="4247"/>
                    <a:pt x="1284" y="4626"/>
                  </a:cubicBezTo>
                  <a:cubicBezTo>
                    <a:pt x="1605" y="4739"/>
                    <a:pt x="1962" y="4796"/>
                    <a:pt x="2319" y="4796"/>
                  </a:cubicBezTo>
                  <a:cubicBezTo>
                    <a:pt x="2677" y="4796"/>
                    <a:pt x="3034" y="4739"/>
                    <a:pt x="3355" y="4626"/>
                  </a:cubicBezTo>
                  <a:lnTo>
                    <a:pt x="4638" y="3415"/>
                  </a:lnTo>
                  <a:cubicBezTo>
                    <a:pt x="5127" y="2592"/>
                    <a:pt x="4937" y="1462"/>
                    <a:pt x="4259" y="784"/>
                  </a:cubicBezTo>
                  <a:cubicBezTo>
                    <a:pt x="3758" y="255"/>
                    <a:pt x="3053" y="1"/>
                    <a:pt x="2338" y="1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3960975" y="1099450"/>
              <a:ext cx="26475" cy="74175"/>
            </a:xfrm>
            <a:custGeom>
              <a:avLst/>
              <a:gdLst/>
              <a:ahLst/>
              <a:cxnLst/>
              <a:rect l="l" t="t" r="r" b="b"/>
              <a:pathLst>
                <a:path w="1059" h="2967" extrusionOk="0">
                  <a:moveTo>
                    <a:pt x="752" y="1"/>
                  </a:moveTo>
                  <a:cubicBezTo>
                    <a:pt x="715" y="1"/>
                    <a:pt x="678" y="10"/>
                    <a:pt x="642" y="28"/>
                  </a:cubicBezTo>
                  <a:cubicBezTo>
                    <a:pt x="525" y="109"/>
                    <a:pt x="489" y="218"/>
                    <a:pt x="416" y="299"/>
                  </a:cubicBezTo>
                  <a:cubicBezTo>
                    <a:pt x="380" y="408"/>
                    <a:pt x="299" y="480"/>
                    <a:pt x="263" y="561"/>
                  </a:cubicBezTo>
                  <a:cubicBezTo>
                    <a:pt x="190" y="751"/>
                    <a:pt x="154" y="932"/>
                    <a:pt x="109" y="1122"/>
                  </a:cubicBezTo>
                  <a:cubicBezTo>
                    <a:pt x="37" y="1465"/>
                    <a:pt x="0" y="1800"/>
                    <a:pt x="0" y="2107"/>
                  </a:cubicBezTo>
                  <a:cubicBezTo>
                    <a:pt x="0" y="2632"/>
                    <a:pt x="73" y="2966"/>
                    <a:pt x="109" y="2966"/>
                  </a:cubicBezTo>
                  <a:cubicBezTo>
                    <a:pt x="109" y="2966"/>
                    <a:pt x="73" y="2632"/>
                    <a:pt x="109" y="2107"/>
                  </a:cubicBezTo>
                  <a:cubicBezTo>
                    <a:pt x="109" y="1836"/>
                    <a:pt x="154" y="1501"/>
                    <a:pt x="263" y="1158"/>
                  </a:cubicBezTo>
                  <a:cubicBezTo>
                    <a:pt x="299" y="1013"/>
                    <a:pt x="335" y="823"/>
                    <a:pt x="416" y="634"/>
                  </a:cubicBezTo>
                  <a:cubicBezTo>
                    <a:pt x="452" y="561"/>
                    <a:pt x="525" y="480"/>
                    <a:pt x="561" y="371"/>
                  </a:cubicBezTo>
                  <a:cubicBezTo>
                    <a:pt x="606" y="299"/>
                    <a:pt x="678" y="218"/>
                    <a:pt x="715" y="182"/>
                  </a:cubicBezTo>
                  <a:cubicBezTo>
                    <a:pt x="734" y="172"/>
                    <a:pt x="751" y="167"/>
                    <a:pt x="767" y="167"/>
                  </a:cubicBezTo>
                  <a:cubicBezTo>
                    <a:pt x="811" y="167"/>
                    <a:pt x="842" y="201"/>
                    <a:pt x="868" y="254"/>
                  </a:cubicBezTo>
                  <a:cubicBezTo>
                    <a:pt x="904" y="335"/>
                    <a:pt x="904" y="408"/>
                    <a:pt x="904" y="525"/>
                  </a:cubicBezTo>
                  <a:cubicBezTo>
                    <a:pt x="904" y="597"/>
                    <a:pt x="904" y="670"/>
                    <a:pt x="868" y="787"/>
                  </a:cubicBezTo>
                  <a:cubicBezTo>
                    <a:pt x="832" y="860"/>
                    <a:pt x="832" y="932"/>
                    <a:pt x="787" y="1049"/>
                  </a:cubicBezTo>
                  <a:cubicBezTo>
                    <a:pt x="715" y="1384"/>
                    <a:pt x="606" y="1691"/>
                    <a:pt x="525" y="1954"/>
                  </a:cubicBezTo>
                  <a:cubicBezTo>
                    <a:pt x="335" y="2478"/>
                    <a:pt x="226" y="2785"/>
                    <a:pt x="226" y="2785"/>
                  </a:cubicBezTo>
                  <a:cubicBezTo>
                    <a:pt x="263" y="2785"/>
                    <a:pt x="452" y="2514"/>
                    <a:pt x="642" y="1990"/>
                  </a:cubicBezTo>
                  <a:cubicBezTo>
                    <a:pt x="751" y="1728"/>
                    <a:pt x="868" y="1429"/>
                    <a:pt x="941" y="1086"/>
                  </a:cubicBezTo>
                  <a:cubicBezTo>
                    <a:pt x="977" y="1013"/>
                    <a:pt x="1013" y="896"/>
                    <a:pt x="1013" y="823"/>
                  </a:cubicBezTo>
                  <a:cubicBezTo>
                    <a:pt x="1058" y="706"/>
                    <a:pt x="1058" y="597"/>
                    <a:pt x="1058" y="525"/>
                  </a:cubicBezTo>
                  <a:cubicBezTo>
                    <a:pt x="1058" y="408"/>
                    <a:pt x="1058" y="299"/>
                    <a:pt x="1013" y="182"/>
                  </a:cubicBezTo>
                  <a:cubicBezTo>
                    <a:pt x="977" y="145"/>
                    <a:pt x="941" y="73"/>
                    <a:pt x="868" y="28"/>
                  </a:cubicBezTo>
                  <a:cubicBezTo>
                    <a:pt x="828" y="10"/>
                    <a:pt x="789" y="1"/>
                    <a:pt x="752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3938375" y="1103300"/>
              <a:ext cx="22625" cy="73250"/>
            </a:xfrm>
            <a:custGeom>
              <a:avLst/>
              <a:gdLst/>
              <a:ahLst/>
              <a:cxnLst/>
              <a:rect l="l" t="t" r="r" b="b"/>
              <a:pathLst>
                <a:path w="905" h="2930" extrusionOk="0">
                  <a:moveTo>
                    <a:pt x="226" y="181"/>
                  </a:moveTo>
                  <a:cubicBezTo>
                    <a:pt x="226" y="181"/>
                    <a:pt x="262" y="217"/>
                    <a:pt x="299" y="254"/>
                  </a:cubicBezTo>
                  <a:cubicBezTo>
                    <a:pt x="299" y="290"/>
                    <a:pt x="335" y="326"/>
                    <a:pt x="380" y="371"/>
                  </a:cubicBezTo>
                  <a:cubicBezTo>
                    <a:pt x="416" y="443"/>
                    <a:pt x="452" y="552"/>
                    <a:pt x="452" y="633"/>
                  </a:cubicBezTo>
                  <a:cubicBezTo>
                    <a:pt x="525" y="823"/>
                    <a:pt x="561" y="968"/>
                    <a:pt x="606" y="1158"/>
                  </a:cubicBezTo>
                  <a:cubicBezTo>
                    <a:pt x="642" y="1501"/>
                    <a:pt x="642" y="1800"/>
                    <a:pt x="678" y="2098"/>
                  </a:cubicBezTo>
                  <a:cubicBezTo>
                    <a:pt x="692" y="2302"/>
                    <a:pt x="718" y="2472"/>
                    <a:pt x="747" y="2604"/>
                  </a:cubicBezTo>
                  <a:lnTo>
                    <a:pt x="747" y="2604"/>
                  </a:lnTo>
                  <a:cubicBezTo>
                    <a:pt x="675" y="2476"/>
                    <a:pt x="585" y="2307"/>
                    <a:pt x="489" y="2098"/>
                  </a:cubicBezTo>
                  <a:cubicBezTo>
                    <a:pt x="380" y="1872"/>
                    <a:pt x="262" y="1574"/>
                    <a:pt x="190" y="1194"/>
                  </a:cubicBezTo>
                  <a:cubicBezTo>
                    <a:pt x="154" y="1049"/>
                    <a:pt x="154" y="859"/>
                    <a:pt x="154" y="669"/>
                  </a:cubicBezTo>
                  <a:lnTo>
                    <a:pt x="154" y="516"/>
                  </a:lnTo>
                  <a:cubicBezTo>
                    <a:pt x="154" y="480"/>
                    <a:pt x="154" y="443"/>
                    <a:pt x="190" y="371"/>
                  </a:cubicBezTo>
                  <a:lnTo>
                    <a:pt x="190" y="254"/>
                  </a:lnTo>
                  <a:cubicBezTo>
                    <a:pt x="226" y="217"/>
                    <a:pt x="226" y="181"/>
                    <a:pt x="226" y="181"/>
                  </a:cubicBezTo>
                  <a:close/>
                  <a:moveTo>
                    <a:pt x="226" y="0"/>
                  </a:moveTo>
                  <a:cubicBezTo>
                    <a:pt x="199" y="0"/>
                    <a:pt x="172" y="9"/>
                    <a:pt x="154" y="28"/>
                  </a:cubicBezTo>
                  <a:cubicBezTo>
                    <a:pt x="73" y="64"/>
                    <a:pt x="73" y="145"/>
                    <a:pt x="36" y="181"/>
                  </a:cubicBezTo>
                  <a:cubicBezTo>
                    <a:pt x="36" y="254"/>
                    <a:pt x="36" y="290"/>
                    <a:pt x="0" y="371"/>
                  </a:cubicBezTo>
                  <a:lnTo>
                    <a:pt x="0" y="516"/>
                  </a:lnTo>
                  <a:lnTo>
                    <a:pt x="0" y="669"/>
                  </a:lnTo>
                  <a:cubicBezTo>
                    <a:pt x="0" y="859"/>
                    <a:pt x="0" y="1049"/>
                    <a:pt x="36" y="1230"/>
                  </a:cubicBezTo>
                  <a:cubicBezTo>
                    <a:pt x="109" y="1610"/>
                    <a:pt x="262" y="1908"/>
                    <a:pt x="380" y="2134"/>
                  </a:cubicBezTo>
                  <a:cubicBezTo>
                    <a:pt x="489" y="2405"/>
                    <a:pt x="642" y="2586"/>
                    <a:pt x="715" y="2704"/>
                  </a:cubicBezTo>
                  <a:cubicBezTo>
                    <a:pt x="747" y="2733"/>
                    <a:pt x="773" y="2761"/>
                    <a:pt x="795" y="2786"/>
                  </a:cubicBezTo>
                  <a:lnTo>
                    <a:pt x="795" y="2786"/>
                  </a:lnTo>
                  <a:cubicBezTo>
                    <a:pt x="825" y="2880"/>
                    <a:pt x="854" y="2930"/>
                    <a:pt x="868" y="2930"/>
                  </a:cubicBezTo>
                  <a:cubicBezTo>
                    <a:pt x="868" y="2930"/>
                    <a:pt x="866" y="2907"/>
                    <a:pt x="862" y="2864"/>
                  </a:cubicBezTo>
                  <a:lnTo>
                    <a:pt x="862" y="2864"/>
                  </a:lnTo>
                  <a:cubicBezTo>
                    <a:pt x="878" y="2883"/>
                    <a:pt x="891" y="2894"/>
                    <a:pt x="904" y="2894"/>
                  </a:cubicBezTo>
                  <a:cubicBezTo>
                    <a:pt x="904" y="2882"/>
                    <a:pt x="886" y="2849"/>
                    <a:pt x="854" y="2793"/>
                  </a:cubicBezTo>
                  <a:lnTo>
                    <a:pt x="854" y="2793"/>
                  </a:lnTo>
                  <a:cubicBezTo>
                    <a:pt x="840" y="2646"/>
                    <a:pt x="815" y="2389"/>
                    <a:pt x="787" y="2062"/>
                  </a:cubicBezTo>
                  <a:cubicBezTo>
                    <a:pt x="787" y="1800"/>
                    <a:pt x="787" y="1501"/>
                    <a:pt x="751" y="1121"/>
                  </a:cubicBezTo>
                  <a:cubicBezTo>
                    <a:pt x="715" y="968"/>
                    <a:pt x="678" y="778"/>
                    <a:pt x="606" y="597"/>
                  </a:cubicBezTo>
                  <a:cubicBezTo>
                    <a:pt x="606" y="480"/>
                    <a:pt x="561" y="407"/>
                    <a:pt x="525" y="290"/>
                  </a:cubicBezTo>
                  <a:cubicBezTo>
                    <a:pt x="489" y="254"/>
                    <a:pt x="452" y="217"/>
                    <a:pt x="452" y="181"/>
                  </a:cubicBezTo>
                  <a:cubicBezTo>
                    <a:pt x="416" y="145"/>
                    <a:pt x="416" y="100"/>
                    <a:pt x="380" y="100"/>
                  </a:cubicBezTo>
                  <a:cubicBezTo>
                    <a:pt x="380" y="64"/>
                    <a:pt x="335" y="28"/>
                    <a:pt x="299" y="28"/>
                  </a:cubicBezTo>
                  <a:cubicBezTo>
                    <a:pt x="281" y="9"/>
                    <a:pt x="253" y="0"/>
                    <a:pt x="226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3899725" y="1136825"/>
              <a:ext cx="230800" cy="142350"/>
            </a:xfrm>
            <a:custGeom>
              <a:avLst/>
              <a:gdLst/>
              <a:ahLst/>
              <a:cxnLst/>
              <a:rect l="l" t="t" r="r" b="b"/>
              <a:pathLst>
                <a:path w="9232" h="5694" extrusionOk="0">
                  <a:moveTo>
                    <a:pt x="5434" y="0"/>
                  </a:moveTo>
                  <a:cubicBezTo>
                    <a:pt x="4592" y="0"/>
                    <a:pt x="3741" y="128"/>
                    <a:pt x="2975" y="495"/>
                  </a:cubicBezTo>
                  <a:cubicBezTo>
                    <a:pt x="2604" y="648"/>
                    <a:pt x="2261" y="911"/>
                    <a:pt x="1962" y="1209"/>
                  </a:cubicBezTo>
                  <a:cubicBezTo>
                    <a:pt x="1882" y="1289"/>
                    <a:pt x="1264" y="2128"/>
                    <a:pt x="1283" y="2149"/>
                  </a:cubicBezTo>
                  <a:lnTo>
                    <a:pt x="1283" y="2149"/>
                  </a:lnTo>
                  <a:cubicBezTo>
                    <a:pt x="1210" y="2121"/>
                    <a:pt x="1134" y="2109"/>
                    <a:pt x="1058" y="2109"/>
                  </a:cubicBezTo>
                  <a:cubicBezTo>
                    <a:pt x="738" y="2109"/>
                    <a:pt x="409" y="2331"/>
                    <a:pt x="226" y="2601"/>
                  </a:cubicBezTo>
                  <a:cubicBezTo>
                    <a:pt x="36" y="2945"/>
                    <a:pt x="0" y="3361"/>
                    <a:pt x="0" y="3777"/>
                  </a:cubicBezTo>
                  <a:cubicBezTo>
                    <a:pt x="36" y="4409"/>
                    <a:pt x="190" y="5088"/>
                    <a:pt x="452" y="5693"/>
                  </a:cubicBezTo>
                  <a:lnTo>
                    <a:pt x="8743" y="5431"/>
                  </a:lnTo>
                  <a:cubicBezTo>
                    <a:pt x="9077" y="5169"/>
                    <a:pt x="9231" y="4681"/>
                    <a:pt x="9077" y="4265"/>
                  </a:cubicBezTo>
                  <a:cubicBezTo>
                    <a:pt x="9005" y="4111"/>
                    <a:pt x="8851" y="3957"/>
                    <a:pt x="8707" y="3957"/>
                  </a:cubicBezTo>
                  <a:cubicBezTo>
                    <a:pt x="9041" y="3397"/>
                    <a:pt x="9114" y="2683"/>
                    <a:pt x="8933" y="2041"/>
                  </a:cubicBezTo>
                  <a:cubicBezTo>
                    <a:pt x="8517" y="721"/>
                    <a:pt x="7043" y="115"/>
                    <a:pt x="5768" y="6"/>
                  </a:cubicBezTo>
                  <a:cubicBezTo>
                    <a:pt x="5657" y="2"/>
                    <a:pt x="5545" y="0"/>
                    <a:pt x="5434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4106075" y="1248900"/>
              <a:ext cx="25350" cy="52875"/>
            </a:xfrm>
            <a:custGeom>
              <a:avLst/>
              <a:gdLst/>
              <a:ahLst/>
              <a:cxnLst/>
              <a:rect l="l" t="t" r="r" b="b"/>
              <a:pathLst>
                <a:path w="1014" h="2115" extrusionOk="0">
                  <a:moveTo>
                    <a:pt x="378" y="1"/>
                  </a:moveTo>
                  <a:cubicBezTo>
                    <a:pt x="208" y="1"/>
                    <a:pt x="32" y="105"/>
                    <a:pt x="1" y="270"/>
                  </a:cubicBezTo>
                  <a:lnTo>
                    <a:pt x="73" y="2114"/>
                  </a:lnTo>
                  <a:cubicBezTo>
                    <a:pt x="371" y="1961"/>
                    <a:pt x="634" y="1698"/>
                    <a:pt x="823" y="1400"/>
                  </a:cubicBezTo>
                  <a:cubicBezTo>
                    <a:pt x="977" y="1102"/>
                    <a:pt x="1013" y="722"/>
                    <a:pt x="860" y="379"/>
                  </a:cubicBezTo>
                  <a:cubicBezTo>
                    <a:pt x="787" y="234"/>
                    <a:pt x="634" y="44"/>
                    <a:pt x="453" y="8"/>
                  </a:cubicBezTo>
                  <a:cubicBezTo>
                    <a:pt x="428" y="3"/>
                    <a:pt x="403" y="1"/>
                    <a:pt x="378" y="1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4110600" y="1260375"/>
              <a:ext cx="21725" cy="31900"/>
            </a:xfrm>
            <a:custGeom>
              <a:avLst/>
              <a:gdLst/>
              <a:ahLst/>
              <a:cxnLst/>
              <a:rect l="l" t="t" r="r" b="b"/>
              <a:pathLst>
                <a:path w="869" h="1276" extrusionOk="0">
                  <a:moveTo>
                    <a:pt x="453" y="1"/>
                  </a:moveTo>
                  <a:cubicBezTo>
                    <a:pt x="344" y="1"/>
                    <a:pt x="272" y="109"/>
                    <a:pt x="190" y="191"/>
                  </a:cubicBezTo>
                  <a:cubicBezTo>
                    <a:pt x="118" y="335"/>
                    <a:pt x="46" y="489"/>
                    <a:pt x="1" y="643"/>
                  </a:cubicBezTo>
                  <a:lnTo>
                    <a:pt x="1" y="787"/>
                  </a:lnTo>
                  <a:cubicBezTo>
                    <a:pt x="1" y="941"/>
                    <a:pt x="46" y="1131"/>
                    <a:pt x="82" y="1276"/>
                  </a:cubicBezTo>
                  <a:cubicBezTo>
                    <a:pt x="118" y="1276"/>
                    <a:pt x="154" y="1239"/>
                    <a:pt x="190" y="1203"/>
                  </a:cubicBezTo>
                  <a:cubicBezTo>
                    <a:pt x="272" y="1167"/>
                    <a:pt x="344" y="1095"/>
                    <a:pt x="380" y="1013"/>
                  </a:cubicBezTo>
                  <a:cubicBezTo>
                    <a:pt x="534" y="869"/>
                    <a:pt x="868" y="37"/>
                    <a:pt x="453" y="1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4108800" y="1260375"/>
              <a:ext cx="14250" cy="25350"/>
            </a:xfrm>
            <a:custGeom>
              <a:avLst/>
              <a:gdLst/>
              <a:ahLst/>
              <a:cxnLst/>
              <a:rect l="l" t="t" r="r" b="b"/>
              <a:pathLst>
                <a:path w="570" h="1014" extrusionOk="0">
                  <a:moveTo>
                    <a:pt x="570" y="1"/>
                  </a:moveTo>
                  <a:cubicBezTo>
                    <a:pt x="525" y="1"/>
                    <a:pt x="299" y="109"/>
                    <a:pt x="154" y="453"/>
                  </a:cubicBezTo>
                  <a:cubicBezTo>
                    <a:pt x="0" y="751"/>
                    <a:pt x="36" y="1013"/>
                    <a:pt x="73" y="1013"/>
                  </a:cubicBezTo>
                  <a:cubicBezTo>
                    <a:pt x="118" y="1013"/>
                    <a:pt x="118" y="751"/>
                    <a:pt x="262" y="489"/>
                  </a:cubicBezTo>
                  <a:cubicBezTo>
                    <a:pt x="380" y="227"/>
                    <a:pt x="570" y="37"/>
                    <a:pt x="57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4113550" y="1269650"/>
              <a:ext cx="5675" cy="19000"/>
            </a:xfrm>
            <a:custGeom>
              <a:avLst/>
              <a:gdLst/>
              <a:ahLst/>
              <a:cxnLst/>
              <a:rect l="l" t="t" r="r" b="b"/>
              <a:pathLst>
                <a:path w="227" h="760" extrusionOk="0">
                  <a:moveTo>
                    <a:pt x="36" y="1"/>
                  </a:moveTo>
                  <a:lnTo>
                    <a:pt x="36" y="1"/>
                  </a:lnTo>
                  <a:cubicBezTo>
                    <a:pt x="0" y="46"/>
                    <a:pt x="72" y="190"/>
                    <a:pt x="72" y="380"/>
                  </a:cubicBezTo>
                  <a:cubicBezTo>
                    <a:pt x="109" y="570"/>
                    <a:pt x="36" y="724"/>
                    <a:pt x="36" y="760"/>
                  </a:cubicBezTo>
                  <a:cubicBezTo>
                    <a:pt x="72" y="760"/>
                    <a:pt x="109" y="724"/>
                    <a:pt x="154" y="679"/>
                  </a:cubicBezTo>
                  <a:cubicBezTo>
                    <a:pt x="190" y="606"/>
                    <a:pt x="226" y="498"/>
                    <a:pt x="226" y="380"/>
                  </a:cubicBezTo>
                  <a:cubicBezTo>
                    <a:pt x="226" y="272"/>
                    <a:pt x="190" y="154"/>
                    <a:pt x="109" y="82"/>
                  </a:cubicBezTo>
                  <a:cubicBezTo>
                    <a:pt x="72" y="46"/>
                    <a:pt x="36" y="1"/>
                    <a:pt x="36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923225" y="1320500"/>
              <a:ext cx="45225" cy="28350"/>
            </a:xfrm>
            <a:custGeom>
              <a:avLst/>
              <a:gdLst/>
              <a:ahLst/>
              <a:cxnLst/>
              <a:rect l="l" t="t" r="r" b="b"/>
              <a:pathLst>
                <a:path w="1809" h="1134" extrusionOk="0">
                  <a:moveTo>
                    <a:pt x="1" y="1"/>
                  </a:moveTo>
                  <a:cubicBezTo>
                    <a:pt x="37" y="344"/>
                    <a:pt x="227" y="724"/>
                    <a:pt x="534" y="950"/>
                  </a:cubicBezTo>
                  <a:cubicBezTo>
                    <a:pt x="689" y="1067"/>
                    <a:pt x="875" y="1133"/>
                    <a:pt x="1060" y="1133"/>
                  </a:cubicBezTo>
                  <a:cubicBezTo>
                    <a:pt x="1232" y="1133"/>
                    <a:pt x="1403" y="1076"/>
                    <a:pt x="1547" y="950"/>
                  </a:cubicBezTo>
                  <a:cubicBezTo>
                    <a:pt x="1664" y="869"/>
                    <a:pt x="1736" y="760"/>
                    <a:pt x="1809" y="64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908300" y="1329100"/>
              <a:ext cx="215650" cy="155300"/>
            </a:xfrm>
            <a:custGeom>
              <a:avLst/>
              <a:gdLst/>
              <a:ahLst/>
              <a:cxnLst/>
              <a:rect l="l" t="t" r="r" b="b"/>
              <a:pathLst>
                <a:path w="8626" h="6212" extrusionOk="0">
                  <a:moveTo>
                    <a:pt x="5082" y="0"/>
                  </a:moveTo>
                  <a:cubicBezTo>
                    <a:pt x="4476" y="0"/>
                    <a:pt x="3916" y="36"/>
                    <a:pt x="3310" y="36"/>
                  </a:cubicBezTo>
                  <a:lnTo>
                    <a:pt x="3391" y="73"/>
                  </a:lnTo>
                  <a:cubicBezTo>
                    <a:pt x="3427" y="904"/>
                    <a:pt x="3391" y="1736"/>
                    <a:pt x="3274" y="2523"/>
                  </a:cubicBezTo>
                  <a:cubicBezTo>
                    <a:pt x="2559" y="2785"/>
                    <a:pt x="1809" y="3092"/>
                    <a:pt x="1086" y="3391"/>
                  </a:cubicBezTo>
                  <a:cubicBezTo>
                    <a:pt x="634" y="3617"/>
                    <a:pt x="263" y="3770"/>
                    <a:pt x="1" y="4259"/>
                  </a:cubicBezTo>
                  <a:cubicBezTo>
                    <a:pt x="335" y="4675"/>
                    <a:pt x="715" y="5127"/>
                    <a:pt x="1167" y="5461"/>
                  </a:cubicBezTo>
                  <a:cubicBezTo>
                    <a:pt x="1692" y="5805"/>
                    <a:pt x="2333" y="5985"/>
                    <a:pt x="2975" y="6067"/>
                  </a:cubicBezTo>
                  <a:cubicBezTo>
                    <a:pt x="3653" y="6175"/>
                    <a:pt x="4331" y="6211"/>
                    <a:pt x="5010" y="6211"/>
                  </a:cubicBezTo>
                  <a:cubicBezTo>
                    <a:pt x="5688" y="6211"/>
                    <a:pt x="6402" y="6139"/>
                    <a:pt x="6890" y="5651"/>
                  </a:cubicBezTo>
                  <a:cubicBezTo>
                    <a:pt x="7414" y="5163"/>
                    <a:pt x="7984" y="4855"/>
                    <a:pt x="8545" y="4485"/>
                  </a:cubicBezTo>
                  <a:cubicBezTo>
                    <a:pt x="8626" y="4069"/>
                    <a:pt x="8364" y="3653"/>
                    <a:pt x="8056" y="3427"/>
                  </a:cubicBezTo>
                  <a:cubicBezTo>
                    <a:pt x="7722" y="3201"/>
                    <a:pt x="7306" y="3092"/>
                    <a:pt x="6926" y="3011"/>
                  </a:cubicBezTo>
                  <a:cubicBezTo>
                    <a:pt x="6366" y="2866"/>
                    <a:pt x="5760" y="2713"/>
                    <a:pt x="5199" y="2559"/>
                  </a:cubicBezTo>
                  <a:cubicBezTo>
                    <a:pt x="5154" y="1736"/>
                    <a:pt x="5118" y="868"/>
                    <a:pt x="5082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3790550" y="1489825"/>
              <a:ext cx="152600" cy="268900"/>
            </a:xfrm>
            <a:custGeom>
              <a:avLst/>
              <a:gdLst/>
              <a:ahLst/>
              <a:cxnLst/>
              <a:rect l="l" t="t" r="r" b="b"/>
              <a:pathLst>
                <a:path w="6104" h="10756" extrusionOk="0">
                  <a:moveTo>
                    <a:pt x="2961" y="1"/>
                  </a:moveTo>
                  <a:cubicBezTo>
                    <a:pt x="2863" y="1"/>
                    <a:pt x="2754" y="29"/>
                    <a:pt x="2631" y="90"/>
                  </a:cubicBezTo>
                  <a:cubicBezTo>
                    <a:pt x="2297" y="280"/>
                    <a:pt x="1999" y="650"/>
                    <a:pt x="1727" y="958"/>
                  </a:cubicBezTo>
                  <a:cubicBezTo>
                    <a:pt x="1429" y="1256"/>
                    <a:pt x="1167" y="1555"/>
                    <a:pt x="868" y="1862"/>
                  </a:cubicBezTo>
                  <a:cubicBezTo>
                    <a:pt x="525" y="2233"/>
                    <a:pt x="145" y="2648"/>
                    <a:pt x="73" y="3173"/>
                  </a:cubicBezTo>
                  <a:cubicBezTo>
                    <a:pt x="0" y="3968"/>
                    <a:pt x="227" y="4755"/>
                    <a:pt x="525" y="5433"/>
                  </a:cubicBezTo>
                  <a:cubicBezTo>
                    <a:pt x="1094" y="6645"/>
                    <a:pt x="1809" y="7775"/>
                    <a:pt x="2595" y="8823"/>
                  </a:cubicBezTo>
                  <a:cubicBezTo>
                    <a:pt x="3011" y="9357"/>
                    <a:pt x="3391" y="9728"/>
                    <a:pt x="3843" y="10107"/>
                  </a:cubicBezTo>
                  <a:cubicBezTo>
                    <a:pt x="4105" y="10333"/>
                    <a:pt x="4331" y="10596"/>
                    <a:pt x="4666" y="10713"/>
                  </a:cubicBezTo>
                  <a:cubicBezTo>
                    <a:pt x="4743" y="10742"/>
                    <a:pt x="4817" y="10755"/>
                    <a:pt x="4889" y="10755"/>
                  </a:cubicBezTo>
                  <a:cubicBezTo>
                    <a:pt x="5553" y="10755"/>
                    <a:pt x="5961" y="9601"/>
                    <a:pt x="6067" y="9095"/>
                  </a:cubicBezTo>
                  <a:cubicBezTo>
                    <a:pt x="6103" y="8823"/>
                    <a:pt x="6067" y="8525"/>
                    <a:pt x="5913" y="8299"/>
                  </a:cubicBezTo>
                  <a:lnTo>
                    <a:pt x="5877" y="8263"/>
                  </a:lnTo>
                  <a:cubicBezTo>
                    <a:pt x="5877" y="8263"/>
                    <a:pt x="5841" y="8299"/>
                    <a:pt x="5796" y="8299"/>
                  </a:cubicBezTo>
                  <a:cubicBezTo>
                    <a:pt x="5497" y="8597"/>
                    <a:pt x="5308" y="8941"/>
                    <a:pt x="5045" y="9239"/>
                  </a:cubicBezTo>
                  <a:cubicBezTo>
                    <a:pt x="5045" y="9239"/>
                    <a:pt x="5045" y="9276"/>
                    <a:pt x="5009" y="9276"/>
                  </a:cubicBezTo>
                  <a:cubicBezTo>
                    <a:pt x="5009" y="9276"/>
                    <a:pt x="4973" y="9239"/>
                    <a:pt x="4973" y="9203"/>
                  </a:cubicBezTo>
                  <a:cubicBezTo>
                    <a:pt x="4666" y="8715"/>
                    <a:pt x="4485" y="8145"/>
                    <a:pt x="4259" y="7621"/>
                  </a:cubicBezTo>
                  <a:cubicBezTo>
                    <a:pt x="3951" y="6943"/>
                    <a:pt x="3689" y="6193"/>
                    <a:pt x="3427" y="5514"/>
                  </a:cubicBezTo>
                  <a:cubicBezTo>
                    <a:pt x="3237" y="5026"/>
                    <a:pt x="3047" y="4529"/>
                    <a:pt x="2939" y="4041"/>
                  </a:cubicBezTo>
                  <a:cubicBezTo>
                    <a:pt x="2939" y="4005"/>
                    <a:pt x="2903" y="3932"/>
                    <a:pt x="2903" y="3851"/>
                  </a:cubicBezTo>
                  <a:cubicBezTo>
                    <a:pt x="2857" y="3742"/>
                    <a:pt x="3762" y="3101"/>
                    <a:pt x="3879" y="2992"/>
                  </a:cubicBezTo>
                  <a:cubicBezTo>
                    <a:pt x="4259" y="2685"/>
                    <a:pt x="4485" y="2576"/>
                    <a:pt x="4214" y="2088"/>
                  </a:cubicBezTo>
                  <a:cubicBezTo>
                    <a:pt x="3951" y="1591"/>
                    <a:pt x="3807" y="1030"/>
                    <a:pt x="3536" y="506"/>
                  </a:cubicBezTo>
                  <a:cubicBezTo>
                    <a:pt x="3404" y="203"/>
                    <a:pt x="3224" y="1"/>
                    <a:pt x="296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102250" y="2369875"/>
              <a:ext cx="127050" cy="94450"/>
            </a:xfrm>
            <a:custGeom>
              <a:avLst/>
              <a:gdLst/>
              <a:ahLst/>
              <a:cxnLst/>
              <a:rect l="l" t="t" r="r" b="b"/>
              <a:pathLst>
                <a:path w="5082" h="3778" extrusionOk="0">
                  <a:moveTo>
                    <a:pt x="1188" y="0"/>
                  </a:moveTo>
                  <a:cubicBezTo>
                    <a:pt x="860" y="0"/>
                    <a:pt x="303" y="54"/>
                    <a:pt x="226" y="112"/>
                  </a:cubicBezTo>
                  <a:cubicBezTo>
                    <a:pt x="154" y="184"/>
                    <a:pt x="72" y="338"/>
                    <a:pt x="36" y="518"/>
                  </a:cubicBezTo>
                  <a:cubicBezTo>
                    <a:pt x="0" y="1468"/>
                    <a:pt x="0" y="2408"/>
                    <a:pt x="0" y="3384"/>
                  </a:cubicBezTo>
                  <a:cubicBezTo>
                    <a:pt x="226" y="3502"/>
                    <a:pt x="1013" y="3647"/>
                    <a:pt x="1130" y="3647"/>
                  </a:cubicBezTo>
                  <a:cubicBezTo>
                    <a:pt x="1614" y="3735"/>
                    <a:pt x="2118" y="3778"/>
                    <a:pt x="2612" y="3778"/>
                  </a:cubicBezTo>
                  <a:cubicBezTo>
                    <a:pt x="2774" y="3778"/>
                    <a:pt x="2934" y="3773"/>
                    <a:pt x="3092" y="3764"/>
                  </a:cubicBezTo>
                  <a:lnTo>
                    <a:pt x="3616" y="3764"/>
                  </a:lnTo>
                  <a:cubicBezTo>
                    <a:pt x="4222" y="3728"/>
                    <a:pt x="5081" y="3647"/>
                    <a:pt x="5045" y="3574"/>
                  </a:cubicBezTo>
                  <a:cubicBezTo>
                    <a:pt x="4973" y="3005"/>
                    <a:pt x="4557" y="2706"/>
                    <a:pt x="4032" y="2480"/>
                  </a:cubicBezTo>
                  <a:cubicBezTo>
                    <a:pt x="3499" y="2254"/>
                    <a:pt x="2938" y="2182"/>
                    <a:pt x="2414" y="1992"/>
                  </a:cubicBezTo>
                  <a:cubicBezTo>
                    <a:pt x="2188" y="1920"/>
                    <a:pt x="1917" y="1838"/>
                    <a:pt x="1772" y="1649"/>
                  </a:cubicBezTo>
                  <a:cubicBezTo>
                    <a:pt x="1356" y="1242"/>
                    <a:pt x="1546" y="518"/>
                    <a:pt x="1429" y="30"/>
                  </a:cubicBezTo>
                  <a:cubicBezTo>
                    <a:pt x="1418" y="9"/>
                    <a:pt x="1322" y="0"/>
                    <a:pt x="118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925250" y="2367900"/>
              <a:ext cx="47950" cy="78600"/>
            </a:xfrm>
            <a:custGeom>
              <a:avLst/>
              <a:gdLst/>
              <a:ahLst/>
              <a:cxnLst/>
              <a:rect l="l" t="t" r="r" b="b"/>
              <a:pathLst>
                <a:path w="1918" h="3144" extrusionOk="0">
                  <a:moveTo>
                    <a:pt x="1583" y="1"/>
                  </a:moveTo>
                  <a:lnTo>
                    <a:pt x="372" y="37"/>
                  </a:lnTo>
                  <a:cubicBezTo>
                    <a:pt x="227" y="1049"/>
                    <a:pt x="109" y="2071"/>
                    <a:pt x="1" y="3084"/>
                  </a:cubicBezTo>
                  <a:cubicBezTo>
                    <a:pt x="453" y="3116"/>
                    <a:pt x="910" y="3144"/>
                    <a:pt x="1368" y="3144"/>
                  </a:cubicBezTo>
                  <a:cubicBezTo>
                    <a:pt x="1551" y="3144"/>
                    <a:pt x="1734" y="3139"/>
                    <a:pt x="1918" y="3129"/>
                  </a:cubicBezTo>
                  <a:cubicBezTo>
                    <a:pt x="1881" y="2071"/>
                    <a:pt x="1764" y="1049"/>
                    <a:pt x="158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4102250" y="2416725"/>
              <a:ext cx="127050" cy="47600"/>
            </a:xfrm>
            <a:custGeom>
              <a:avLst/>
              <a:gdLst/>
              <a:ahLst/>
              <a:cxnLst/>
              <a:rect l="l" t="t" r="r" b="b"/>
              <a:pathLst>
                <a:path w="5082" h="1904" extrusionOk="0">
                  <a:moveTo>
                    <a:pt x="2107" y="1"/>
                  </a:moveTo>
                  <a:cubicBezTo>
                    <a:pt x="1736" y="154"/>
                    <a:pt x="1392" y="344"/>
                    <a:pt x="1094" y="570"/>
                  </a:cubicBezTo>
                  <a:cubicBezTo>
                    <a:pt x="750" y="380"/>
                    <a:pt x="380" y="190"/>
                    <a:pt x="0" y="118"/>
                  </a:cubicBezTo>
                  <a:lnTo>
                    <a:pt x="0" y="1510"/>
                  </a:lnTo>
                  <a:cubicBezTo>
                    <a:pt x="226" y="1628"/>
                    <a:pt x="1013" y="1773"/>
                    <a:pt x="1130" y="1773"/>
                  </a:cubicBezTo>
                  <a:cubicBezTo>
                    <a:pt x="1614" y="1861"/>
                    <a:pt x="2118" y="1904"/>
                    <a:pt x="2612" y="1904"/>
                  </a:cubicBezTo>
                  <a:cubicBezTo>
                    <a:pt x="2774" y="1904"/>
                    <a:pt x="2934" y="1899"/>
                    <a:pt x="3092" y="1890"/>
                  </a:cubicBezTo>
                  <a:lnTo>
                    <a:pt x="3616" y="1890"/>
                  </a:lnTo>
                  <a:cubicBezTo>
                    <a:pt x="4222" y="1854"/>
                    <a:pt x="5081" y="1773"/>
                    <a:pt x="5045" y="1700"/>
                  </a:cubicBezTo>
                  <a:cubicBezTo>
                    <a:pt x="4973" y="1131"/>
                    <a:pt x="4557" y="832"/>
                    <a:pt x="4032" y="606"/>
                  </a:cubicBezTo>
                  <a:cubicBezTo>
                    <a:pt x="3499" y="380"/>
                    <a:pt x="2938" y="308"/>
                    <a:pt x="2414" y="118"/>
                  </a:cubicBezTo>
                  <a:cubicBezTo>
                    <a:pt x="2296" y="82"/>
                    <a:pt x="2188" y="46"/>
                    <a:pt x="210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3904475" y="2405125"/>
              <a:ext cx="87500" cy="55250"/>
            </a:xfrm>
            <a:custGeom>
              <a:avLst/>
              <a:gdLst/>
              <a:ahLst/>
              <a:cxnLst/>
              <a:rect l="l" t="t" r="r" b="b"/>
              <a:pathLst>
                <a:path w="3500" h="2210" extrusionOk="0">
                  <a:moveTo>
                    <a:pt x="1788" y="1"/>
                  </a:moveTo>
                  <a:cubicBezTo>
                    <a:pt x="1513" y="1"/>
                    <a:pt x="1247" y="65"/>
                    <a:pt x="1013" y="239"/>
                  </a:cubicBezTo>
                  <a:cubicBezTo>
                    <a:pt x="751" y="428"/>
                    <a:pt x="525" y="654"/>
                    <a:pt x="380" y="917"/>
                  </a:cubicBezTo>
                  <a:cubicBezTo>
                    <a:pt x="335" y="998"/>
                    <a:pt x="0" y="1712"/>
                    <a:pt x="72" y="1785"/>
                  </a:cubicBezTo>
                  <a:cubicBezTo>
                    <a:pt x="262" y="1902"/>
                    <a:pt x="452" y="2011"/>
                    <a:pt x="678" y="2047"/>
                  </a:cubicBezTo>
                  <a:cubicBezTo>
                    <a:pt x="1021" y="2144"/>
                    <a:pt x="1364" y="2210"/>
                    <a:pt x="1727" y="2210"/>
                  </a:cubicBezTo>
                  <a:cubicBezTo>
                    <a:pt x="1804" y="2210"/>
                    <a:pt x="1883" y="2207"/>
                    <a:pt x="1962" y="2200"/>
                  </a:cubicBezTo>
                  <a:cubicBezTo>
                    <a:pt x="2523" y="2200"/>
                    <a:pt x="3011" y="2011"/>
                    <a:pt x="3499" y="1785"/>
                  </a:cubicBezTo>
                  <a:cubicBezTo>
                    <a:pt x="3499" y="1748"/>
                    <a:pt x="3463" y="1748"/>
                    <a:pt x="3463" y="1712"/>
                  </a:cubicBezTo>
                  <a:cubicBezTo>
                    <a:pt x="3427" y="1522"/>
                    <a:pt x="3391" y="1369"/>
                    <a:pt x="3354" y="1224"/>
                  </a:cubicBezTo>
                  <a:cubicBezTo>
                    <a:pt x="3201" y="691"/>
                    <a:pt x="3092" y="320"/>
                    <a:pt x="2559" y="130"/>
                  </a:cubicBezTo>
                  <a:cubicBezTo>
                    <a:pt x="2306" y="56"/>
                    <a:pt x="2044" y="1"/>
                    <a:pt x="178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053200" y="1773675"/>
              <a:ext cx="96075" cy="619575"/>
            </a:xfrm>
            <a:custGeom>
              <a:avLst/>
              <a:gdLst/>
              <a:ahLst/>
              <a:cxnLst/>
              <a:rect l="l" t="t" r="r" b="b"/>
              <a:pathLst>
                <a:path w="3843" h="24783" extrusionOk="0">
                  <a:moveTo>
                    <a:pt x="3770" y="1"/>
                  </a:moveTo>
                  <a:lnTo>
                    <a:pt x="0" y="146"/>
                  </a:lnTo>
                  <a:lnTo>
                    <a:pt x="1618" y="24782"/>
                  </a:lnTo>
                  <a:lnTo>
                    <a:pt x="3843" y="24782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3923225" y="1773675"/>
              <a:ext cx="110325" cy="619575"/>
            </a:xfrm>
            <a:custGeom>
              <a:avLst/>
              <a:gdLst/>
              <a:ahLst/>
              <a:cxnLst/>
              <a:rect l="l" t="t" r="r" b="b"/>
              <a:pathLst>
                <a:path w="4413" h="24783" extrusionOk="0">
                  <a:moveTo>
                    <a:pt x="380" y="1"/>
                  </a:moveTo>
                  <a:lnTo>
                    <a:pt x="1" y="24782"/>
                  </a:lnTo>
                  <a:lnTo>
                    <a:pt x="2188" y="24782"/>
                  </a:lnTo>
                  <a:lnTo>
                    <a:pt x="4413" y="408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053200" y="1773675"/>
              <a:ext cx="94275" cy="76200"/>
            </a:xfrm>
            <a:custGeom>
              <a:avLst/>
              <a:gdLst/>
              <a:ahLst/>
              <a:cxnLst/>
              <a:rect l="l" t="t" r="r" b="b"/>
              <a:pathLst>
                <a:path w="3771" h="3048" extrusionOk="0">
                  <a:moveTo>
                    <a:pt x="3770" y="1"/>
                  </a:moveTo>
                  <a:cubicBezTo>
                    <a:pt x="2830" y="73"/>
                    <a:pt x="1890" y="109"/>
                    <a:pt x="940" y="109"/>
                  </a:cubicBezTo>
                  <a:lnTo>
                    <a:pt x="904" y="109"/>
                  </a:lnTo>
                  <a:lnTo>
                    <a:pt x="0" y="146"/>
                  </a:lnTo>
                  <a:lnTo>
                    <a:pt x="226" y="3048"/>
                  </a:lnTo>
                  <a:lnTo>
                    <a:pt x="986" y="3048"/>
                  </a:lnTo>
                  <a:cubicBezTo>
                    <a:pt x="1844" y="3012"/>
                    <a:pt x="2866" y="2975"/>
                    <a:pt x="3770" y="2822"/>
                  </a:cubicBezTo>
                  <a:lnTo>
                    <a:pt x="3770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026975" y="1783850"/>
              <a:ext cx="6575" cy="64225"/>
            </a:xfrm>
            <a:custGeom>
              <a:avLst/>
              <a:gdLst/>
              <a:ahLst/>
              <a:cxnLst/>
              <a:rect l="l" t="t" r="r" b="b"/>
              <a:pathLst>
                <a:path w="263" h="2569" extrusionOk="0">
                  <a:moveTo>
                    <a:pt x="263" y="1"/>
                  </a:moveTo>
                  <a:lnTo>
                    <a:pt x="0" y="2568"/>
                  </a:lnTo>
                  <a:lnTo>
                    <a:pt x="0" y="2568"/>
                  </a:lnTo>
                  <a:close/>
                </a:path>
              </a:pathLst>
            </a:custGeom>
            <a:solidFill>
              <a:srgbClr val="AB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931825" y="1773675"/>
              <a:ext cx="101725" cy="74400"/>
            </a:xfrm>
            <a:custGeom>
              <a:avLst/>
              <a:gdLst/>
              <a:ahLst/>
              <a:cxnLst/>
              <a:rect l="l" t="t" r="r" b="b"/>
              <a:pathLst>
                <a:path w="4069" h="2976" extrusionOk="0">
                  <a:moveTo>
                    <a:pt x="36" y="1"/>
                  </a:moveTo>
                  <a:lnTo>
                    <a:pt x="0" y="2442"/>
                  </a:lnTo>
                  <a:cubicBezTo>
                    <a:pt x="1275" y="2668"/>
                    <a:pt x="2559" y="2894"/>
                    <a:pt x="3806" y="2975"/>
                  </a:cubicBezTo>
                  <a:lnTo>
                    <a:pt x="4069" y="40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065400" y="1501325"/>
              <a:ext cx="132025" cy="148600"/>
            </a:xfrm>
            <a:custGeom>
              <a:avLst/>
              <a:gdLst/>
              <a:ahLst/>
              <a:cxnLst/>
              <a:rect l="l" t="t" r="r" b="b"/>
              <a:pathLst>
                <a:path w="5281" h="5944" extrusionOk="0">
                  <a:moveTo>
                    <a:pt x="1854" y="1"/>
                  </a:moveTo>
                  <a:cubicBezTo>
                    <a:pt x="1176" y="227"/>
                    <a:pt x="724" y="905"/>
                    <a:pt x="452" y="1583"/>
                  </a:cubicBezTo>
                  <a:cubicBezTo>
                    <a:pt x="118" y="2451"/>
                    <a:pt x="0" y="3472"/>
                    <a:pt x="344" y="4376"/>
                  </a:cubicBezTo>
                  <a:cubicBezTo>
                    <a:pt x="832" y="5463"/>
                    <a:pt x="2038" y="5943"/>
                    <a:pt x="3200" y="5943"/>
                  </a:cubicBezTo>
                  <a:cubicBezTo>
                    <a:pt x="3565" y="5943"/>
                    <a:pt x="3926" y="5896"/>
                    <a:pt x="4259" y="5805"/>
                  </a:cubicBezTo>
                  <a:cubicBezTo>
                    <a:pt x="5018" y="5579"/>
                    <a:pt x="5280" y="5163"/>
                    <a:pt x="5280" y="4340"/>
                  </a:cubicBezTo>
                  <a:cubicBezTo>
                    <a:pt x="5280" y="3020"/>
                    <a:pt x="4521" y="1736"/>
                    <a:pt x="3924" y="570"/>
                  </a:cubicBezTo>
                  <a:lnTo>
                    <a:pt x="1854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3821525" y="1393050"/>
              <a:ext cx="366400" cy="434375"/>
            </a:xfrm>
            <a:custGeom>
              <a:avLst/>
              <a:gdLst/>
              <a:ahLst/>
              <a:cxnLst/>
              <a:rect l="l" t="t" r="r" b="b"/>
              <a:pathLst>
                <a:path w="14656" h="17375" extrusionOk="0">
                  <a:moveTo>
                    <a:pt x="9611" y="1"/>
                  </a:moveTo>
                  <a:cubicBezTo>
                    <a:pt x="9493" y="417"/>
                    <a:pt x="9348" y="797"/>
                    <a:pt x="9122" y="1212"/>
                  </a:cubicBezTo>
                  <a:cubicBezTo>
                    <a:pt x="8815" y="1845"/>
                    <a:pt x="8444" y="2451"/>
                    <a:pt x="8065" y="3057"/>
                  </a:cubicBezTo>
                  <a:cubicBezTo>
                    <a:pt x="8065" y="3057"/>
                    <a:pt x="6971" y="1701"/>
                    <a:pt x="6898" y="1547"/>
                  </a:cubicBezTo>
                  <a:cubicBezTo>
                    <a:pt x="6591" y="1059"/>
                    <a:pt x="6293" y="571"/>
                    <a:pt x="6103" y="37"/>
                  </a:cubicBezTo>
                  <a:cubicBezTo>
                    <a:pt x="5054" y="308"/>
                    <a:pt x="4069" y="760"/>
                    <a:pt x="3201" y="1393"/>
                  </a:cubicBezTo>
                  <a:cubicBezTo>
                    <a:pt x="3201" y="1438"/>
                    <a:pt x="3164" y="1438"/>
                    <a:pt x="3164" y="1475"/>
                  </a:cubicBezTo>
                  <a:cubicBezTo>
                    <a:pt x="2604" y="1963"/>
                    <a:pt x="2070" y="2451"/>
                    <a:pt x="1546" y="2939"/>
                  </a:cubicBezTo>
                  <a:cubicBezTo>
                    <a:pt x="1022" y="3509"/>
                    <a:pt x="534" y="4106"/>
                    <a:pt x="0" y="4711"/>
                  </a:cubicBezTo>
                  <a:cubicBezTo>
                    <a:pt x="307" y="5200"/>
                    <a:pt x="678" y="5688"/>
                    <a:pt x="1058" y="6140"/>
                  </a:cubicBezTo>
                  <a:cubicBezTo>
                    <a:pt x="1166" y="6257"/>
                    <a:pt x="2450" y="7460"/>
                    <a:pt x="2450" y="7460"/>
                  </a:cubicBezTo>
                  <a:cubicBezTo>
                    <a:pt x="3015" y="6752"/>
                    <a:pt x="3606" y="6079"/>
                    <a:pt x="4242" y="5477"/>
                  </a:cubicBezTo>
                  <a:lnTo>
                    <a:pt x="4242" y="5477"/>
                  </a:lnTo>
                  <a:cubicBezTo>
                    <a:pt x="4113" y="5625"/>
                    <a:pt x="4221" y="6192"/>
                    <a:pt x="4186" y="6366"/>
                  </a:cubicBezTo>
                  <a:cubicBezTo>
                    <a:pt x="4186" y="6782"/>
                    <a:pt x="4150" y="7234"/>
                    <a:pt x="4150" y="7650"/>
                  </a:cubicBezTo>
                  <a:cubicBezTo>
                    <a:pt x="4032" y="9232"/>
                    <a:pt x="3879" y="10778"/>
                    <a:pt x="3770" y="12324"/>
                  </a:cubicBezTo>
                  <a:cubicBezTo>
                    <a:pt x="3698" y="13906"/>
                    <a:pt x="3580" y="15452"/>
                    <a:pt x="3427" y="17034"/>
                  </a:cubicBezTo>
                  <a:cubicBezTo>
                    <a:pt x="5292" y="17237"/>
                    <a:pt x="7150" y="17374"/>
                    <a:pt x="9034" y="17374"/>
                  </a:cubicBezTo>
                  <a:cubicBezTo>
                    <a:pt x="9250" y="17374"/>
                    <a:pt x="9466" y="17372"/>
                    <a:pt x="9683" y="17369"/>
                  </a:cubicBezTo>
                  <a:cubicBezTo>
                    <a:pt x="11229" y="17369"/>
                    <a:pt x="12658" y="17143"/>
                    <a:pt x="14095" y="16727"/>
                  </a:cubicBezTo>
                  <a:cubicBezTo>
                    <a:pt x="13941" y="15976"/>
                    <a:pt x="13788" y="14729"/>
                    <a:pt x="13751" y="14584"/>
                  </a:cubicBezTo>
                  <a:cubicBezTo>
                    <a:pt x="13562" y="13490"/>
                    <a:pt x="13336" y="12432"/>
                    <a:pt x="13146" y="11338"/>
                  </a:cubicBezTo>
                  <a:cubicBezTo>
                    <a:pt x="12884" y="9801"/>
                    <a:pt x="12694" y="8174"/>
                    <a:pt x="12549" y="6637"/>
                  </a:cubicBezTo>
                  <a:lnTo>
                    <a:pt x="12549" y="6483"/>
                  </a:lnTo>
                  <a:cubicBezTo>
                    <a:pt x="12585" y="6483"/>
                    <a:pt x="12621" y="6447"/>
                    <a:pt x="12658" y="6447"/>
                  </a:cubicBezTo>
                  <a:cubicBezTo>
                    <a:pt x="13336" y="6257"/>
                    <a:pt x="14014" y="5995"/>
                    <a:pt x="14656" y="5688"/>
                  </a:cubicBezTo>
                  <a:cubicBezTo>
                    <a:pt x="14656" y="5688"/>
                    <a:pt x="12431" y="1511"/>
                    <a:pt x="12205" y="1167"/>
                  </a:cubicBezTo>
                  <a:cubicBezTo>
                    <a:pt x="11717" y="417"/>
                    <a:pt x="10777" y="308"/>
                    <a:pt x="9981" y="82"/>
                  </a:cubicBezTo>
                  <a:cubicBezTo>
                    <a:pt x="9873" y="37"/>
                    <a:pt x="9719" y="1"/>
                    <a:pt x="9611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953525" y="1393050"/>
              <a:ext cx="135625" cy="117800"/>
            </a:xfrm>
            <a:custGeom>
              <a:avLst/>
              <a:gdLst/>
              <a:ahLst/>
              <a:cxnLst/>
              <a:rect l="l" t="t" r="r" b="b"/>
              <a:pathLst>
                <a:path w="5425" h="4712" extrusionOk="0">
                  <a:moveTo>
                    <a:pt x="4331" y="1"/>
                  </a:moveTo>
                  <a:cubicBezTo>
                    <a:pt x="4213" y="417"/>
                    <a:pt x="4068" y="797"/>
                    <a:pt x="3842" y="1212"/>
                  </a:cubicBezTo>
                  <a:cubicBezTo>
                    <a:pt x="3535" y="1845"/>
                    <a:pt x="3164" y="2451"/>
                    <a:pt x="2785" y="3057"/>
                  </a:cubicBezTo>
                  <a:cubicBezTo>
                    <a:pt x="2785" y="3057"/>
                    <a:pt x="1691" y="1701"/>
                    <a:pt x="1618" y="1547"/>
                  </a:cubicBezTo>
                  <a:cubicBezTo>
                    <a:pt x="1311" y="1059"/>
                    <a:pt x="1013" y="571"/>
                    <a:pt x="823" y="37"/>
                  </a:cubicBezTo>
                  <a:cubicBezTo>
                    <a:pt x="524" y="118"/>
                    <a:pt x="262" y="191"/>
                    <a:pt x="0" y="308"/>
                  </a:cubicBezTo>
                  <a:cubicBezTo>
                    <a:pt x="678" y="1963"/>
                    <a:pt x="1763" y="3427"/>
                    <a:pt x="3047" y="4711"/>
                  </a:cubicBezTo>
                  <a:cubicBezTo>
                    <a:pt x="3797" y="3617"/>
                    <a:pt x="4403" y="2451"/>
                    <a:pt x="4973" y="1285"/>
                  </a:cubicBezTo>
                  <a:cubicBezTo>
                    <a:pt x="5117" y="941"/>
                    <a:pt x="5271" y="607"/>
                    <a:pt x="5425" y="263"/>
                  </a:cubicBezTo>
                  <a:cubicBezTo>
                    <a:pt x="5153" y="191"/>
                    <a:pt x="4927" y="118"/>
                    <a:pt x="4701" y="82"/>
                  </a:cubicBezTo>
                  <a:cubicBezTo>
                    <a:pt x="4593" y="37"/>
                    <a:pt x="4439" y="1"/>
                    <a:pt x="4331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081450" y="1512625"/>
              <a:ext cx="106475" cy="73675"/>
            </a:xfrm>
            <a:custGeom>
              <a:avLst/>
              <a:gdLst/>
              <a:ahLst/>
              <a:cxnLst/>
              <a:rect l="l" t="t" r="r" b="b"/>
              <a:pathLst>
                <a:path w="4259" h="2947" extrusionOk="0">
                  <a:moveTo>
                    <a:pt x="3770" y="1"/>
                  </a:moveTo>
                  <a:cubicBezTo>
                    <a:pt x="2640" y="724"/>
                    <a:pt x="1356" y="1131"/>
                    <a:pt x="36" y="1284"/>
                  </a:cubicBezTo>
                  <a:lnTo>
                    <a:pt x="36" y="2378"/>
                  </a:lnTo>
                  <a:cubicBezTo>
                    <a:pt x="0" y="2532"/>
                    <a:pt x="82" y="2677"/>
                    <a:pt x="226" y="2758"/>
                  </a:cubicBezTo>
                  <a:cubicBezTo>
                    <a:pt x="344" y="2830"/>
                    <a:pt x="488" y="2867"/>
                    <a:pt x="642" y="2903"/>
                  </a:cubicBezTo>
                  <a:cubicBezTo>
                    <a:pt x="840" y="2933"/>
                    <a:pt x="1039" y="2946"/>
                    <a:pt x="1241" y="2946"/>
                  </a:cubicBezTo>
                  <a:cubicBezTo>
                    <a:pt x="1573" y="2946"/>
                    <a:pt x="1911" y="2912"/>
                    <a:pt x="2261" y="2867"/>
                  </a:cubicBezTo>
                  <a:cubicBezTo>
                    <a:pt x="2224" y="2532"/>
                    <a:pt x="2188" y="2189"/>
                    <a:pt x="2152" y="1854"/>
                  </a:cubicBezTo>
                  <a:lnTo>
                    <a:pt x="2152" y="1700"/>
                  </a:lnTo>
                  <a:cubicBezTo>
                    <a:pt x="2188" y="1700"/>
                    <a:pt x="2224" y="1664"/>
                    <a:pt x="2261" y="1664"/>
                  </a:cubicBezTo>
                  <a:cubicBezTo>
                    <a:pt x="2939" y="1474"/>
                    <a:pt x="3617" y="1212"/>
                    <a:pt x="4259" y="905"/>
                  </a:cubicBezTo>
                  <a:cubicBezTo>
                    <a:pt x="4259" y="905"/>
                    <a:pt x="4069" y="534"/>
                    <a:pt x="3770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3821525" y="1493875"/>
              <a:ext cx="76400" cy="85675"/>
            </a:xfrm>
            <a:custGeom>
              <a:avLst/>
              <a:gdLst/>
              <a:ahLst/>
              <a:cxnLst/>
              <a:rect l="l" t="t" r="r" b="b"/>
              <a:pathLst>
                <a:path w="3056" h="3427" extrusionOk="0">
                  <a:moveTo>
                    <a:pt x="606" y="0"/>
                  </a:moveTo>
                  <a:cubicBezTo>
                    <a:pt x="380" y="226"/>
                    <a:pt x="190" y="452"/>
                    <a:pt x="0" y="678"/>
                  </a:cubicBezTo>
                  <a:cubicBezTo>
                    <a:pt x="307" y="1167"/>
                    <a:pt x="678" y="1655"/>
                    <a:pt x="1058" y="2107"/>
                  </a:cubicBezTo>
                  <a:cubicBezTo>
                    <a:pt x="1166" y="2224"/>
                    <a:pt x="2450" y="3427"/>
                    <a:pt x="2450" y="3427"/>
                  </a:cubicBezTo>
                  <a:cubicBezTo>
                    <a:pt x="2640" y="3165"/>
                    <a:pt x="2866" y="2939"/>
                    <a:pt x="3056" y="2676"/>
                  </a:cubicBezTo>
                  <a:cubicBezTo>
                    <a:pt x="2116" y="1881"/>
                    <a:pt x="1284" y="977"/>
                    <a:pt x="606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3976125" y="1442775"/>
              <a:ext cx="97875" cy="29425"/>
            </a:xfrm>
            <a:custGeom>
              <a:avLst/>
              <a:gdLst/>
              <a:ahLst/>
              <a:cxnLst/>
              <a:rect l="l" t="t" r="r" b="b"/>
              <a:pathLst>
                <a:path w="3915" h="1177" extrusionOk="0">
                  <a:moveTo>
                    <a:pt x="2049" y="1"/>
                  </a:moveTo>
                  <a:cubicBezTo>
                    <a:pt x="1512" y="1"/>
                    <a:pt x="977" y="28"/>
                    <a:pt x="452" y="82"/>
                  </a:cubicBezTo>
                  <a:cubicBezTo>
                    <a:pt x="298" y="82"/>
                    <a:pt x="145" y="128"/>
                    <a:pt x="72" y="200"/>
                  </a:cubicBezTo>
                  <a:cubicBezTo>
                    <a:pt x="36" y="272"/>
                    <a:pt x="36" y="354"/>
                    <a:pt x="0" y="426"/>
                  </a:cubicBezTo>
                  <a:cubicBezTo>
                    <a:pt x="0" y="580"/>
                    <a:pt x="36" y="760"/>
                    <a:pt x="72" y="914"/>
                  </a:cubicBezTo>
                  <a:lnTo>
                    <a:pt x="3915" y="1176"/>
                  </a:lnTo>
                  <a:cubicBezTo>
                    <a:pt x="3915" y="878"/>
                    <a:pt x="3915" y="580"/>
                    <a:pt x="3843" y="272"/>
                  </a:cubicBezTo>
                  <a:cubicBezTo>
                    <a:pt x="3843" y="200"/>
                    <a:pt x="3843" y="128"/>
                    <a:pt x="3761" y="82"/>
                  </a:cubicBezTo>
                  <a:lnTo>
                    <a:pt x="3653" y="82"/>
                  </a:lnTo>
                  <a:cubicBezTo>
                    <a:pt x="3124" y="28"/>
                    <a:pt x="2586" y="1"/>
                    <a:pt x="2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3923225" y="1460875"/>
              <a:ext cx="206375" cy="260850"/>
            </a:xfrm>
            <a:custGeom>
              <a:avLst/>
              <a:gdLst/>
              <a:ahLst/>
              <a:cxnLst/>
              <a:rect l="l" t="t" r="r" b="b"/>
              <a:pathLst>
                <a:path w="8255" h="10434" extrusionOk="0">
                  <a:moveTo>
                    <a:pt x="8255" y="0"/>
                  </a:moveTo>
                  <a:lnTo>
                    <a:pt x="1" y="36"/>
                  </a:lnTo>
                  <a:lnTo>
                    <a:pt x="227" y="10361"/>
                  </a:lnTo>
                  <a:lnTo>
                    <a:pt x="8174" y="10434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3964825" y="1506975"/>
              <a:ext cx="130875" cy="27375"/>
            </a:xfrm>
            <a:custGeom>
              <a:avLst/>
              <a:gdLst/>
              <a:ahLst/>
              <a:cxnLst/>
              <a:rect l="l" t="t" r="r" b="b"/>
              <a:pathLst>
                <a:path w="5235" h="1095" extrusionOk="0">
                  <a:moveTo>
                    <a:pt x="5235" y="1"/>
                  </a:moveTo>
                  <a:cubicBezTo>
                    <a:pt x="3843" y="82"/>
                    <a:pt x="633" y="118"/>
                    <a:pt x="0" y="190"/>
                  </a:cubicBezTo>
                  <a:lnTo>
                    <a:pt x="0" y="1095"/>
                  </a:lnTo>
                  <a:cubicBezTo>
                    <a:pt x="1727" y="1058"/>
                    <a:pt x="3463" y="1022"/>
                    <a:pt x="5235" y="1022"/>
                  </a:cubicBezTo>
                  <a:lnTo>
                    <a:pt x="5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3991950" y="1548575"/>
              <a:ext cx="73475" cy="16075"/>
            </a:xfrm>
            <a:custGeom>
              <a:avLst/>
              <a:gdLst/>
              <a:ahLst/>
              <a:cxnLst/>
              <a:rect l="l" t="t" r="r" b="b"/>
              <a:pathLst>
                <a:path w="2939" h="643" extrusionOk="0">
                  <a:moveTo>
                    <a:pt x="2938" y="0"/>
                  </a:moveTo>
                  <a:cubicBezTo>
                    <a:pt x="2152" y="36"/>
                    <a:pt x="380" y="72"/>
                    <a:pt x="0" y="109"/>
                  </a:cubicBezTo>
                  <a:lnTo>
                    <a:pt x="0" y="642"/>
                  </a:lnTo>
                  <a:cubicBezTo>
                    <a:pt x="985" y="597"/>
                    <a:pt x="1962" y="561"/>
                    <a:pt x="2938" y="561"/>
                  </a:cubicBez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3907175" y="1790650"/>
              <a:ext cx="266750" cy="36775"/>
            </a:xfrm>
            <a:custGeom>
              <a:avLst/>
              <a:gdLst/>
              <a:ahLst/>
              <a:cxnLst/>
              <a:rect l="l" t="t" r="r" b="b"/>
              <a:pathLst>
                <a:path w="10670" h="1471" extrusionOk="0">
                  <a:moveTo>
                    <a:pt x="10515" y="0"/>
                  </a:moveTo>
                  <a:cubicBezTo>
                    <a:pt x="8692" y="257"/>
                    <a:pt x="6865" y="399"/>
                    <a:pt x="5034" y="399"/>
                  </a:cubicBezTo>
                  <a:cubicBezTo>
                    <a:pt x="3388" y="399"/>
                    <a:pt x="1738" y="284"/>
                    <a:pt x="82" y="36"/>
                  </a:cubicBezTo>
                  <a:cubicBezTo>
                    <a:pt x="82" y="407"/>
                    <a:pt x="46" y="750"/>
                    <a:pt x="1" y="1130"/>
                  </a:cubicBezTo>
                  <a:cubicBezTo>
                    <a:pt x="1866" y="1333"/>
                    <a:pt x="3724" y="1470"/>
                    <a:pt x="5608" y="1470"/>
                  </a:cubicBezTo>
                  <a:cubicBezTo>
                    <a:pt x="5824" y="1470"/>
                    <a:pt x="6040" y="1468"/>
                    <a:pt x="6257" y="1465"/>
                  </a:cubicBezTo>
                  <a:cubicBezTo>
                    <a:pt x="7803" y="1465"/>
                    <a:pt x="9232" y="1239"/>
                    <a:pt x="10669" y="823"/>
                  </a:cubicBezTo>
                  <a:cubicBezTo>
                    <a:pt x="10624" y="597"/>
                    <a:pt x="10588" y="298"/>
                    <a:pt x="10515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3790550" y="1527775"/>
              <a:ext cx="167500" cy="231025"/>
            </a:xfrm>
            <a:custGeom>
              <a:avLst/>
              <a:gdLst/>
              <a:ahLst/>
              <a:cxnLst/>
              <a:rect l="l" t="t" r="r" b="b"/>
              <a:pathLst>
                <a:path w="6700" h="9241" extrusionOk="0">
                  <a:moveTo>
                    <a:pt x="1203" y="0"/>
                  </a:moveTo>
                  <a:lnTo>
                    <a:pt x="868" y="344"/>
                  </a:lnTo>
                  <a:cubicBezTo>
                    <a:pt x="525" y="715"/>
                    <a:pt x="145" y="1130"/>
                    <a:pt x="73" y="1655"/>
                  </a:cubicBezTo>
                  <a:cubicBezTo>
                    <a:pt x="0" y="2450"/>
                    <a:pt x="227" y="3237"/>
                    <a:pt x="525" y="3915"/>
                  </a:cubicBezTo>
                  <a:cubicBezTo>
                    <a:pt x="1094" y="5127"/>
                    <a:pt x="1809" y="6257"/>
                    <a:pt x="2595" y="7305"/>
                  </a:cubicBezTo>
                  <a:cubicBezTo>
                    <a:pt x="2821" y="7613"/>
                    <a:pt x="3129" y="7839"/>
                    <a:pt x="3355" y="8137"/>
                  </a:cubicBezTo>
                  <a:cubicBezTo>
                    <a:pt x="3581" y="8399"/>
                    <a:pt x="3843" y="8662"/>
                    <a:pt x="4105" y="8888"/>
                  </a:cubicBezTo>
                  <a:cubicBezTo>
                    <a:pt x="4366" y="9064"/>
                    <a:pt x="4655" y="9241"/>
                    <a:pt x="4950" y="9241"/>
                  </a:cubicBezTo>
                  <a:cubicBezTo>
                    <a:pt x="5033" y="9241"/>
                    <a:pt x="5116" y="9227"/>
                    <a:pt x="5199" y="9195"/>
                  </a:cubicBezTo>
                  <a:cubicBezTo>
                    <a:pt x="5534" y="9078"/>
                    <a:pt x="5913" y="9005"/>
                    <a:pt x="6175" y="8743"/>
                  </a:cubicBezTo>
                  <a:cubicBezTo>
                    <a:pt x="6248" y="8662"/>
                    <a:pt x="6555" y="8481"/>
                    <a:pt x="6555" y="8363"/>
                  </a:cubicBezTo>
                  <a:cubicBezTo>
                    <a:pt x="6534" y="8298"/>
                    <a:pt x="6470" y="8285"/>
                    <a:pt x="6406" y="8285"/>
                  </a:cubicBezTo>
                  <a:cubicBezTo>
                    <a:pt x="6364" y="8285"/>
                    <a:pt x="6322" y="8291"/>
                    <a:pt x="6293" y="8291"/>
                  </a:cubicBezTo>
                  <a:cubicBezTo>
                    <a:pt x="6139" y="8327"/>
                    <a:pt x="5877" y="8436"/>
                    <a:pt x="5760" y="8517"/>
                  </a:cubicBezTo>
                  <a:lnTo>
                    <a:pt x="6103" y="8173"/>
                  </a:lnTo>
                  <a:cubicBezTo>
                    <a:pt x="6248" y="8065"/>
                    <a:pt x="6402" y="7911"/>
                    <a:pt x="6519" y="7758"/>
                  </a:cubicBezTo>
                  <a:cubicBezTo>
                    <a:pt x="6555" y="7685"/>
                    <a:pt x="6700" y="7532"/>
                    <a:pt x="6700" y="7423"/>
                  </a:cubicBezTo>
                  <a:cubicBezTo>
                    <a:pt x="6700" y="7334"/>
                    <a:pt x="6651" y="7297"/>
                    <a:pt x="6588" y="7297"/>
                  </a:cubicBezTo>
                  <a:cubicBezTo>
                    <a:pt x="6541" y="7297"/>
                    <a:pt x="6487" y="7316"/>
                    <a:pt x="6438" y="7351"/>
                  </a:cubicBezTo>
                  <a:cubicBezTo>
                    <a:pt x="6175" y="7577"/>
                    <a:pt x="5913" y="7758"/>
                    <a:pt x="5651" y="7947"/>
                  </a:cubicBezTo>
                  <a:cubicBezTo>
                    <a:pt x="5841" y="7613"/>
                    <a:pt x="6022" y="7269"/>
                    <a:pt x="6175" y="6935"/>
                  </a:cubicBezTo>
                  <a:cubicBezTo>
                    <a:pt x="6248" y="6781"/>
                    <a:pt x="6329" y="6591"/>
                    <a:pt x="6293" y="6447"/>
                  </a:cubicBezTo>
                  <a:lnTo>
                    <a:pt x="6293" y="6447"/>
                  </a:lnTo>
                  <a:cubicBezTo>
                    <a:pt x="6139" y="6483"/>
                    <a:pt x="5986" y="6591"/>
                    <a:pt x="5877" y="6745"/>
                  </a:cubicBezTo>
                  <a:cubicBezTo>
                    <a:pt x="5796" y="6853"/>
                    <a:pt x="5760" y="6935"/>
                    <a:pt x="5687" y="7043"/>
                  </a:cubicBezTo>
                  <a:cubicBezTo>
                    <a:pt x="5615" y="7233"/>
                    <a:pt x="5497" y="7459"/>
                    <a:pt x="5425" y="7649"/>
                  </a:cubicBezTo>
                  <a:cubicBezTo>
                    <a:pt x="5497" y="7459"/>
                    <a:pt x="5497" y="7197"/>
                    <a:pt x="5497" y="6971"/>
                  </a:cubicBezTo>
                  <a:cubicBezTo>
                    <a:pt x="5497" y="6817"/>
                    <a:pt x="5534" y="6555"/>
                    <a:pt x="5461" y="6401"/>
                  </a:cubicBezTo>
                  <a:cubicBezTo>
                    <a:pt x="5425" y="6401"/>
                    <a:pt x="5389" y="6447"/>
                    <a:pt x="5389" y="6447"/>
                  </a:cubicBezTo>
                  <a:cubicBezTo>
                    <a:pt x="5118" y="6781"/>
                    <a:pt x="5082" y="7269"/>
                    <a:pt x="5009" y="7685"/>
                  </a:cubicBezTo>
                  <a:cubicBezTo>
                    <a:pt x="4819" y="7459"/>
                    <a:pt x="4747" y="7197"/>
                    <a:pt x="4593" y="6935"/>
                  </a:cubicBezTo>
                  <a:cubicBezTo>
                    <a:pt x="4485" y="6673"/>
                    <a:pt x="4367" y="6401"/>
                    <a:pt x="4259" y="6103"/>
                  </a:cubicBezTo>
                  <a:cubicBezTo>
                    <a:pt x="3951" y="5425"/>
                    <a:pt x="3689" y="4675"/>
                    <a:pt x="3427" y="3996"/>
                  </a:cubicBezTo>
                  <a:cubicBezTo>
                    <a:pt x="3237" y="3508"/>
                    <a:pt x="3047" y="3011"/>
                    <a:pt x="2939" y="2523"/>
                  </a:cubicBezTo>
                  <a:cubicBezTo>
                    <a:pt x="2939" y="2487"/>
                    <a:pt x="2903" y="2414"/>
                    <a:pt x="2903" y="2333"/>
                  </a:cubicBezTo>
                  <a:cubicBezTo>
                    <a:pt x="2903" y="2297"/>
                    <a:pt x="2903" y="2261"/>
                    <a:pt x="2975" y="2224"/>
                  </a:cubicBezTo>
                  <a:cubicBezTo>
                    <a:pt x="2857" y="2107"/>
                    <a:pt x="2785" y="2035"/>
                    <a:pt x="2713" y="1962"/>
                  </a:cubicBezTo>
                  <a:cubicBezTo>
                    <a:pt x="2143" y="1320"/>
                    <a:pt x="1619" y="678"/>
                    <a:pt x="120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3982675" y="1555125"/>
              <a:ext cx="199600" cy="94125"/>
            </a:xfrm>
            <a:custGeom>
              <a:avLst/>
              <a:gdLst/>
              <a:ahLst/>
              <a:cxnLst/>
              <a:rect l="l" t="t" r="r" b="b"/>
              <a:pathLst>
                <a:path w="7984" h="3765" extrusionOk="0">
                  <a:moveTo>
                    <a:pt x="263" y="0"/>
                  </a:moveTo>
                  <a:cubicBezTo>
                    <a:pt x="109" y="561"/>
                    <a:pt x="0" y="1130"/>
                    <a:pt x="0" y="1691"/>
                  </a:cubicBezTo>
                  <a:cubicBezTo>
                    <a:pt x="452" y="2035"/>
                    <a:pt x="941" y="2333"/>
                    <a:pt x="1429" y="2595"/>
                  </a:cubicBezTo>
                  <a:cubicBezTo>
                    <a:pt x="1953" y="2866"/>
                    <a:pt x="2487" y="3092"/>
                    <a:pt x="3011" y="3318"/>
                  </a:cubicBezTo>
                  <a:cubicBezTo>
                    <a:pt x="3725" y="3617"/>
                    <a:pt x="4557" y="3689"/>
                    <a:pt x="5307" y="3725"/>
                  </a:cubicBezTo>
                  <a:cubicBezTo>
                    <a:pt x="5629" y="3743"/>
                    <a:pt x="5956" y="3764"/>
                    <a:pt x="6279" y="3764"/>
                  </a:cubicBezTo>
                  <a:cubicBezTo>
                    <a:pt x="6792" y="3764"/>
                    <a:pt x="7297" y="3710"/>
                    <a:pt x="7758" y="3499"/>
                  </a:cubicBezTo>
                  <a:cubicBezTo>
                    <a:pt x="7794" y="3499"/>
                    <a:pt x="7830" y="3463"/>
                    <a:pt x="7830" y="3463"/>
                  </a:cubicBezTo>
                  <a:cubicBezTo>
                    <a:pt x="7875" y="3427"/>
                    <a:pt x="7875" y="3391"/>
                    <a:pt x="7875" y="3355"/>
                  </a:cubicBezTo>
                  <a:cubicBezTo>
                    <a:pt x="7911" y="2821"/>
                    <a:pt x="7984" y="2107"/>
                    <a:pt x="7685" y="1655"/>
                  </a:cubicBezTo>
                  <a:cubicBezTo>
                    <a:pt x="7531" y="1429"/>
                    <a:pt x="7269" y="1203"/>
                    <a:pt x="7043" y="1013"/>
                  </a:cubicBezTo>
                  <a:cubicBezTo>
                    <a:pt x="6926" y="904"/>
                    <a:pt x="6817" y="832"/>
                    <a:pt x="6700" y="751"/>
                  </a:cubicBezTo>
                  <a:cubicBezTo>
                    <a:pt x="6438" y="561"/>
                    <a:pt x="6067" y="561"/>
                    <a:pt x="5723" y="525"/>
                  </a:cubicBezTo>
                  <a:cubicBezTo>
                    <a:pt x="5344" y="489"/>
                    <a:pt x="4973" y="452"/>
                    <a:pt x="4593" y="416"/>
                  </a:cubicBezTo>
                  <a:cubicBezTo>
                    <a:pt x="3915" y="335"/>
                    <a:pt x="3201" y="299"/>
                    <a:pt x="2487" y="226"/>
                  </a:cubicBezTo>
                  <a:cubicBezTo>
                    <a:pt x="2179" y="190"/>
                    <a:pt x="1845" y="154"/>
                    <a:pt x="1546" y="109"/>
                  </a:cubicBezTo>
                  <a:cubicBezTo>
                    <a:pt x="1320" y="73"/>
                    <a:pt x="1094" y="73"/>
                    <a:pt x="823" y="36"/>
                  </a:cubicBezTo>
                  <a:cubicBezTo>
                    <a:pt x="733" y="18"/>
                    <a:pt x="640" y="18"/>
                    <a:pt x="546" y="18"/>
                  </a:cubicBezTo>
                  <a:cubicBezTo>
                    <a:pt x="452" y="18"/>
                    <a:pt x="357" y="18"/>
                    <a:pt x="2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3991950" y="1355700"/>
              <a:ext cx="1150" cy="17725"/>
            </a:xfrm>
            <a:custGeom>
              <a:avLst/>
              <a:gdLst/>
              <a:ahLst/>
              <a:cxnLst/>
              <a:rect l="l" t="t" r="r" b="b"/>
              <a:pathLst>
                <a:path w="46" h="709" extrusionOk="0">
                  <a:moveTo>
                    <a:pt x="45" y="0"/>
                  </a:moveTo>
                  <a:cubicBezTo>
                    <a:pt x="45" y="215"/>
                    <a:pt x="42" y="463"/>
                    <a:pt x="0" y="672"/>
                  </a:cubicBezTo>
                  <a:lnTo>
                    <a:pt x="0" y="708"/>
                  </a:lnTo>
                  <a:cubicBezTo>
                    <a:pt x="42" y="466"/>
                    <a:pt x="45" y="215"/>
                    <a:pt x="45" y="0"/>
                  </a:cubicBezTo>
                  <a:close/>
                </a:path>
              </a:pathLst>
            </a:custGeom>
            <a:solidFill>
              <a:srgbClr val="B2C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3991950" y="1354400"/>
              <a:ext cx="45225" cy="23775"/>
            </a:xfrm>
            <a:custGeom>
              <a:avLst/>
              <a:gdLst/>
              <a:ahLst/>
              <a:cxnLst/>
              <a:rect l="l" t="t" r="r" b="b"/>
              <a:pathLst>
                <a:path w="1809" h="951" extrusionOk="0">
                  <a:moveTo>
                    <a:pt x="45" y="1"/>
                  </a:moveTo>
                  <a:cubicBezTo>
                    <a:pt x="45" y="227"/>
                    <a:pt x="45" y="498"/>
                    <a:pt x="0" y="760"/>
                  </a:cubicBezTo>
                  <a:cubicBezTo>
                    <a:pt x="118" y="760"/>
                    <a:pt x="190" y="760"/>
                    <a:pt x="271" y="797"/>
                  </a:cubicBezTo>
                  <a:cubicBezTo>
                    <a:pt x="759" y="869"/>
                    <a:pt x="1284" y="950"/>
                    <a:pt x="1808" y="950"/>
                  </a:cubicBezTo>
                  <a:cubicBezTo>
                    <a:pt x="1808" y="679"/>
                    <a:pt x="1808" y="417"/>
                    <a:pt x="1772" y="118"/>
                  </a:cubicBezTo>
                  <a:cubicBezTo>
                    <a:pt x="1664" y="155"/>
                    <a:pt x="1582" y="155"/>
                    <a:pt x="1474" y="155"/>
                  </a:cubicBezTo>
                  <a:cubicBezTo>
                    <a:pt x="1022" y="155"/>
                    <a:pt x="606" y="118"/>
                    <a:pt x="154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3927075" y="1175625"/>
              <a:ext cx="188300" cy="182375"/>
            </a:xfrm>
            <a:custGeom>
              <a:avLst/>
              <a:gdLst/>
              <a:ahLst/>
              <a:cxnLst/>
              <a:rect l="l" t="t" r="r" b="b"/>
              <a:pathLst>
                <a:path w="7532" h="7295" extrusionOk="0">
                  <a:moveTo>
                    <a:pt x="4033" y="1"/>
                  </a:moveTo>
                  <a:cubicBezTo>
                    <a:pt x="2821" y="37"/>
                    <a:pt x="1130" y="335"/>
                    <a:pt x="525" y="1547"/>
                  </a:cubicBezTo>
                  <a:cubicBezTo>
                    <a:pt x="0" y="2595"/>
                    <a:pt x="109" y="3915"/>
                    <a:pt x="380" y="5009"/>
                  </a:cubicBezTo>
                  <a:cubicBezTo>
                    <a:pt x="525" y="5497"/>
                    <a:pt x="678" y="6139"/>
                    <a:pt x="1094" y="6474"/>
                  </a:cubicBezTo>
                  <a:cubicBezTo>
                    <a:pt x="1546" y="6890"/>
                    <a:pt x="2188" y="7080"/>
                    <a:pt x="2749" y="7152"/>
                  </a:cubicBezTo>
                  <a:cubicBezTo>
                    <a:pt x="3183" y="7247"/>
                    <a:pt x="3626" y="7294"/>
                    <a:pt x="4069" y="7294"/>
                  </a:cubicBezTo>
                  <a:cubicBezTo>
                    <a:pt x="4512" y="7294"/>
                    <a:pt x="4955" y="7247"/>
                    <a:pt x="5389" y="7152"/>
                  </a:cubicBezTo>
                  <a:cubicBezTo>
                    <a:pt x="6401" y="6926"/>
                    <a:pt x="7007" y="6438"/>
                    <a:pt x="7387" y="5461"/>
                  </a:cubicBezTo>
                  <a:cubicBezTo>
                    <a:pt x="7531" y="5009"/>
                    <a:pt x="7342" y="4593"/>
                    <a:pt x="7342" y="4177"/>
                  </a:cubicBezTo>
                  <a:cubicBezTo>
                    <a:pt x="7305" y="3689"/>
                    <a:pt x="7305" y="3201"/>
                    <a:pt x="7269" y="2749"/>
                  </a:cubicBezTo>
                  <a:cubicBezTo>
                    <a:pt x="7269" y="2595"/>
                    <a:pt x="7233" y="2487"/>
                    <a:pt x="7233" y="2333"/>
                  </a:cubicBezTo>
                  <a:cubicBezTo>
                    <a:pt x="7116" y="1619"/>
                    <a:pt x="6853" y="823"/>
                    <a:pt x="6175" y="371"/>
                  </a:cubicBezTo>
                  <a:cubicBezTo>
                    <a:pt x="5579" y="1"/>
                    <a:pt x="4747" y="1"/>
                    <a:pt x="403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4033525" y="1282550"/>
              <a:ext cx="34825" cy="26825"/>
            </a:xfrm>
            <a:custGeom>
              <a:avLst/>
              <a:gdLst/>
              <a:ahLst/>
              <a:cxnLst/>
              <a:rect l="l" t="t" r="r" b="b"/>
              <a:pathLst>
                <a:path w="1393" h="1073" extrusionOk="0">
                  <a:moveTo>
                    <a:pt x="837" y="0"/>
                  </a:moveTo>
                  <a:cubicBezTo>
                    <a:pt x="545" y="0"/>
                    <a:pt x="253" y="71"/>
                    <a:pt x="1" y="208"/>
                  </a:cubicBezTo>
                  <a:cubicBezTo>
                    <a:pt x="1" y="352"/>
                    <a:pt x="73" y="470"/>
                    <a:pt x="109" y="615"/>
                  </a:cubicBezTo>
                  <a:cubicBezTo>
                    <a:pt x="190" y="732"/>
                    <a:pt x="263" y="886"/>
                    <a:pt x="416" y="958"/>
                  </a:cubicBezTo>
                  <a:cubicBezTo>
                    <a:pt x="487" y="1028"/>
                    <a:pt x="576" y="1072"/>
                    <a:pt x="669" y="1072"/>
                  </a:cubicBezTo>
                  <a:cubicBezTo>
                    <a:pt x="720" y="1072"/>
                    <a:pt x="772" y="1059"/>
                    <a:pt x="823" y="1031"/>
                  </a:cubicBezTo>
                  <a:cubicBezTo>
                    <a:pt x="1013" y="994"/>
                    <a:pt x="1167" y="805"/>
                    <a:pt x="1239" y="579"/>
                  </a:cubicBezTo>
                  <a:cubicBezTo>
                    <a:pt x="1275" y="542"/>
                    <a:pt x="1357" y="244"/>
                    <a:pt x="1393" y="90"/>
                  </a:cubicBezTo>
                  <a:cubicBezTo>
                    <a:pt x="1215" y="30"/>
                    <a:pt x="1026" y="0"/>
                    <a:pt x="837" y="0"/>
                  </a:cubicBezTo>
                  <a:close/>
                </a:path>
              </a:pathLst>
            </a:custGeom>
            <a:solidFill>
              <a:srgbClr val="874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4010025" y="1254725"/>
              <a:ext cx="6575" cy="19700"/>
            </a:xfrm>
            <a:custGeom>
              <a:avLst/>
              <a:gdLst/>
              <a:ahLst/>
              <a:cxnLst/>
              <a:rect l="l" t="t" r="r" b="b"/>
              <a:pathLst>
                <a:path w="263" h="788" extrusionOk="0">
                  <a:moveTo>
                    <a:pt x="109" y="1"/>
                  </a:moveTo>
                  <a:cubicBezTo>
                    <a:pt x="36" y="1"/>
                    <a:pt x="0" y="191"/>
                    <a:pt x="0" y="417"/>
                  </a:cubicBezTo>
                  <a:cubicBezTo>
                    <a:pt x="36" y="598"/>
                    <a:pt x="109" y="787"/>
                    <a:pt x="181" y="787"/>
                  </a:cubicBezTo>
                  <a:cubicBezTo>
                    <a:pt x="262" y="751"/>
                    <a:pt x="262" y="598"/>
                    <a:pt x="262" y="372"/>
                  </a:cubicBezTo>
                  <a:cubicBezTo>
                    <a:pt x="262" y="146"/>
                    <a:pt x="181" y="1"/>
                    <a:pt x="10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4076700" y="1249975"/>
              <a:ext cx="7700" cy="21725"/>
            </a:xfrm>
            <a:custGeom>
              <a:avLst/>
              <a:gdLst/>
              <a:ahLst/>
              <a:cxnLst/>
              <a:rect l="l" t="t" r="r" b="b"/>
              <a:pathLst>
                <a:path w="308" h="869" extrusionOk="0">
                  <a:moveTo>
                    <a:pt x="118" y="1"/>
                  </a:moveTo>
                  <a:cubicBezTo>
                    <a:pt x="46" y="1"/>
                    <a:pt x="0" y="191"/>
                    <a:pt x="0" y="453"/>
                  </a:cubicBezTo>
                  <a:cubicBezTo>
                    <a:pt x="46" y="679"/>
                    <a:pt x="118" y="869"/>
                    <a:pt x="190" y="869"/>
                  </a:cubicBezTo>
                  <a:cubicBezTo>
                    <a:pt x="272" y="833"/>
                    <a:pt x="308" y="643"/>
                    <a:pt x="272" y="417"/>
                  </a:cubicBezTo>
                  <a:cubicBezTo>
                    <a:pt x="226" y="191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4042800" y="1255650"/>
              <a:ext cx="18100" cy="20100"/>
            </a:xfrm>
            <a:custGeom>
              <a:avLst/>
              <a:gdLst/>
              <a:ahLst/>
              <a:cxnLst/>
              <a:rect l="l" t="t" r="r" b="b"/>
              <a:pathLst>
                <a:path w="724" h="804" extrusionOk="0">
                  <a:moveTo>
                    <a:pt x="190" y="0"/>
                  </a:moveTo>
                  <a:cubicBezTo>
                    <a:pt x="45" y="36"/>
                    <a:pt x="0" y="109"/>
                    <a:pt x="0" y="109"/>
                  </a:cubicBezTo>
                  <a:lnTo>
                    <a:pt x="190" y="109"/>
                  </a:lnTo>
                  <a:cubicBezTo>
                    <a:pt x="308" y="109"/>
                    <a:pt x="416" y="154"/>
                    <a:pt x="534" y="262"/>
                  </a:cubicBezTo>
                  <a:cubicBezTo>
                    <a:pt x="606" y="416"/>
                    <a:pt x="570" y="561"/>
                    <a:pt x="534" y="642"/>
                  </a:cubicBezTo>
                  <a:cubicBezTo>
                    <a:pt x="497" y="750"/>
                    <a:pt x="452" y="787"/>
                    <a:pt x="452" y="787"/>
                  </a:cubicBezTo>
                  <a:cubicBezTo>
                    <a:pt x="452" y="798"/>
                    <a:pt x="458" y="804"/>
                    <a:pt x="467" y="804"/>
                  </a:cubicBezTo>
                  <a:cubicBezTo>
                    <a:pt x="494" y="804"/>
                    <a:pt x="552" y="758"/>
                    <a:pt x="606" y="678"/>
                  </a:cubicBezTo>
                  <a:cubicBezTo>
                    <a:pt x="678" y="606"/>
                    <a:pt x="724" y="380"/>
                    <a:pt x="606" y="190"/>
                  </a:cubicBezTo>
                  <a:cubicBezTo>
                    <a:pt x="497" y="36"/>
                    <a:pt x="308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4040075" y="1268750"/>
              <a:ext cx="6575" cy="6025"/>
            </a:xfrm>
            <a:custGeom>
              <a:avLst/>
              <a:gdLst/>
              <a:ahLst/>
              <a:cxnLst/>
              <a:rect l="l" t="t" r="r" b="b"/>
              <a:pathLst>
                <a:path w="263" h="241" extrusionOk="0">
                  <a:moveTo>
                    <a:pt x="1" y="0"/>
                  </a:moveTo>
                  <a:cubicBezTo>
                    <a:pt x="1" y="0"/>
                    <a:pt x="1" y="118"/>
                    <a:pt x="73" y="154"/>
                  </a:cubicBezTo>
                  <a:cubicBezTo>
                    <a:pt x="133" y="207"/>
                    <a:pt x="187" y="241"/>
                    <a:pt x="212" y="241"/>
                  </a:cubicBezTo>
                  <a:cubicBezTo>
                    <a:pt x="222" y="241"/>
                    <a:pt x="227" y="236"/>
                    <a:pt x="227" y="226"/>
                  </a:cubicBez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37" y="0"/>
                    <a:pt x="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3988325" y="1224100"/>
              <a:ext cx="33025" cy="18550"/>
            </a:xfrm>
            <a:custGeom>
              <a:avLst/>
              <a:gdLst/>
              <a:ahLst/>
              <a:cxnLst/>
              <a:rect l="l" t="t" r="r" b="b"/>
              <a:pathLst>
                <a:path w="1321" h="742" extrusionOk="0">
                  <a:moveTo>
                    <a:pt x="969" y="1"/>
                  </a:moveTo>
                  <a:cubicBezTo>
                    <a:pt x="832" y="1"/>
                    <a:pt x="668" y="43"/>
                    <a:pt x="525" y="132"/>
                  </a:cubicBezTo>
                  <a:cubicBezTo>
                    <a:pt x="335" y="204"/>
                    <a:pt x="190" y="358"/>
                    <a:pt x="109" y="466"/>
                  </a:cubicBezTo>
                  <a:cubicBezTo>
                    <a:pt x="37" y="620"/>
                    <a:pt x="0" y="692"/>
                    <a:pt x="37" y="738"/>
                  </a:cubicBezTo>
                  <a:cubicBezTo>
                    <a:pt x="41" y="740"/>
                    <a:pt x="46" y="741"/>
                    <a:pt x="52" y="741"/>
                  </a:cubicBezTo>
                  <a:cubicBezTo>
                    <a:pt x="134" y="741"/>
                    <a:pt x="320" y="502"/>
                    <a:pt x="642" y="358"/>
                  </a:cubicBezTo>
                  <a:cubicBezTo>
                    <a:pt x="977" y="168"/>
                    <a:pt x="1275" y="168"/>
                    <a:pt x="1320" y="96"/>
                  </a:cubicBezTo>
                  <a:cubicBezTo>
                    <a:pt x="1320" y="60"/>
                    <a:pt x="1203" y="14"/>
                    <a:pt x="1094" y="14"/>
                  </a:cubicBezTo>
                  <a:cubicBezTo>
                    <a:pt x="1056" y="5"/>
                    <a:pt x="1014" y="1"/>
                    <a:pt x="96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4063600" y="1217300"/>
              <a:ext cx="30075" cy="14850"/>
            </a:xfrm>
            <a:custGeom>
              <a:avLst/>
              <a:gdLst/>
              <a:ahLst/>
              <a:cxnLst/>
              <a:rect l="l" t="t" r="r" b="b"/>
              <a:pathLst>
                <a:path w="1203" h="594" extrusionOk="0">
                  <a:moveTo>
                    <a:pt x="394" y="0"/>
                  </a:moveTo>
                  <a:cubicBezTo>
                    <a:pt x="322" y="0"/>
                    <a:pt x="254" y="9"/>
                    <a:pt x="190" y="24"/>
                  </a:cubicBezTo>
                  <a:cubicBezTo>
                    <a:pt x="72" y="60"/>
                    <a:pt x="0" y="106"/>
                    <a:pt x="0" y="142"/>
                  </a:cubicBezTo>
                  <a:cubicBezTo>
                    <a:pt x="36" y="214"/>
                    <a:pt x="298" y="178"/>
                    <a:pt x="606" y="286"/>
                  </a:cubicBezTo>
                  <a:cubicBezTo>
                    <a:pt x="940" y="404"/>
                    <a:pt x="1094" y="594"/>
                    <a:pt x="1166" y="594"/>
                  </a:cubicBezTo>
                  <a:cubicBezTo>
                    <a:pt x="1202" y="558"/>
                    <a:pt x="1166" y="476"/>
                    <a:pt x="1130" y="368"/>
                  </a:cubicBezTo>
                  <a:cubicBezTo>
                    <a:pt x="1058" y="250"/>
                    <a:pt x="904" y="142"/>
                    <a:pt x="714" y="60"/>
                  </a:cubicBezTo>
                  <a:cubicBezTo>
                    <a:pt x="603" y="18"/>
                    <a:pt x="495" y="0"/>
                    <a:pt x="39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4037150" y="1294300"/>
              <a:ext cx="27375" cy="15075"/>
            </a:xfrm>
            <a:custGeom>
              <a:avLst/>
              <a:gdLst/>
              <a:ahLst/>
              <a:cxnLst/>
              <a:rect l="l" t="t" r="r" b="b"/>
              <a:pathLst>
                <a:path w="1095" h="603" extrusionOk="0">
                  <a:moveTo>
                    <a:pt x="416" y="0"/>
                  </a:moveTo>
                  <a:cubicBezTo>
                    <a:pt x="308" y="36"/>
                    <a:pt x="226" y="72"/>
                    <a:pt x="154" y="109"/>
                  </a:cubicBezTo>
                  <a:cubicBezTo>
                    <a:pt x="118" y="109"/>
                    <a:pt x="45" y="145"/>
                    <a:pt x="0" y="190"/>
                  </a:cubicBezTo>
                  <a:cubicBezTo>
                    <a:pt x="45" y="298"/>
                    <a:pt x="154" y="416"/>
                    <a:pt x="271" y="488"/>
                  </a:cubicBezTo>
                  <a:cubicBezTo>
                    <a:pt x="342" y="558"/>
                    <a:pt x="431" y="602"/>
                    <a:pt x="524" y="602"/>
                  </a:cubicBezTo>
                  <a:cubicBezTo>
                    <a:pt x="575" y="602"/>
                    <a:pt x="627" y="589"/>
                    <a:pt x="678" y="561"/>
                  </a:cubicBezTo>
                  <a:cubicBezTo>
                    <a:pt x="868" y="524"/>
                    <a:pt x="986" y="371"/>
                    <a:pt x="1094" y="190"/>
                  </a:cubicBezTo>
                  <a:cubicBezTo>
                    <a:pt x="986" y="145"/>
                    <a:pt x="904" y="72"/>
                    <a:pt x="832" y="72"/>
                  </a:cubicBezTo>
                  <a:cubicBezTo>
                    <a:pt x="678" y="0"/>
                    <a:pt x="534" y="0"/>
                    <a:pt x="416" y="0"/>
                  </a:cubicBezTo>
                  <a:close/>
                </a:path>
              </a:pathLst>
            </a:custGeom>
            <a:solidFill>
              <a:srgbClr val="D14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3920525" y="1157775"/>
              <a:ext cx="148750" cy="135625"/>
            </a:xfrm>
            <a:custGeom>
              <a:avLst/>
              <a:gdLst/>
              <a:ahLst/>
              <a:cxnLst/>
              <a:rect l="l" t="t" r="r" b="b"/>
              <a:pathLst>
                <a:path w="5950" h="5425" extrusionOk="0">
                  <a:moveTo>
                    <a:pt x="4521" y="0"/>
                  </a:moveTo>
                  <a:cubicBezTo>
                    <a:pt x="3879" y="0"/>
                    <a:pt x="3237" y="0"/>
                    <a:pt x="2595" y="145"/>
                  </a:cubicBezTo>
                  <a:cubicBezTo>
                    <a:pt x="1953" y="335"/>
                    <a:pt x="1392" y="633"/>
                    <a:pt x="976" y="1130"/>
                  </a:cubicBezTo>
                  <a:cubicBezTo>
                    <a:pt x="678" y="1465"/>
                    <a:pt x="524" y="1845"/>
                    <a:pt x="335" y="2261"/>
                  </a:cubicBezTo>
                  <a:cubicBezTo>
                    <a:pt x="145" y="2749"/>
                    <a:pt x="0" y="3309"/>
                    <a:pt x="0" y="3843"/>
                  </a:cubicBezTo>
                  <a:cubicBezTo>
                    <a:pt x="0" y="4367"/>
                    <a:pt x="190" y="4928"/>
                    <a:pt x="561" y="5343"/>
                  </a:cubicBezTo>
                  <a:lnTo>
                    <a:pt x="524" y="5425"/>
                  </a:lnTo>
                  <a:cubicBezTo>
                    <a:pt x="823" y="5380"/>
                    <a:pt x="1130" y="5199"/>
                    <a:pt x="1320" y="4973"/>
                  </a:cubicBezTo>
                  <a:cubicBezTo>
                    <a:pt x="1917" y="4250"/>
                    <a:pt x="2107" y="3237"/>
                    <a:pt x="1772" y="2369"/>
                  </a:cubicBezTo>
                  <a:lnTo>
                    <a:pt x="1772" y="2369"/>
                  </a:lnTo>
                  <a:cubicBezTo>
                    <a:pt x="1971" y="2408"/>
                    <a:pt x="2167" y="2425"/>
                    <a:pt x="2362" y="2425"/>
                  </a:cubicBezTo>
                  <a:cubicBezTo>
                    <a:pt x="2752" y="2425"/>
                    <a:pt x="3137" y="2357"/>
                    <a:pt x="3535" y="2261"/>
                  </a:cubicBezTo>
                  <a:cubicBezTo>
                    <a:pt x="4032" y="2143"/>
                    <a:pt x="4557" y="1953"/>
                    <a:pt x="5009" y="1691"/>
                  </a:cubicBezTo>
                  <a:cubicBezTo>
                    <a:pt x="5425" y="1393"/>
                    <a:pt x="5795" y="977"/>
                    <a:pt x="5949" y="488"/>
                  </a:cubicBezTo>
                  <a:lnTo>
                    <a:pt x="5949" y="371"/>
                  </a:lnTo>
                  <a:cubicBezTo>
                    <a:pt x="5949" y="335"/>
                    <a:pt x="5913" y="299"/>
                    <a:pt x="5877" y="299"/>
                  </a:cubicBezTo>
                  <a:cubicBezTo>
                    <a:pt x="5461" y="36"/>
                    <a:pt x="4973" y="0"/>
                    <a:pt x="4521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3901525" y="1270300"/>
              <a:ext cx="53825" cy="58850"/>
            </a:xfrm>
            <a:custGeom>
              <a:avLst/>
              <a:gdLst/>
              <a:ahLst/>
              <a:cxnLst/>
              <a:rect l="l" t="t" r="r" b="b"/>
              <a:pathLst>
                <a:path w="2153" h="2354" extrusionOk="0">
                  <a:moveTo>
                    <a:pt x="980" y="0"/>
                  </a:moveTo>
                  <a:cubicBezTo>
                    <a:pt x="638" y="0"/>
                    <a:pt x="291" y="163"/>
                    <a:pt x="154" y="508"/>
                  </a:cubicBezTo>
                  <a:cubicBezTo>
                    <a:pt x="1" y="842"/>
                    <a:pt x="82" y="1222"/>
                    <a:pt x="227" y="1521"/>
                  </a:cubicBezTo>
                  <a:cubicBezTo>
                    <a:pt x="467" y="2050"/>
                    <a:pt x="999" y="2353"/>
                    <a:pt x="1543" y="2353"/>
                  </a:cubicBezTo>
                  <a:cubicBezTo>
                    <a:pt x="1696" y="2353"/>
                    <a:pt x="1850" y="2330"/>
                    <a:pt x="1999" y="2280"/>
                  </a:cubicBezTo>
                  <a:lnTo>
                    <a:pt x="2152" y="1828"/>
                  </a:lnTo>
                  <a:cubicBezTo>
                    <a:pt x="2035" y="1828"/>
                    <a:pt x="1963" y="1828"/>
                    <a:pt x="1854" y="1783"/>
                  </a:cubicBezTo>
                  <a:cubicBezTo>
                    <a:pt x="1999" y="1602"/>
                    <a:pt x="1999" y="1186"/>
                    <a:pt x="1999" y="960"/>
                  </a:cubicBezTo>
                  <a:cubicBezTo>
                    <a:pt x="1999" y="653"/>
                    <a:pt x="1854" y="354"/>
                    <a:pt x="1583" y="201"/>
                  </a:cubicBezTo>
                  <a:cubicBezTo>
                    <a:pt x="1423" y="69"/>
                    <a:pt x="1202" y="0"/>
                    <a:pt x="98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3906275" y="1284800"/>
              <a:ext cx="41625" cy="35725"/>
            </a:xfrm>
            <a:custGeom>
              <a:avLst/>
              <a:gdLst/>
              <a:ahLst/>
              <a:cxnLst/>
              <a:rect l="l" t="t" r="r" b="b"/>
              <a:pathLst>
                <a:path w="1665" h="1429" extrusionOk="0">
                  <a:moveTo>
                    <a:pt x="380" y="0"/>
                  </a:moveTo>
                  <a:cubicBezTo>
                    <a:pt x="308" y="0"/>
                    <a:pt x="263" y="0"/>
                    <a:pt x="190" y="73"/>
                  </a:cubicBezTo>
                  <a:cubicBezTo>
                    <a:pt x="0" y="299"/>
                    <a:pt x="344" y="832"/>
                    <a:pt x="489" y="1022"/>
                  </a:cubicBezTo>
                  <a:cubicBezTo>
                    <a:pt x="679" y="1248"/>
                    <a:pt x="986" y="1429"/>
                    <a:pt x="1284" y="1429"/>
                  </a:cubicBezTo>
                  <a:lnTo>
                    <a:pt x="1320" y="1429"/>
                  </a:lnTo>
                  <a:cubicBezTo>
                    <a:pt x="1664" y="1429"/>
                    <a:pt x="1619" y="1167"/>
                    <a:pt x="1474" y="904"/>
                  </a:cubicBezTo>
                  <a:cubicBezTo>
                    <a:pt x="1438" y="832"/>
                    <a:pt x="1357" y="796"/>
                    <a:pt x="1320" y="715"/>
                  </a:cubicBezTo>
                  <a:cubicBezTo>
                    <a:pt x="1248" y="525"/>
                    <a:pt x="1094" y="344"/>
                    <a:pt x="905" y="226"/>
                  </a:cubicBezTo>
                  <a:cubicBezTo>
                    <a:pt x="796" y="154"/>
                    <a:pt x="570" y="0"/>
                    <a:pt x="380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3916675" y="1285025"/>
              <a:ext cx="29175" cy="35500"/>
            </a:xfrm>
            <a:custGeom>
              <a:avLst/>
              <a:gdLst/>
              <a:ahLst/>
              <a:cxnLst/>
              <a:rect l="l" t="t" r="r" b="b"/>
              <a:pathLst>
                <a:path w="1167" h="1420" extrusionOk="0">
                  <a:moveTo>
                    <a:pt x="82" y="0"/>
                  </a:moveTo>
                  <a:cubicBezTo>
                    <a:pt x="30" y="0"/>
                    <a:pt x="0" y="9"/>
                    <a:pt x="0" y="27"/>
                  </a:cubicBezTo>
                  <a:cubicBezTo>
                    <a:pt x="0" y="27"/>
                    <a:pt x="118" y="64"/>
                    <a:pt x="263" y="145"/>
                  </a:cubicBezTo>
                  <a:cubicBezTo>
                    <a:pt x="416" y="181"/>
                    <a:pt x="606" y="335"/>
                    <a:pt x="751" y="561"/>
                  </a:cubicBezTo>
                  <a:cubicBezTo>
                    <a:pt x="904" y="742"/>
                    <a:pt x="977" y="968"/>
                    <a:pt x="1058" y="1158"/>
                  </a:cubicBezTo>
                  <a:cubicBezTo>
                    <a:pt x="1094" y="1311"/>
                    <a:pt x="1094" y="1420"/>
                    <a:pt x="1130" y="1420"/>
                  </a:cubicBezTo>
                  <a:cubicBezTo>
                    <a:pt x="1130" y="1420"/>
                    <a:pt x="1167" y="1311"/>
                    <a:pt x="1130" y="1121"/>
                  </a:cubicBezTo>
                  <a:cubicBezTo>
                    <a:pt x="1094" y="968"/>
                    <a:pt x="1022" y="706"/>
                    <a:pt x="868" y="480"/>
                  </a:cubicBezTo>
                  <a:cubicBezTo>
                    <a:pt x="678" y="253"/>
                    <a:pt x="452" y="109"/>
                    <a:pt x="299" y="27"/>
                  </a:cubicBezTo>
                  <a:cubicBezTo>
                    <a:pt x="208" y="9"/>
                    <a:pt x="134" y="0"/>
                    <a:pt x="82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3927075" y="1290450"/>
              <a:ext cx="15150" cy="23300"/>
            </a:xfrm>
            <a:custGeom>
              <a:avLst/>
              <a:gdLst/>
              <a:ahLst/>
              <a:cxnLst/>
              <a:rect l="l" t="t" r="r" b="b"/>
              <a:pathLst>
                <a:path w="606" h="932" extrusionOk="0">
                  <a:moveTo>
                    <a:pt x="73" y="0"/>
                  </a:moveTo>
                  <a:cubicBezTo>
                    <a:pt x="73" y="0"/>
                    <a:pt x="36" y="73"/>
                    <a:pt x="0" y="190"/>
                  </a:cubicBezTo>
                  <a:cubicBezTo>
                    <a:pt x="0" y="299"/>
                    <a:pt x="0" y="452"/>
                    <a:pt x="73" y="606"/>
                  </a:cubicBezTo>
                  <a:cubicBezTo>
                    <a:pt x="190" y="751"/>
                    <a:pt x="299" y="868"/>
                    <a:pt x="416" y="904"/>
                  </a:cubicBezTo>
                  <a:cubicBezTo>
                    <a:pt x="470" y="923"/>
                    <a:pt x="507" y="932"/>
                    <a:pt x="535" y="932"/>
                  </a:cubicBezTo>
                  <a:cubicBezTo>
                    <a:pt x="563" y="932"/>
                    <a:pt x="583" y="923"/>
                    <a:pt x="606" y="904"/>
                  </a:cubicBezTo>
                  <a:cubicBezTo>
                    <a:pt x="606" y="904"/>
                    <a:pt x="335" y="796"/>
                    <a:pt x="190" y="525"/>
                  </a:cubicBezTo>
                  <a:cubicBezTo>
                    <a:pt x="36" y="299"/>
                    <a:pt x="109" y="36"/>
                    <a:pt x="73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036250" y="1258350"/>
              <a:ext cx="21700" cy="20825"/>
            </a:xfrm>
            <a:custGeom>
              <a:avLst/>
              <a:gdLst/>
              <a:ahLst/>
              <a:cxnLst/>
              <a:rect l="l" t="t" r="r" b="b"/>
              <a:pathLst>
                <a:path w="868" h="833" extrusionOk="0">
                  <a:moveTo>
                    <a:pt x="226" y="606"/>
                  </a:moveTo>
                  <a:cubicBezTo>
                    <a:pt x="230" y="610"/>
                    <a:pt x="234" y="613"/>
                    <a:pt x="238" y="616"/>
                  </a:cubicBezTo>
                  <a:lnTo>
                    <a:pt x="238" y="616"/>
                  </a:lnTo>
                  <a:cubicBezTo>
                    <a:pt x="234" y="613"/>
                    <a:pt x="230" y="610"/>
                    <a:pt x="226" y="606"/>
                  </a:cubicBezTo>
                  <a:close/>
                  <a:moveTo>
                    <a:pt x="262" y="1"/>
                  </a:moveTo>
                  <a:cubicBezTo>
                    <a:pt x="0" y="82"/>
                    <a:pt x="36" y="308"/>
                    <a:pt x="154" y="498"/>
                  </a:cubicBezTo>
                  <a:lnTo>
                    <a:pt x="154" y="416"/>
                  </a:lnTo>
                  <a:lnTo>
                    <a:pt x="190" y="416"/>
                  </a:lnTo>
                  <a:cubicBezTo>
                    <a:pt x="226" y="416"/>
                    <a:pt x="262" y="453"/>
                    <a:pt x="307" y="498"/>
                  </a:cubicBezTo>
                  <a:cubicBezTo>
                    <a:pt x="344" y="534"/>
                    <a:pt x="416" y="606"/>
                    <a:pt x="380" y="642"/>
                  </a:cubicBezTo>
                  <a:lnTo>
                    <a:pt x="344" y="642"/>
                  </a:lnTo>
                  <a:cubicBezTo>
                    <a:pt x="311" y="642"/>
                    <a:pt x="272" y="642"/>
                    <a:pt x="238" y="616"/>
                  </a:cubicBezTo>
                  <a:lnTo>
                    <a:pt x="238" y="616"/>
                  </a:lnTo>
                  <a:cubicBezTo>
                    <a:pt x="314" y="683"/>
                    <a:pt x="382" y="726"/>
                    <a:pt x="416" y="760"/>
                  </a:cubicBezTo>
                  <a:cubicBezTo>
                    <a:pt x="488" y="796"/>
                    <a:pt x="533" y="832"/>
                    <a:pt x="606" y="832"/>
                  </a:cubicBezTo>
                  <a:lnTo>
                    <a:pt x="642" y="832"/>
                  </a:lnTo>
                  <a:cubicBezTo>
                    <a:pt x="714" y="796"/>
                    <a:pt x="759" y="760"/>
                    <a:pt x="796" y="679"/>
                  </a:cubicBezTo>
                  <a:lnTo>
                    <a:pt x="714" y="679"/>
                  </a:lnTo>
                  <a:cubicBezTo>
                    <a:pt x="714" y="679"/>
                    <a:pt x="759" y="642"/>
                    <a:pt x="796" y="534"/>
                  </a:cubicBezTo>
                  <a:cubicBezTo>
                    <a:pt x="832" y="453"/>
                    <a:pt x="868" y="308"/>
                    <a:pt x="796" y="154"/>
                  </a:cubicBezTo>
                  <a:cubicBezTo>
                    <a:pt x="678" y="46"/>
                    <a:pt x="570" y="1"/>
                    <a:pt x="452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042800" y="1257450"/>
              <a:ext cx="15150" cy="17875"/>
            </a:xfrm>
            <a:custGeom>
              <a:avLst/>
              <a:gdLst/>
              <a:ahLst/>
              <a:cxnLst/>
              <a:rect l="l" t="t" r="r" b="b"/>
              <a:pathLst>
                <a:path w="606" h="715" extrusionOk="0">
                  <a:moveTo>
                    <a:pt x="82" y="0"/>
                  </a:moveTo>
                  <a:cubicBezTo>
                    <a:pt x="45" y="0"/>
                    <a:pt x="45" y="37"/>
                    <a:pt x="0" y="37"/>
                  </a:cubicBezTo>
                  <a:lnTo>
                    <a:pt x="190" y="37"/>
                  </a:lnTo>
                  <a:cubicBezTo>
                    <a:pt x="299" y="37"/>
                    <a:pt x="399" y="75"/>
                    <a:pt x="507" y="166"/>
                  </a:cubicBezTo>
                  <a:lnTo>
                    <a:pt x="507" y="166"/>
                  </a:lnTo>
                  <a:cubicBezTo>
                    <a:pt x="427" y="61"/>
                    <a:pt x="291" y="0"/>
                    <a:pt x="154" y="0"/>
                  </a:cubicBezTo>
                  <a:close/>
                  <a:moveTo>
                    <a:pt x="507" y="166"/>
                  </a:moveTo>
                  <a:cubicBezTo>
                    <a:pt x="538" y="207"/>
                    <a:pt x="560" y="255"/>
                    <a:pt x="570" y="308"/>
                  </a:cubicBezTo>
                  <a:cubicBezTo>
                    <a:pt x="570" y="308"/>
                    <a:pt x="570" y="308"/>
                    <a:pt x="570" y="308"/>
                  </a:cubicBezTo>
                  <a:lnTo>
                    <a:pt x="570" y="308"/>
                  </a:lnTo>
                  <a:cubicBezTo>
                    <a:pt x="564" y="270"/>
                    <a:pt x="553" y="230"/>
                    <a:pt x="534" y="190"/>
                  </a:cubicBezTo>
                  <a:cubicBezTo>
                    <a:pt x="525" y="182"/>
                    <a:pt x="516" y="174"/>
                    <a:pt x="507" y="166"/>
                  </a:cubicBezTo>
                  <a:close/>
                  <a:moveTo>
                    <a:pt x="570" y="308"/>
                  </a:moveTo>
                  <a:cubicBezTo>
                    <a:pt x="587" y="415"/>
                    <a:pt x="560" y="510"/>
                    <a:pt x="534" y="570"/>
                  </a:cubicBezTo>
                  <a:cubicBezTo>
                    <a:pt x="497" y="678"/>
                    <a:pt x="452" y="715"/>
                    <a:pt x="452" y="715"/>
                  </a:cubicBezTo>
                  <a:lnTo>
                    <a:pt x="534" y="715"/>
                  </a:lnTo>
                  <a:cubicBezTo>
                    <a:pt x="534" y="642"/>
                    <a:pt x="570" y="606"/>
                    <a:pt x="570" y="534"/>
                  </a:cubicBezTo>
                  <a:cubicBezTo>
                    <a:pt x="606" y="453"/>
                    <a:pt x="606" y="344"/>
                    <a:pt x="570" y="30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040075" y="1268750"/>
              <a:ext cx="6575" cy="5675"/>
            </a:xfrm>
            <a:custGeom>
              <a:avLst/>
              <a:gdLst/>
              <a:ahLst/>
              <a:cxnLst/>
              <a:rect l="l" t="t" r="r" b="b"/>
              <a:pathLst>
                <a:path w="263" h="227" extrusionOk="0">
                  <a:moveTo>
                    <a:pt x="1" y="0"/>
                  </a:moveTo>
                  <a:lnTo>
                    <a:pt x="1" y="82"/>
                  </a:lnTo>
                  <a:cubicBezTo>
                    <a:pt x="37" y="118"/>
                    <a:pt x="73" y="154"/>
                    <a:pt x="73" y="190"/>
                  </a:cubicBezTo>
                  <a:cubicBezTo>
                    <a:pt x="109" y="226"/>
                    <a:pt x="154" y="226"/>
                    <a:pt x="191" y="226"/>
                  </a:cubicBezTo>
                  <a:lnTo>
                    <a:pt x="227" y="226"/>
                  </a:ln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3986275" y="1279150"/>
              <a:ext cx="43425" cy="31200"/>
            </a:xfrm>
            <a:custGeom>
              <a:avLst/>
              <a:gdLst/>
              <a:ahLst/>
              <a:cxnLst/>
              <a:rect l="l" t="t" r="r" b="b"/>
              <a:pathLst>
                <a:path w="1737" h="1248" extrusionOk="0">
                  <a:moveTo>
                    <a:pt x="986" y="0"/>
                  </a:moveTo>
                  <a:cubicBezTo>
                    <a:pt x="571" y="36"/>
                    <a:pt x="1" y="190"/>
                    <a:pt x="82" y="796"/>
                  </a:cubicBezTo>
                  <a:cubicBezTo>
                    <a:pt x="119" y="1130"/>
                    <a:pt x="498" y="1203"/>
                    <a:pt x="760" y="1248"/>
                  </a:cubicBezTo>
                  <a:lnTo>
                    <a:pt x="797" y="1248"/>
                  </a:lnTo>
                  <a:cubicBezTo>
                    <a:pt x="1212" y="1248"/>
                    <a:pt x="1737" y="1058"/>
                    <a:pt x="1737" y="525"/>
                  </a:cubicBezTo>
                  <a:cubicBezTo>
                    <a:pt x="1737" y="190"/>
                    <a:pt x="1402" y="0"/>
                    <a:pt x="1059" y="0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4069250" y="1276425"/>
              <a:ext cx="34825" cy="27150"/>
            </a:xfrm>
            <a:custGeom>
              <a:avLst/>
              <a:gdLst/>
              <a:ahLst/>
              <a:cxnLst/>
              <a:rect l="l" t="t" r="r" b="b"/>
              <a:pathLst>
                <a:path w="1393" h="1086" extrusionOk="0">
                  <a:moveTo>
                    <a:pt x="796" y="1"/>
                  </a:moveTo>
                  <a:cubicBezTo>
                    <a:pt x="452" y="37"/>
                    <a:pt x="0" y="145"/>
                    <a:pt x="72" y="679"/>
                  </a:cubicBezTo>
                  <a:cubicBezTo>
                    <a:pt x="72" y="977"/>
                    <a:pt x="380" y="1050"/>
                    <a:pt x="606" y="1086"/>
                  </a:cubicBezTo>
                  <a:lnTo>
                    <a:pt x="642" y="1086"/>
                  </a:lnTo>
                  <a:cubicBezTo>
                    <a:pt x="976" y="1086"/>
                    <a:pt x="1392" y="905"/>
                    <a:pt x="1392" y="453"/>
                  </a:cubicBezTo>
                  <a:cubicBezTo>
                    <a:pt x="1392" y="145"/>
                    <a:pt x="1130" y="1"/>
                    <a:pt x="832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3916875" y="1519800"/>
              <a:ext cx="111925" cy="105875"/>
            </a:xfrm>
            <a:custGeom>
              <a:avLst/>
              <a:gdLst/>
              <a:ahLst/>
              <a:cxnLst/>
              <a:rect l="l" t="t" r="r" b="b"/>
              <a:pathLst>
                <a:path w="4477" h="4235" extrusionOk="0">
                  <a:moveTo>
                    <a:pt x="2130" y="0"/>
                  </a:moveTo>
                  <a:cubicBezTo>
                    <a:pt x="2067" y="0"/>
                    <a:pt x="2027" y="60"/>
                    <a:pt x="2027" y="166"/>
                  </a:cubicBezTo>
                  <a:cubicBezTo>
                    <a:pt x="2027" y="356"/>
                    <a:pt x="2099" y="509"/>
                    <a:pt x="2180" y="663"/>
                  </a:cubicBezTo>
                  <a:cubicBezTo>
                    <a:pt x="2289" y="844"/>
                    <a:pt x="2406" y="997"/>
                    <a:pt x="2515" y="1223"/>
                  </a:cubicBezTo>
                  <a:cubicBezTo>
                    <a:pt x="2063" y="1070"/>
                    <a:pt x="1728" y="808"/>
                    <a:pt x="1312" y="663"/>
                  </a:cubicBezTo>
                  <a:cubicBezTo>
                    <a:pt x="1227" y="630"/>
                    <a:pt x="948" y="526"/>
                    <a:pt x="787" y="526"/>
                  </a:cubicBezTo>
                  <a:cubicBezTo>
                    <a:pt x="725" y="526"/>
                    <a:pt x="680" y="542"/>
                    <a:pt x="670" y="582"/>
                  </a:cubicBezTo>
                  <a:cubicBezTo>
                    <a:pt x="634" y="808"/>
                    <a:pt x="1014" y="961"/>
                    <a:pt x="1159" y="1070"/>
                  </a:cubicBezTo>
                  <a:cubicBezTo>
                    <a:pt x="1384" y="1223"/>
                    <a:pt x="1645" y="1376"/>
                    <a:pt x="1871" y="1485"/>
                  </a:cubicBezTo>
                  <a:lnTo>
                    <a:pt x="1871" y="1485"/>
                  </a:lnTo>
                  <a:cubicBezTo>
                    <a:pt x="1846" y="1473"/>
                    <a:pt x="1802" y="1470"/>
                    <a:pt x="1750" y="1470"/>
                  </a:cubicBezTo>
                  <a:cubicBezTo>
                    <a:pt x="1642" y="1470"/>
                    <a:pt x="1499" y="1486"/>
                    <a:pt x="1421" y="1486"/>
                  </a:cubicBezTo>
                  <a:cubicBezTo>
                    <a:pt x="1276" y="1449"/>
                    <a:pt x="1086" y="1413"/>
                    <a:pt x="896" y="1413"/>
                  </a:cubicBezTo>
                  <a:cubicBezTo>
                    <a:pt x="859" y="1401"/>
                    <a:pt x="724" y="1388"/>
                    <a:pt x="580" y="1388"/>
                  </a:cubicBezTo>
                  <a:cubicBezTo>
                    <a:pt x="309" y="1388"/>
                    <a:pt x="0" y="1432"/>
                    <a:pt x="218" y="1603"/>
                  </a:cubicBezTo>
                  <a:cubicBezTo>
                    <a:pt x="372" y="1712"/>
                    <a:pt x="707" y="1748"/>
                    <a:pt x="896" y="1793"/>
                  </a:cubicBezTo>
                  <a:cubicBezTo>
                    <a:pt x="1159" y="1829"/>
                    <a:pt x="1385" y="1865"/>
                    <a:pt x="1647" y="1865"/>
                  </a:cubicBezTo>
                  <a:cubicBezTo>
                    <a:pt x="1122" y="1974"/>
                    <a:pt x="562" y="1865"/>
                    <a:pt x="146" y="2200"/>
                  </a:cubicBezTo>
                  <a:cubicBezTo>
                    <a:pt x="110" y="2245"/>
                    <a:pt x="65" y="2281"/>
                    <a:pt x="65" y="2354"/>
                  </a:cubicBezTo>
                  <a:cubicBezTo>
                    <a:pt x="110" y="2390"/>
                    <a:pt x="146" y="2390"/>
                    <a:pt x="182" y="2426"/>
                  </a:cubicBezTo>
                  <a:cubicBezTo>
                    <a:pt x="336" y="2471"/>
                    <a:pt x="481" y="2471"/>
                    <a:pt x="634" y="2471"/>
                  </a:cubicBezTo>
                  <a:cubicBezTo>
                    <a:pt x="1014" y="2426"/>
                    <a:pt x="1421" y="2426"/>
                    <a:pt x="1837" y="2426"/>
                  </a:cubicBezTo>
                  <a:cubicBezTo>
                    <a:pt x="1466" y="2507"/>
                    <a:pt x="1122" y="2580"/>
                    <a:pt x="788" y="2652"/>
                  </a:cubicBezTo>
                  <a:cubicBezTo>
                    <a:pt x="598" y="2733"/>
                    <a:pt x="372" y="2842"/>
                    <a:pt x="291" y="3032"/>
                  </a:cubicBezTo>
                  <a:cubicBezTo>
                    <a:pt x="371" y="3062"/>
                    <a:pt x="458" y="3073"/>
                    <a:pt x="548" y="3073"/>
                  </a:cubicBezTo>
                  <a:cubicBezTo>
                    <a:pt x="672" y="3073"/>
                    <a:pt x="802" y="3053"/>
                    <a:pt x="933" y="3032"/>
                  </a:cubicBezTo>
                  <a:cubicBezTo>
                    <a:pt x="1195" y="2995"/>
                    <a:pt x="1466" y="2995"/>
                    <a:pt x="1728" y="2995"/>
                  </a:cubicBezTo>
                  <a:cubicBezTo>
                    <a:pt x="2144" y="2995"/>
                    <a:pt x="2668" y="3294"/>
                    <a:pt x="3048" y="3484"/>
                  </a:cubicBezTo>
                  <a:cubicBezTo>
                    <a:pt x="3536" y="3746"/>
                    <a:pt x="3988" y="3972"/>
                    <a:pt x="4477" y="4234"/>
                  </a:cubicBezTo>
                  <a:lnTo>
                    <a:pt x="3907" y="1522"/>
                  </a:lnTo>
                  <a:cubicBezTo>
                    <a:pt x="3573" y="1522"/>
                    <a:pt x="3229" y="1377"/>
                    <a:pt x="2967" y="1151"/>
                  </a:cubicBezTo>
                  <a:cubicBezTo>
                    <a:pt x="2705" y="925"/>
                    <a:pt x="2515" y="618"/>
                    <a:pt x="2406" y="319"/>
                  </a:cubicBezTo>
                  <a:cubicBezTo>
                    <a:pt x="2370" y="247"/>
                    <a:pt x="2325" y="130"/>
                    <a:pt x="2289" y="93"/>
                  </a:cubicBezTo>
                  <a:cubicBezTo>
                    <a:pt x="2229" y="30"/>
                    <a:pt x="2174" y="0"/>
                    <a:pt x="213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333000" y="1352525"/>
              <a:ext cx="152600" cy="114925"/>
            </a:xfrm>
            <a:custGeom>
              <a:avLst/>
              <a:gdLst/>
              <a:ahLst/>
              <a:cxnLst/>
              <a:rect l="l" t="t" r="r" b="b"/>
              <a:pathLst>
                <a:path w="6104" h="4597" extrusionOk="0">
                  <a:moveTo>
                    <a:pt x="3307" y="1"/>
                  </a:moveTo>
                  <a:cubicBezTo>
                    <a:pt x="2368" y="1"/>
                    <a:pt x="1327" y="310"/>
                    <a:pt x="787" y="1098"/>
                  </a:cubicBezTo>
                  <a:cubicBezTo>
                    <a:pt x="1" y="2228"/>
                    <a:pt x="489" y="3322"/>
                    <a:pt x="869" y="4488"/>
                  </a:cubicBezTo>
                  <a:cubicBezTo>
                    <a:pt x="883" y="4564"/>
                    <a:pt x="940" y="4597"/>
                    <a:pt x="998" y="4597"/>
                  </a:cubicBezTo>
                  <a:cubicBezTo>
                    <a:pt x="1085" y="4597"/>
                    <a:pt x="1174" y="4524"/>
                    <a:pt x="1131" y="4416"/>
                  </a:cubicBezTo>
                  <a:cubicBezTo>
                    <a:pt x="824" y="3466"/>
                    <a:pt x="372" y="2562"/>
                    <a:pt x="824" y="1586"/>
                  </a:cubicBezTo>
                  <a:cubicBezTo>
                    <a:pt x="1276" y="573"/>
                    <a:pt x="2451" y="347"/>
                    <a:pt x="3464" y="302"/>
                  </a:cubicBezTo>
                  <a:cubicBezTo>
                    <a:pt x="3516" y="299"/>
                    <a:pt x="3567" y="298"/>
                    <a:pt x="3618" y="298"/>
                  </a:cubicBezTo>
                  <a:cubicBezTo>
                    <a:pt x="5423" y="298"/>
                    <a:pt x="6008" y="2153"/>
                    <a:pt x="5498" y="3692"/>
                  </a:cubicBezTo>
                  <a:cubicBezTo>
                    <a:pt x="5454" y="3807"/>
                    <a:pt x="5545" y="3882"/>
                    <a:pt x="5632" y="3882"/>
                  </a:cubicBezTo>
                  <a:cubicBezTo>
                    <a:pt x="5690" y="3882"/>
                    <a:pt x="5746" y="3849"/>
                    <a:pt x="5760" y="3774"/>
                  </a:cubicBezTo>
                  <a:cubicBezTo>
                    <a:pt x="6022" y="3014"/>
                    <a:pt x="6104" y="2074"/>
                    <a:pt x="5760" y="1324"/>
                  </a:cubicBezTo>
                  <a:cubicBezTo>
                    <a:pt x="5308" y="383"/>
                    <a:pt x="4485" y="4"/>
                    <a:pt x="3464" y="4"/>
                  </a:cubicBezTo>
                  <a:cubicBezTo>
                    <a:pt x="3412" y="2"/>
                    <a:pt x="3359" y="1"/>
                    <a:pt x="3307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506150" y="2342375"/>
              <a:ext cx="155525" cy="109225"/>
            </a:xfrm>
            <a:custGeom>
              <a:avLst/>
              <a:gdLst/>
              <a:ahLst/>
              <a:cxnLst/>
              <a:rect l="l" t="t" r="r" b="b"/>
              <a:pathLst>
                <a:path w="6221" h="4369" extrusionOk="0">
                  <a:moveTo>
                    <a:pt x="2116" y="0"/>
                  </a:moveTo>
                  <a:cubicBezTo>
                    <a:pt x="2080" y="0"/>
                    <a:pt x="2035" y="0"/>
                    <a:pt x="1998" y="36"/>
                  </a:cubicBezTo>
                  <a:cubicBezTo>
                    <a:pt x="1510" y="81"/>
                    <a:pt x="986" y="190"/>
                    <a:pt x="452" y="226"/>
                  </a:cubicBezTo>
                  <a:lnTo>
                    <a:pt x="452" y="642"/>
                  </a:lnTo>
                  <a:cubicBezTo>
                    <a:pt x="380" y="1022"/>
                    <a:pt x="308" y="1392"/>
                    <a:pt x="272" y="1772"/>
                  </a:cubicBezTo>
                  <a:cubicBezTo>
                    <a:pt x="272" y="1962"/>
                    <a:pt x="0" y="4032"/>
                    <a:pt x="46" y="4032"/>
                  </a:cubicBezTo>
                  <a:cubicBezTo>
                    <a:pt x="982" y="4285"/>
                    <a:pt x="1938" y="4368"/>
                    <a:pt x="2898" y="4368"/>
                  </a:cubicBezTo>
                  <a:cubicBezTo>
                    <a:pt x="3792" y="4368"/>
                    <a:pt x="4689" y="4296"/>
                    <a:pt x="5579" y="4222"/>
                  </a:cubicBezTo>
                  <a:cubicBezTo>
                    <a:pt x="5805" y="4222"/>
                    <a:pt x="6031" y="4186"/>
                    <a:pt x="6221" y="4032"/>
                  </a:cubicBezTo>
                  <a:cubicBezTo>
                    <a:pt x="6103" y="3282"/>
                    <a:pt x="5353" y="2749"/>
                    <a:pt x="4602" y="2523"/>
                  </a:cubicBezTo>
                  <a:cubicBezTo>
                    <a:pt x="3888" y="2342"/>
                    <a:pt x="3128" y="2260"/>
                    <a:pt x="2450" y="2188"/>
                  </a:cubicBezTo>
                  <a:cubicBezTo>
                    <a:pt x="2450" y="2116"/>
                    <a:pt x="2414" y="1998"/>
                    <a:pt x="2414" y="1926"/>
                  </a:cubicBezTo>
                  <a:cubicBezTo>
                    <a:pt x="2378" y="1284"/>
                    <a:pt x="2261" y="642"/>
                    <a:pt x="2116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4328275" y="2329250"/>
              <a:ext cx="85675" cy="119050"/>
            </a:xfrm>
            <a:custGeom>
              <a:avLst/>
              <a:gdLst/>
              <a:ahLst/>
              <a:cxnLst/>
              <a:rect l="l" t="t" r="r" b="b"/>
              <a:pathLst>
                <a:path w="3427" h="4762" extrusionOk="0">
                  <a:moveTo>
                    <a:pt x="2143" y="1"/>
                  </a:moveTo>
                  <a:lnTo>
                    <a:pt x="750" y="832"/>
                  </a:lnTo>
                  <a:cubicBezTo>
                    <a:pt x="524" y="2107"/>
                    <a:pt x="262" y="3427"/>
                    <a:pt x="0" y="4711"/>
                  </a:cubicBezTo>
                  <a:cubicBezTo>
                    <a:pt x="492" y="4744"/>
                    <a:pt x="983" y="4761"/>
                    <a:pt x="1474" y="4761"/>
                  </a:cubicBezTo>
                  <a:cubicBezTo>
                    <a:pt x="2076" y="4761"/>
                    <a:pt x="2676" y="4735"/>
                    <a:pt x="3273" y="4675"/>
                  </a:cubicBezTo>
                  <a:cubicBezTo>
                    <a:pt x="3318" y="4675"/>
                    <a:pt x="3354" y="4675"/>
                    <a:pt x="3390" y="4630"/>
                  </a:cubicBezTo>
                  <a:cubicBezTo>
                    <a:pt x="3427" y="4594"/>
                    <a:pt x="3390" y="4557"/>
                    <a:pt x="3390" y="4521"/>
                  </a:cubicBezTo>
                  <a:cubicBezTo>
                    <a:pt x="3011" y="3011"/>
                    <a:pt x="2595" y="1511"/>
                    <a:pt x="214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4323525" y="1747250"/>
              <a:ext cx="243900" cy="622500"/>
            </a:xfrm>
            <a:custGeom>
              <a:avLst/>
              <a:gdLst/>
              <a:ahLst/>
              <a:cxnLst/>
              <a:rect l="l" t="t" r="r" b="b"/>
              <a:pathLst>
                <a:path w="9756" h="24900" extrusionOk="0">
                  <a:moveTo>
                    <a:pt x="9005" y="0"/>
                  </a:moveTo>
                  <a:lnTo>
                    <a:pt x="0" y="868"/>
                  </a:lnTo>
                  <a:cubicBezTo>
                    <a:pt x="118" y="1058"/>
                    <a:pt x="606" y="24863"/>
                    <a:pt x="606" y="24863"/>
                  </a:cubicBezTo>
                  <a:lnTo>
                    <a:pt x="3056" y="24899"/>
                  </a:lnTo>
                  <a:lnTo>
                    <a:pt x="3653" y="3201"/>
                  </a:lnTo>
                  <a:lnTo>
                    <a:pt x="5316" y="3128"/>
                  </a:lnTo>
                  <a:lnTo>
                    <a:pt x="7531" y="24899"/>
                  </a:lnTo>
                  <a:lnTo>
                    <a:pt x="9755" y="24863"/>
                  </a:lnTo>
                  <a:lnTo>
                    <a:pt x="9005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4506150" y="2382825"/>
              <a:ext cx="155525" cy="68775"/>
            </a:xfrm>
            <a:custGeom>
              <a:avLst/>
              <a:gdLst/>
              <a:ahLst/>
              <a:cxnLst/>
              <a:rect l="l" t="t" r="r" b="b"/>
              <a:pathLst>
                <a:path w="6221" h="2751" extrusionOk="0">
                  <a:moveTo>
                    <a:pt x="2378" y="0"/>
                  </a:moveTo>
                  <a:cubicBezTo>
                    <a:pt x="1809" y="0"/>
                    <a:pt x="1212" y="190"/>
                    <a:pt x="724" y="570"/>
                  </a:cubicBezTo>
                  <a:cubicBezTo>
                    <a:pt x="606" y="416"/>
                    <a:pt x="452" y="272"/>
                    <a:pt x="272" y="190"/>
                  </a:cubicBezTo>
                  <a:cubicBezTo>
                    <a:pt x="226" y="498"/>
                    <a:pt x="0" y="2414"/>
                    <a:pt x="46" y="2414"/>
                  </a:cubicBezTo>
                  <a:cubicBezTo>
                    <a:pt x="982" y="2667"/>
                    <a:pt x="1938" y="2750"/>
                    <a:pt x="2898" y="2750"/>
                  </a:cubicBezTo>
                  <a:cubicBezTo>
                    <a:pt x="3792" y="2750"/>
                    <a:pt x="4689" y="2678"/>
                    <a:pt x="5579" y="2604"/>
                  </a:cubicBezTo>
                  <a:cubicBezTo>
                    <a:pt x="5805" y="2604"/>
                    <a:pt x="6031" y="2568"/>
                    <a:pt x="6221" y="2414"/>
                  </a:cubicBezTo>
                  <a:cubicBezTo>
                    <a:pt x="6103" y="1664"/>
                    <a:pt x="5353" y="1131"/>
                    <a:pt x="4602" y="905"/>
                  </a:cubicBezTo>
                  <a:cubicBezTo>
                    <a:pt x="3888" y="724"/>
                    <a:pt x="3128" y="642"/>
                    <a:pt x="2450" y="570"/>
                  </a:cubicBezTo>
                  <a:cubicBezTo>
                    <a:pt x="2450" y="498"/>
                    <a:pt x="2414" y="380"/>
                    <a:pt x="2414" y="308"/>
                  </a:cubicBezTo>
                  <a:cubicBezTo>
                    <a:pt x="2414" y="190"/>
                    <a:pt x="2414" y="82"/>
                    <a:pt x="2378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4314025" y="2385600"/>
              <a:ext cx="111225" cy="67650"/>
            </a:xfrm>
            <a:custGeom>
              <a:avLst/>
              <a:gdLst/>
              <a:ahLst/>
              <a:cxnLst/>
              <a:rect l="l" t="t" r="r" b="b"/>
              <a:pathLst>
                <a:path w="4449" h="2706" extrusionOk="0">
                  <a:moveTo>
                    <a:pt x="2549" y="1"/>
                  </a:moveTo>
                  <a:cubicBezTo>
                    <a:pt x="2112" y="1"/>
                    <a:pt x="1663" y="135"/>
                    <a:pt x="1284" y="341"/>
                  </a:cubicBezTo>
                  <a:cubicBezTo>
                    <a:pt x="1058" y="459"/>
                    <a:pt x="868" y="568"/>
                    <a:pt x="724" y="721"/>
                  </a:cubicBezTo>
                  <a:cubicBezTo>
                    <a:pt x="308" y="1173"/>
                    <a:pt x="82" y="1815"/>
                    <a:pt x="0" y="2421"/>
                  </a:cubicBezTo>
                  <a:cubicBezTo>
                    <a:pt x="588" y="2642"/>
                    <a:pt x="1214" y="2705"/>
                    <a:pt x="1845" y="2705"/>
                  </a:cubicBezTo>
                  <a:cubicBezTo>
                    <a:pt x="2274" y="2705"/>
                    <a:pt x="2705" y="2676"/>
                    <a:pt x="3129" y="2647"/>
                  </a:cubicBezTo>
                  <a:cubicBezTo>
                    <a:pt x="3545" y="2602"/>
                    <a:pt x="3997" y="2566"/>
                    <a:pt x="4449" y="2493"/>
                  </a:cubicBezTo>
                  <a:lnTo>
                    <a:pt x="4449" y="2457"/>
                  </a:lnTo>
                  <a:cubicBezTo>
                    <a:pt x="4412" y="2150"/>
                    <a:pt x="4340" y="1851"/>
                    <a:pt x="4259" y="1553"/>
                  </a:cubicBezTo>
                  <a:cubicBezTo>
                    <a:pt x="4186" y="1246"/>
                    <a:pt x="4114" y="947"/>
                    <a:pt x="3924" y="685"/>
                  </a:cubicBezTo>
                  <a:cubicBezTo>
                    <a:pt x="3575" y="193"/>
                    <a:pt x="3070" y="1"/>
                    <a:pt x="2549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4200100" y="1491150"/>
              <a:ext cx="235550" cy="271250"/>
            </a:xfrm>
            <a:custGeom>
              <a:avLst/>
              <a:gdLst/>
              <a:ahLst/>
              <a:cxnLst/>
              <a:rect l="l" t="t" r="r" b="b"/>
              <a:pathLst>
                <a:path w="9422" h="10850" extrusionOk="0">
                  <a:moveTo>
                    <a:pt x="2035" y="1"/>
                  </a:moveTo>
                  <a:cubicBezTo>
                    <a:pt x="1438" y="1013"/>
                    <a:pt x="986" y="2035"/>
                    <a:pt x="534" y="3120"/>
                  </a:cubicBezTo>
                  <a:cubicBezTo>
                    <a:pt x="191" y="4024"/>
                    <a:pt x="1" y="5118"/>
                    <a:pt x="82" y="6140"/>
                  </a:cubicBezTo>
                  <a:cubicBezTo>
                    <a:pt x="154" y="6818"/>
                    <a:pt x="570" y="7460"/>
                    <a:pt x="1059" y="7948"/>
                  </a:cubicBezTo>
                  <a:cubicBezTo>
                    <a:pt x="1583" y="8436"/>
                    <a:pt x="2189" y="8770"/>
                    <a:pt x="2831" y="9078"/>
                  </a:cubicBezTo>
                  <a:cubicBezTo>
                    <a:pt x="4639" y="9946"/>
                    <a:pt x="6556" y="10543"/>
                    <a:pt x="8517" y="10805"/>
                  </a:cubicBezTo>
                  <a:cubicBezTo>
                    <a:pt x="8590" y="10850"/>
                    <a:pt x="8707" y="10850"/>
                    <a:pt x="8780" y="10850"/>
                  </a:cubicBezTo>
                  <a:cubicBezTo>
                    <a:pt x="9078" y="10208"/>
                    <a:pt x="9304" y="9494"/>
                    <a:pt x="9422" y="8770"/>
                  </a:cubicBezTo>
                  <a:cubicBezTo>
                    <a:pt x="8707" y="8544"/>
                    <a:pt x="8029" y="8318"/>
                    <a:pt x="7351" y="8020"/>
                  </a:cubicBezTo>
                  <a:cubicBezTo>
                    <a:pt x="6366" y="7640"/>
                    <a:pt x="5389" y="7306"/>
                    <a:pt x="4557" y="6664"/>
                  </a:cubicBezTo>
                  <a:cubicBezTo>
                    <a:pt x="4069" y="6284"/>
                    <a:pt x="3319" y="5877"/>
                    <a:pt x="3283" y="5235"/>
                  </a:cubicBezTo>
                  <a:cubicBezTo>
                    <a:pt x="3283" y="5082"/>
                    <a:pt x="3283" y="4928"/>
                    <a:pt x="3319" y="4783"/>
                  </a:cubicBezTo>
                  <a:cubicBezTo>
                    <a:pt x="3427" y="3915"/>
                    <a:pt x="3925" y="3201"/>
                    <a:pt x="4259" y="2406"/>
                  </a:cubicBezTo>
                  <a:cubicBezTo>
                    <a:pt x="4973" y="905"/>
                    <a:pt x="3283" y="263"/>
                    <a:pt x="203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502525" y="1490025"/>
              <a:ext cx="224025" cy="178775"/>
            </a:xfrm>
            <a:custGeom>
              <a:avLst/>
              <a:gdLst/>
              <a:ahLst/>
              <a:cxnLst/>
              <a:rect l="l" t="t" r="r" b="b"/>
              <a:pathLst>
                <a:path w="8961" h="7151" extrusionOk="0">
                  <a:moveTo>
                    <a:pt x="7378" y="1"/>
                  </a:moveTo>
                  <a:cubicBezTo>
                    <a:pt x="6248" y="1176"/>
                    <a:pt x="5163" y="2306"/>
                    <a:pt x="4033" y="3436"/>
                  </a:cubicBezTo>
                  <a:cubicBezTo>
                    <a:pt x="3581" y="2261"/>
                    <a:pt x="3011" y="1212"/>
                    <a:pt x="2487" y="82"/>
                  </a:cubicBezTo>
                  <a:lnTo>
                    <a:pt x="1" y="2035"/>
                  </a:lnTo>
                  <a:cubicBezTo>
                    <a:pt x="1" y="2378"/>
                    <a:pt x="37" y="2794"/>
                    <a:pt x="191" y="3093"/>
                  </a:cubicBezTo>
                  <a:cubicBezTo>
                    <a:pt x="263" y="3246"/>
                    <a:pt x="335" y="3391"/>
                    <a:pt x="417" y="3508"/>
                  </a:cubicBezTo>
                  <a:cubicBezTo>
                    <a:pt x="715" y="4114"/>
                    <a:pt x="977" y="4747"/>
                    <a:pt x="1321" y="5317"/>
                  </a:cubicBezTo>
                  <a:cubicBezTo>
                    <a:pt x="1619" y="5877"/>
                    <a:pt x="2035" y="6483"/>
                    <a:pt x="2559" y="6863"/>
                  </a:cubicBezTo>
                  <a:cubicBezTo>
                    <a:pt x="2836" y="7058"/>
                    <a:pt x="3125" y="7150"/>
                    <a:pt x="3413" y="7150"/>
                  </a:cubicBezTo>
                  <a:cubicBezTo>
                    <a:pt x="3672" y="7150"/>
                    <a:pt x="3930" y="7076"/>
                    <a:pt x="4178" y="6935"/>
                  </a:cubicBezTo>
                  <a:cubicBezTo>
                    <a:pt x="5986" y="5805"/>
                    <a:pt x="7496" y="4033"/>
                    <a:pt x="8436" y="2152"/>
                  </a:cubicBezTo>
                  <a:cubicBezTo>
                    <a:pt x="8590" y="1809"/>
                    <a:pt x="8816" y="1474"/>
                    <a:pt x="8960" y="1094"/>
                  </a:cubicBezTo>
                  <a:cubicBezTo>
                    <a:pt x="8400" y="796"/>
                    <a:pt x="7875" y="416"/>
                    <a:pt x="7378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4303850" y="1319600"/>
              <a:ext cx="240075" cy="161625"/>
            </a:xfrm>
            <a:custGeom>
              <a:avLst/>
              <a:gdLst/>
              <a:ahLst/>
              <a:cxnLst/>
              <a:rect l="l" t="t" r="r" b="b"/>
              <a:pathLst>
                <a:path w="9603" h="6465" extrusionOk="0">
                  <a:moveTo>
                    <a:pt x="5082" y="1"/>
                  </a:moveTo>
                  <a:lnTo>
                    <a:pt x="5082" y="1"/>
                  </a:lnTo>
                  <a:cubicBezTo>
                    <a:pt x="4440" y="154"/>
                    <a:pt x="3843" y="227"/>
                    <a:pt x="3201" y="263"/>
                  </a:cubicBezTo>
                  <a:cubicBezTo>
                    <a:pt x="3237" y="1058"/>
                    <a:pt x="3201" y="1809"/>
                    <a:pt x="3201" y="2604"/>
                  </a:cubicBezTo>
                  <a:cubicBezTo>
                    <a:pt x="2035" y="2867"/>
                    <a:pt x="787" y="3201"/>
                    <a:pt x="1" y="4105"/>
                  </a:cubicBezTo>
                  <a:cubicBezTo>
                    <a:pt x="977" y="5425"/>
                    <a:pt x="2523" y="6293"/>
                    <a:pt x="4105" y="6447"/>
                  </a:cubicBezTo>
                  <a:cubicBezTo>
                    <a:pt x="4252" y="6459"/>
                    <a:pt x="4400" y="6464"/>
                    <a:pt x="4549" y="6464"/>
                  </a:cubicBezTo>
                  <a:cubicBezTo>
                    <a:pt x="5312" y="6464"/>
                    <a:pt x="6085" y="6311"/>
                    <a:pt x="6781" y="6031"/>
                  </a:cubicBezTo>
                  <a:cubicBezTo>
                    <a:pt x="7459" y="5805"/>
                    <a:pt x="8590" y="5317"/>
                    <a:pt x="8888" y="4639"/>
                  </a:cubicBezTo>
                  <a:cubicBezTo>
                    <a:pt x="9602" y="2903"/>
                    <a:pt x="6139" y="2641"/>
                    <a:pt x="5154" y="2604"/>
                  </a:cubicBezTo>
                  <a:cubicBezTo>
                    <a:pt x="5118" y="1773"/>
                    <a:pt x="4973" y="832"/>
                    <a:pt x="5082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4231300" y="1378975"/>
              <a:ext cx="359625" cy="417300"/>
            </a:xfrm>
            <a:custGeom>
              <a:avLst/>
              <a:gdLst/>
              <a:ahLst/>
              <a:cxnLst/>
              <a:rect l="l" t="t" r="r" b="b"/>
              <a:pathLst>
                <a:path w="14385" h="16692" extrusionOk="0">
                  <a:moveTo>
                    <a:pt x="8658" y="0"/>
                  </a:moveTo>
                  <a:cubicBezTo>
                    <a:pt x="8608" y="0"/>
                    <a:pt x="8558" y="1"/>
                    <a:pt x="8508" y="3"/>
                  </a:cubicBezTo>
                  <a:cubicBezTo>
                    <a:pt x="8363" y="1242"/>
                    <a:pt x="8101" y="2336"/>
                    <a:pt x="7342" y="3394"/>
                  </a:cubicBezTo>
                  <a:cubicBezTo>
                    <a:pt x="6555" y="2454"/>
                    <a:pt x="5949" y="1323"/>
                    <a:pt x="5570" y="148"/>
                  </a:cubicBezTo>
                  <a:cubicBezTo>
                    <a:pt x="4629" y="455"/>
                    <a:pt x="3581" y="754"/>
                    <a:pt x="2785" y="1323"/>
                  </a:cubicBezTo>
                  <a:cubicBezTo>
                    <a:pt x="2179" y="1730"/>
                    <a:pt x="1845" y="2408"/>
                    <a:pt x="1429" y="3014"/>
                  </a:cubicBezTo>
                  <a:cubicBezTo>
                    <a:pt x="905" y="3728"/>
                    <a:pt x="489" y="4524"/>
                    <a:pt x="37" y="5274"/>
                  </a:cubicBezTo>
                  <a:cubicBezTo>
                    <a:pt x="0" y="5310"/>
                    <a:pt x="0" y="5347"/>
                    <a:pt x="0" y="5347"/>
                  </a:cubicBezTo>
                  <a:cubicBezTo>
                    <a:pt x="0" y="5392"/>
                    <a:pt x="0" y="5428"/>
                    <a:pt x="37" y="5464"/>
                  </a:cubicBezTo>
                  <a:cubicBezTo>
                    <a:pt x="416" y="5989"/>
                    <a:pt x="787" y="6441"/>
                    <a:pt x="1357" y="6784"/>
                  </a:cubicBezTo>
                  <a:cubicBezTo>
                    <a:pt x="1489" y="6850"/>
                    <a:pt x="2667" y="7481"/>
                    <a:pt x="2955" y="7481"/>
                  </a:cubicBezTo>
                  <a:cubicBezTo>
                    <a:pt x="2982" y="7481"/>
                    <a:pt x="3002" y="7475"/>
                    <a:pt x="3011" y="7462"/>
                  </a:cubicBezTo>
                  <a:cubicBezTo>
                    <a:pt x="3309" y="7010"/>
                    <a:pt x="3653" y="6522"/>
                    <a:pt x="3988" y="6025"/>
                  </a:cubicBezTo>
                  <a:lnTo>
                    <a:pt x="3988" y="6025"/>
                  </a:lnTo>
                  <a:cubicBezTo>
                    <a:pt x="3879" y="6215"/>
                    <a:pt x="3879" y="6784"/>
                    <a:pt x="3879" y="7010"/>
                  </a:cubicBezTo>
                  <a:cubicBezTo>
                    <a:pt x="3807" y="7381"/>
                    <a:pt x="3761" y="7761"/>
                    <a:pt x="3725" y="8140"/>
                  </a:cubicBezTo>
                  <a:cubicBezTo>
                    <a:pt x="3653" y="8927"/>
                    <a:pt x="3581" y="9686"/>
                    <a:pt x="3535" y="10437"/>
                  </a:cubicBezTo>
                  <a:cubicBezTo>
                    <a:pt x="3391" y="12353"/>
                    <a:pt x="2939" y="14207"/>
                    <a:pt x="2631" y="16087"/>
                  </a:cubicBezTo>
                  <a:cubicBezTo>
                    <a:pt x="2749" y="16123"/>
                    <a:pt x="2857" y="16160"/>
                    <a:pt x="2975" y="16196"/>
                  </a:cubicBezTo>
                  <a:cubicBezTo>
                    <a:pt x="3761" y="16386"/>
                    <a:pt x="4593" y="16467"/>
                    <a:pt x="5389" y="16576"/>
                  </a:cubicBezTo>
                  <a:cubicBezTo>
                    <a:pt x="6248" y="16650"/>
                    <a:pt x="7106" y="16692"/>
                    <a:pt x="7965" y="16692"/>
                  </a:cubicBezTo>
                  <a:cubicBezTo>
                    <a:pt x="8462" y="16692"/>
                    <a:pt x="8960" y="16678"/>
                    <a:pt x="9457" y="16648"/>
                  </a:cubicBezTo>
                  <a:cubicBezTo>
                    <a:pt x="10768" y="16539"/>
                    <a:pt x="12170" y="16350"/>
                    <a:pt x="13372" y="15861"/>
                  </a:cubicBezTo>
                  <a:cubicBezTo>
                    <a:pt x="13182" y="14885"/>
                    <a:pt x="12848" y="13936"/>
                    <a:pt x="12658" y="12995"/>
                  </a:cubicBezTo>
                  <a:cubicBezTo>
                    <a:pt x="12432" y="11757"/>
                    <a:pt x="12124" y="10509"/>
                    <a:pt x="11980" y="9234"/>
                  </a:cubicBezTo>
                  <a:cubicBezTo>
                    <a:pt x="11980" y="9044"/>
                    <a:pt x="11600" y="6522"/>
                    <a:pt x="11672" y="6522"/>
                  </a:cubicBezTo>
                  <a:cubicBezTo>
                    <a:pt x="12088" y="6368"/>
                    <a:pt x="12766" y="6178"/>
                    <a:pt x="13146" y="5916"/>
                  </a:cubicBezTo>
                  <a:cubicBezTo>
                    <a:pt x="13255" y="5844"/>
                    <a:pt x="14385" y="4822"/>
                    <a:pt x="14349" y="4786"/>
                  </a:cubicBezTo>
                  <a:lnTo>
                    <a:pt x="14312" y="4750"/>
                  </a:lnTo>
                  <a:cubicBezTo>
                    <a:pt x="14050" y="4488"/>
                    <a:pt x="13824" y="4180"/>
                    <a:pt x="13598" y="3882"/>
                  </a:cubicBezTo>
                  <a:cubicBezTo>
                    <a:pt x="13562" y="3764"/>
                    <a:pt x="13481" y="3692"/>
                    <a:pt x="13408" y="3620"/>
                  </a:cubicBezTo>
                  <a:cubicBezTo>
                    <a:pt x="13146" y="3276"/>
                    <a:pt x="12956" y="2860"/>
                    <a:pt x="12730" y="2490"/>
                  </a:cubicBezTo>
                  <a:cubicBezTo>
                    <a:pt x="12242" y="1694"/>
                    <a:pt x="11862" y="871"/>
                    <a:pt x="10958" y="528"/>
                  </a:cubicBezTo>
                  <a:cubicBezTo>
                    <a:pt x="10288" y="248"/>
                    <a:pt x="9420" y="0"/>
                    <a:pt x="8658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4349950" y="137905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3762" y="0"/>
                  </a:moveTo>
                  <a:cubicBezTo>
                    <a:pt x="3617" y="1239"/>
                    <a:pt x="3355" y="2333"/>
                    <a:pt x="2596" y="3391"/>
                  </a:cubicBezTo>
                  <a:cubicBezTo>
                    <a:pt x="1809" y="2451"/>
                    <a:pt x="1203" y="1320"/>
                    <a:pt x="824" y="145"/>
                  </a:cubicBezTo>
                  <a:cubicBezTo>
                    <a:pt x="562" y="226"/>
                    <a:pt x="263" y="299"/>
                    <a:pt x="1" y="416"/>
                  </a:cubicBezTo>
                  <a:cubicBezTo>
                    <a:pt x="453" y="2107"/>
                    <a:pt x="1466" y="3689"/>
                    <a:pt x="2858" y="4783"/>
                  </a:cubicBezTo>
                  <a:cubicBezTo>
                    <a:pt x="3726" y="3309"/>
                    <a:pt x="4368" y="1727"/>
                    <a:pt x="4784" y="109"/>
                  </a:cubicBezTo>
                  <a:cubicBezTo>
                    <a:pt x="4440" y="37"/>
                    <a:pt x="4069" y="0"/>
                    <a:pt x="3762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4231300" y="1493875"/>
              <a:ext cx="86600" cy="72125"/>
            </a:xfrm>
            <a:custGeom>
              <a:avLst/>
              <a:gdLst/>
              <a:ahLst/>
              <a:cxnLst/>
              <a:rect l="l" t="t" r="r" b="b"/>
              <a:pathLst>
                <a:path w="3464" h="2885" extrusionOk="0">
                  <a:moveTo>
                    <a:pt x="416" y="0"/>
                  </a:moveTo>
                  <a:cubicBezTo>
                    <a:pt x="299" y="226"/>
                    <a:pt x="145" y="452"/>
                    <a:pt x="37" y="678"/>
                  </a:cubicBezTo>
                  <a:cubicBezTo>
                    <a:pt x="0" y="714"/>
                    <a:pt x="0" y="751"/>
                    <a:pt x="0" y="751"/>
                  </a:cubicBezTo>
                  <a:cubicBezTo>
                    <a:pt x="0" y="796"/>
                    <a:pt x="0" y="832"/>
                    <a:pt x="37" y="868"/>
                  </a:cubicBezTo>
                  <a:cubicBezTo>
                    <a:pt x="416" y="1393"/>
                    <a:pt x="787" y="1845"/>
                    <a:pt x="1357" y="2188"/>
                  </a:cubicBezTo>
                  <a:cubicBezTo>
                    <a:pt x="1489" y="2254"/>
                    <a:pt x="2667" y="2885"/>
                    <a:pt x="2955" y="2885"/>
                  </a:cubicBezTo>
                  <a:cubicBezTo>
                    <a:pt x="2982" y="2885"/>
                    <a:pt x="3002" y="2879"/>
                    <a:pt x="3011" y="2866"/>
                  </a:cubicBezTo>
                  <a:cubicBezTo>
                    <a:pt x="3165" y="2640"/>
                    <a:pt x="3309" y="2414"/>
                    <a:pt x="3463" y="2188"/>
                  </a:cubicBezTo>
                  <a:cubicBezTo>
                    <a:pt x="2369" y="1619"/>
                    <a:pt x="1357" y="868"/>
                    <a:pt x="416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4519475" y="1478725"/>
              <a:ext cx="71450" cy="64225"/>
            </a:xfrm>
            <a:custGeom>
              <a:avLst/>
              <a:gdLst/>
              <a:ahLst/>
              <a:cxnLst/>
              <a:rect l="l" t="t" r="r" b="b"/>
              <a:pathLst>
                <a:path w="2858" h="2569" extrusionOk="0">
                  <a:moveTo>
                    <a:pt x="2180" y="0"/>
                  </a:moveTo>
                  <a:cubicBezTo>
                    <a:pt x="1583" y="724"/>
                    <a:pt x="823" y="1284"/>
                    <a:pt x="1" y="1664"/>
                  </a:cubicBezTo>
                  <a:cubicBezTo>
                    <a:pt x="73" y="1962"/>
                    <a:pt x="1" y="2261"/>
                    <a:pt x="109" y="2568"/>
                  </a:cubicBezTo>
                  <a:cubicBezTo>
                    <a:pt x="561" y="2414"/>
                    <a:pt x="1239" y="2188"/>
                    <a:pt x="1619" y="1926"/>
                  </a:cubicBezTo>
                  <a:cubicBezTo>
                    <a:pt x="1728" y="1854"/>
                    <a:pt x="2858" y="832"/>
                    <a:pt x="2822" y="796"/>
                  </a:cubicBezTo>
                  <a:lnTo>
                    <a:pt x="2785" y="760"/>
                  </a:lnTo>
                  <a:cubicBezTo>
                    <a:pt x="2559" y="534"/>
                    <a:pt x="2369" y="272"/>
                    <a:pt x="2180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429975" y="1342200"/>
              <a:ext cx="1825" cy="22625"/>
            </a:xfrm>
            <a:custGeom>
              <a:avLst/>
              <a:gdLst/>
              <a:ahLst/>
              <a:cxnLst/>
              <a:rect l="l" t="t" r="r" b="b"/>
              <a:pathLst>
                <a:path w="73" h="905" extrusionOk="0">
                  <a:moveTo>
                    <a:pt x="37" y="715"/>
                  </a:moveTo>
                  <a:cubicBezTo>
                    <a:pt x="37" y="796"/>
                    <a:pt x="73" y="832"/>
                    <a:pt x="73" y="905"/>
                  </a:cubicBezTo>
                  <a:cubicBezTo>
                    <a:pt x="73" y="832"/>
                    <a:pt x="37" y="796"/>
                    <a:pt x="37" y="715"/>
                  </a:cubicBezTo>
                  <a:lnTo>
                    <a:pt x="37" y="715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0" y="154"/>
                    <a:pt x="0" y="308"/>
                    <a:pt x="37" y="453"/>
                  </a:cubicBezTo>
                  <a:lnTo>
                    <a:pt x="37" y="453"/>
                  </a:lnTo>
                  <a:cubicBezTo>
                    <a:pt x="0" y="308"/>
                    <a:pt x="0" y="154"/>
                    <a:pt x="0" y="1"/>
                  </a:cubicBezTo>
                  <a:close/>
                </a:path>
              </a:pathLst>
            </a:custGeom>
            <a:solidFill>
              <a:srgbClr val="B2C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430875" y="1353500"/>
              <a:ext cx="25" cy="6575"/>
            </a:xfrm>
            <a:custGeom>
              <a:avLst/>
              <a:gdLst/>
              <a:ahLst/>
              <a:cxnLst/>
              <a:rect l="l" t="t" r="r" b="b"/>
              <a:pathLst>
                <a:path w="1" h="263" extrusionOk="0">
                  <a:moveTo>
                    <a:pt x="1" y="1"/>
                  </a:moveTo>
                  <a:lnTo>
                    <a:pt x="1" y="263"/>
                  </a:lnTo>
                  <a:lnTo>
                    <a:pt x="1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43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383875" y="1342200"/>
              <a:ext cx="47925" cy="27375"/>
            </a:xfrm>
            <a:custGeom>
              <a:avLst/>
              <a:gdLst/>
              <a:ahLst/>
              <a:cxnLst/>
              <a:rect l="l" t="t" r="r" b="b"/>
              <a:pathLst>
                <a:path w="1917" h="1095" extrusionOk="0">
                  <a:moveTo>
                    <a:pt x="1844" y="1"/>
                  </a:moveTo>
                  <a:cubicBezTo>
                    <a:pt x="1501" y="37"/>
                    <a:pt x="1166" y="82"/>
                    <a:pt x="823" y="82"/>
                  </a:cubicBezTo>
                  <a:cubicBezTo>
                    <a:pt x="561" y="82"/>
                    <a:pt x="298" y="37"/>
                    <a:pt x="0" y="37"/>
                  </a:cubicBezTo>
                  <a:lnTo>
                    <a:pt x="0" y="1059"/>
                  </a:lnTo>
                  <a:cubicBezTo>
                    <a:pt x="335" y="1095"/>
                    <a:pt x="642" y="1095"/>
                    <a:pt x="940" y="1095"/>
                  </a:cubicBezTo>
                  <a:cubicBezTo>
                    <a:pt x="1275" y="1095"/>
                    <a:pt x="1618" y="1095"/>
                    <a:pt x="1917" y="1022"/>
                  </a:cubicBezTo>
                  <a:lnTo>
                    <a:pt x="1917" y="905"/>
                  </a:lnTo>
                  <a:cubicBezTo>
                    <a:pt x="1917" y="832"/>
                    <a:pt x="1881" y="796"/>
                    <a:pt x="1881" y="715"/>
                  </a:cubicBezTo>
                  <a:lnTo>
                    <a:pt x="1881" y="453"/>
                  </a:lnTo>
                  <a:cubicBezTo>
                    <a:pt x="1844" y="308"/>
                    <a:pt x="1844" y="154"/>
                    <a:pt x="1844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284875" y="1081875"/>
              <a:ext cx="259050" cy="182150"/>
            </a:xfrm>
            <a:custGeom>
              <a:avLst/>
              <a:gdLst/>
              <a:ahLst/>
              <a:cxnLst/>
              <a:rect l="l" t="t" r="r" b="b"/>
              <a:pathLst>
                <a:path w="10362" h="7286" extrusionOk="0">
                  <a:moveTo>
                    <a:pt x="4675" y="1"/>
                  </a:moveTo>
                  <a:cubicBezTo>
                    <a:pt x="3658" y="1"/>
                    <a:pt x="2597" y="548"/>
                    <a:pt x="1962" y="1337"/>
                  </a:cubicBezTo>
                  <a:cubicBezTo>
                    <a:pt x="1700" y="1680"/>
                    <a:pt x="1510" y="2087"/>
                    <a:pt x="1474" y="2539"/>
                  </a:cubicBezTo>
                  <a:cubicBezTo>
                    <a:pt x="1398" y="2521"/>
                    <a:pt x="1317" y="2512"/>
                    <a:pt x="1236" y="2512"/>
                  </a:cubicBezTo>
                  <a:cubicBezTo>
                    <a:pt x="989" y="2512"/>
                    <a:pt x="731" y="2595"/>
                    <a:pt x="534" y="2765"/>
                  </a:cubicBezTo>
                  <a:cubicBezTo>
                    <a:pt x="0" y="3262"/>
                    <a:pt x="0" y="4121"/>
                    <a:pt x="0" y="4763"/>
                  </a:cubicBezTo>
                  <a:cubicBezTo>
                    <a:pt x="0" y="5631"/>
                    <a:pt x="118" y="6463"/>
                    <a:pt x="380" y="7286"/>
                  </a:cubicBezTo>
                  <a:lnTo>
                    <a:pt x="8933" y="6797"/>
                  </a:lnTo>
                  <a:cubicBezTo>
                    <a:pt x="9457" y="6725"/>
                    <a:pt x="10063" y="6011"/>
                    <a:pt x="10207" y="5405"/>
                  </a:cubicBezTo>
                  <a:cubicBezTo>
                    <a:pt x="10361" y="4691"/>
                    <a:pt x="9909" y="3859"/>
                    <a:pt x="9267" y="3714"/>
                  </a:cubicBezTo>
                  <a:cubicBezTo>
                    <a:pt x="9529" y="3407"/>
                    <a:pt x="9719" y="2955"/>
                    <a:pt x="9755" y="2503"/>
                  </a:cubicBezTo>
                  <a:cubicBezTo>
                    <a:pt x="9755" y="2051"/>
                    <a:pt x="9611" y="1599"/>
                    <a:pt x="9303" y="1300"/>
                  </a:cubicBezTo>
                  <a:cubicBezTo>
                    <a:pt x="9123" y="1147"/>
                    <a:pt x="8933" y="1038"/>
                    <a:pt x="8707" y="957"/>
                  </a:cubicBezTo>
                  <a:cubicBezTo>
                    <a:pt x="8421" y="823"/>
                    <a:pt x="8104" y="754"/>
                    <a:pt x="7786" y="754"/>
                  </a:cubicBezTo>
                  <a:cubicBezTo>
                    <a:pt x="7310" y="754"/>
                    <a:pt x="6831" y="908"/>
                    <a:pt x="6446" y="1228"/>
                  </a:cubicBezTo>
                  <a:cubicBezTo>
                    <a:pt x="6329" y="658"/>
                    <a:pt x="5877" y="243"/>
                    <a:pt x="5389" y="98"/>
                  </a:cubicBezTo>
                  <a:cubicBezTo>
                    <a:pt x="5157" y="32"/>
                    <a:pt x="4918" y="1"/>
                    <a:pt x="4675" y="1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4490325" y="1230800"/>
              <a:ext cx="32800" cy="54925"/>
            </a:xfrm>
            <a:custGeom>
              <a:avLst/>
              <a:gdLst/>
              <a:ahLst/>
              <a:cxnLst/>
              <a:rect l="l" t="t" r="r" b="b"/>
              <a:pathLst>
                <a:path w="1312" h="2197" extrusionOk="0">
                  <a:moveTo>
                    <a:pt x="601" y="0"/>
                  </a:moveTo>
                  <a:cubicBezTo>
                    <a:pt x="550" y="0"/>
                    <a:pt x="500" y="6"/>
                    <a:pt x="452" y="18"/>
                  </a:cubicBezTo>
                  <a:cubicBezTo>
                    <a:pt x="263" y="54"/>
                    <a:pt x="73" y="198"/>
                    <a:pt x="0" y="388"/>
                  </a:cubicBezTo>
                  <a:lnTo>
                    <a:pt x="226" y="2196"/>
                  </a:lnTo>
                  <a:cubicBezTo>
                    <a:pt x="489" y="2052"/>
                    <a:pt x="787" y="1862"/>
                    <a:pt x="977" y="1600"/>
                  </a:cubicBezTo>
                  <a:cubicBezTo>
                    <a:pt x="1167" y="1329"/>
                    <a:pt x="1311" y="994"/>
                    <a:pt x="1275" y="650"/>
                  </a:cubicBezTo>
                  <a:cubicBezTo>
                    <a:pt x="1239" y="470"/>
                    <a:pt x="1167" y="280"/>
                    <a:pt x="1013" y="126"/>
                  </a:cubicBezTo>
                  <a:cubicBezTo>
                    <a:pt x="899" y="46"/>
                    <a:pt x="746" y="0"/>
                    <a:pt x="601" y="0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4498675" y="1239250"/>
              <a:ext cx="14275" cy="32625"/>
            </a:xfrm>
            <a:custGeom>
              <a:avLst/>
              <a:gdLst/>
              <a:ahLst/>
              <a:cxnLst/>
              <a:rect l="l" t="t" r="r" b="b"/>
              <a:pathLst>
                <a:path w="571" h="1305" extrusionOk="0">
                  <a:moveTo>
                    <a:pt x="513" y="1"/>
                  </a:moveTo>
                  <a:cubicBezTo>
                    <a:pt x="488" y="1"/>
                    <a:pt x="426" y="43"/>
                    <a:pt x="345" y="132"/>
                  </a:cubicBezTo>
                  <a:cubicBezTo>
                    <a:pt x="263" y="204"/>
                    <a:pt x="155" y="394"/>
                    <a:pt x="73" y="584"/>
                  </a:cubicBezTo>
                  <a:cubicBezTo>
                    <a:pt x="1" y="765"/>
                    <a:pt x="1" y="954"/>
                    <a:pt x="1" y="1108"/>
                  </a:cubicBezTo>
                  <a:cubicBezTo>
                    <a:pt x="1" y="1203"/>
                    <a:pt x="29" y="1305"/>
                    <a:pt x="60" y="1305"/>
                  </a:cubicBezTo>
                  <a:cubicBezTo>
                    <a:pt x="64" y="1305"/>
                    <a:pt x="69" y="1302"/>
                    <a:pt x="73" y="1298"/>
                  </a:cubicBezTo>
                  <a:cubicBezTo>
                    <a:pt x="118" y="1298"/>
                    <a:pt x="73" y="991"/>
                    <a:pt x="191" y="620"/>
                  </a:cubicBezTo>
                  <a:cubicBezTo>
                    <a:pt x="299" y="240"/>
                    <a:pt x="571" y="14"/>
                    <a:pt x="525" y="14"/>
                  </a:cubicBezTo>
                  <a:cubicBezTo>
                    <a:pt x="525" y="5"/>
                    <a:pt x="521" y="1"/>
                    <a:pt x="513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4502525" y="1249075"/>
              <a:ext cx="7475" cy="20600"/>
            </a:xfrm>
            <a:custGeom>
              <a:avLst/>
              <a:gdLst/>
              <a:ahLst/>
              <a:cxnLst/>
              <a:rect l="l" t="t" r="r" b="b"/>
              <a:pathLst>
                <a:path w="299" h="824" extrusionOk="0">
                  <a:moveTo>
                    <a:pt x="37" y="1"/>
                  </a:moveTo>
                  <a:lnTo>
                    <a:pt x="37" y="1"/>
                  </a:lnTo>
                  <a:cubicBezTo>
                    <a:pt x="1" y="37"/>
                    <a:pt x="191" y="191"/>
                    <a:pt x="191" y="417"/>
                  </a:cubicBezTo>
                  <a:cubicBezTo>
                    <a:pt x="191" y="643"/>
                    <a:pt x="37" y="787"/>
                    <a:pt x="37" y="824"/>
                  </a:cubicBezTo>
                  <a:cubicBezTo>
                    <a:pt x="73" y="824"/>
                    <a:pt x="109" y="824"/>
                    <a:pt x="191" y="751"/>
                  </a:cubicBezTo>
                  <a:cubicBezTo>
                    <a:pt x="227" y="679"/>
                    <a:pt x="299" y="561"/>
                    <a:pt x="299" y="417"/>
                  </a:cubicBezTo>
                  <a:cubicBezTo>
                    <a:pt x="299" y="263"/>
                    <a:pt x="227" y="145"/>
                    <a:pt x="145" y="73"/>
                  </a:cubicBezTo>
                  <a:cubicBezTo>
                    <a:pt x="109" y="1"/>
                    <a:pt x="37" y="1"/>
                    <a:pt x="37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4307475" y="1146575"/>
              <a:ext cx="199825" cy="197075"/>
            </a:xfrm>
            <a:custGeom>
              <a:avLst/>
              <a:gdLst/>
              <a:ahLst/>
              <a:cxnLst/>
              <a:rect l="l" t="t" r="r" b="b"/>
              <a:pathLst>
                <a:path w="7993" h="7883" extrusionOk="0">
                  <a:moveTo>
                    <a:pt x="4034" y="0"/>
                  </a:moveTo>
                  <a:cubicBezTo>
                    <a:pt x="3640" y="0"/>
                    <a:pt x="3246" y="39"/>
                    <a:pt x="2866" y="105"/>
                  </a:cubicBezTo>
                  <a:cubicBezTo>
                    <a:pt x="1619" y="331"/>
                    <a:pt x="308" y="900"/>
                    <a:pt x="118" y="2329"/>
                  </a:cubicBezTo>
                  <a:cubicBezTo>
                    <a:pt x="0" y="3269"/>
                    <a:pt x="36" y="4245"/>
                    <a:pt x="262" y="5150"/>
                  </a:cubicBezTo>
                  <a:cubicBezTo>
                    <a:pt x="416" y="5981"/>
                    <a:pt x="678" y="6958"/>
                    <a:pt x="1438" y="7410"/>
                  </a:cubicBezTo>
                  <a:cubicBezTo>
                    <a:pt x="1736" y="7564"/>
                    <a:pt x="2116" y="7753"/>
                    <a:pt x="2450" y="7790"/>
                  </a:cubicBezTo>
                  <a:cubicBezTo>
                    <a:pt x="2487" y="7826"/>
                    <a:pt x="2523" y="7826"/>
                    <a:pt x="2568" y="7826"/>
                  </a:cubicBezTo>
                  <a:cubicBezTo>
                    <a:pt x="2999" y="7856"/>
                    <a:pt x="3432" y="7883"/>
                    <a:pt x="3858" y="7883"/>
                  </a:cubicBezTo>
                  <a:cubicBezTo>
                    <a:pt x="5104" y="7883"/>
                    <a:pt x="6282" y="7652"/>
                    <a:pt x="7125" y="6587"/>
                  </a:cubicBezTo>
                  <a:cubicBezTo>
                    <a:pt x="7993" y="5493"/>
                    <a:pt x="7613" y="3721"/>
                    <a:pt x="7387" y="2482"/>
                  </a:cubicBezTo>
                  <a:cubicBezTo>
                    <a:pt x="7233" y="1615"/>
                    <a:pt x="7007" y="900"/>
                    <a:pt x="6184" y="484"/>
                  </a:cubicBezTo>
                  <a:cubicBezTo>
                    <a:pt x="5518" y="136"/>
                    <a:pt x="4774" y="0"/>
                    <a:pt x="403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4378225" y="1236725"/>
              <a:ext cx="7475" cy="23675"/>
            </a:xfrm>
            <a:custGeom>
              <a:avLst/>
              <a:gdLst/>
              <a:ahLst/>
              <a:cxnLst/>
              <a:rect l="l" t="t" r="r" b="b"/>
              <a:pathLst>
                <a:path w="299" h="947" extrusionOk="0">
                  <a:moveTo>
                    <a:pt x="120" y="1"/>
                  </a:moveTo>
                  <a:cubicBezTo>
                    <a:pt x="115" y="1"/>
                    <a:pt x="112" y="3"/>
                    <a:pt x="109" y="7"/>
                  </a:cubicBezTo>
                  <a:cubicBezTo>
                    <a:pt x="36" y="7"/>
                    <a:pt x="0" y="233"/>
                    <a:pt x="36" y="495"/>
                  </a:cubicBezTo>
                  <a:cubicBezTo>
                    <a:pt x="36" y="721"/>
                    <a:pt x="72" y="947"/>
                    <a:pt x="145" y="947"/>
                  </a:cubicBezTo>
                  <a:cubicBezTo>
                    <a:pt x="190" y="947"/>
                    <a:pt x="298" y="757"/>
                    <a:pt x="262" y="459"/>
                  </a:cubicBezTo>
                  <a:cubicBezTo>
                    <a:pt x="262" y="211"/>
                    <a:pt x="164" y="1"/>
                    <a:pt x="12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4455300" y="1233950"/>
              <a:ext cx="7700" cy="22725"/>
            </a:xfrm>
            <a:custGeom>
              <a:avLst/>
              <a:gdLst/>
              <a:ahLst/>
              <a:cxnLst/>
              <a:rect l="l" t="t" r="r" b="b"/>
              <a:pathLst>
                <a:path w="308" h="909" extrusionOk="0">
                  <a:moveTo>
                    <a:pt x="118" y="0"/>
                  </a:moveTo>
                  <a:cubicBezTo>
                    <a:pt x="45" y="0"/>
                    <a:pt x="0" y="226"/>
                    <a:pt x="45" y="488"/>
                  </a:cubicBezTo>
                  <a:cubicBezTo>
                    <a:pt x="79" y="698"/>
                    <a:pt x="112" y="908"/>
                    <a:pt x="175" y="908"/>
                  </a:cubicBezTo>
                  <a:cubicBezTo>
                    <a:pt x="180" y="908"/>
                    <a:pt x="185" y="907"/>
                    <a:pt x="190" y="904"/>
                  </a:cubicBezTo>
                  <a:cubicBezTo>
                    <a:pt x="271" y="904"/>
                    <a:pt x="307" y="714"/>
                    <a:pt x="307" y="452"/>
                  </a:cubicBezTo>
                  <a:cubicBezTo>
                    <a:pt x="271" y="190"/>
                    <a:pt x="154" y="0"/>
                    <a:pt x="118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4352675" y="1194925"/>
              <a:ext cx="37775" cy="21425"/>
            </a:xfrm>
            <a:custGeom>
              <a:avLst/>
              <a:gdLst/>
              <a:ahLst/>
              <a:cxnLst/>
              <a:rect l="l" t="t" r="r" b="b"/>
              <a:pathLst>
                <a:path w="1511" h="857" extrusionOk="0">
                  <a:moveTo>
                    <a:pt x="1366" y="0"/>
                  </a:moveTo>
                  <a:cubicBezTo>
                    <a:pt x="1331" y="0"/>
                    <a:pt x="1290" y="4"/>
                    <a:pt x="1248" y="15"/>
                  </a:cubicBezTo>
                  <a:cubicBezTo>
                    <a:pt x="1094" y="15"/>
                    <a:pt x="868" y="51"/>
                    <a:pt x="606" y="169"/>
                  </a:cubicBezTo>
                  <a:cubicBezTo>
                    <a:pt x="380" y="277"/>
                    <a:pt x="190" y="431"/>
                    <a:pt x="118" y="585"/>
                  </a:cubicBezTo>
                  <a:cubicBezTo>
                    <a:pt x="37" y="729"/>
                    <a:pt x="0" y="847"/>
                    <a:pt x="37" y="847"/>
                  </a:cubicBezTo>
                  <a:cubicBezTo>
                    <a:pt x="45" y="853"/>
                    <a:pt x="53" y="856"/>
                    <a:pt x="63" y="856"/>
                  </a:cubicBezTo>
                  <a:cubicBezTo>
                    <a:pt x="108" y="856"/>
                    <a:pt x="173" y="790"/>
                    <a:pt x="263" y="693"/>
                  </a:cubicBezTo>
                  <a:cubicBezTo>
                    <a:pt x="380" y="585"/>
                    <a:pt x="534" y="467"/>
                    <a:pt x="715" y="395"/>
                  </a:cubicBezTo>
                  <a:cubicBezTo>
                    <a:pt x="941" y="277"/>
                    <a:pt x="1131" y="241"/>
                    <a:pt x="1284" y="169"/>
                  </a:cubicBezTo>
                  <a:cubicBezTo>
                    <a:pt x="1438" y="133"/>
                    <a:pt x="1510" y="96"/>
                    <a:pt x="1510" y="51"/>
                  </a:cubicBezTo>
                  <a:cubicBezTo>
                    <a:pt x="1510" y="26"/>
                    <a:pt x="1452" y="0"/>
                    <a:pt x="136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4443075" y="1188725"/>
              <a:ext cx="34850" cy="17075"/>
            </a:xfrm>
            <a:custGeom>
              <a:avLst/>
              <a:gdLst/>
              <a:ahLst/>
              <a:cxnLst/>
              <a:rect l="l" t="t" r="r" b="b"/>
              <a:pathLst>
                <a:path w="1394" h="683" extrusionOk="0">
                  <a:moveTo>
                    <a:pt x="227" y="1"/>
                  </a:moveTo>
                  <a:cubicBezTo>
                    <a:pt x="82" y="1"/>
                    <a:pt x="1" y="37"/>
                    <a:pt x="1" y="73"/>
                  </a:cubicBezTo>
                  <a:cubicBezTo>
                    <a:pt x="1" y="155"/>
                    <a:pt x="344" y="191"/>
                    <a:pt x="679" y="344"/>
                  </a:cubicBezTo>
                  <a:cubicBezTo>
                    <a:pt x="1031" y="479"/>
                    <a:pt x="1282" y="683"/>
                    <a:pt x="1346" y="683"/>
                  </a:cubicBezTo>
                  <a:cubicBezTo>
                    <a:pt x="1351" y="683"/>
                    <a:pt x="1354" y="682"/>
                    <a:pt x="1357" y="679"/>
                  </a:cubicBezTo>
                  <a:cubicBezTo>
                    <a:pt x="1393" y="643"/>
                    <a:pt x="1357" y="570"/>
                    <a:pt x="1249" y="453"/>
                  </a:cubicBezTo>
                  <a:cubicBezTo>
                    <a:pt x="1167" y="344"/>
                    <a:pt x="986" y="191"/>
                    <a:pt x="796" y="118"/>
                  </a:cubicBezTo>
                  <a:cubicBezTo>
                    <a:pt x="570" y="37"/>
                    <a:pt x="381" y="1"/>
                    <a:pt x="227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4413925" y="1239100"/>
              <a:ext cx="21725" cy="20400"/>
            </a:xfrm>
            <a:custGeom>
              <a:avLst/>
              <a:gdLst/>
              <a:ahLst/>
              <a:cxnLst/>
              <a:rect l="l" t="t" r="r" b="b"/>
              <a:pathLst>
                <a:path w="869" h="816" extrusionOk="0">
                  <a:moveTo>
                    <a:pt x="320" y="0"/>
                  </a:moveTo>
                  <a:cubicBezTo>
                    <a:pt x="270" y="0"/>
                    <a:pt x="226" y="8"/>
                    <a:pt x="190" y="20"/>
                  </a:cubicBezTo>
                  <a:cubicBezTo>
                    <a:pt x="37" y="56"/>
                    <a:pt x="1" y="138"/>
                    <a:pt x="1" y="138"/>
                  </a:cubicBezTo>
                  <a:cubicBezTo>
                    <a:pt x="11" y="148"/>
                    <a:pt x="21" y="152"/>
                    <a:pt x="33" y="152"/>
                  </a:cubicBezTo>
                  <a:cubicBezTo>
                    <a:pt x="64" y="152"/>
                    <a:pt x="106" y="125"/>
                    <a:pt x="190" y="92"/>
                  </a:cubicBezTo>
                  <a:cubicBezTo>
                    <a:pt x="299" y="92"/>
                    <a:pt x="453" y="138"/>
                    <a:pt x="606" y="210"/>
                  </a:cubicBezTo>
                  <a:cubicBezTo>
                    <a:pt x="715" y="318"/>
                    <a:pt x="751" y="508"/>
                    <a:pt x="751" y="626"/>
                  </a:cubicBezTo>
                  <a:cubicBezTo>
                    <a:pt x="715" y="734"/>
                    <a:pt x="715" y="771"/>
                    <a:pt x="715" y="816"/>
                  </a:cubicBezTo>
                  <a:cubicBezTo>
                    <a:pt x="715" y="816"/>
                    <a:pt x="796" y="734"/>
                    <a:pt x="832" y="626"/>
                  </a:cubicBezTo>
                  <a:cubicBezTo>
                    <a:pt x="869" y="508"/>
                    <a:pt x="832" y="282"/>
                    <a:pt x="679" y="138"/>
                  </a:cubicBezTo>
                  <a:cubicBezTo>
                    <a:pt x="551" y="34"/>
                    <a:pt x="423" y="0"/>
                    <a:pt x="32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4412125" y="1255650"/>
              <a:ext cx="5675" cy="5350"/>
            </a:xfrm>
            <a:custGeom>
              <a:avLst/>
              <a:gdLst/>
              <a:ahLst/>
              <a:cxnLst/>
              <a:rect l="l" t="t" r="r" b="b"/>
              <a:pathLst>
                <a:path w="227" h="214" extrusionOk="0">
                  <a:moveTo>
                    <a:pt x="36" y="0"/>
                  </a:moveTo>
                  <a:cubicBezTo>
                    <a:pt x="0" y="0"/>
                    <a:pt x="0" y="109"/>
                    <a:pt x="73" y="154"/>
                  </a:cubicBezTo>
                  <a:cubicBezTo>
                    <a:pt x="94" y="196"/>
                    <a:pt x="130" y="214"/>
                    <a:pt x="164" y="214"/>
                  </a:cubicBezTo>
                  <a:cubicBezTo>
                    <a:pt x="189" y="214"/>
                    <a:pt x="211" y="205"/>
                    <a:pt x="226" y="190"/>
                  </a:cubicBezTo>
                  <a:cubicBezTo>
                    <a:pt x="226" y="154"/>
                    <a:pt x="190" y="109"/>
                    <a:pt x="145" y="72"/>
                  </a:cubicBezTo>
                  <a:cubicBezTo>
                    <a:pt x="109" y="36"/>
                    <a:pt x="73" y="0"/>
                    <a:pt x="3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4407375" y="1266850"/>
              <a:ext cx="24425" cy="9975"/>
            </a:xfrm>
            <a:custGeom>
              <a:avLst/>
              <a:gdLst/>
              <a:ahLst/>
              <a:cxnLst/>
              <a:rect l="l" t="t" r="r" b="b"/>
              <a:pathLst>
                <a:path w="977" h="399" extrusionOk="0">
                  <a:moveTo>
                    <a:pt x="39" y="0"/>
                  </a:moveTo>
                  <a:cubicBezTo>
                    <a:pt x="37" y="0"/>
                    <a:pt x="37" y="1"/>
                    <a:pt x="37" y="4"/>
                  </a:cubicBezTo>
                  <a:cubicBezTo>
                    <a:pt x="0" y="4"/>
                    <a:pt x="37" y="76"/>
                    <a:pt x="73" y="158"/>
                  </a:cubicBezTo>
                  <a:cubicBezTo>
                    <a:pt x="154" y="230"/>
                    <a:pt x="263" y="339"/>
                    <a:pt x="416" y="384"/>
                  </a:cubicBezTo>
                  <a:cubicBezTo>
                    <a:pt x="471" y="394"/>
                    <a:pt x="521" y="399"/>
                    <a:pt x="568" y="399"/>
                  </a:cubicBezTo>
                  <a:cubicBezTo>
                    <a:pt x="684" y="399"/>
                    <a:pt x="774" y="371"/>
                    <a:pt x="832" y="339"/>
                  </a:cubicBezTo>
                  <a:cubicBezTo>
                    <a:pt x="941" y="302"/>
                    <a:pt x="977" y="230"/>
                    <a:pt x="977" y="230"/>
                  </a:cubicBezTo>
                  <a:cubicBezTo>
                    <a:pt x="973" y="226"/>
                    <a:pt x="966" y="224"/>
                    <a:pt x="957" y="224"/>
                  </a:cubicBezTo>
                  <a:cubicBezTo>
                    <a:pt x="904" y="224"/>
                    <a:pt x="772" y="287"/>
                    <a:pt x="608" y="287"/>
                  </a:cubicBezTo>
                  <a:cubicBezTo>
                    <a:pt x="559" y="287"/>
                    <a:pt x="506" y="281"/>
                    <a:pt x="452" y="266"/>
                  </a:cubicBezTo>
                  <a:cubicBezTo>
                    <a:pt x="209" y="199"/>
                    <a:pt x="60" y="0"/>
                    <a:pt x="39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4411225" y="1241400"/>
              <a:ext cx="23850" cy="21725"/>
            </a:xfrm>
            <a:custGeom>
              <a:avLst/>
              <a:gdLst/>
              <a:ahLst/>
              <a:cxnLst/>
              <a:rect l="l" t="t" r="r" b="b"/>
              <a:pathLst>
                <a:path w="954" h="869" extrusionOk="0">
                  <a:moveTo>
                    <a:pt x="940" y="380"/>
                  </a:moveTo>
                  <a:lnTo>
                    <a:pt x="940" y="522"/>
                  </a:lnTo>
                  <a:lnTo>
                    <a:pt x="940" y="522"/>
                  </a:lnTo>
                  <a:cubicBezTo>
                    <a:pt x="952" y="473"/>
                    <a:pt x="954" y="424"/>
                    <a:pt x="940" y="380"/>
                  </a:cubicBezTo>
                  <a:close/>
                  <a:moveTo>
                    <a:pt x="940" y="522"/>
                  </a:moveTo>
                  <a:lnTo>
                    <a:pt x="940" y="522"/>
                  </a:lnTo>
                  <a:cubicBezTo>
                    <a:pt x="927" y="579"/>
                    <a:pt x="899" y="637"/>
                    <a:pt x="867" y="692"/>
                  </a:cubicBezTo>
                  <a:lnTo>
                    <a:pt x="867" y="692"/>
                  </a:lnTo>
                  <a:cubicBezTo>
                    <a:pt x="892" y="659"/>
                    <a:pt x="918" y="602"/>
                    <a:pt x="940" y="534"/>
                  </a:cubicBezTo>
                  <a:lnTo>
                    <a:pt x="940" y="522"/>
                  </a:lnTo>
                  <a:close/>
                  <a:moveTo>
                    <a:pt x="298" y="0"/>
                  </a:moveTo>
                  <a:cubicBezTo>
                    <a:pt x="226" y="46"/>
                    <a:pt x="181" y="46"/>
                    <a:pt x="145" y="82"/>
                  </a:cubicBezTo>
                  <a:lnTo>
                    <a:pt x="109" y="82"/>
                  </a:lnTo>
                  <a:cubicBezTo>
                    <a:pt x="0" y="226"/>
                    <a:pt x="0" y="416"/>
                    <a:pt x="72" y="570"/>
                  </a:cubicBezTo>
                  <a:cubicBezTo>
                    <a:pt x="109" y="570"/>
                    <a:pt x="145" y="606"/>
                    <a:pt x="181" y="642"/>
                  </a:cubicBezTo>
                  <a:cubicBezTo>
                    <a:pt x="226" y="679"/>
                    <a:pt x="262" y="724"/>
                    <a:pt x="262" y="760"/>
                  </a:cubicBezTo>
                  <a:lnTo>
                    <a:pt x="262" y="796"/>
                  </a:lnTo>
                  <a:cubicBezTo>
                    <a:pt x="335" y="832"/>
                    <a:pt x="488" y="868"/>
                    <a:pt x="597" y="868"/>
                  </a:cubicBezTo>
                  <a:lnTo>
                    <a:pt x="714" y="868"/>
                  </a:lnTo>
                  <a:cubicBezTo>
                    <a:pt x="750" y="832"/>
                    <a:pt x="787" y="796"/>
                    <a:pt x="823" y="760"/>
                  </a:cubicBezTo>
                  <a:cubicBezTo>
                    <a:pt x="838" y="738"/>
                    <a:pt x="853" y="715"/>
                    <a:pt x="867" y="692"/>
                  </a:cubicBezTo>
                  <a:lnTo>
                    <a:pt x="867" y="692"/>
                  </a:lnTo>
                  <a:cubicBezTo>
                    <a:pt x="851" y="712"/>
                    <a:pt x="836" y="724"/>
                    <a:pt x="823" y="724"/>
                  </a:cubicBezTo>
                  <a:cubicBezTo>
                    <a:pt x="823" y="679"/>
                    <a:pt x="823" y="642"/>
                    <a:pt x="859" y="534"/>
                  </a:cubicBezTo>
                  <a:cubicBezTo>
                    <a:pt x="859" y="416"/>
                    <a:pt x="823" y="226"/>
                    <a:pt x="714" y="118"/>
                  </a:cubicBezTo>
                  <a:cubicBezTo>
                    <a:pt x="597" y="46"/>
                    <a:pt x="488" y="0"/>
                    <a:pt x="371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4414825" y="1241400"/>
              <a:ext cx="19925" cy="18100"/>
            </a:xfrm>
            <a:custGeom>
              <a:avLst/>
              <a:gdLst/>
              <a:ahLst/>
              <a:cxnLst/>
              <a:rect l="l" t="t" r="r" b="b"/>
              <a:pathLst>
                <a:path w="797" h="724" extrusionOk="0">
                  <a:moveTo>
                    <a:pt x="154" y="0"/>
                  </a:moveTo>
                  <a:cubicBezTo>
                    <a:pt x="154" y="1"/>
                    <a:pt x="154" y="1"/>
                    <a:pt x="154" y="1"/>
                  </a:cubicBezTo>
                  <a:lnTo>
                    <a:pt x="154" y="1"/>
                  </a:lnTo>
                  <a:cubicBezTo>
                    <a:pt x="166" y="0"/>
                    <a:pt x="179" y="0"/>
                    <a:pt x="191" y="0"/>
                  </a:cubicBezTo>
                  <a:close/>
                  <a:moveTo>
                    <a:pt x="154" y="1"/>
                  </a:moveTo>
                  <a:cubicBezTo>
                    <a:pt x="92" y="3"/>
                    <a:pt x="31" y="14"/>
                    <a:pt x="1" y="82"/>
                  </a:cubicBezTo>
                  <a:cubicBezTo>
                    <a:pt x="37" y="46"/>
                    <a:pt x="82" y="46"/>
                    <a:pt x="154" y="1"/>
                  </a:cubicBezTo>
                  <a:close/>
                  <a:moveTo>
                    <a:pt x="191" y="0"/>
                  </a:moveTo>
                  <a:cubicBezTo>
                    <a:pt x="308" y="0"/>
                    <a:pt x="453" y="46"/>
                    <a:pt x="570" y="118"/>
                  </a:cubicBezTo>
                  <a:cubicBezTo>
                    <a:pt x="453" y="46"/>
                    <a:pt x="344" y="0"/>
                    <a:pt x="227" y="0"/>
                  </a:cubicBezTo>
                  <a:close/>
                  <a:moveTo>
                    <a:pt x="570" y="118"/>
                  </a:moveTo>
                  <a:cubicBezTo>
                    <a:pt x="679" y="226"/>
                    <a:pt x="715" y="416"/>
                    <a:pt x="715" y="534"/>
                  </a:cubicBezTo>
                  <a:cubicBezTo>
                    <a:pt x="679" y="642"/>
                    <a:pt x="679" y="679"/>
                    <a:pt x="679" y="724"/>
                  </a:cubicBezTo>
                  <a:cubicBezTo>
                    <a:pt x="715" y="724"/>
                    <a:pt x="760" y="642"/>
                    <a:pt x="796" y="534"/>
                  </a:cubicBezTo>
                  <a:lnTo>
                    <a:pt x="796" y="380"/>
                  </a:lnTo>
                  <a:cubicBezTo>
                    <a:pt x="796" y="308"/>
                    <a:pt x="715" y="226"/>
                    <a:pt x="643" y="154"/>
                  </a:cubicBezTo>
                  <a:cubicBezTo>
                    <a:pt x="606" y="154"/>
                    <a:pt x="606" y="118"/>
                    <a:pt x="570" y="11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4413025" y="1255650"/>
              <a:ext cx="4775" cy="5675"/>
            </a:xfrm>
            <a:custGeom>
              <a:avLst/>
              <a:gdLst/>
              <a:ahLst/>
              <a:cxnLst/>
              <a:rect l="l" t="t" r="r" b="b"/>
              <a:pathLst>
                <a:path w="191" h="227" extrusionOk="0">
                  <a:moveTo>
                    <a:pt x="0" y="0"/>
                  </a:moveTo>
                  <a:cubicBezTo>
                    <a:pt x="37" y="72"/>
                    <a:pt x="73" y="154"/>
                    <a:pt x="154" y="190"/>
                  </a:cubicBezTo>
                  <a:lnTo>
                    <a:pt x="190" y="226"/>
                  </a:lnTo>
                  <a:lnTo>
                    <a:pt x="190" y="190"/>
                  </a:lnTo>
                  <a:cubicBezTo>
                    <a:pt x="190" y="154"/>
                    <a:pt x="154" y="109"/>
                    <a:pt x="109" y="72"/>
                  </a:cubicBezTo>
                  <a:cubicBezTo>
                    <a:pt x="73" y="36"/>
                    <a:pt x="37" y="0"/>
                    <a:pt x="0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4499600" y="1240500"/>
              <a:ext cx="21725" cy="34825"/>
            </a:xfrm>
            <a:custGeom>
              <a:avLst/>
              <a:gdLst/>
              <a:ahLst/>
              <a:cxnLst/>
              <a:rect l="l" t="t" r="r" b="b"/>
              <a:pathLst>
                <a:path w="869" h="1393" extrusionOk="0">
                  <a:moveTo>
                    <a:pt x="344" y="36"/>
                  </a:moveTo>
                  <a:lnTo>
                    <a:pt x="344" y="36"/>
                  </a:lnTo>
                  <a:cubicBezTo>
                    <a:pt x="174" y="141"/>
                    <a:pt x="99" y="303"/>
                    <a:pt x="52" y="498"/>
                  </a:cubicBezTo>
                  <a:lnTo>
                    <a:pt x="52" y="498"/>
                  </a:lnTo>
                  <a:cubicBezTo>
                    <a:pt x="131" y="320"/>
                    <a:pt x="231" y="149"/>
                    <a:pt x="308" y="82"/>
                  </a:cubicBezTo>
                  <a:cubicBezTo>
                    <a:pt x="344" y="82"/>
                    <a:pt x="344" y="36"/>
                    <a:pt x="344" y="36"/>
                  </a:cubicBezTo>
                  <a:close/>
                  <a:moveTo>
                    <a:pt x="52" y="498"/>
                  </a:moveTo>
                  <a:cubicBezTo>
                    <a:pt x="47" y="510"/>
                    <a:pt x="41" y="522"/>
                    <a:pt x="36" y="534"/>
                  </a:cubicBezTo>
                  <a:lnTo>
                    <a:pt x="36" y="570"/>
                  </a:lnTo>
                  <a:cubicBezTo>
                    <a:pt x="41" y="545"/>
                    <a:pt x="46" y="521"/>
                    <a:pt x="52" y="498"/>
                  </a:cubicBezTo>
                  <a:close/>
                  <a:moveTo>
                    <a:pt x="488" y="0"/>
                  </a:moveTo>
                  <a:cubicBezTo>
                    <a:pt x="452" y="36"/>
                    <a:pt x="344" y="190"/>
                    <a:pt x="226" y="380"/>
                  </a:cubicBezTo>
                  <a:cubicBezTo>
                    <a:pt x="262" y="380"/>
                    <a:pt x="262" y="416"/>
                    <a:pt x="262" y="416"/>
                  </a:cubicBezTo>
                  <a:cubicBezTo>
                    <a:pt x="344" y="488"/>
                    <a:pt x="416" y="606"/>
                    <a:pt x="416" y="760"/>
                  </a:cubicBezTo>
                  <a:cubicBezTo>
                    <a:pt x="416" y="904"/>
                    <a:pt x="344" y="1022"/>
                    <a:pt x="308" y="1094"/>
                  </a:cubicBezTo>
                  <a:cubicBezTo>
                    <a:pt x="226" y="1167"/>
                    <a:pt x="190" y="1167"/>
                    <a:pt x="190" y="1167"/>
                  </a:cubicBezTo>
                  <a:lnTo>
                    <a:pt x="154" y="1167"/>
                  </a:lnTo>
                  <a:cubicBezTo>
                    <a:pt x="154" y="1130"/>
                    <a:pt x="308" y="986"/>
                    <a:pt x="308" y="760"/>
                  </a:cubicBezTo>
                  <a:cubicBezTo>
                    <a:pt x="308" y="642"/>
                    <a:pt x="226" y="534"/>
                    <a:pt x="190" y="452"/>
                  </a:cubicBezTo>
                  <a:cubicBezTo>
                    <a:pt x="190" y="488"/>
                    <a:pt x="154" y="534"/>
                    <a:pt x="154" y="570"/>
                  </a:cubicBezTo>
                  <a:cubicBezTo>
                    <a:pt x="36" y="941"/>
                    <a:pt x="81" y="1248"/>
                    <a:pt x="36" y="1248"/>
                  </a:cubicBezTo>
                  <a:lnTo>
                    <a:pt x="0" y="1248"/>
                  </a:lnTo>
                  <a:cubicBezTo>
                    <a:pt x="36" y="1320"/>
                    <a:pt x="36" y="1356"/>
                    <a:pt x="36" y="1393"/>
                  </a:cubicBezTo>
                  <a:lnTo>
                    <a:pt x="81" y="1393"/>
                  </a:lnTo>
                  <a:cubicBezTo>
                    <a:pt x="154" y="1393"/>
                    <a:pt x="190" y="1356"/>
                    <a:pt x="226" y="1320"/>
                  </a:cubicBezTo>
                  <a:cubicBezTo>
                    <a:pt x="308" y="1248"/>
                    <a:pt x="344" y="1212"/>
                    <a:pt x="380" y="1167"/>
                  </a:cubicBezTo>
                  <a:cubicBezTo>
                    <a:pt x="452" y="1058"/>
                    <a:pt x="534" y="986"/>
                    <a:pt x="606" y="868"/>
                  </a:cubicBezTo>
                  <a:cubicBezTo>
                    <a:pt x="714" y="715"/>
                    <a:pt x="868" y="0"/>
                    <a:pt x="534" y="0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4498675" y="1240500"/>
              <a:ext cx="13150" cy="31200"/>
            </a:xfrm>
            <a:custGeom>
              <a:avLst/>
              <a:gdLst/>
              <a:ahLst/>
              <a:cxnLst/>
              <a:rect l="l" t="t" r="r" b="b"/>
              <a:pathLst>
                <a:path w="526" h="1248" extrusionOk="0">
                  <a:moveTo>
                    <a:pt x="489" y="0"/>
                  </a:moveTo>
                  <a:cubicBezTo>
                    <a:pt x="453" y="0"/>
                    <a:pt x="417" y="36"/>
                    <a:pt x="381" y="36"/>
                  </a:cubicBezTo>
                  <a:cubicBezTo>
                    <a:pt x="381" y="36"/>
                    <a:pt x="381" y="82"/>
                    <a:pt x="345" y="82"/>
                  </a:cubicBezTo>
                  <a:cubicBezTo>
                    <a:pt x="263" y="154"/>
                    <a:pt x="155" y="344"/>
                    <a:pt x="73" y="534"/>
                  </a:cubicBezTo>
                  <a:lnTo>
                    <a:pt x="73" y="570"/>
                  </a:lnTo>
                  <a:cubicBezTo>
                    <a:pt x="1" y="796"/>
                    <a:pt x="1" y="1058"/>
                    <a:pt x="37" y="1248"/>
                  </a:cubicBezTo>
                  <a:lnTo>
                    <a:pt x="73" y="1248"/>
                  </a:lnTo>
                  <a:cubicBezTo>
                    <a:pt x="118" y="1248"/>
                    <a:pt x="73" y="941"/>
                    <a:pt x="191" y="570"/>
                  </a:cubicBezTo>
                  <a:cubicBezTo>
                    <a:pt x="191" y="534"/>
                    <a:pt x="227" y="488"/>
                    <a:pt x="227" y="452"/>
                  </a:cubicBezTo>
                  <a:cubicBezTo>
                    <a:pt x="191" y="380"/>
                    <a:pt x="191" y="344"/>
                    <a:pt x="191" y="344"/>
                  </a:cubicBezTo>
                  <a:cubicBezTo>
                    <a:pt x="227" y="344"/>
                    <a:pt x="227" y="344"/>
                    <a:pt x="263" y="380"/>
                  </a:cubicBezTo>
                  <a:cubicBezTo>
                    <a:pt x="381" y="190"/>
                    <a:pt x="489" y="36"/>
                    <a:pt x="525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503425" y="1249075"/>
              <a:ext cx="6575" cy="20600"/>
            </a:xfrm>
            <a:custGeom>
              <a:avLst/>
              <a:gdLst/>
              <a:ahLst/>
              <a:cxnLst/>
              <a:rect l="l" t="t" r="r" b="b"/>
              <a:pathLst>
                <a:path w="263" h="824" extrusionOk="0">
                  <a:moveTo>
                    <a:pt x="1" y="1"/>
                  </a:moveTo>
                  <a:cubicBezTo>
                    <a:pt x="1" y="1"/>
                    <a:pt x="1" y="37"/>
                    <a:pt x="37" y="109"/>
                  </a:cubicBezTo>
                  <a:cubicBezTo>
                    <a:pt x="73" y="191"/>
                    <a:pt x="155" y="299"/>
                    <a:pt x="155" y="417"/>
                  </a:cubicBezTo>
                  <a:cubicBezTo>
                    <a:pt x="155" y="643"/>
                    <a:pt x="1" y="787"/>
                    <a:pt x="1" y="824"/>
                  </a:cubicBezTo>
                  <a:lnTo>
                    <a:pt x="37" y="824"/>
                  </a:lnTo>
                  <a:cubicBezTo>
                    <a:pt x="37" y="824"/>
                    <a:pt x="73" y="824"/>
                    <a:pt x="155" y="751"/>
                  </a:cubicBezTo>
                  <a:cubicBezTo>
                    <a:pt x="191" y="679"/>
                    <a:pt x="263" y="561"/>
                    <a:pt x="263" y="417"/>
                  </a:cubicBezTo>
                  <a:cubicBezTo>
                    <a:pt x="263" y="263"/>
                    <a:pt x="191" y="145"/>
                    <a:pt x="109" y="73"/>
                  </a:cubicBezTo>
                  <a:cubicBezTo>
                    <a:pt x="109" y="73"/>
                    <a:pt x="109" y="37"/>
                    <a:pt x="73" y="37"/>
                  </a:cubicBezTo>
                  <a:cubicBezTo>
                    <a:pt x="37" y="1"/>
                    <a:pt x="37" y="1"/>
                    <a:pt x="1" y="1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4362175" y="1266025"/>
              <a:ext cx="39575" cy="31000"/>
            </a:xfrm>
            <a:custGeom>
              <a:avLst/>
              <a:gdLst/>
              <a:ahLst/>
              <a:cxnLst/>
              <a:rect l="l" t="t" r="r" b="b"/>
              <a:pathLst>
                <a:path w="1583" h="1240" extrusionOk="0">
                  <a:moveTo>
                    <a:pt x="904" y="1"/>
                  </a:moveTo>
                  <a:cubicBezTo>
                    <a:pt x="488" y="37"/>
                    <a:pt x="0" y="191"/>
                    <a:pt x="36" y="787"/>
                  </a:cubicBezTo>
                  <a:cubicBezTo>
                    <a:pt x="73" y="1131"/>
                    <a:pt x="452" y="1203"/>
                    <a:pt x="678" y="1240"/>
                  </a:cubicBezTo>
                  <a:lnTo>
                    <a:pt x="751" y="1240"/>
                  </a:lnTo>
                  <a:cubicBezTo>
                    <a:pt x="1130" y="1240"/>
                    <a:pt x="1582" y="1050"/>
                    <a:pt x="1582" y="525"/>
                  </a:cubicBezTo>
                  <a:cubicBezTo>
                    <a:pt x="1582" y="191"/>
                    <a:pt x="1284" y="1"/>
                    <a:pt x="940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4442175" y="1260375"/>
              <a:ext cx="40500" cy="30100"/>
            </a:xfrm>
            <a:custGeom>
              <a:avLst/>
              <a:gdLst/>
              <a:ahLst/>
              <a:cxnLst/>
              <a:rect l="l" t="t" r="r" b="b"/>
              <a:pathLst>
                <a:path w="1620" h="1204" extrusionOk="0">
                  <a:moveTo>
                    <a:pt x="832" y="1"/>
                  </a:moveTo>
                  <a:cubicBezTo>
                    <a:pt x="453" y="1"/>
                    <a:pt x="1" y="109"/>
                    <a:pt x="1" y="679"/>
                  </a:cubicBezTo>
                  <a:cubicBezTo>
                    <a:pt x="1" y="1013"/>
                    <a:pt x="344" y="1167"/>
                    <a:pt x="570" y="1203"/>
                  </a:cubicBezTo>
                  <a:lnTo>
                    <a:pt x="796" y="1203"/>
                  </a:lnTo>
                  <a:cubicBezTo>
                    <a:pt x="1131" y="1203"/>
                    <a:pt x="1511" y="1050"/>
                    <a:pt x="1547" y="598"/>
                  </a:cubicBezTo>
                  <a:cubicBezTo>
                    <a:pt x="1619" y="263"/>
                    <a:pt x="1285" y="37"/>
                    <a:pt x="941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4314025" y="1146475"/>
              <a:ext cx="124325" cy="45225"/>
            </a:xfrm>
            <a:custGeom>
              <a:avLst/>
              <a:gdLst/>
              <a:ahLst/>
              <a:cxnLst/>
              <a:rect l="l" t="t" r="r" b="b"/>
              <a:pathLst>
                <a:path w="4973" h="1809" extrusionOk="0">
                  <a:moveTo>
                    <a:pt x="4311" y="22"/>
                  </a:moveTo>
                  <a:cubicBezTo>
                    <a:pt x="4539" y="43"/>
                    <a:pt x="4757" y="82"/>
                    <a:pt x="4973" y="145"/>
                  </a:cubicBezTo>
                  <a:lnTo>
                    <a:pt x="4973" y="109"/>
                  </a:lnTo>
                  <a:cubicBezTo>
                    <a:pt x="4748" y="69"/>
                    <a:pt x="4531" y="40"/>
                    <a:pt x="4311" y="22"/>
                  </a:cubicBezTo>
                  <a:close/>
                  <a:moveTo>
                    <a:pt x="3771" y="0"/>
                  </a:moveTo>
                  <a:cubicBezTo>
                    <a:pt x="3355" y="0"/>
                    <a:pt x="2984" y="36"/>
                    <a:pt x="2568" y="109"/>
                  </a:cubicBezTo>
                  <a:cubicBezTo>
                    <a:pt x="1546" y="299"/>
                    <a:pt x="498" y="678"/>
                    <a:pt x="46" y="1582"/>
                  </a:cubicBezTo>
                  <a:cubicBezTo>
                    <a:pt x="0" y="1655"/>
                    <a:pt x="0" y="1727"/>
                    <a:pt x="0" y="1808"/>
                  </a:cubicBezTo>
                  <a:cubicBezTo>
                    <a:pt x="380" y="751"/>
                    <a:pt x="1510" y="299"/>
                    <a:pt x="2604" y="109"/>
                  </a:cubicBezTo>
                  <a:cubicBezTo>
                    <a:pt x="3014" y="37"/>
                    <a:pt x="3423" y="1"/>
                    <a:pt x="3790" y="0"/>
                  </a:cubicBezTo>
                  <a:lnTo>
                    <a:pt x="3790" y="0"/>
                  </a:lnTo>
                  <a:cubicBezTo>
                    <a:pt x="3968" y="1"/>
                    <a:pt x="4141" y="8"/>
                    <a:pt x="4311" y="22"/>
                  </a:cubicBezTo>
                  <a:lnTo>
                    <a:pt x="4311" y="22"/>
                  </a:lnTo>
                  <a:cubicBezTo>
                    <a:pt x="4148" y="7"/>
                    <a:pt x="3981" y="0"/>
                    <a:pt x="3807" y="0"/>
                  </a:cubicBezTo>
                  <a:cubicBezTo>
                    <a:pt x="3801" y="0"/>
                    <a:pt x="3795" y="0"/>
                    <a:pt x="3790" y="0"/>
                  </a:cubicBezTo>
                  <a:lnTo>
                    <a:pt x="3790" y="0"/>
                  </a:lnTo>
                  <a:cubicBezTo>
                    <a:pt x="3783" y="0"/>
                    <a:pt x="3777" y="0"/>
                    <a:pt x="3771" y="0"/>
                  </a:cubicBezTo>
                  <a:close/>
                </a:path>
              </a:pathLst>
            </a:custGeom>
            <a:solidFill>
              <a:srgbClr val="AE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314025" y="1146475"/>
              <a:ext cx="124325" cy="111900"/>
            </a:xfrm>
            <a:custGeom>
              <a:avLst/>
              <a:gdLst/>
              <a:ahLst/>
              <a:cxnLst/>
              <a:rect l="l" t="t" r="r" b="b"/>
              <a:pathLst>
                <a:path w="4973" h="4476" extrusionOk="0">
                  <a:moveTo>
                    <a:pt x="3807" y="0"/>
                  </a:moveTo>
                  <a:cubicBezTo>
                    <a:pt x="3436" y="0"/>
                    <a:pt x="3020" y="36"/>
                    <a:pt x="2604" y="109"/>
                  </a:cubicBezTo>
                  <a:cubicBezTo>
                    <a:pt x="1510" y="299"/>
                    <a:pt x="380" y="751"/>
                    <a:pt x="0" y="1808"/>
                  </a:cubicBezTo>
                  <a:lnTo>
                    <a:pt x="0" y="1953"/>
                  </a:lnTo>
                  <a:lnTo>
                    <a:pt x="82" y="4403"/>
                  </a:lnTo>
                  <a:cubicBezTo>
                    <a:pt x="82" y="4403"/>
                    <a:pt x="118" y="4439"/>
                    <a:pt x="154" y="4476"/>
                  </a:cubicBezTo>
                  <a:cubicBezTo>
                    <a:pt x="642" y="4177"/>
                    <a:pt x="1094" y="3797"/>
                    <a:pt x="1438" y="3345"/>
                  </a:cubicBezTo>
                  <a:lnTo>
                    <a:pt x="1772" y="2667"/>
                  </a:lnTo>
                  <a:lnTo>
                    <a:pt x="1772" y="2667"/>
                  </a:lnTo>
                  <a:cubicBezTo>
                    <a:pt x="1664" y="2749"/>
                    <a:pt x="1628" y="2785"/>
                    <a:pt x="1583" y="2785"/>
                  </a:cubicBezTo>
                  <a:cubicBezTo>
                    <a:pt x="1546" y="2785"/>
                    <a:pt x="1583" y="2667"/>
                    <a:pt x="1664" y="2523"/>
                  </a:cubicBezTo>
                  <a:cubicBezTo>
                    <a:pt x="1700" y="2441"/>
                    <a:pt x="1772" y="2369"/>
                    <a:pt x="1854" y="2297"/>
                  </a:cubicBezTo>
                  <a:cubicBezTo>
                    <a:pt x="1890" y="2071"/>
                    <a:pt x="1890" y="1881"/>
                    <a:pt x="1890" y="1655"/>
                  </a:cubicBezTo>
                  <a:lnTo>
                    <a:pt x="2116" y="1655"/>
                  </a:lnTo>
                  <a:cubicBezTo>
                    <a:pt x="2939" y="1655"/>
                    <a:pt x="3734" y="1356"/>
                    <a:pt x="4376" y="823"/>
                  </a:cubicBezTo>
                  <a:cubicBezTo>
                    <a:pt x="4638" y="633"/>
                    <a:pt x="4828" y="407"/>
                    <a:pt x="4973" y="145"/>
                  </a:cubicBezTo>
                  <a:cubicBezTo>
                    <a:pt x="4602" y="36"/>
                    <a:pt x="4223" y="0"/>
                    <a:pt x="3807" y="0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4352675" y="1203875"/>
              <a:ext cx="7700" cy="12225"/>
            </a:xfrm>
            <a:custGeom>
              <a:avLst/>
              <a:gdLst/>
              <a:ahLst/>
              <a:cxnLst/>
              <a:rect l="l" t="t" r="r" b="b"/>
              <a:pathLst>
                <a:path w="308" h="489" extrusionOk="0">
                  <a:moveTo>
                    <a:pt x="308" y="1"/>
                  </a:moveTo>
                  <a:lnTo>
                    <a:pt x="308" y="1"/>
                  </a:lnTo>
                  <a:cubicBezTo>
                    <a:pt x="226" y="73"/>
                    <a:pt x="154" y="145"/>
                    <a:pt x="118" y="227"/>
                  </a:cubicBezTo>
                  <a:cubicBezTo>
                    <a:pt x="37" y="371"/>
                    <a:pt x="0" y="489"/>
                    <a:pt x="37" y="489"/>
                  </a:cubicBezTo>
                  <a:cubicBezTo>
                    <a:pt x="82" y="489"/>
                    <a:pt x="118" y="453"/>
                    <a:pt x="226" y="371"/>
                  </a:cubicBezTo>
                  <a:cubicBezTo>
                    <a:pt x="263" y="263"/>
                    <a:pt x="308" y="109"/>
                    <a:pt x="308" y="1"/>
                  </a:cubicBezTo>
                  <a:close/>
                </a:path>
              </a:pathLst>
            </a:custGeom>
            <a:solidFill>
              <a:srgbClr val="78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4297075" y="1125275"/>
              <a:ext cx="140375" cy="138750"/>
            </a:xfrm>
            <a:custGeom>
              <a:avLst/>
              <a:gdLst/>
              <a:ahLst/>
              <a:cxnLst/>
              <a:rect l="l" t="t" r="r" b="b"/>
              <a:pathLst>
                <a:path w="5615" h="5550" extrusionOk="0">
                  <a:moveTo>
                    <a:pt x="4975" y="0"/>
                  </a:moveTo>
                  <a:cubicBezTo>
                    <a:pt x="4749" y="0"/>
                    <a:pt x="4524" y="16"/>
                    <a:pt x="4295" y="16"/>
                  </a:cubicBezTo>
                  <a:cubicBezTo>
                    <a:pt x="3355" y="125"/>
                    <a:pt x="2378" y="315"/>
                    <a:pt x="1546" y="848"/>
                  </a:cubicBezTo>
                  <a:cubicBezTo>
                    <a:pt x="724" y="1336"/>
                    <a:pt x="82" y="2241"/>
                    <a:pt x="0" y="3217"/>
                  </a:cubicBezTo>
                  <a:cubicBezTo>
                    <a:pt x="0" y="3443"/>
                    <a:pt x="0" y="3669"/>
                    <a:pt x="46" y="3895"/>
                  </a:cubicBezTo>
                  <a:cubicBezTo>
                    <a:pt x="82" y="4311"/>
                    <a:pt x="82" y="4691"/>
                    <a:pt x="118" y="5097"/>
                  </a:cubicBezTo>
                  <a:lnTo>
                    <a:pt x="498" y="5550"/>
                  </a:lnTo>
                  <a:cubicBezTo>
                    <a:pt x="1583" y="4799"/>
                    <a:pt x="2261" y="3443"/>
                    <a:pt x="2116" y="2087"/>
                  </a:cubicBezTo>
                  <a:cubicBezTo>
                    <a:pt x="2984" y="2087"/>
                    <a:pt x="3807" y="1861"/>
                    <a:pt x="4602" y="1481"/>
                  </a:cubicBezTo>
                  <a:cubicBezTo>
                    <a:pt x="4828" y="1373"/>
                    <a:pt x="5090" y="1219"/>
                    <a:pt x="5280" y="1029"/>
                  </a:cubicBezTo>
                  <a:cubicBezTo>
                    <a:pt x="5470" y="848"/>
                    <a:pt x="5615" y="577"/>
                    <a:pt x="5579" y="279"/>
                  </a:cubicBezTo>
                  <a:cubicBezTo>
                    <a:pt x="5579" y="242"/>
                    <a:pt x="5579" y="170"/>
                    <a:pt x="5543" y="125"/>
                  </a:cubicBezTo>
                  <a:cubicBezTo>
                    <a:pt x="5506" y="53"/>
                    <a:pt x="5389" y="53"/>
                    <a:pt x="5316" y="16"/>
                  </a:cubicBezTo>
                  <a:cubicBezTo>
                    <a:pt x="5202" y="4"/>
                    <a:pt x="5088" y="0"/>
                    <a:pt x="4975" y="0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4276500" y="1249575"/>
              <a:ext cx="48850" cy="57125"/>
            </a:xfrm>
            <a:custGeom>
              <a:avLst/>
              <a:gdLst/>
              <a:ahLst/>
              <a:cxnLst/>
              <a:rect l="l" t="t" r="r" b="b"/>
              <a:pathLst>
                <a:path w="1954" h="2285" extrusionOk="0">
                  <a:moveTo>
                    <a:pt x="826" y="1"/>
                  </a:moveTo>
                  <a:cubicBezTo>
                    <a:pt x="566" y="1"/>
                    <a:pt x="312" y="91"/>
                    <a:pt x="191" y="315"/>
                  </a:cubicBezTo>
                  <a:cubicBezTo>
                    <a:pt x="1" y="695"/>
                    <a:pt x="109" y="1219"/>
                    <a:pt x="299" y="1563"/>
                  </a:cubicBezTo>
                  <a:cubicBezTo>
                    <a:pt x="589" y="2018"/>
                    <a:pt x="942" y="2284"/>
                    <a:pt x="1394" y="2284"/>
                  </a:cubicBezTo>
                  <a:cubicBezTo>
                    <a:pt x="1534" y="2284"/>
                    <a:pt x="1684" y="2258"/>
                    <a:pt x="1845" y="2205"/>
                  </a:cubicBezTo>
                  <a:lnTo>
                    <a:pt x="1953" y="1111"/>
                  </a:lnTo>
                  <a:cubicBezTo>
                    <a:pt x="1953" y="731"/>
                    <a:pt x="1727" y="352"/>
                    <a:pt x="1429" y="171"/>
                  </a:cubicBezTo>
                  <a:cubicBezTo>
                    <a:pt x="1275" y="67"/>
                    <a:pt x="1048" y="1"/>
                    <a:pt x="826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4290525" y="1261975"/>
              <a:ext cx="32100" cy="33250"/>
            </a:xfrm>
            <a:custGeom>
              <a:avLst/>
              <a:gdLst/>
              <a:ahLst/>
              <a:cxnLst/>
              <a:rect l="l" t="t" r="r" b="b"/>
              <a:pathLst>
                <a:path w="1284" h="1330" extrusionOk="0">
                  <a:moveTo>
                    <a:pt x="77" y="0"/>
                  </a:moveTo>
                  <a:cubicBezTo>
                    <a:pt x="30" y="0"/>
                    <a:pt x="0" y="9"/>
                    <a:pt x="0" y="9"/>
                  </a:cubicBezTo>
                  <a:cubicBezTo>
                    <a:pt x="0" y="45"/>
                    <a:pt x="118" y="45"/>
                    <a:pt x="262" y="127"/>
                  </a:cubicBezTo>
                  <a:cubicBezTo>
                    <a:pt x="416" y="199"/>
                    <a:pt x="606" y="308"/>
                    <a:pt x="796" y="497"/>
                  </a:cubicBezTo>
                  <a:cubicBezTo>
                    <a:pt x="986" y="687"/>
                    <a:pt x="1094" y="877"/>
                    <a:pt x="1130" y="1067"/>
                  </a:cubicBezTo>
                  <a:cubicBezTo>
                    <a:pt x="1212" y="1212"/>
                    <a:pt x="1248" y="1329"/>
                    <a:pt x="1248" y="1329"/>
                  </a:cubicBezTo>
                  <a:cubicBezTo>
                    <a:pt x="1248" y="1329"/>
                    <a:pt x="1284" y="1212"/>
                    <a:pt x="1248" y="1031"/>
                  </a:cubicBezTo>
                  <a:cubicBezTo>
                    <a:pt x="1166" y="841"/>
                    <a:pt x="1058" y="615"/>
                    <a:pt x="868" y="389"/>
                  </a:cubicBezTo>
                  <a:cubicBezTo>
                    <a:pt x="678" y="199"/>
                    <a:pt x="452" y="82"/>
                    <a:pt x="262" y="45"/>
                  </a:cubicBezTo>
                  <a:cubicBezTo>
                    <a:pt x="190" y="9"/>
                    <a:pt x="124" y="0"/>
                    <a:pt x="77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4301825" y="1267850"/>
              <a:ext cx="11325" cy="21725"/>
            </a:xfrm>
            <a:custGeom>
              <a:avLst/>
              <a:gdLst/>
              <a:ahLst/>
              <a:cxnLst/>
              <a:rect l="l" t="t" r="r" b="b"/>
              <a:pathLst>
                <a:path w="453" h="869" extrusionOk="0">
                  <a:moveTo>
                    <a:pt x="190" y="0"/>
                  </a:moveTo>
                  <a:cubicBezTo>
                    <a:pt x="190" y="0"/>
                    <a:pt x="154" y="36"/>
                    <a:pt x="82" y="118"/>
                  </a:cubicBezTo>
                  <a:cubicBezTo>
                    <a:pt x="36" y="190"/>
                    <a:pt x="0" y="344"/>
                    <a:pt x="36" y="488"/>
                  </a:cubicBezTo>
                  <a:cubicBezTo>
                    <a:pt x="118" y="642"/>
                    <a:pt x="190" y="751"/>
                    <a:pt x="308" y="832"/>
                  </a:cubicBezTo>
                  <a:cubicBezTo>
                    <a:pt x="380" y="868"/>
                    <a:pt x="452" y="868"/>
                    <a:pt x="452" y="868"/>
                  </a:cubicBezTo>
                  <a:cubicBezTo>
                    <a:pt x="452" y="832"/>
                    <a:pt x="416" y="796"/>
                    <a:pt x="344" y="751"/>
                  </a:cubicBezTo>
                  <a:cubicBezTo>
                    <a:pt x="262" y="678"/>
                    <a:pt x="190" y="606"/>
                    <a:pt x="190" y="452"/>
                  </a:cubicBezTo>
                  <a:cubicBezTo>
                    <a:pt x="154" y="344"/>
                    <a:pt x="154" y="226"/>
                    <a:pt x="154" y="154"/>
                  </a:cubicBezTo>
                  <a:cubicBezTo>
                    <a:pt x="190" y="73"/>
                    <a:pt x="226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4283050" y="1261300"/>
              <a:ext cx="38675" cy="35725"/>
            </a:xfrm>
            <a:custGeom>
              <a:avLst/>
              <a:gdLst/>
              <a:ahLst/>
              <a:cxnLst/>
              <a:rect l="l" t="t" r="r" b="b"/>
              <a:pathLst>
                <a:path w="1547" h="1429" extrusionOk="0">
                  <a:moveTo>
                    <a:pt x="299" y="0"/>
                  </a:moveTo>
                  <a:lnTo>
                    <a:pt x="299" y="36"/>
                  </a:lnTo>
                  <a:lnTo>
                    <a:pt x="417" y="36"/>
                  </a:lnTo>
                  <a:cubicBezTo>
                    <a:pt x="381" y="36"/>
                    <a:pt x="335" y="0"/>
                    <a:pt x="299" y="0"/>
                  </a:cubicBezTo>
                  <a:close/>
                  <a:moveTo>
                    <a:pt x="299" y="36"/>
                  </a:moveTo>
                  <a:lnTo>
                    <a:pt x="299" y="36"/>
                  </a:lnTo>
                  <a:cubicBezTo>
                    <a:pt x="1" y="226"/>
                    <a:pt x="335" y="868"/>
                    <a:pt x="489" y="1058"/>
                  </a:cubicBezTo>
                  <a:cubicBezTo>
                    <a:pt x="679" y="1284"/>
                    <a:pt x="977" y="1429"/>
                    <a:pt x="1239" y="1429"/>
                  </a:cubicBezTo>
                  <a:cubicBezTo>
                    <a:pt x="1321" y="1429"/>
                    <a:pt x="1393" y="1392"/>
                    <a:pt x="1429" y="1392"/>
                  </a:cubicBezTo>
                  <a:cubicBezTo>
                    <a:pt x="1465" y="1392"/>
                    <a:pt x="1511" y="1392"/>
                    <a:pt x="1547" y="1356"/>
                  </a:cubicBezTo>
                  <a:lnTo>
                    <a:pt x="1547" y="1320"/>
                  </a:lnTo>
                  <a:cubicBezTo>
                    <a:pt x="1511" y="1320"/>
                    <a:pt x="1511" y="1239"/>
                    <a:pt x="1465" y="1166"/>
                  </a:cubicBezTo>
                  <a:cubicBezTo>
                    <a:pt x="1393" y="976"/>
                    <a:pt x="1321" y="787"/>
                    <a:pt x="1203" y="642"/>
                  </a:cubicBezTo>
                  <a:cubicBezTo>
                    <a:pt x="1167" y="606"/>
                    <a:pt x="1131" y="561"/>
                    <a:pt x="1095" y="524"/>
                  </a:cubicBezTo>
                  <a:cubicBezTo>
                    <a:pt x="1059" y="452"/>
                    <a:pt x="977" y="416"/>
                    <a:pt x="941" y="380"/>
                  </a:cubicBezTo>
                  <a:cubicBezTo>
                    <a:pt x="941" y="380"/>
                    <a:pt x="941" y="416"/>
                    <a:pt x="905" y="416"/>
                  </a:cubicBezTo>
                  <a:cubicBezTo>
                    <a:pt x="905" y="488"/>
                    <a:pt x="905" y="606"/>
                    <a:pt x="941" y="714"/>
                  </a:cubicBezTo>
                  <a:cubicBezTo>
                    <a:pt x="941" y="868"/>
                    <a:pt x="1013" y="940"/>
                    <a:pt x="1095" y="1013"/>
                  </a:cubicBezTo>
                  <a:cubicBezTo>
                    <a:pt x="1167" y="1058"/>
                    <a:pt x="1203" y="1094"/>
                    <a:pt x="1203" y="1130"/>
                  </a:cubicBezTo>
                  <a:lnTo>
                    <a:pt x="1167" y="1130"/>
                  </a:lnTo>
                  <a:cubicBezTo>
                    <a:pt x="1131" y="1130"/>
                    <a:pt x="1095" y="1130"/>
                    <a:pt x="1059" y="1094"/>
                  </a:cubicBezTo>
                  <a:cubicBezTo>
                    <a:pt x="941" y="1013"/>
                    <a:pt x="869" y="904"/>
                    <a:pt x="787" y="750"/>
                  </a:cubicBezTo>
                  <a:cubicBezTo>
                    <a:pt x="751" y="606"/>
                    <a:pt x="787" y="452"/>
                    <a:pt x="833" y="380"/>
                  </a:cubicBezTo>
                  <a:cubicBezTo>
                    <a:pt x="869" y="380"/>
                    <a:pt x="869" y="335"/>
                    <a:pt x="869" y="335"/>
                  </a:cubicBezTo>
                  <a:cubicBezTo>
                    <a:pt x="751" y="262"/>
                    <a:pt x="643" y="190"/>
                    <a:pt x="561" y="154"/>
                  </a:cubicBezTo>
                  <a:cubicBezTo>
                    <a:pt x="417" y="72"/>
                    <a:pt x="299" y="72"/>
                    <a:pt x="299" y="36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4290525" y="1262200"/>
              <a:ext cx="31200" cy="32125"/>
            </a:xfrm>
            <a:custGeom>
              <a:avLst/>
              <a:gdLst/>
              <a:ahLst/>
              <a:cxnLst/>
              <a:rect l="l" t="t" r="r" b="b"/>
              <a:pathLst>
                <a:path w="1248" h="1285" extrusionOk="0">
                  <a:moveTo>
                    <a:pt x="0" y="0"/>
                  </a:moveTo>
                  <a:cubicBezTo>
                    <a:pt x="0" y="36"/>
                    <a:pt x="118" y="36"/>
                    <a:pt x="262" y="118"/>
                  </a:cubicBezTo>
                  <a:cubicBezTo>
                    <a:pt x="344" y="154"/>
                    <a:pt x="452" y="226"/>
                    <a:pt x="570" y="299"/>
                  </a:cubicBezTo>
                  <a:cubicBezTo>
                    <a:pt x="570" y="262"/>
                    <a:pt x="570" y="262"/>
                    <a:pt x="606" y="262"/>
                  </a:cubicBezTo>
                  <a:cubicBezTo>
                    <a:pt x="452" y="154"/>
                    <a:pt x="262" y="36"/>
                    <a:pt x="118" y="0"/>
                  </a:cubicBezTo>
                  <a:close/>
                  <a:moveTo>
                    <a:pt x="642" y="299"/>
                  </a:moveTo>
                  <a:lnTo>
                    <a:pt x="642" y="344"/>
                  </a:lnTo>
                  <a:cubicBezTo>
                    <a:pt x="678" y="380"/>
                    <a:pt x="760" y="416"/>
                    <a:pt x="796" y="488"/>
                  </a:cubicBezTo>
                  <a:cubicBezTo>
                    <a:pt x="832" y="525"/>
                    <a:pt x="868" y="570"/>
                    <a:pt x="904" y="606"/>
                  </a:cubicBezTo>
                  <a:cubicBezTo>
                    <a:pt x="868" y="525"/>
                    <a:pt x="796" y="488"/>
                    <a:pt x="760" y="416"/>
                  </a:cubicBezTo>
                  <a:cubicBezTo>
                    <a:pt x="714" y="380"/>
                    <a:pt x="678" y="344"/>
                    <a:pt x="642" y="299"/>
                  </a:cubicBezTo>
                  <a:close/>
                  <a:moveTo>
                    <a:pt x="1166" y="1130"/>
                  </a:moveTo>
                  <a:lnTo>
                    <a:pt x="1166" y="1130"/>
                  </a:lnTo>
                  <a:cubicBezTo>
                    <a:pt x="1212" y="1203"/>
                    <a:pt x="1212" y="1284"/>
                    <a:pt x="1248" y="1284"/>
                  </a:cubicBezTo>
                  <a:cubicBezTo>
                    <a:pt x="1248" y="1284"/>
                    <a:pt x="1212" y="1248"/>
                    <a:pt x="1212" y="1203"/>
                  </a:cubicBezTo>
                  <a:cubicBezTo>
                    <a:pt x="1212" y="1166"/>
                    <a:pt x="1212" y="1166"/>
                    <a:pt x="1166" y="113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4301825" y="1268750"/>
              <a:ext cx="11325" cy="20825"/>
            </a:xfrm>
            <a:custGeom>
              <a:avLst/>
              <a:gdLst/>
              <a:ahLst/>
              <a:cxnLst/>
              <a:rect l="l" t="t" r="r" b="b"/>
              <a:pathLst>
                <a:path w="453" h="833" extrusionOk="0">
                  <a:moveTo>
                    <a:pt x="154" y="0"/>
                  </a:moveTo>
                  <a:cubicBezTo>
                    <a:pt x="118" y="0"/>
                    <a:pt x="118" y="0"/>
                    <a:pt x="118" y="37"/>
                  </a:cubicBezTo>
                  <a:cubicBezTo>
                    <a:pt x="118" y="37"/>
                    <a:pt x="118" y="82"/>
                    <a:pt x="82" y="82"/>
                  </a:cubicBezTo>
                  <a:cubicBezTo>
                    <a:pt x="36" y="154"/>
                    <a:pt x="0" y="308"/>
                    <a:pt x="36" y="452"/>
                  </a:cubicBezTo>
                  <a:cubicBezTo>
                    <a:pt x="118" y="606"/>
                    <a:pt x="190" y="715"/>
                    <a:pt x="308" y="796"/>
                  </a:cubicBezTo>
                  <a:cubicBezTo>
                    <a:pt x="344" y="832"/>
                    <a:pt x="380" y="832"/>
                    <a:pt x="416" y="832"/>
                  </a:cubicBezTo>
                  <a:lnTo>
                    <a:pt x="452" y="832"/>
                  </a:lnTo>
                  <a:cubicBezTo>
                    <a:pt x="452" y="796"/>
                    <a:pt x="416" y="760"/>
                    <a:pt x="344" y="715"/>
                  </a:cubicBezTo>
                  <a:cubicBezTo>
                    <a:pt x="262" y="642"/>
                    <a:pt x="190" y="570"/>
                    <a:pt x="190" y="416"/>
                  </a:cubicBezTo>
                  <a:cubicBezTo>
                    <a:pt x="154" y="308"/>
                    <a:pt x="154" y="190"/>
                    <a:pt x="154" y="118"/>
                  </a:cubicBezTo>
                  <a:cubicBezTo>
                    <a:pt x="190" y="118"/>
                    <a:pt x="190" y="82"/>
                    <a:pt x="190" y="82"/>
                  </a:cubicBezTo>
                  <a:lnTo>
                    <a:pt x="190" y="37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4297075" y="1749950"/>
              <a:ext cx="268550" cy="46325"/>
            </a:xfrm>
            <a:custGeom>
              <a:avLst/>
              <a:gdLst/>
              <a:ahLst/>
              <a:cxnLst/>
              <a:rect l="l" t="t" r="r" b="b"/>
              <a:pathLst>
                <a:path w="10742" h="1853" extrusionOk="0">
                  <a:moveTo>
                    <a:pt x="10515" y="1"/>
                  </a:moveTo>
                  <a:cubicBezTo>
                    <a:pt x="10325" y="82"/>
                    <a:pt x="10135" y="154"/>
                    <a:pt x="9991" y="191"/>
                  </a:cubicBezTo>
                  <a:cubicBezTo>
                    <a:pt x="9087" y="453"/>
                    <a:pt x="8137" y="643"/>
                    <a:pt x="7197" y="760"/>
                  </a:cubicBezTo>
                  <a:cubicBezTo>
                    <a:pt x="6589" y="828"/>
                    <a:pt x="5978" y="859"/>
                    <a:pt x="5365" y="859"/>
                  </a:cubicBezTo>
                  <a:cubicBezTo>
                    <a:pt x="3630" y="859"/>
                    <a:pt x="1888" y="616"/>
                    <a:pt x="190" y="308"/>
                  </a:cubicBezTo>
                  <a:cubicBezTo>
                    <a:pt x="118" y="606"/>
                    <a:pt x="82" y="950"/>
                    <a:pt x="0" y="1248"/>
                  </a:cubicBezTo>
                  <a:cubicBezTo>
                    <a:pt x="118" y="1284"/>
                    <a:pt x="226" y="1321"/>
                    <a:pt x="344" y="1357"/>
                  </a:cubicBezTo>
                  <a:cubicBezTo>
                    <a:pt x="1130" y="1547"/>
                    <a:pt x="1962" y="1628"/>
                    <a:pt x="2758" y="1737"/>
                  </a:cubicBezTo>
                  <a:cubicBezTo>
                    <a:pt x="3617" y="1811"/>
                    <a:pt x="4475" y="1853"/>
                    <a:pt x="5334" y="1853"/>
                  </a:cubicBezTo>
                  <a:cubicBezTo>
                    <a:pt x="5831" y="1853"/>
                    <a:pt x="6329" y="1839"/>
                    <a:pt x="6826" y="1809"/>
                  </a:cubicBezTo>
                  <a:cubicBezTo>
                    <a:pt x="8137" y="1700"/>
                    <a:pt x="9539" y="1511"/>
                    <a:pt x="10741" y="1022"/>
                  </a:cubicBezTo>
                  <a:cubicBezTo>
                    <a:pt x="10669" y="679"/>
                    <a:pt x="10587" y="344"/>
                    <a:pt x="10515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4257525" y="1520325"/>
              <a:ext cx="270350" cy="305150"/>
            </a:xfrm>
            <a:custGeom>
              <a:avLst/>
              <a:gdLst/>
              <a:ahLst/>
              <a:cxnLst/>
              <a:rect l="l" t="t" r="r" b="b"/>
              <a:pathLst>
                <a:path w="10814" h="12206" extrusionOk="0">
                  <a:moveTo>
                    <a:pt x="2532" y="0"/>
                  </a:moveTo>
                  <a:lnTo>
                    <a:pt x="0" y="10280"/>
                  </a:lnTo>
                  <a:lnTo>
                    <a:pt x="7730" y="12205"/>
                  </a:lnTo>
                  <a:lnTo>
                    <a:pt x="10813" y="2179"/>
                  </a:lnTo>
                  <a:lnTo>
                    <a:pt x="2532" y="0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4200100" y="1537275"/>
              <a:ext cx="182875" cy="214750"/>
            </a:xfrm>
            <a:custGeom>
              <a:avLst/>
              <a:gdLst/>
              <a:ahLst/>
              <a:cxnLst/>
              <a:rect l="l" t="t" r="r" b="b"/>
              <a:pathLst>
                <a:path w="7315" h="8590" extrusionOk="0">
                  <a:moveTo>
                    <a:pt x="1095" y="0"/>
                  </a:moveTo>
                  <a:cubicBezTo>
                    <a:pt x="869" y="416"/>
                    <a:pt x="715" y="868"/>
                    <a:pt x="534" y="1275"/>
                  </a:cubicBezTo>
                  <a:cubicBezTo>
                    <a:pt x="191" y="2179"/>
                    <a:pt x="1" y="3273"/>
                    <a:pt x="82" y="4295"/>
                  </a:cubicBezTo>
                  <a:cubicBezTo>
                    <a:pt x="154" y="4973"/>
                    <a:pt x="570" y="5615"/>
                    <a:pt x="1059" y="6103"/>
                  </a:cubicBezTo>
                  <a:cubicBezTo>
                    <a:pt x="1583" y="6591"/>
                    <a:pt x="2189" y="6925"/>
                    <a:pt x="2831" y="7233"/>
                  </a:cubicBezTo>
                  <a:cubicBezTo>
                    <a:pt x="4033" y="7830"/>
                    <a:pt x="5281" y="8282"/>
                    <a:pt x="6592" y="8589"/>
                  </a:cubicBezTo>
                  <a:cubicBezTo>
                    <a:pt x="6863" y="7983"/>
                    <a:pt x="7125" y="7378"/>
                    <a:pt x="7315" y="6781"/>
                  </a:cubicBezTo>
                  <a:cubicBezTo>
                    <a:pt x="6935" y="6591"/>
                    <a:pt x="6556" y="6365"/>
                    <a:pt x="6221" y="6103"/>
                  </a:cubicBezTo>
                  <a:cubicBezTo>
                    <a:pt x="5425" y="5497"/>
                    <a:pt x="4485" y="4936"/>
                    <a:pt x="3807" y="4258"/>
                  </a:cubicBezTo>
                  <a:lnTo>
                    <a:pt x="3807" y="4213"/>
                  </a:lnTo>
                  <a:cubicBezTo>
                    <a:pt x="3509" y="3987"/>
                    <a:pt x="3319" y="3725"/>
                    <a:pt x="3283" y="3390"/>
                  </a:cubicBezTo>
                  <a:cubicBezTo>
                    <a:pt x="3283" y="3237"/>
                    <a:pt x="3283" y="3083"/>
                    <a:pt x="3319" y="2938"/>
                  </a:cubicBezTo>
                  <a:cubicBezTo>
                    <a:pt x="3355" y="2450"/>
                    <a:pt x="3581" y="1953"/>
                    <a:pt x="3807" y="1546"/>
                  </a:cubicBezTo>
                  <a:cubicBezTo>
                    <a:pt x="2867" y="1094"/>
                    <a:pt x="1927" y="597"/>
                    <a:pt x="1095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4440375" y="1361200"/>
              <a:ext cx="45225" cy="88375"/>
            </a:xfrm>
            <a:custGeom>
              <a:avLst/>
              <a:gdLst/>
              <a:ahLst/>
              <a:cxnLst/>
              <a:rect l="l" t="t" r="r" b="b"/>
              <a:pathLst>
                <a:path w="1809" h="3535" extrusionOk="0">
                  <a:moveTo>
                    <a:pt x="561" y="0"/>
                  </a:moveTo>
                  <a:cubicBezTo>
                    <a:pt x="371" y="0"/>
                    <a:pt x="190" y="36"/>
                    <a:pt x="0" y="36"/>
                  </a:cubicBezTo>
                  <a:cubicBezTo>
                    <a:pt x="1275" y="488"/>
                    <a:pt x="1655" y="2034"/>
                    <a:pt x="1203" y="3345"/>
                  </a:cubicBezTo>
                  <a:cubicBezTo>
                    <a:pt x="1159" y="3460"/>
                    <a:pt x="1250" y="3535"/>
                    <a:pt x="1337" y="3535"/>
                  </a:cubicBezTo>
                  <a:cubicBezTo>
                    <a:pt x="1395" y="3535"/>
                    <a:pt x="1451" y="3502"/>
                    <a:pt x="1465" y="3427"/>
                  </a:cubicBezTo>
                  <a:cubicBezTo>
                    <a:pt x="1727" y="2667"/>
                    <a:pt x="1809" y="1727"/>
                    <a:pt x="1465" y="977"/>
                  </a:cubicBezTo>
                  <a:cubicBezTo>
                    <a:pt x="1239" y="525"/>
                    <a:pt x="941" y="226"/>
                    <a:pt x="561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4333000" y="1369550"/>
              <a:ext cx="37550" cy="97900"/>
            </a:xfrm>
            <a:custGeom>
              <a:avLst/>
              <a:gdLst/>
              <a:ahLst/>
              <a:cxnLst/>
              <a:rect l="l" t="t" r="r" b="b"/>
              <a:pathLst>
                <a:path w="1502" h="3916" extrusionOk="0">
                  <a:moveTo>
                    <a:pt x="1167" y="1"/>
                  </a:moveTo>
                  <a:cubicBezTo>
                    <a:pt x="1013" y="154"/>
                    <a:pt x="905" y="263"/>
                    <a:pt x="787" y="417"/>
                  </a:cubicBezTo>
                  <a:cubicBezTo>
                    <a:pt x="1" y="1547"/>
                    <a:pt x="489" y="2641"/>
                    <a:pt x="869" y="3807"/>
                  </a:cubicBezTo>
                  <a:cubicBezTo>
                    <a:pt x="883" y="3883"/>
                    <a:pt x="940" y="3916"/>
                    <a:pt x="998" y="3916"/>
                  </a:cubicBezTo>
                  <a:cubicBezTo>
                    <a:pt x="1085" y="3916"/>
                    <a:pt x="1174" y="3843"/>
                    <a:pt x="1131" y="3735"/>
                  </a:cubicBezTo>
                  <a:cubicBezTo>
                    <a:pt x="824" y="2785"/>
                    <a:pt x="372" y="1881"/>
                    <a:pt x="824" y="905"/>
                  </a:cubicBezTo>
                  <a:cubicBezTo>
                    <a:pt x="977" y="570"/>
                    <a:pt x="1240" y="299"/>
                    <a:pt x="1502" y="118"/>
                  </a:cubicBezTo>
                  <a:lnTo>
                    <a:pt x="1502" y="118"/>
                  </a:lnTo>
                  <a:cubicBezTo>
                    <a:pt x="1466" y="127"/>
                    <a:pt x="1432" y="132"/>
                    <a:pt x="1400" y="132"/>
                  </a:cubicBezTo>
                  <a:cubicBezTo>
                    <a:pt x="1302" y="132"/>
                    <a:pt x="1222" y="89"/>
                    <a:pt x="1167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4323525" y="1435550"/>
              <a:ext cx="65100" cy="64900"/>
            </a:xfrm>
            <a:custGeom>
              <a:avLst/>
              <a:gdLst/>
              <a:ahLst/>
              <a:cxnLst/>
              <a:rect l="l" t="t" r="r" b="b"/>
              <a:pathLst>
                <a:path w="2604" h="2596" extrusionOk="0">
                  <a:moveTo>
                    <a:pt x="1320" y="1"/>
                  </a:moveTo>
                  <a:cubicBezTo>
                    <a:pt x="606" y="1"/>
                    <a:pt x="0" y="597"/>
                    <a:pt x="0" y="1321"/>
                  </a:cubicBezTo>
                  <a:cubicBezTo>
                    <a:pt x="0" y="2035"/>
                    <a:pt x="606" y="2595"/>
                    <a:pt x="1320" y="2595"/>
                  </a:cubicBezTo>
                  <a:cubicBezTo>
                    <a:pt x="2034" y="2595"/>
                    <a:pt x="2604" y="2035"/>
                    <a:pt x="2604" y="1321"/>
                  </a:cubicBezTo>
                  <a:cubicBezTo>
                    <a:pt x="2604" y="597"/>
                    <a:pt x="2034" y="1"/>
                    <a:pt x="1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4340475" y="1453400"/>
              <a:ext cx="31200" cy="30100"/>
            </a:xfrm>
            <a:custGeom>
              <a:avLst/>
              <a:gdLst/>
              <a:ahLst/>
              <a:cxnLst/>
              <a:rect l="l" t="t" r="r" b="b"/>
              <a:pathLst>
                <a:path w="1248" h="1204" extrusionOk="0">
                  <a:moveTo>
                    <a:pt x="642" y="1"/>
                  </a:moveTo>
                  <a:cubicBezTo>
                    <a:pt x="299" y="1"/>
                    <a:pt x="0" y="263"/>
                    <a:pt x="0" y="607"/>
                  </a:cubicBezTo>
                  <a:cubicBezTo>
                    <a:pt x="0" y="941"/>
                    <a:pt x="299" y="1203"/>
                    <a:pt x="642" y="1203"/>
                  </a:cubicBezTo>
                  <a:cubicBezTo>
                    <a:pt x="977" y="1203"/>
                    <a:pt x="1248" y="941"/>
                    <a:pt x="1248" y="607"/>
                  </a:cubicBezTo>
                  <a:cubicBezTo>
                    <a:pt x="1248" y="263"/>
                    <a:pt x="977" y="1"/>
                    <a:pt x="642" y="1"/>
                  </a:cubicBezTo>
                  <a:close/>
                </a:path>
              </a:pathLst>
            </a:custGeom>
            <a:solidFill>
              <a:srgbClr val="405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4513825" y="1417700"/>
              <a:ext cx="13150" cy="153500"/>
            </a:xfrm>
            <a:custGeom>
              <a:avLst/>
              <a:gdLst/>
              <a:ahLst/>
              <a:cxnLst/>
              <a:rect l="l" t="t" r="r" b="b"/>
              <a:pathLst>
                <a:path w="526" h="6140" extrusionOk="0">
                  <a:moveTo>
                    <a:pt x="191" y="0"/>
                  </a:moveTo>
                  <a:cubicBezTo>
                    <a:pt x="145" y="0"/>
                    <a:pt x="145" y="73"/>
                    <a:pt x="109" y="226"/>
                  </a:cubicBezTo>
                  <a:cubicBezTo>
                    <a:pt x="109" y="371"/>
                    <a:pt x="73" y="597"/>
                    <a:pt x="73" y="905"/>
                  </a:cubicBezTo>
                  <a:cubicBezTo>
                    <a:pt x="37" y="1429"/>
                    <a:pt x="1" y="2215"/>
                    <a:pt x="73" y="3083"/>
                  </a:cubicBezTo>
                  <a:cubicBezTo>
                    <a:pt x="109" y="3915"/>
                    <a:pt x="227" y="4702"/>
                    <a:pt x="299" y="5235"/>
                  </a:cubicBezTo>
                  <a:cubicBezTo>
                    <a:pt x="335" y="5533"/>
                    <a:pt x="417" y="5760"/>
                    <a:pt x="453" y="5913"/>
                  </a:cubicBezTo>
                  <a:cubicBezTo>
                    <a:pt x="453" y="6058"/>
                    <a:pt x="489" y="6139"/>
                    <a:pt x="489" y="6139"/>
                  </a:cubicBezTo>
                  <a:cubicBezTo>
                    <a:pt x="525" y="6139"/>
                    <a:pt x="453" y="5796"/>
                    <a:pt x="371" y="5235"/>
                  </a:cubicBezTo>
                  <a:cubicBezTo>
                    <a:pt x="335" y="4666"/>
                    <a:pt x="227" y="3915"/>
                    <a:pt x="191" y="3047"/>
                  </a:cubicBezTo>
                  <a:cubicBezTo>
                    <a:pt x="145" y="2215"/>
                    <a:pt x="145" y="1465"/>
                    <a:pt x="145" y="905"/>
                  </a:cubicBezTo>
                  <a:cubicBezTo>
                    <a:pt x="145" y="335"/>
                    <a:pt x="191" y="0"/>
                    <a:pt x="191" y="0"/>
                  </a:cubicBezTo>
                  <a:close/>
                </a:path>
              </a:pathLst>
            </a:custGeom>
            <a:solidFill>
              <a:srgbClr val="425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4442175" y="1443925"/>
              <a:ext cx="46150" cy="83050"/>
            </a:xfrm>
            <a:custGeom>
              <a:avLst/>
              <a:gdLst/>
              <a:ahLst/>
              <a:cxnLst/>
              <a:rect l="l" t="t" r="r" b="b"/>
              <a:pathLst>
                <a:path w="1846" h="3322" extrusionOk="0">
                  <a:moveTo>
                    <a:pt x="1248" y="0"/>
                  </a:moveTo>
                  <a:cubicBezTo>
                    <a:pt x="832" y="36"/>
                    <a:pt x="489" y="796"/>
                    <a:pt x="344" y="1094"/>
                  </a:cubicBezTo>
                  <a:cubicBezTo>
                    <a:pt x="73" y="1664"/>
                    <a:pt x="1" y="2260"/>
                    <a:pt x="37" y="2866"/>
                  </a:cubicBezTo>
                  <a:cubicBezTo>
                    <a:pt x="55" y="2920"/>
                    <a:pt x="102" y="2948"/>
                    <a:pt x="141" y="2948"/>
                  </a:cubicBezTo>
                  <a:cubicBezTo>
                    <a:pt x="179" y="2948"/>
                    <a:pt x="209" y="2920"/>
                    <a:pt x="191" y="2866"/>
                  </a:cubicBezTo>
                  <a:cubicBezTo>
                    <a:pt x="73" y="1926"/>
                    <a:pt x="417" y="940"/>
                    <a:pt x="1095" y="262"/>
                  </a:cubicBezTo>
                  <a:cubicBezTo>
                    <a:pt x="1128" y="224"/>
                    <a:pt x="1160" y="208"/>
                    <a:pt x="1191" y="208"/>
                  </a:cubicBezTo>
                  <a:cubicBezTo>
                    <a:pt x="1373" y="208"/>
                    <a:pt x="1516" y="775"/>
                    <a:pt x="1547" y="868"/>
                  </a:cubicBezTo>
                  <a:cubicBezTo>
                    <a:pt x="1619" y="1130"/>
                    <a:pt x="1619" y="1392"/>
                    <a:pt x="1655" y="1700"/>
                  </a:cubicBezTo>
                  <a:cubicBezTo>
                    <a:pt x="1700" y="2224"/>
                    <a:pt x="1583" y="2749"/>
                    <a:pt x="1393" y="3246"/>
                  </a:cubicBezTo>
                  <a:cubicBezTo>
                    <a:pt x="1371" y="3291"/>
                    <a:pt x="1421" y="3321"/>
                    <a:pt x="1471" y="3321"/>
                  </a:cubicBezTo>
                  <a:cubicBezTo>
                    <a:pt x="1502" y="3321"/>
                    <a:pt x="1533" y="3310"/>
                    <a:pt x="1547" y="3282"/>
                  </a:cubicBezTo>
                  <a:cubicBezTo>
                    <a:pt x="1773" y="2640"/>
                    <a:pt x="1845" y="1998"/>
                    <a:pt x="1773" y="1320"/>
                  </a:cubicBezTo>
                  <a:cubicBezTo>
                    <a:pt x="1737" y="986"/>
                    <a:pt x="1619" y="678"/>
                    <a:pt x="1511" y="380"/>
                  </a:cubicBezTo>
                  <a:cubicBezTo>
                    <a:pt x="1474" y="262"/>
                    <a:pt x="1393" y="0"/>
                    <a:pt x="1248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4437425" y="1485550"/>
              <a:ext cx="63300" cy="93950"/>
            </a:xfrm>
            <a:custGeom>
              <a:avLst/>
              <a:gdLst/>
              <a:ahLst/>
              <a:cxnLst/>
              <a:rect l="l" t="t" r="r" b="b"/>
              <a:pathLst>
                <a:path w="2532" h="3758" extrusionOk="0">
                  <a:moveTo>
                    <a:pt x="394" y="1"/>
                  </a:moveTo>
                  <a:cubicBezTo>
                    <a:pt x="322" y="1"/>
                    <a:pt x="245" y="48"/>
                    <a:pt x="227" y="143"/>
                  </a:cubicBezTo>
                  <a:cubicBezTo>
                    <a:pt x="118" y="1047"/>
                    <a:pt x="1" y="2440"/>
                    <a:pt x="643" y="3199"/>
                  </a:cubicBezTo>
                  <a:cubicBezTo>
                    <a:pt x="918" y="3540"/>
                    <a:pt x="1303" y="3757"/>
                    <a:pt x="1691" y="3757"/>
                  </a:cubicBezTo>
                  <a:cubicBezTo>
                    <a:pt x="1940" y="3757"/>
                    <a:pt x="2192" y="3667"/>
                    <a:pt x="2415" y="3461"/>
                  </a:cubicBezTo>
                  <a:cubicBezTo>
                    <a:pt x="2532" y="3372"/>
                    <a:pt x="2429" y="3220"/>
                    <a:pt x="2321" y="3220"/>
                  </a:cubicBezTo>
                  <a:cubicBezTo>
                    <a:pt x="2287" y="3220"/>
                    <a:pt x="2253" y="3235"/>
                    <a:pt x="2225" y="3272"/>
                  </a:cubicBezTo>
                  <a:cubicBezTo>
                    <a:pt x="2028" y="3452"/>
                    <a:pt x="1840" y="3528"/>
                    <a:pt x="1667" y="3528"/>
                  </a:cubicBezTo>
                  <a:cubicBezTo>
                    <a:pt x="1076" y="3528"/>
                    <a:pt x="646" y="2657"/>
                    <a:pt x="534" y="2105"/>
                  </a:cubicBezTo>
                  <a:cubicBezTo>
                    <a:pt x="381" y="1463"/>
                    <a:pt x="417" y="785"/>
                    <a:pt x="534" y="143"/>
                  </a:cubicBezTo>
                  <a:cubicBezTo>
                    <a:pt x="534" y="48"/>
                    <a:pt x="466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4414675" y="1480975"/>
              <a:ext cx="72725" cy="90625"/>
            </a:xfrm>
            <a:custGeom>
              <a:avLst/>
              <a:gdLst/>
              <a:ahLst/>
              <a:cxnLst/>
              <a:rect l="l" t="t" r="r" b="b"/>
              <a:pathLst>
                <a:path w="2909" h="3625" extrusionOk="0">
                  <a:moveTo>
                    <a:pt x="2773" y="1"/>
                  </a:moveTo>
                  <a:cubicBezTo>
                    <a:pt x="2703" y="1"/>
                    <a:pt x="2629" y="46"/>
                    <a:pt x="2611" y="136"/>
                  </a:cubicBezTo>
                  <a:cubicBezTo>
                    <a:pt x="2611" y="778"/>
                    <a:pt x="2529" y="1384"/>
                    <a:pt x="2348" y="1990"/>
                  </a:cubicBezTo>
                  <a:cubicBezTo>
                    <a:pt x="2179" y="2524"/>
                    <a:pt x="1525" y="3372"/>
                    <a:pt x="907" y="3372"/>
                  </a:cubicBezTo>
                  <a:cubicBezTo>
                    <a:pt x="698" y="3372"/>
                    <a:pt x="494" y="3276"/>
                    <a:pt x="314" y="3039"/>
                  </a:cubicBezTo>
                  <a:cubicBezTo>
                    <a:pt x="284" y="3001"/>
                    <a:pt x="246" y="2986"/>
                    <a:pt x="209" y="2986"/>
                  </a:cubicBezTo>
                  <a:cubicBezTo>
                    <a:pt x="103" y="2986"/>
                    <a:pt x="1" y="3115"/>
                    <a:pt x="88" y="3229"/>
                  </a:cubicBezTo>
                  <a:cubicBezTo>
                    <a:pt x="307" y="3512"/>
                    <a:pt x="579" y="3624"/>
                    <a:pt x="861" y="3624"/>
                  </a:cubicBezTo>
                  <a:cubicBezTo>
                    <a:pt x="1253" y="3624"/>
                    <a:pt x="1663" y="3404"/>
                    <a:pt x="1969" y="3120"/>
                  </a:cubicBezTo>
                  <a:cubicBezTo>
                    <a:pt x="2800" y="2397"/>
                    <a:pt x="2873" y="1158"/>
                    <a:pt x="2909" y="136"/>
                  </a:cubicBezTo>
                  <a:cubicBezTo>
                    <a:pt x="2909" y="46"/>
                    <a:pt x="2843" y="1"/>
                    <a:pt x="2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4409175" y="1550375"/>
              <a:ext cx="19025" cy="15175"/>
            </a:xfrm>
            <a:custGeom>
              <a:avLst/>
              <a:gdLst/>
              <a:ahLst/>
              <a:cxnLst/>
              <a:rect l="l" t="t" r="r" b="b"/>
              <a:pathLst>
                <a:path w="761" h="607" extrusionOk="0">
                  <a:moveTo>
                    <a:pt x="380" y="0"/>
                  </a:moveTo>
                  <a:cubicBezTo>
                    <a:pt x="1" y="0"/>
                    <a:pt x="1" y="606"/>
                    <a:pt x="380" y="606"/>
                  </a:cubicBezTo>
                  <a:cubicBezTo>
                    <a:pt x="760" y="606"/>
                    <a:pt x="760" y="0"/>
                    <a:pt x="380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486475" y="1561675"/>
              <a:ext cx="18800" cy="14275"/>
            </a:xfrm>
            <a:custGeom>
              <a:avLst/>
              <a:gdLst/>
              <a:ahLst/>
              <a:cxnLst/>
              <a:rect l="l" t="t" r="r" b="b"/>
              <a:pathLst>
                <a:path w="752" h="571" extrusionOk="0">
                  <a:moveTo>
                    <a:pt x="380" y="1"/>
                  </a:moveTo>
                  <a:cubicBezTo>
                    <a:pt x="1" y="1"/>
                    <a:pt x="1" y="570"/>
                    <a:pt x="380" y="570"/>
                  </a:cubicBezTo>
                  <a:cubicBezTo>
                    <a:pt x="751" y="570"/>
                    <a:pt x="751" y="1"/>
                    <a:pt x="38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4309500" y="1676500"/>
              <a:ext cx="126150" cy="101125"/>
            </a:xfrm>
            <a:custGeom>
              <a:avLst/>
              <a:gdLst/>
              <a:ahLst/>
              <a:cxnLst/>
              <a:rect l="l" t="t" r="r" b="b"/>
              <a:pathLst>
                <a:path w="5046" h="4045" extrusionOk="0">
                  <a:moveTo>
                    <a:pt x="1086" y="0"/>
                  </a:moveTo>
                  <a:lnTo>
                    <a:pt x="1" y="2152"/>
                  </a:lnTo>
                  <a:cubicBezTo>
                    <a:pt x="823" y="2568"/>
                    <a:pt x="1691" y="2866"/>
                    <a:pt x="2487" y="3355"/>
                  </a:cubicBezTo>
                  <a:cubicBezTo>
                    <a:pt x="2858" y="3581"/>
                    <a:pt x="3237" y="3807"/>
                    <a:pt x="3653" y="3996"/>
                  </a:cubicBezTo>
                  <a:cubicBezTo>
                    <a:pt x="3736" y="4030"/>
                    <a:pt x="3795" y="4044"/>
                    <a:pt x="3835" y="4044"/>
                  </a:cubicBezTo>
                  <a:cubicBezTo>
                    <a:pt x="4067" y="4044"/>
                    <a:pt x="3667" y="3565"/>
                    <a:pt x="3536" y="3472"/>
                  </a:cubicBezTo>
                  <a:cubicBezTo>
                    <a:pt x="3273" y="3246"/>
                    <a:pt x="2939" y="3056"/>
                    <a:pt x="2632" y="2866"/>
                  </a:cubicBezTo>
                  <a:lnTo>
                    <a:pt x="2632" y="2866"/>
                  </a:lnTo>
                  <a:cubicBezTo>
                    <a:pt x="3047" y="3092"/>
                    <a:pt x="3463" y="3282"/>
                    <a:pt x="3879" y="3472"/>
                  </a:cubicBezTo>
                  <a:cubicBezTo>
                    <a:pt x="4069" y="3508"/>
                    <a:pt x="4331" y="3662"/>
                    <a:pt x="4521" y="3662"/>
                  </a:cubicBezTo>
                  <a:cubicBezTo>
                    <a:pt x="4783" y="3662"/>
                    <a:pt x="4557" y="3355"/>
                    <a:pt x="4440" y="3318"/>
                  </a:cubicBezTo>
                  <a:cubicBezTo>
                    <a:pt x="3988" y="2984"/>
                    <a:pt x="3536" y="2676"/>
                    <a:pt x="3011" y="2450"/>
                  </a:cubicBezTo>
                  <a:lnTo>
                    <a:pt x="3011" y="2450"/>
                  </a:lnTo>
                  <a:cubicBezTo>
                    <a:pt x="3617" y="2676"/>
                    <a:pt x="4178" y="2866"/>
                    <a:pt x="4747" y="3092"/>
                  </a:cubicBezTo>
                  <a:cubicBezTo>
                    <a:pt x="4781" y="3101"/>
                    <a:pt x="4813" y="3105"/>
                    <a:pt x="4842" y="3105"/>
                  </a:cubicBezTo>
                  <a:cubicBezTo>
                    <a:pt x="4936" y="3105"/>
                    <a:pt x="4990" y="3057"/>
                    <a:pt x="4928" y="2939"/>
                  </a:cubicBezTo>
                  <a:cubicBezTo>
                    <a:pt x="4928" y="2866"/>
                    <a:pt x="4819" y="2794"/>
                    <a:pt x="4747" y="2713"/>
                  </a:cubicBezTo>
                  <a:cubicBezTo>
                    <a:pt x="4593" y="2604"/>
                    <a:pt x="4440" y="2487"/>
                    <a:pt x="4250" y="2414"/>
                  </a:cubicBezTo>
                  <a:cubicBezTo>
                    <a:pt x="4069" y="2342"/>
                    <a:pt x="3915" y="2261"/>
                    <a:pt x="3726" y="2188"/>
                  </a:cubicBezTo>
                  <a:cubicBezTo>
                    <a:pt x="3653" y="2188"/>
                    <a:pt x="3572" y="2152"/>
                    <a:pt x="3463" y="2116"/>
                  </a:cubicBezTo>
                  <a:cubicBezTo>
                    <a:pt x="3391" y="2080"/>
                    <a:pt x="3273" y="2035"/>
                    <a:pt x="3237" y="2035"/>
                  </a:cubicBezTo>
                  <a:cubicBezTo>
                    <a:pt x="3276" y="2030"/>
                    <a:pt x="3314" y="2028"/>
                    <a:pt x="3353" y="2028"/>
                  </a:cubicBezTo>
                  <a:cubicBezTo>
                    <a:pt x="3614" y="2028"/>
                    <a:pt x="3881" y="2125"/>
                    <a:pt x="4141" y="2188"/>
                  </a:cubicBezTo>
                  <a:cubicBezTo>
                    <a:pt x="4331" y="2224"/>
                    <a:pt x="4476" y="2261"/>
                    <a:pt x="4630" y="2306"/>
                  </a:cubicBezTo>
                  <a:cubicBezTo>
                    <a:pt x="4702" y="2306"/>
                    <a:pt x="4973" y="2306"/>
                    <a:pt x="5009" y="2261"/>
                  </a:cubicBezTo>
                  <a:cubicBezTo>
                    <a:pt x="5046" y="2224"/>
                    <a:pt x="5046" y="2188"/>
                    <a:pt x="5009" y="2188"/>
                  </a:cubicBezTo>
                  <a:cubicBezTo>
                    <a:pt x="5009" y="2152"/>
                    <a:pt x="4973" y="2152"/>
                    <a:pt x="4973" y="2116"/>
                  </a:cubicBezTo>
                  <a:cubicBezTo>
                    <a:pt x="4783" y="1962"/>
                    <a:pt x="4476" y="1890"/>
                    <a:pt x="4214" y="1772"/>
                  </a:cubicBezTo>
                  <a:cubicBezTo>
                    <a:pt x="3915" y="1664"/>
                    <a:pt x="3617" y="1583"/>
                    <a:pt x="3273" y="1510"/>
                  </a:cubicBezTo>
                  <a:cubicBezTo>
                    <a:pt x="3653" y="1438"/>
                    <a:pt x="4069" y="1402"/>
                    <a:pt x="4404" y="1248"/>
                  </a:cubicBezTo>
                  <a:cubicBezTo>
                    <a:pt x="4521" y="1212"/>
                    <a:pt x="4856" y="1130"/>
                    <a:pt x="4593" y="1022"/>
                  </a:cubicBezTo>
                  <a:cubicBezTo>
                    <a:pt x="4569" y="1010"/>
                    <a:pt x="4536" y="1006"/>
                    <a:pt x="4498" y="1006"/>
                  </a:cubicBezTo>
                  <a:cubicBezTo>
                    <a:pt x="4423" y="1006"/>
                    <a:pt x="4328" y="1022"/>
                    <a:pt x="4250" y="1022"/>
                  </a:cubicBezTo>
                  <a:cubicBezTo>
                    <a:pt x="4133" y="1030"/>
                    <a:pt x="4015" y="1034"/>
                    <a:pt x="3896" y="1034"/>
                  </a:cubicBezTo>
                  <a:cubicBezTo>
                    <a:pt x="3480" y="1034"/>
                    <a:pt x="3054" y="980"/>
                    <a:pt x="2668" y="832"/>
                  </a:cubicBezTo>
                  <a:cubicBezTo>
                    <a:pt x="2107" y="642"/>
                    <a:pt x="1583" y="344"/>
                    <a:pt x="1086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4" name="Google Shape;314;p4"/>
          <p:cNvSpPr txBox="1">
            <a:spLocks noGrp="1"/>
          </p:cNvSpPr>
          <p:nvPr>
            <p:ph type="ctrTitle"/>
          </p:nvPr>
        </p:nvSpPr>
        <p:spPr>
          <a:xfrm>
            <a:off x="1049025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4"/>
          <p:cNvSpPr txBox="1">
            <a:spLocks noGrp="1"/>
          </p:cNvSpPr>
          <p:nvPr>
            <p:ph type="subTitle" idx="1"/>
          </p:nvPr>
        </p:nvSpPr>
        <p:spPr>
          <a:xfrm>
            <a:off x="1049025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4"/>
          <p:cNvSpPr txBox="1">
            <a:spLocks noGrp="1"/>
          </p:cNvSpPr>
          <p:nvPr>
            <p:ph type="title" idx="2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cxnSp>
        <p:nvCxnSpPr>
          <p:cNvPr id="317" name="Google Shape;317;p4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14">
    <p:bg>
      <p:bgPr>
        <a:solidFill>
          <a:srgbClr val="CFD9E0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5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320" name="Google Shape;320;p5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321" name="Google Shape;321;p5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22" name="Google Shape;322;p5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323" name="Google Shape;323;p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4" name="Google Shape;324;p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5" name="Google Shape;325;p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6" name="Google Shape;326;p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7" name="Google Shape;327;p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31" name="Google Shape;331;p5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2" name="Google Shape;332;p5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33" name="Google Shape;333;p5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334" name="Google Shape;334;p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5" name="Google Shape;335;p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6" name="Google Shape;336;p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7" name="Google Shape;337;p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8" name="Google Shape;338;p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9" name="Google Shape;339;p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0" name="Google Shape;340;p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1" name="Google Shape;341;p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42" name="Google Shape;342;p5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43" name="Google Shape;343;p5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5" name="Google Shape;345;p5"/>
          <p:cNvSpPr txBox="1">
            <a:spLocks noGrp="1"/>
          </p:cNvSpPr>
          <p:nvPr>
            <p:ph type="subTitle" idx="1"/>
          </p:nvPr>
        </p:nvSpPr>
        <p:spPr>
          <a:xfrm>
            <a:off x="1148600" y="3652025"/>
            <a:ext cx="18813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6" name="Google Shape;346;p5"/>
          <p:cNvSpPr txBox="1">
            <a:spLocks noGrp="1"/>
          </p:cNvSpPr>
          <p:nvPr>
            <p:ph type="subTitle" idx="2"/>
          </p:nvPr>
        </p:nvSpPr>
        <p:spPr>
          <a:xfrm>
            <a:off x="3409588" y="3645250"/>
            <a:ext cx="23379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7" name="Google Shape;347;p5"/>
          <p:cNvSpPr txBox="1">
            <a:spLocks noGrp="1"/>
          </p:cNvSpPr>
          <p:nvPr>
            <p:ph type="subTitle" idx="3"/>
          </p:nvPr>
        </p:nvSpPr>
        <p:spPr>
          <a:xfrm>
            <a:off x="6114100" y="3652025"/>
            <a:ext cx="18813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8" name="Google Shape;348;p5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  <p:cxnSp>
        <p:nvCxnSpPr>
          <p:cNvPr id="349" name="Google Shape;349;p5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5"/>
          <p:cNvSpPr txBox="1">
            <a:spLocks noGrp="1"/>
          </p:cNvSpPr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cxnSp>
        <p:nvCxnSpPr>
          <p:cNvPr id="351" name="Google Shape;351;p5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4_1_2">
    <p:bg>
      <p:bgPr>
        <a:solidFill>
          <a:srgbClr val="CFD9E0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7"/>
          <p:cNvGrpSpPr/>
          <p:nvPr/>
        </p:nvGrpSpPr>
        <p:grpSpPr>
          <a:xfrm>
            <a:off x="0" y="0"/>
            <a:ext cx="9144057" cy="5143509"/>
            <a:chOff x="0" y="0"/>
            <a:chExt cx="9144057" cy="5143509"/>
          </a:xfrm>
        </p:grpSpPr>
        <p:grpSp>
          <p:nvGrpSpPr>
            <p:cNvPr id="393" name="Google Shape;393;p7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394" name="Google Shape;394;p7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95" name="Google Shape;395;p7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396" name="Google Shape;396;p7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7" name="Google Shape;397;p7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8" name="Google Shape;398;p7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9" name="Google Shape;399;p7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0" name="Google Shape;400;p7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1" name="Google Shape;401;p7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2" name="Google Shape;402;p7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3" name="Google Shape;403;p7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04" name="Google Shape;404;p7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" name="Google Shape;405;p7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06" name="Google Shape;406;p7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407" name="Google Shape;407;p7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8" name="Google Shape;408;p7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9" name="Google Shape;409;p7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0" name="Google Shape;410;p7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1" name="Google Shape;411;p7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2" name="Google Shape;412;p7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3" name="Google Shape;413;p7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4" name="Google Shape;414;p7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15" name="Google Shape;415;p7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16" name="Google Shape;416;p7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17" name="Google Shape;417;p7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  <p:cxnSp>
        <p:nvCxnSpPr>
          <p:cNvPr id="418" name="Google Shape;418;p7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7"/>
          <p:cNvSpPr txBox="1">
            <a:spLocks noGrp="1"/>
          </p:cNvSpPr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cxnSp>
        <p:nvCxnSpPr>
          <p:cNvPr id="420" name="Google Shape;420;p7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14_1_1">
    <p:bg>
      <p:bgPr>
        <a:solidFill>
          <a:srgbClr val="CFD9E0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9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428" name="Google Shape;428;p9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429" name="Google Shape;429;p9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30" name="Google Shape;430;p9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431" name="Google Shape;431;p9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2" name="Google Shape;432;p9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3" name="Google Shape;433;p9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4" name="Google Shape;434;p9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5" name="Google Shape;435;p9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6" name="Google Shape;436;p9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7" name="Google Shape;437;p9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8" name="Google Shape;438;p9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39" name="Google Shape;439;p9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0" name="Google Shape;440;p9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41" name="Google Shape;441;p9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442" name="Google Shape;442;p9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3" name="Google Shape;443;p9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4" name="Google Shape;444;p9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5" name="Google Shape;445;p9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6" name="Google Shape;446;p9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7" name="Google Shape;447;p9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8" name="Google Shape;448;p9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9" name="Google Shape;449;p9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50" name="Google Shape;450;p9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51" name="Google Shape;451;p9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3" name="Google Shape;453;p9"/>
          <p:cNvSpPr/>
          <p:nvPr/>
        </p:nvSpPr>
        <p:spPr>
          <a:xfrm>
            <a:off x="1445150" y="2693800"/>
            <a:ext cx="1892400" cy="13074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4" name="Google Shape;454;p9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  <p:cxnSp>
        <p:nvCxnSpPr>
          <p:cNvPr id="455" name="Google Shape;455;p9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6" name="Google Shape;456;p9"/>
          <p:cNvSpPr txBox="1">
            <a:spLocks noGrp="1"/>
          </p:cNvSpPr>
          <p:nvPr>
            <p:ph type="subTitle" idx="1"/>
          </p:nvPr>
        </p:nvSpPr>
        <p:spPr>
          <a:xfrm>
            <a:off x="1520750" y="2791300"/>
            <a:ext cx="1707000" cy="11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57" name="Google Shape;457;p9"/>
          <p:cNvSpPr/>
          <p:nvPr/>
        </p:nvSpPr>
        <p:spPr>
          <a:xfrm>
            <a:off x="3634400" y="2693800"/>
            <a:ext cx="1892400" cy="13074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8" name="Google Shape;458;p9"/>
          <p:cNvSpPr txBox="1">
            <a:spLocks noGrp="1"/>
          </p:cNvSpPr>
          <p:nvPr>
            <p:ph type="subTitle" idx="2"/>
          </p:nvPr>
        </p:nvSpPr>
        <p:spPr>
          <a:xfrm>
            <a:off x="3709950" y="2791300"/>
            <a:ext cx="1707000" cy="11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59" name="Google Shape;459;p9"/>
          <p:cNvSpPr/>
          <p:nvPr/>
        </p:nvSpPr>
        <p:spPr>
          <a:xfrm>
            <a:off x="5806450" y="2693800"/>
            <a:ext cx="1892400" cy="13074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9"/>
          <p:cNvSpPr txBox="1">
            <a:spLocks noGrp="1"/>
          </p:cNvSpPr>
          <p:nvPr>
            <p:ph type="subTitle" idx="3"/>
          </p:nvPr>
        </p:nvSpPr>
        <p:spPr>
          <a:xfrm>
            <a:off x="5882000" y="2791300"/>
            <a:ext cx="1707000" cy="11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1" name="Google Shape;461;p9"/>
          <p:cNvSpPr txBox="1">
            <a:spLocks noGrp="1"/>
          </p:cNvSpPr>
          <p:nvPr>
            <p:ph type="title"/>
          </p:nvPr>
        </p:nvSpPr>
        <p:spPr>
          <a:xfrm>
            <a:off x="599124" y="606600"/>
            <a:ext cx="14235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cxnSp>
        <p:nvCxnSpPr>
          <p:cNvPr id="462" name="Google Shape;462;p9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_1_1_5">
    <p:bg>
      <p:bgPr>
        <a:solidFill>
          <a:srgbClr val="CFD9E0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0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  <p:cxnSp>
        <p:nvCxnSpPr>
          <p:cNvPr id="465" name="Google Shape;465;p10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6" name="Google Shape;466;p10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sp>
          <p:nvSpPr>
            <p:cNvPr id="467" name="Google Shape;467;p10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69" name="Google Shape;469;p10"/>
          <p:cNvSpPr/>
          <p:nvPr/>
        </p:nvSpPr>
        <p:spPr>
          <a:xfrm>
            <a:off x="700325" y="1651675"/>
            <a:ext cx="2672400" cy="2103600"/>
          </a:xfrm>
          <a:prstGeom prst="rect">
            <a:avLst/>
          </a:pr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p10"/>
          <p:cNvSpPr txBox="1">
            <a:spLocks noGrp="1"/>
          </p:cNvSpPr>
          <p:nvPr>
            <p:ph type="subTitle" idx="1"/>
          </p:nvPr>
        </p:nvSpPr>
        <p:spPr>
          <a:xfrm>
            <a:off x="807088" y="1808552"/>
            <a:ext cx="2410500" cy="17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71" name="Google Shape;471;p10"/>
          <p:cNvSpPr txBox="1">
            <a:spLocks noGrp="1"/>
          </p:cNvSpPr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cxnSp>
        <p:nvCxnSpPr>
          <p:cNvPr id="472" name="Google Shape;472;p10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S + TEXT 2">
  <p:cSld name="CUSTOM_14_1_1_4">
    <p:bg>
      <p:bgPr>
        <a:solidFill>
          <a:srgbClr val="CFD9E0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11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475" name="Google Shape;475;p11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476" name="Google Shape;476;p11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77" name="Google Shape;477;p11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478" name="Google Shape;478;p11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9" name="Google Shape;479;p11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0" name="Google Shape;480;p11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1" name="Google Shape;481;p11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2" name="Google Shape;482;p11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3" name="Google Shape;483;p11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4" name="Google Shape;484;p11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5" name="Google Shape;485;p11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86" name="Google Shape;486;p11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88" name="Google Shape;488;p11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489" name="Google Shape;489;p11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0" name="Google Shape;490;p11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1" name="Google Shape;491;p11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2" name="Google Shape;492;p11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3" name="Google Shape;493;p11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4" name="Google Shape;494;p11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5" name="Google Shape;495;p11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6" name="Google Shape;496;p11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97" name="Google Shape;497;p11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8" name="Google Shape;498;p11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00" name="Google Shape;500;p11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  <p:cxnSp>
        <p:nvCxnSpPr>
          <p:cNvPr id="501" name="Google Shape;501;p11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11"/>
          <p:cNvSpPr/>
          <p:nvPr/>
        </p:nvSpPr>
        <p:spPr>
          <a:xfrm>
            <a:off x="4448150" y="149900"/>
            <a:ext cx="2457904" cy="1778107"/>
          </a:xfrm>
          <a:custGeom>
            <a:avLst/>
            <a:gdLst/>
            <a:ahLst/>
            <a:cxnLst/>
            <a:rect l="l" t="t" r="r" b="b"/>
            <a:pathLst>
              <a:path w="18879" h="13657" extrusionOk="0">
                <a:moveTo>
                  <a:pt x="10691" y="0"/>
                </a:moveTo>
                <a:cubicBezTo>
                  <a:pt x="10291" y="0"/>
                  <a:pt x="9892" y="5"/>
                  <a:pt x="9494" y="14"/>
                </a:cubicBezTo>
                <a:cubicBezTo>
                  <a:pt x="7125" y="131"/>
                  <a:pt x="4675" y="131"/>
                  <a:pt x="2343" y="583"/>
                </a:cubicBezTo>
                <a:cubicBezTo>
                  <a:pt x="571" y="881"/>
                  <a:pt x="345" y="2048"/>
                  <a:pt x="227" y="3675"/>
                </a:cubicBezTo>
                <a:cubicBezTo>
                  <a:pt x="155" y="4724"/>
                  <a:pt x="118" y="5782"/>
                  <a:pt x="118" y="6794"/>
                </a:cubicBezTo>
                <a:cubicBezTo>
                  <a:pt x="82" y="7852"/>
                  <a:pt x="1" y="9850"/>
                  <a:pt x="715" y="10718"/>
                </a:cubicBezTo>
                <a:cubicBezTo>
                  <a:pt x="1357" y="11505"/>
                  <a:pt x="3057" y="11622"/>
                  <a:pt x="3997" y="11731"/>
                </a:cubicBezTo>
                <a:cubicBezTo>
                  <a:pt x="5787" y="11902"/>
                  <a:pt x="7577" y="11988"/>
                  <a:pt x="9366" y="11988"/>
                </a:cubicBezTo>
                <a:cubicBezTo>
                  <a:pt x="11155" y="11988"/>
                  <a:pt x="12943" y="11902"/>
                  <a:pt x="14729" y="11731"/>
                </a:cubicBezTo>
                <a:cubicBezTo>
                  <a:pt x="15226" y="12409"/>
                  <a:pt x="15714" y="13051"/>
                  <a:pt x="16275" y="13656"/>
                </a:cubicBezTo>
                <a:cubicBezTo>
                  <a:pt x="16311" y="12978"/>
                  <a:pt x="16356" y="12264"/>
                  <a:pt x="16428" y="11586"/>
                </a:cubicBezTo>
                <a:cubicBezTo>
                  <a:pt x="16727" y="11541"/>
                  <a:pt x="17034" y="11505"/>
                  <a:pt x="17296" y="11468"/>
                </a:cubicBezTo>
                <a:cubicBezTo>
                  <a:pt x="18842" y="11242"/>
                  <a:pt x="18761" y="9055"/>
                  <a:pt x="18797" y="8006"/>
                </a:cubicBezTo>
                <a:cubicBezTo>
                  <a:pt x="18879" y="6080"/>
                  <a:pt x="18842" y="4200"/>
                  <a:pt x="18725" y="2274"/>
                </a:cubicBezTo>
                <a:cubicBezTo>
                  <a:pt x="18653" y="1225"/>
                  <a:pt x="17974" y="737"/>
                  <a:pt x="17070" y="466"/>
                </a:cubicBezTo>
                <a:cubicBezTo>
                  <a:pt x="16202" y="203"/>
                  <a:pt x="15181" y="203"/>
                  <a:pt x="14358" y="131"/>
                </a:cubicBezTo>
                <a:cubicBezTo>
                  <a:pt x="13138" y="42"/>
                  <a:pt x="11913" y="0"/>
                  <a:pt x="10691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3" name="Google Shape;503;p11"/>
          <p:cNvSpPr/>
          <p:nvPr/>
        </p:nvSpPr>
        <p:spPr>
          <a:xfrm flipH="1">
            <a:off x="5002889" y="4477026"/>
            <a:ext cx="2671242" cy="345277"/>
          </a:xfrm>
          <a:custGeom>
            <a:avLst/>
            <a:gdLst/>
            <a:ahLst/>
            <a:cxnLst/>
            <a:rect l="l" t="t" r="r" b="b"/>
            <a:pathLst>
              <a:path w="38760" h="5010" extrusionOk="0">
                <a:moveTo>
                  <a:pt x="27530" y="1"/>
                </a:moveTo>
                <a:cubicBezTo>
                  <a:pt x="23688" y="1"/>
                  <a:pt x="20298" y="381"/>
                  <a:pt x="18309" y="977"/>
                </a:cubicBezTo>
                <a:cubicBezTo>
                  <a:pt x="16609" y="715"/>
                  <a:pt x="14575" y="525"/>
                  <a:pt x="12351" y="489"/>
                </a:cubicBezTo>
                <a:lnTo>
                  <a:pt x="12351" y="977"/>
                </a:lnTo>
                <a:lnTo>
                  <a:pt x="10126" y="977"/>
                </a:lnTo>
                <a:lnTo>
                  <a:pt x="10126" y="489"/>
                </a:lnTo>
                <a:cubicBezTo>
                  <a:pt x="8436" y="525"/>
                  <a:pt x="6890" y="643"/>
                  <a:pt x="5497" y="787"/>
                </a:cubicBezTo>
                <a:lnTo>
                  <a:pt x="5497" y="977"/>
                </a:lnTo>
                <a:lnTo>
                  <a:pt x="4331" y="977"/>
                </a:lnTo>
                <a:cubicBezTo>
                  <a:pt x="1691" y="1393"/>
                  <a:pt x="1" y="2035"/>
                  <a:pt x="1" y="2749"/>
                </a:cubicBezTo>
                <a:cubicBezTo>
                  <a:pt x="1" y="3997"/>
                  <a:pt x="5045" y="5010"/>
                  <a:pt x="11257" y="5010"/>
                </a:cubicBezTo>
                <a:cubicBezTo>
                  <a:pt x="15099" y="5010"/>
                  <a:pt x="18489" y="4630"/>
                  <a:pt x="20487" y="4033"/>
                </a:cubicBezTo>
                <a:cubicBezTo>
                  <a:pt x="22449" y="4332"/>
                  <a:pt x="24899" y="4521"/>
                  <a:pt x="27530" y="4521"/>
                </a:cubicBezTo>
                <a:cubicBezTo>
                  <a:pt x="33751" y="4521"/>
                  <a:pt x="38759" y="3500"/>
                  <a:pt x="38759" y="2261"/>
                </a:cubicBezTo>
                <a:cubicBezTo>
                  <a:pt x="38759" y="1013"/>
                  <a:pt x="33751" y="1"/>
                  <a:pt x="27530" y="1"/>
                </a:cubicBezTo>
                <a:close/>
              </a:path>
            </a:pathLst>
          </a:custGeom>
          <a:solidFill>
            <a:srgbClr val="8CACB9">
              <a:alpha val="9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4" name="Google Shape;504;p11"/>
          <p:cNvSpPr/>
          <p:nvPr/>
        </p:nvSpPr>
        <p:spPr>
          <a:xfrm>
            <a:off x="6564494" y="1428557"/>
            <a:ext cx="895514" cy="878630"/>
          </a:xfrm>
          <a:custGeom>
            <a:avLst/>
            <a:gdLst/>
            <a:ahLst/>
            <a:cxnLst/>
            <a:rect l="l" t="t" r="r" b="b"/>
            <a:pathLst>
              <a:path w="14692" h="14415" extrusionOk="0">
                <a:moveTo>
                  <a:pt x="6351" y="0"/>
                </a:moveTo>
                <a:cubicBezTo>
                  <a:pt x="6052" y="0"/>
                  <a:pt x="5749" y="77"/>
                  <a:pt x="5461" y="198"/>
                </a:cubicBezTo>
                <a:cubicBezTo>
                  <a:pt x="4367" y="533"/>
                  <a:pt x="3617" y="1138"/>
                  <a:pt x="3128" y="2187"/>
                </a:cubicBezTo>
                <a:cubicBezTo>
                  <a:pt x="2866" y="2793"/>
                  <a:pt x="2785" y="3471"/>
                  <a:pt x="2749" y="4149"/>
                </a:cubicBezTo>
                <a:cubicBezTo>
                  <a:pt x="2713" y="4791"/>
                  <a:pt x="2713" y="5433"/>
                  <a:pt x="2749" y="6075"/>
                </a:cubicBezTo>
                <a:cubicBezTo>
                  <a:pt x="2749" y="6482"/>
                  <a:pt x="2785" y="6934"/>
                  <a:pt x="2559" y="7313"/>
                </a:cubicBezTo>
                <a:cubicBezTo>
                  <a:pt x="2333" y="7729"/>
                  <a:pt x="1845" y="7919"/>
                  <a:pt x="1465" y="8181"/>
                </a:cubicBezTo>
                <a:cubicBezTo>
                  <a:pt x="606" y="8742"/>
                  <a:pt x="0" y="9764"/>
                  <a:pt x="109" y="10821"/>
                </a:cubicBezTo>
                <a:cubicBezTo>
                  <a:pt x="224" y="11815"/>
                  <a:pt x="1132" y="12739"/>
                  <a:pt x="2131" y="12739"/>
                </a:cubicBezTo>
                <a:cubicBezTo>
                  <a:pt x="2150" y="12739"/>
                  <a:pt x="2169" y="12739"/>
                  <a:pt x="2188" y="12738"/>
                </a:cubicBezTo>
                <a:cubicBezTo>
                  <a:pt x="2463" y="13436"/>
                  <a:pt x="3242" y="13885"/>
                  <a:pt x="3995" y="13885"/>
                </a:cubicBezTo>
                <a:cubicBezTo>
                  <a:pt x="4256" y="13885"/>
                  <a:pt x="4514" y="13831"/>
                  <a:pt x="4747" y="13714"/>
                </a:cubicBezTo>
                <a:lnTo>
                  <a:pt x="11862" y="14392"/>
                </a:lnTo>
                <a:cubicBezTo>
                  <a:pt x="11959" y="14407"/>
                  <a:pt x="12056" y="14414"/>
                  <a:pt x="12152" y="14414"/>
                </a:cubicBezTo>
                <a:cubicBezTo>
                  <a:pt x="12584" y="14414"/>
                  <a:pt x="13002" y="14272"/>
                  <a:pt x="13372" y="14058"/>
                </a:cubicBezTo>
                <a:cubicBezTo>
                  <a:pt x="13715" y="13868"/>
                  <a:pt x="14014" y="13606"/>
                  <a:pt x="14122" y="13226"/>
                </a:cubicBezTo>
                <a:cubicBezTo>
                  <a:pt x="14240" y="12856"/>
                  <a:pt x="14050" y="12403"/>
                  <a:pt x="13670" y="12286"/>
                </a:cubicBezTo>
                <a:cubicBezTo>
                  <a:pt x="14312" y="11906"/>
                  <a:pt x="14692" y="11156"/>
                  <a:pt x="14574" y="10405"/>
                </a:cubicBezTo>
                <a:cubicBezTo>
                  <a:pt x="14502" y="9691"/>
                  <a:pt x="13978" y="9049"/>
                  <a:pt x="13300" y="8787"/>
                </a:cubicBezTo>
                <a:cubicBezTo>
                  <a:pt x="12992" y="8670"/>
                  <a:pt x="12658" y="8597"/>
                  <a:pt x="12468" y="8371"/>
                </a:cubicBezTo>
                <a:cubicBezTo>
                  <a:pt x="12278" y="8145"/>
                  <a:pt x="12242" y="7802"/>
                  <a:pt x="12242" y="7503"/>
                </a:cubicBezTo>
                <a:cubicBezTo>
                  <a:pt x="12242" y="6337"/>
                  <a:pt x="12242" y="5207"/>
                  <a:pt x="12206" y="4077"/>
                </a:cubicBezTo>
                <a:cubicBezTo>
                  <a:pt x="12206" y="3055"/>
                  <a:pt x="12088" y="2269"/>
                  <a:pt x="11455" y="1401"/>
                </a:cubicBezTo>
                <a:cubicBezTo>
                  <a:pt x="10740" y="478"/>
                  <a:pt x="9549" y="70"/>
                  <a:pt x="8375" y="70"/>
                </a:cubicBezTo>
                <a:cubicBezTo>
                  <a:pt x="8065" y="70"/>
                  <a:pt x="7757" y="98"/>
                  <a:pt x="7459" y="153"/>
                </a:cubicBezTo>
                <a:cubicBezTo>
                  <a:pt x="7381" y="153"/>
                  <a:pt x="7306" y="173"/>
                  <a:pt x="7231" y="173"/>
                </a:cubicBezTo>
                <a:cubicBezTo>
                  <a:pt x="7193" y="173"/>
                  <a:pt x="7155" y="168"/>
                  <a:pt x="7115" y="153"/>
                </a:cubicBezTo>
                <a:cubicBezTo>
                  <a:pt x="7043" y="153"/>
                  <a:pt x="6935" y="117"/>
                  <a:pt x="6853" y="81"/>
                </a:cubicBezTo>
                <a:cubicBezTo>
                  <a:pt x="6690" y="25"/>
                  <a:pt x="6521" y="0"/>
                  <a:pt x="6351" y="0"/>
                </a:cubicBez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5" name="Google Shape;505;p11"/>
          <p:cNvSpPr/>
          <p:nvPr/>
        </p:nvSpPr>
        <p:spPr>
          <a:xfrm>
            <a:off x="6318672" y="2117628"/>
            <a:ext cx="197364" cy="264290"/>
          </a:xfrm>
          <a:custGeom>
            <a:avLst/>
            <a:gdLst/>
            <a:ahLst/>
            <a:cxnLst/>
            <a:rect l="l" t="t" r="r" b="b"/>
            <a:pathLst>
              <a:path w="3238" h="4336" extrusionOk="0">
                <a:moveTo>
                  <a:pt x="1659" y="0"/>
                </a:moveTo>
                <a:cubicBezTo>
                  <a:pt x="1628" y="0"/>
                  <a:pt x="1601" y="22"/>
                  <a:pt x="1583" y="77"/>
                </a:cubicBezTo>
                <a:cubicBezTo>
                  <a:pt x="1583" y="231"/>
                  <a:pt x="1655" y="457"/>
                  <a:pt x="1701" y="565"/>
                </a:cubicBezTo>
                <a:cubicBezTo>
                  <a:pt x="1773" y="909"/>
                  <a:pt x="1881" y="1243"/>
                  <a:pt x="1999" y="1551"/>
                </a:cubicBezTo>
                <a:cubicBezTo>
                  <a:pt x="1773" y="1243"/>
                  <a:pt x="1619" y="872"/>
                  <a:pt x="1429" y="529"/>
                </a:cubicBezTo>
                <a:cubicBezTo>
                  <a:pt x="1393" y="420"/>
                  <a:pt x="1285" y="267"/>
                  <a:pt x="1131" y="231"/>
                </a:cubicBezTo>
                <a:cubicBezTo>
                  <a:pt x="1131" y="231"/>
                  <a:pt x="1115" y="214"/>
                  <a:pt x="1104" y="214"/>
                </a:cubicBezTo>
                <a:cubicBezTo>
                  <a:pt x="1099" y="214"/>
                  <a:pt x="1095" y="218"/>
                  <a:pt x="1095" y="231"/>
                </a:cubicBezTo>
                <a:cubicBezTo>
                  <a:pt x="1059" y="231"/>
                  <a:pt x="1023" y="267"/>
                  <a:pt x="1023" y="303"/>
                </a:cubicBezTo>
                <a:cubicBezTo>
                  <a:pt x="1023" y="339"/>
                  <a:pt x="1023" y="339"/>
                  <a:pt x="1059" y="375"/>
                </a:cubicBezTo>
                <a:cubicBezTo>
                  <a:pt x="1167" y="909"/>
                  <a:pt x="1393" y="1361"/>
                  <a:pt x="1583" y="1849"/>
                </a:cubicBezTo>
                <a:cubicBezTo>
                  <a:pt x="1393" y="1659"/>
                  <a:pt x="1249" y="1433"/>
                  <a:pt x="1059" y="1243"/>
                </a:cubicBezTo>
                <a:cubicBezTo>
                  <a:pt x="905" y="1098"/>
                  <a:pt x="797" y="872"/>
                  <a:pt x="607" y="755"/>
                </a:cubicBezTo>
                <a:cubicBezTo>
                  <a:pt x="571" y="719"/>
                  <a:pt x="571" y="719"/>
                  <a:pt x="525" y="719"/>
                </a:cubicBezTo>
                <a:cubicBezTo>
                  <a:pt x="525" y="719"/>
                  <a:pt x="489" y="719"/>
                  <a:pt x="489" y="755"/>
                </a:cubicBezTo>
                <a:lnTo>
                  <a:pt x="489" y="791"/>
                </a:lnTo>
                <a:cubicBezTo>
                  <a:pt x="489" y="1017"/>
                  <a:pt x="643" y="1243"/>
                  <a:pt x="751" y="1469"/>
                </a:cubicBezTo>
                <a:cubicBezTo>
                  <a:pt x="869" y="1695"/>
                  <a:pt x="1059" y="1885"/>
                  <a:pt x="1203" y="2075"/>
                </a:cubicBezTo>
                <a:cubicBezTo>
                  <a:pt x="1059" y="2003"/>
                  <a:pt x="869" y="1921"/>
                  <a:pt x="679" y="1849"/>
                </a:cubicBezTo>
                <a:cubicBezTo>
                  <a:pt x="557" y="1820"/>
                  <a:pt x="390" y="1763"/>
                  <a:pt x="254" y="1763"/>
                </a:cubicBezTo>
                <a:cubicBezTo>
                  <a:pt x="218" y="1763"/>
                  <a:pt x="185" y="1767"/>
                  <a:pt x="155" y="1777"/>
                </a:cubicBezTo>
                <a:cubicBezTo>
                  <a:pt x="118" y="1777"/>
                  <a:pt x="118" y="1777"/>
                  <a:pt x="118" y="1813"/>
                </a:cubicBezTo>
                <a:cubicBezTo>
                  <a:pt x="1" y="1957"/>
                  <a:pt x="1023" y="2491"/>
                  <a:pt x="1059" y="2563"/>
                </a:cubicBezTo>
                <a:cubicBezTo>
                  <a:pt x="1583" y="3051"/>
                  <a:pt x="1737" y="3766"/>
                  <a:pt x="2189" y="4335"/>
                </a:cubicBezTo>
                <a:lnTo>
                  <a:pt x="3238" y="3241"/>
                </a:lnTo>
                <a:cubicBezTo>
                  <a:pt x="2903" y="2753"/>
                  <a:pt x="2939" y="2147"/>
                  <a:pt x="3012" y="1623"/>
                </a:cubicBezTo>
                <a:cubicBezTo>
                  <a:pt x="3012" y="1469"/>
                  <a:pt x="3238" y="872"/>
                  <a:pt x="2975" y="872"/>
                </a:cubicBezTo>
                <a:cubicBezTo>
                  <a:pt x="2867" y="872"/>
                  <a:pt x="2713" y="1053"/>
                  <a:pt x="2677" y="1135"/>
                </a:cubicBezTo>
                <a:cubicBezTo>
                  <a:pt x="2641" y="1243"/>
                  <a:pt x="2605" y="1325"/>
                  <a:pt x="2605" y="1433"/>
                </a:cubicBezTo>
                <a:cubicBezTo>
                  <a:pt x="2560" y="1469"/>
                  <a:pt x="2488" y="1656"/>
                  <a:pt x="2523" y="1730"/>
                </a:cubicBezTo>
                <a:lnTo>
                  <a:pt x="2523" y="1730"/>
                </a:lnTo>
                <a:cubicBezTo>
                  <a:pt x="2378" y="1432"/>
                  <a:pt x="2297" y="1134"/>
                  <a:pt x="2189" y="827"/>
                </a:cubicBezTo>
                <a:cubicBezTo>
                  <a:pt x="2153" y="646"/>
                  <a:pt x="2035" y="420"/>
                  <a:pt x="1927" y="231"/>
                </a:cubicBezTo>
                <a:cubicBezTo>
                  <a:pt x="1893" y="203"/>
                  <a:pt x="1755" y="0"/>
                  <a:pt x="1659" y="0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6" name="Google Shape;506;p11"/>
          <p:cNvSpPr/>
          <p:nvPr/>
        </p:nvSpPr>
        <p:spPr>
          <a:xfrm>
            <a:off x="6881327" y="2009863"/>
            <a:ext cx="383635" cy="276237"/>
          </a:xfrm>
          <a:custGeom>
            <a:avLst/>
            <a:gdLst/>
            <a:ahLst/>
            <a:cxnLst/>
            <a:rect l="l" t="t" r="r" b="b"/>
            <a:pathLst>
              <a:path w="6294" h="4532" extrusionOk="0">
                <a:moveTo>
                  <a:pt x="3048" y="0"/>
                </a:moveTo>
                <a:cubicBezTo>
                  <a:pt x="2189" y="37"/>
                  <a:pt x="1131" y="380"/>
                  <a:pt x="643" y="1131"/>
                </a:cubicBezTo>
                <a:cubicBezTo>
                  <a:pt x="1" y="2107"/>
                  <a:pt x="37" y="3463"/>
                  <a:pt x="525" y="4449"/>
                </a:cubicBezTo>
                <a:cubicBezTo>
                  <a:pt x="551" y="4507"/>
                  <a:pt x="596" y="4531"/>
                  <a:pt x="643" y="4531"/>
                </a:cubicBezTo>
                <a:cubicBezTo>
                  <a:pt x="740" y="4531"/>
                  <a:pt x="842" y="4424"/>
                  <a:pt x="787" y="4295"/>
                </a:cubicBezTo>
                <a:cubicBezTo>
                  <a:pt x="381" y="3427"/>
                  <a:pt x="299" y="2261"/>
                  <a:pt x="787" y="1429"/>
                </a:cubicBezTo>
                <a:cubicBezTo>
                  <a:pt x="1203" y="679"/>
                  <a:pt x="2107" y="416"/>
                  <a:pt x="2903" y="299"/>
                </a:cubicBezTo>
                <a:cubicBezTo>
                  <a:pt x="3013" y="287"/>
                  <a:pt x="3124" y="281"/>
                  <a:pt x="3236" y="281"/>
                </a:cubicBezTo>
                <a:cubicBezTo>
                  <a:pt x="3811" y="281"/>
                  <a:pt x="4394" y="435"/>
                  <a:pt x="4901" y="715"/>
                </a:cubicBezTo>
                <a:cubicBezTo>
                  <a:pt x="5914" y="1320"/>
                  <a:pt x="6031" y="3129"/>
                  <a:pt x="5353" y="3997"/>
                </a:cubicBezTo>
                <a:cubicBezTo>
                  <a:pt x="5266" y="4103"/>
                  <a:pt x="5347" y="4234"/>
                  <a:pt x="5439" y="4234"/>
                </a:cubicBezTo>
                <a:cubicBezTo>
                  <a:pt x="5471" y="4234"/>
                  <a:pt x="5505" y="4218"/>
                  <a:pt x="5534" y="4177"/>
                </a:cubicBezTo>
                <a:cubicBezTo>
                  <a:pt x="6293" y="3319"/>
                  <a:pt x="6212" y="2035"/>
                  <a:pt x="5651" y="1094"/>
                </a:cubicBezTo>
                <a:cubicBezTo>
                  <a:pt x="5127" y="227"/>
                  <a:pt x="3997" y="0"/>
                  <a:pt x="3048" y="0"/>
                </a:cubicBezTo>
                <a:close/>
              </a:path>
            </a:pathLst>
          </a:custGeom>
          <a:solidFill>
            <a:srgbClr val="363E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11"/>
          <p:cNvSpPr/>
          <p:nvPr/>
        </p:nvSpPr>
        <p:spPr>
          <a:xfrm>
            <a:off x="6810256" y="1961345"/>
            <a:ext cx="504870" cy="291048"/>
          </a:xfrm>
          <a:custGeom>
            <a:avLst/>
            <a:gdLst/>
            <a:ahLst/>
            <a:cxnLst/>
            <a:rect l="l" t="t" r="r" b="b"/>
            <a:pathLst>
              <a:path w="8283" h="4775" extrusionOk="0">
                <a:moveTo>
                  <a:pt x="5045" y="1"/>
                </a:moveTo>
                <a:cubicBezTo>
                  <a:pt x="4440" y="82"/>
                  <a:pt x="3843" y="118"/>
                  <a:pt x="3237" y="155"/>
                </a:cubicBezTo>
                <a:cubicBezTo>
                  <a:pt x="3273" y="796"/>
                  <a:pt x="3201" y="1438"/>
                  <a:pt x="3237" y="2035"/>
                </a:cubicBezTo>
                <a:cubicBezTo>
                  <a:pt x="2559" y="2153"/>
                  <a:pt x="2035" y="2225"/>
                  <a:pt x="1429" y="2532"/>
                </a:cubicBezTo>
                <a:cubicBezTo>
                  <a:pt x="823" y="2795"/>
                  <a:pt x="299" y="3210"/>
                  <a:pt x="1" y="3771"/>
                </a:cubicBezTo>
                <a:cubicBezTo>
                  <a:pt x="787" y="3997"/>
                  <a:pt x="1501" y="4377"/>
                  <a:pt x="2297" y="4521"/>
                </a:cubicBezTo>
                <a:cubicBezTo>
                  <a:pt x="3032" y="4698"/>
                  <a:pt x="3766" y="4775"/>
                  <a:pt x="4511" y="4775"/>
                </a:cubicBezTo>
                <a:cubicBezTo>
                  <a:pt x="4912" y="4775"/>
                  <a:pt x="5315" y="4752"/>
                  <a:pt x="5723" y="4711"/>
                </a:cubicBezTo>
                <a:cubicBezTo>
                  <a:pt x="6212" y="4675"/>
                  <a:pt x="6745" y="4675"/>
                  <a:pt x="7233" y="4521"/>
                </a:cubicBezTo>
                <a:cubicBezTo>
                  <a:pt x="7586" y="4429"/>
                  <a:pt x="7770" y="4331"/>
                  <a:pt x="8094" y="4331"/>
                </a:cubicBezTo>
                <a:cubicBezTo>
                  <a:pt x="8152" y="4331"/>
                  <a:pt x="8214" y="4334"/>
                  <a:pt x="8282" y="4341"/>
                </a:cubicBezTo>
                <a:cubicBezTo>
                  <a:pt x="8282" y="3436"/>
                  <a:pt x="7459" y="2569"/>
                  <a:pt x="6664" y="2261"/>
                </a:cubicBezTo>
                <a:cubicBezTo>
                  <a:pt x="6402" y="2189"/>
                  <a:pt x="6139" y="2153"/>
                  <a:pt x="5877" y="2116"/>
                </a:cubicBezTo>
                <a:cubicBezTo>
                  <a:pt x="5651" y="2056"/>
                  <a:pt x="5449" y="2021"/>
                  <a:pt x="5253" y="2021"/>
                </a:cubicBezTo>
                <a:cubicBezTo>
                  <a:pt x="5183" y="2021"/>
                  <a:pt x="5114" y="2026"/>
                  <a:pt x="5045" y="2035"/>
                </a:cubicBezTo>
                <a:cubicBezTo>
                  <a:pt x="5045" y="1854"/>
                  <a:pt x="5082" y="1"/>
                  <a:pt x="5045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8" name="Google Shape;508;p11"/>
          <p:cNvSpPr/>
          <p:nvPr/>
        </p:nvSpPr>
        <p:spPr>
          <a:xfrm>
            <a:off x="6667505" y="4363921"/>
            <a:ext cx="314759" cy="236069"/>
          </a:xfrm>
          <a:custGeom>
            <a:avLst/>
            <a:gdLst/>
            <a:ahLst/>
            <a:cxnLst/>
            <a:rect l="l" t="t" r="r" b="b"/>
            <a:pathLst>
              <a:path w="5164" h="3873" extrusionOk="0">
                <a:moveTo>
                  <a:pt x="3945" y="1"/>
                </a:moveTo>
                <a:cubicBezTo>
                  <a:pt x="3820" y="1"/>
                  <a:pt x="3735" y="10"/>
                  <a:pt x="3735" y="30"/>
                </a:cubicBezTo>
                <a:cubicBezTo>
                  <a:pt x="3617" y="554"/>
                  <a:pt x="3771" y="1314"/>
                  <a:pt x="3391" y="1720"/>
                </a:cubicBezTo>
                <a:cubicBezTo>
                  <a:pt x="3210" y="1874"/>
                  <a:pt x="2939" y="1992"/>
                  <a:pt x="2713" y="2064"/>
                </a:cubicBezTo>
                <a:cubicBezTo>
                  <a:pt x="2153" y="2218"/>
                  <a:pt x="1583" y="2326"/>
                  <a:pt x="1059" y="2552"/>
                </a:cubicBezTo>
                <a:cubicBezTo>
                  <a:pt x="534" y="2778"/>
                  <a:pt x="118" y="3077"/>
                  <a:pt x="1" y="3682"/>
                </a:cubicBezTo>
                <a:cubicBezTo>
                  <a:pt x="1" y="3718"/>
                  <a:pt x="869" y="3800"/>
                  <a:pt x="1475" y="3836"/>
                </a:cubicBezTo>
                <a:cubicBezTo>
                  <a:pt x="1773" y="3872"/>
                  <a:pt x="1963" y="3872"/>
                  <a:pt x="2035" y="3872"/>
                </a:cubicBezTo>
                <a:cubicBezTo>
                  <a:pt x="2677" y="3872"/>
                  <a:pt x="3355" y="3836"/>
                  <a:pt x="4033" y="3755"/>
                </a:cubicBezTo>
                <a:cubicBezTo>
                  <a:pt x="4151" y="3718"/>
                  <a:pt x="4937" y="3610"/>
                  <a:pt x="5163" y="3456"/>
                </a:cubicBezTo>
                <a:lnTo>
                  <a:pt x="5163" y="554"/>
                </a:lnTo>
                <a:cubicBezTo>
                  <a:pt x="5127" y="364"/>
                  <a:pt x="5055" y="220"/>
                  <a:pt x="4937" y="138"/>
                </a:cubicBezTo>
                <a:cubicBezTo>
                  <a:pt x="4859" y="60"/>
                  <a:pt x="4269" y="1"/>
                  <a:pt x="3945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9" name="Google Shape;509;p11"/>
          <p:cNvSpPr/>
          <p:nvPr/>
        </p:nvSpPr>
        <p:spPr>
          <a:xfrm>
            <a:off x="7163478" y="4363921"/>
            <a:ext cx="316953" cy="236069"/>
          </a:xfrm>
          <a:custGeom>
            <a:avLst/>
            <a:gdLst/>
            <a:ahLst/>
            <a:cxnLst/>
            <a:rect l="l" t="t" r="r" b="b"/>
            <a:pathLst>
              <a:path w="5200" h="3873" extrusionOk="0">
                <a:moveTo>
                  <a:pt x="1248" y="1"/>
                </a:moveTo>
                <a:cubicBezTo>
                  <a:pt x="922" y="1"/>
                  <a:pt x="350" y="60"/>
                  <a:pt x="272" y="138"/>
                </a:cubicBezTo>
                <a:cubicBezTo>
                  <a:pt x="154" y="220"/>
                  <a:pt x="82" y="364"/>
                  <a:pt x="46" y="554"/>
                </a:cubicBezTo>
                <a:cubicBezTo>
                  <a:pt x="1" y="1494"/>
                  <a:pt x="1" y="2480"/>
                  <a:pt x="1" y="3456"/>
                </a:cubicBezTo>
                <a:cubicBezTo>
                  <a:pt x="272" y="3610"/>
                  <a:pt x="1059" y="3718"/>
                  <a:pt x="1176" y="3755"/>
                </a:cubicBezTo>
                <a:cubicBezTo>
                  <a:pt x="1854" y="3836"/>
                  <a:pt x="2487" y="3872"/>
                  <a:pt x="3165" y="3872"/>
                </a:cubicBezTo>
                <a:cubicBezTo>
                  <a:pt x="3210" y="3872"/>
                  <a:pt x="3436" y="3872"/>
                  <a:pt x="3735" y="3836"/>
                </a:cubicBezTo>
                <a:cubicBezTo>
                  <a:pt x="4340" y="3800"/>
                  <a:pt x="5199" y="3718"/>
                  <a:pt x="5199" y="3682"/>
                </a:cubicBezTo>
                <a:cubicBezTo>
                  <a:pt x="5091" y="3077"/>
                  <a:pt x="4675" y="2778"/>
                  <a:pt x="4151" y="2552"/>
                </a:cubicBezTo>
                <a:cubicBezTo>
                  <a:pt x="3617" y="2326"/>
                  <a:pt x="3020" y="2218"/>
                  <a:pt x="2487" y="2064"/>
                </a:cubicBezTo>
                <a:cubicBezTo>
                  <a:pt x="2225" y="1992"/>
                  <a:pt x="1999" y="1874"/>
                  <a:pt x="1809" y="1720"/>
                </a:cubicBezTo>
                <a:cubicBezTo>
                  <a:pt x="1402" y="1314"/>
                  <a:pt x="1583" y="554"/>
                  <a:pt x="1474" y="30"/>
                </a:cubicBezTo>
                <a:cubicBezTo>
                  <a:pt x="1464" y="10"/>
                  <a:pt x="1375" y="1"/>
                  <a:pt x="1248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p11"/>
          <p:cNvSpPr/>
          <p:nvPr/>
        </p:nvSpPr>
        <p:spPr>
          <a:xfrm>
            <a:off x="6800869" y="2978647"/>
            <a:ext cx="241433" cy="1437809"/>
          </a:xfrm>
          <a:custGeom>
            <a:avLst/>
            <a:gdLst/>
            <a:ahLst/>
            <a:cxnLst/>
            <a:rect l="l" t="t" r="r" b="b"/>
            <a:pathLst>
              <a:path w="3961" h="23589" extrusionOk="0">
                <a:moveTo>
                  <a:pt x="3961" y="1"/>
                </a:moveTo>
                <a:lnTo>
                  <a:pt x="1" y="118"/>
                </a:lnTo>
                <a:lnTo>
                  <a:pt x="1203" y="23588"/>
                </a:lnTo>
                <a:lnTo>
                  <a:pt x="3165" y="23588"/>
                </a:lnTo>
                <a:lnTo>
                  <a:pt x="3961" y="1"/>
                </a:lnTo>
                <a:close/>
              </a:path>
            </a:pathLst>
          </a:custGeom>
          <a:solidFill>
            <a:srgbClr val="86C7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1" name="Google Shape;511;p11"/>
          <p:cNvSpPr/>
          <p:nvPr/>
        </p:nvSpPr>
        <p:spPr>
          <a:xfrm>
            <a:off x="7074243" y="2978647"/>
            <a:ext cx="240884" cy="1437809"/>
          </a:xfrm>
          <a:custGeom>
            <a:avLst/>
            <a:gdLst/>
            <a:ahLst/>
            <a:cxnLst/>
            <a:rect l="l" t="t" r="r" b="b"/>
            <a:pathLst>
              <a:path w="3952" h="23589" extrusionOk="0">
                <a:moveTo>
                  <a:pt x="3951" y="1"/>
                </a:moveTo>
                <a:lnTo>
                  <a:pt x="0" y="118"/>
                </a:lnTo>
                <a:lnTo>
                  <a:pt x="1203" y="23588"/>
                </a:lnTo>
                <a:lnTo>
                  <a:pt x="3165" y="23588"/>
                </a:lnTo>
                <a:lnTo>
                  <a:pt x="3951" y="1"/>
                </a:lnTo>
                <a:close/>
              </a:path>
            </a:pathLst>
          </a:custGeom>
          <a:solidFill>
            <a:srgbClr val="86C7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2" name="Google Shape;512;p11"/>
          <p:cNvSpPr/>
          <p:nvPr/>
        </p:nvSpPr>
        <p:spPr>
          <a:xfrm>
            <a:off x="6667505" y="4482535"/>
            <a:ext cx="314759" cy="117455"/>
          </a:xfrm>
          <a:custGeom>
            <a:avLst/>
            <a:gdLst/>
            <a:ahLst/>
            <a:cxnLst/>
            <a:rect l="l" t="t" r="r" b="b"/>
            <a:pathLst>
              <a:path w="5164" h="1927" extrusionOk="0">
                <a:moveTo>
                  <a:pt x="3021" y="0"/>
                </a:moveTo>
                <a:cubicBezTo>
                  <a:pt x="2939" y="46"/>
                  <a:pt x="2831" y="82"/>
                  <a:pt x="2713" y="118"/>
                </a:cubicBezTo>
                <a:cubicBezTo>
                  <a:pt x="2153" y="272"/>
                  <a:pt x="1583" y="380"/>
                  <a:pt x="1059" y="606"/>
                </a:cubicBezTo>
                <a:cubicBezTo>
                  <a:pt x="534" y="832"/>
                  <a:pt x="118" y="1131"/>
                  <a:pt x="1" y="1736"/>
                </a:cubicBezTo>
                <a:cubicBezTo>
                  <a:pt x="1" y="1772"/>
                  <a:pt x="869" y="1854"/>
                  <a:pt x="1475" y="1890"/>
                </a:cubicBezTo>
                <a:cubicBezTo>
                  <a:pt x="1773" y="1926"/>
                  <a:pt x="1963" y="1926"/>
                  <a:pt x="2035" y="1926"/>
                </a:cubicBezTo>
                <a:cubicBezTo>
                  <a:pt x="2677" y="1926"/>
                  <a:pt x="3355" y="1890"/>
                  <a:pt x="4033" y="1809"/>
                </a:cubicBezTo>
                <a:cubicBezTo>
                  <a:pt x="4151" y="1772"/>
                  <a:pt x="4937" y="1664"/>
                  <a:pt x="5163" y="1510"/>
                </a:cubicBezTo>
                <a:lnTo>
                  <a:pt x="5163" y="82"/>
                </a:lnTo>
                <a:cubicBezTo>
                  <a:pt x="4793" y="190"/>
                  <a:pt x="4413" y="380"/>
                  <a:pt x="4069" y="570"/>
                </a:cubicBezTo>
                <a:cubicBezTo>
                  <a:pt x="3735" y="344"/>
                  <a:pt x="3391" y="154"/>
                  <a:pt x="30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3" name="Google Shape;513;p11"/>
          <p:cNvSpPr/>
          <p:nvPr/>
        </p:nvSpPr>
        <p:spPr>
          <a:xfrm>
            <a:off x="7163478" y="4482535"/>
            <a:ext cx="316953" cy="117455"/>
          </a:xfrm>
          <a:custGeom>
            <a:avLst/>
            <a:gdLst/>
            <a:ahLst/>
            <a:cxnLst/>
            <a:rect l="l" t="t" r="r" b="b"/>
            <a:pathLst>
              <a:path w="5200" h="1927" extrusionOk="0">
                <a:moveTo>
                  <a:pt x="2153" y="0"/>
                </a:moveTo>
                <a:cubicBezTo>
                  <a:pt x="1809" y="154"/>
                  <a:pt x="1438" y="344"/>
                  <a:pt x="1131" y="570"/>
                </a:cubicBezTo>
                <a:cubicBezTo>
                  <a:pt x="796" y="380"/>
                  <a:pt x="417" y="190"/>
                  <a:pt x="46" y="82"/>
                </a:cubicBezTo>
                <a:cubicBezTo>
                  <a:pt x="1" y="570"/>
                  <a:pt x="1" y="1022"/>
                  <a:pt x="1" y="1510"/>
                </a:cubicBezTo>
                <a:cubicBezTo>
                  <a:pt x="272" y="1664"/>
                  <a:pt x="1059" y="1772"/>
                  <a:pt x="1176" y="1809"/>
                </a:cubicBezTo>
                <a:cubicBezTo>
                  <a:pt x="1854" y="1890"/>
                  <a:pt x="2487" y="1926"/>
                  <a:pt x="3165" y="1926"/>
                </a:cubicBezTo>
                <a:cubicBezTo>
                  <a:pt x="3210" y="1926"/>
                  <a:pt x="3436" y="1926"/>
                  <a:pt x="3735" y="1890"/>
                </a:cubicBezTo>
                <a:cubicBezTo>
                  <a:pt x="4340" y="1854"/>
                  <a:pt x="5199" y="1772"/>
                  <a:pt x="5199" y="1736"/>
                </a:cubicBezTo>
                <a:cubicBezTo>
                  <a:pt x="5091" y="1131"/>
                  <a:pt x="4675" y="832"/>
                  <a:pt x="4151" y="606"/>
                </a:cubicBezTo>
                <a:cubicBezTo>
                  <a:pt x="3617" y="380"/>
                  <a:pt x="3020" y="272"/>
                  <a:pt x="2487" y="118"/>
                </a:cubicBezTo>
                <a:cubicBezTo>
                  <a:pt x="2379" y="82"/>
                  <a:pt x="2261" y="46"/>
                  <a:pt x="21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p11"/>
          <p:cNvSpPr/>
          <p:nvPr/>
        </p:nvSpPr>
        <p:spPr>
          <a:xfrm>
            <a:off x="6821837" y="2154261"/>
            <a:ext cx="475064" cy="1284025"/>
          </a:xfrm>
          <a:custGeom>
            <a:avLst/>
            <a:gdLst/>
            <a:ahLst/>
            <a:cxnLst/>
            <a:rect l="l" t="t" r="r" b="b"/>
            <a:pathLst>
              <a:path w="7794" h="21066" extrusionOk="0">
                <a:moveTo>
                  <a:pt x="859" y="0"/>
                </a:moveTo>
                <a:cubicBezTo>
                  <a:pt x="787" y="6898"/>
                  <a:pt x="715" y="13833"/>
                  <a:pt x="0" y="20686"/>
                </a:cubicBezTo>
                <a:cubicBezTo>
                  <a:pt x="2405" y="20794"/>
                  <a:pt x="4819" y="20948"/>
                  <a:pt x="7233" y="21066"/>
                </a:cubicBezTo>
                <a:cubicBezTo>
                  <a:pt x="7378" y="21066"/>
                  <a:pt x="7568" y="21066"/>
                  <a:pt x="7685" y="20912"/>
                </a:cubicBezTo>
                <a:cubicBezTo>
                  <a:pt x="7794" y="20794"/>
                  <a:pt x="7758" y="20568"/>
                  <a:pt x="7758" y="20342"/>
                </a:cubicBezTo>
                <a:cubicBezTo>
                  <a:pt x="6853" y="14095"/>
                  <a:pt x="6284" y="7730"/>
                  <a:pt x="5986" y="1356"/>
                </a:cubicBezTo>
                <a:lnTo>
                  <a:pt x="5949" y="154"/>
                </a:lnTo>
                <a:cubicBezTo>
                  <a:pt x="5179" y="359"/>
                  <a:pt x="4395" y="463"/>
                  <a:pt x="3617" y="463"/>
                </a:cubicBezTo>
                <a:cubicBezTo>
                  <a:pt x="2679" y="463"/>
                  <a:pt x="1749" y="312"/>
                  <a:pt x="859" y="0"/>
                </a:cubicBezTo>
                <a:close/>
              </a:path>
            </a:pathLst>
          </a:custGeom>
          <a:solidFill>
            <a:srgbClr val="2854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5" name="Google Shape;515;p11"/>
          <p:cNvSpPr/>
          <p:nvPr/>
        </p:nvSpPr>
        <p:spPr>
          <a:xfrm>
            <a:off x="7124894" y="2067159"/>
            <a:ext cx="422218" cy="1405321"/>
          </a:xfrm>
          <a:custGeom>
            <a:avLst/>
            <a:gdLst/>
            <a:ahLst/>
            <a:cxnLst/>
            <a:rect l="l" t="t" r="r" b="b"/>
            <a:pathLst>
              <a:path w="6927" h="23056" extrusionOk="0">
                <a:moveTo>
                  <a:pt x="182" y="1"/>
                </a:moveTo>
                <a:lnTo>
                  <a:pt x="182" y="1"/>
                </a:lnTo>
                <a:cubicBezTo>
                  <a:pt x="263" y="37"/>
                  <a:pt x="73" y="4105"/>
                  <a:pt x="37" y="4485"/>
                </a:cubicBezTo>
                <a:cubicBezTo>
                  <a:pt x="37" y="6555"/>
                  <a:pt x="1" y="8554"/>
                  <a:pt x="37" y="10624"/>
                </a:cubicBezTo>
                <a:cubicBezTo>
                  <a:pt x="73" y="11790"/>
                  <a:pt x="109" y="13002"/>
                  <a:pt x="109" y="14204"/>
                </a:cubicBezTo>
                <a:cubicBezTo>
                  <a:pt x="109" y="17142"/>
                  <a:pt x="1" y="20117"/>
                  <a:pt x="1" y="23055"/>
                </a:cubicBezTo>
                <a:lnTo>
                  <a:pt x="5154" y="23055"/>
                </a:lnTo>
                <a:cubicBezTo>
                  <a:pt x="5154" y="22115"/>
                  <a:pt x="4973" y="21211"/>
                  <a:pt x="4892" y="20271"/>
                </a:cubicBezTo>
                <a:cubicBezTo>
                  <a:pt x="4784" y="19141"/>
                  <a:pt x="4630" y="17974"/>
                  <a:pt x="4440" y="16844"/>
                </a:cubicBezTo>
                <a:cubicBezTo>
                  <a:pt x="4295" y="15786"/>
                  <a:pt x="4142" y="14729"/>
                  <a:pt x="3952" y="13680"/>
                </a:cubicBezTo>
                <a:cubicBezTo>
                  <a:pt x="3880" y="13146"/>
                  <a:pt x="3798" y="12586"/>
                  <a:pt x="3690" y="12052"/>
                </a:cubicBezTo>
                <a:cubicBezTo>
                  <a:pt x="3572" y="11564"/>
                  <a:pt x="3464" y="11040"/>
                  <a:pt x="3310" y="10552"/>
                </a:cubicBezTo>
                <a:lnTo>
                  <a:pt x="3310" y="10552"/>
                </a:lnTo>
                <a:cubicBezTo>
                  <a:pt x="3427" y="10850"/>
                  <a:pt x="4142" y="10850"/>
                  <a:pt x="4404" y="10886"/>
                </a:cubicBezTo>
                <a:cubicBezTo>
                  <a:pt x="4640" y="10923"/>
                  <a:pt x="4885" y="10957"/>
                  <a:pt x="5124" y="10957"/>
                </a:cubicBezTo>
                <a:cubicBezTo>
                  <a:pt x="5417" y="10957"/>
                  <a:pt x="5701" y="10906"/>
                  <a:pt x="5950" y="10741"/>
                </a:cubicBezTo>
                <a:cubicBezTo>
                  <a:pt x="6926" y="10063"/>
                  <a:pt x="6592" y="8327"/>
                  <a:pt x="6284" y="7423"/>
                </a:cubicBezTo>
                <a:cubicBezTo>
                  <a:pt x="6022" y="6447"/>
                  <a:pt x="5462" y="5462"/>
                  <a:pt x="5010" y="4557"/>
                </a:cubicBezTo>
                <a:cubicBezTo>
                  <a:pt x="4594" y="3771"/>
                  <a:pt x="4214" y="2975"/>
                  <a:pt x="3762" y="2225"/>
                </a:cubicBezTo>
                <a:cubicBezTo>
                  <a:pt x="3464" y="1700"/>
                  <a:pt x="3201" y="1131"/>
                  <a:pt x="2596" y="796"/>
                </a:cubicBezTo>
                <a:cubicBezTo>
                  <a:pt x="1845" y="417"/>
                  <a:pt x="1014" y="227"/>
                  <a:pt x="1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6" name="Google Shape;516;p11"/>
          <p:cNvSpPr/>
          <p:nvPr/>
        </p:nvSpPr>
        <p:spPr>
          <a:xfrm>
            <a:off x="6422292" y="2067159"/>
            <a:ext cx="578683" cy="1405321"/>
          </a:xfrm>
          <a:custGeom>
            <a:avLst/>
            <a:gdLst/>
            <a:ahLst/>
            <a:cxnLst/>
            <a:rect l="l" t="t" r="r" b="b"/>
            <a:pathLst>
              <a:path w="9494" h="23056" extrusionOk="0">
                <a:moveTo>
                  <a:pt x="9268" y="1"/>
                </a:moveTo>
                <a:cubicBezTo>
                  <a:pt x="8436" y="227"/>
                  <a:pt x="7604" y="417"/>
                  <a:pt x="6854" y="796"/>
                </a:cubicBezTo>
                <a:cubicBezTo>
                  <a:pt x="5986" y="1285"/>
                  <a:pt x="5724" y="2225"/>
                  <a:pt x="5425" y="3057"/>
                </a:cubicBezTo>
                <a:cubicBezTo>
                  <a:pt x="5308" y="3355"/>
                  <a:pt x="3915" y="6519"/>
                  <a:pt x="3952" y="6555"/>
                </a:cubicBezTo>
                <a:cubicBezTo>
                  <a:pt x="3391" y="6103"/>
                  <a:pt x="3084" y="5498"/>
                  <a:pt x="2632" y="4973"/>
                </a:cubicBezTo>
                <a:cubicBezTo>
                  <a:pt x="2261" y="4521"/>
                  <a:pt x="1881" y="4069"/>
                  <a:pt x="1501" y="3617"/>
                </a:cubicBezTo>
                <a:cubicBezTo>
                  <a:pt x="1013" y="3961"/>
                  <a:pt x="525" y="4295"/>
                  <a:pt x="1" y="4594"/>
                </a:cubicBezTo>
                <a:cubicBezTo>
                  <a:pt x="751" y="6483"/>
                  <a:pt x="1809" y="8255"/>
                  <a:pt x="3165" y="9756"/>
                </a:cubicBezTo>
                <a:cubicBezTo>
                  <a:pt x="3391" y="9982"/>
                  <a:pt x="3572" y="10208"/>
                  <a:pt x="3843" y="10326"/>
                </a:cubicBezTo>
                <a:cubicBezTo>
                  <a:pt x="4101" y="10477"/>
                  <a:pt x="4344" y="10543"/>
                  <a:pt x="4571" y="10543"/>
                </a:cubicBezTo>
                <a:cubicBezTo>
                  <a:pt x="5467" y="10543"/>
                  <a:pt x="6121" y="9522"/>
                  <a:pt x="6510" y="8743"/>
                </a:cubicBezTo>
                <a:lnTo>
                  <a:pt x="6510" y="8743"/>
                </a:lnTo>
                <a:cubicBezTo>
                  <a:pt x="6366" y="9078"/>
                  <a:pt x="6402" y="9792"/>
                  <a:pt x="6329" y="10172"/>
                </a:cubicBezTo>
                <a:cubicBezTo>
                  <a:pt x="5877" y="12396"/>
                  <a:pt x="5380" y="14620"/>
                  <a:pt x="5009" y="16844"/>
                </a:cubicBezTo>
                <a:cubicBezTo>
                  <a:pt x="4819" y="17974"/>
                  <a:pt x="4702" y="19141"/>
                  <a:pt x="4593" y="20271"/>
                </a:cubicBezTo>
                <a:cubicBezTo>
                  <a:pt x="4521" y="21211"/>
                  <a:pt x="4331" y="22115"/>
                  <a:pt x="4331" y="23055"/>
                </a:cubicBezTo>
                <a:lnTo>
                  <a:pt x="9494" y="23055"/>
                </a:lnTo>
                <a:cubicBezTo>
                  <a:pt x="9448" y="20117"/>
                  <a:pt x="9376" y="17142"/>
                  <a:pt x="9376" y="14204"/>
                </a:cubicBezTo>
                <a:cubicBezTo>
                  <a:pt x="9376" y="13002"/>
                  <a:pt x="9376" y="11790"/>
                  <a:pt x="9412" y="10624"/>
                </a:cubicBezTo>
                <a:cubicBezTo>
                  <a:pt x="9494" y="8554"/>
                  <a:pt x="9412" y="6555"/>
                  <a:pt x="9412" y="4485"/>
                </a:cubicBezTo>
                <a:cubicBezTo>
                  <a:pt x="9412" y="4105"/>
                  <a:pt x="9186" y="37"/>
                  <a:pt x="93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7" name="Google Shape;517;p11"/>
          <p:cNvSpPr/>
          <p:nvPr/>
        </p:nvSpPr>
        <p:spPr>
          <a:xfrm>
            <a:off x="7117763" y="1984507"/>
            <a:ext cx="61" cy="55162"/>
          </a:xfrm>
          <a:custGeom>
            <a:avLst/>
            <a:gdLst/>
            <a:ahLst/>
            <a:cxnLst/>
            <a:rect l="l" t="t" r="r" b="b"/>
            <a:pathLst>
              <a:path w="1" h="905" extrusionOk="0">
                <a:moveTo>
                  <a:pt x="0" y="751"/>
                </a:moveTo>
                <a:lnTo>
                  <a:pt x="0" y="905"/>
                </a:lnTo>
                <a:lnTo>
                  <a:pt x="0" y="905"/>
                </a:lnTo>
                <a:lnTo>
                  <a:pt x="0" y="751"/>
                </a:lnTo>
                <a:lnTo>
                  <a:pt x="0" y="751"/>
                </a:lnTo>
                <a:close/>
                <a:moveTo>
                  <a:pt x="0" y="1"/>
                </a:moveTo>
                <a:lnTo>
                  <a:pt x="0" y="1"/>
                </a:lnTo>
                <a:lnTo>
                  <a:pt x="0" y="489"/>
                </a:lnTo>
                <a:lnTo>
                  <a:pt x="0" y="489"/>
                </a:lnTo>
                <a:close/>
              </a:path>
            </a:pathLst>
          </a:custGeom>
          <a:solidFill>
            <a:srgbClr val="723C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8" name="Google Shape;518;p11"/>
          <p:cNvSpPr/>
          <p:nvPr/>
        </p:nvSpPr>
        <p:spPr>
          <a:xfrm>
            <a:off x="7117763" y="2014252"/>
            <a:ext cx="61" cy="16031"/>
          </a:xfrm>
          <a:custGeom>
            <a:avLst/>
            <a:gdLst/>
            <a:ahLst/>
            <a:cxnLst/>
            <a:rect l="l" t="t" r="r" b="b"/>
            <a:pathLst>
              <a:path w="1" h="263" extrusionOk="0">
                <a:moveTo>
                  <a:pt x="0" y="1"/>
                </a:moveTo>
                <a:lnTo>
                  <a:pt x="0" y="263"/>
                </a:lnTo>
                <a:lnTo>
                  <a:pt x="0" y="263"/>
                </a:lnTo>
                <a:lnTo>
                  <a:pt x="0" y="1"/>
                </a:lnTo>
                <a:close/>
              </a:path>
            </a:pathLst>
          </a:custGeom>
          <a:solidFill>
            <a:srgbClr val="3438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519;p11"/>
          <p:cNvSpPr/>
          <p:nvPr/>
        </p:nvSpPr>
        <p:spPr>
          <a:xfrm>
            <a:off x="7007560" y="1984507"/>
            <a:ext cx="110263" cy="59612"/>
          </a:xfrm>
          <a:custGeom>
            <a:avLst/>
            <a:gdLst/>
            <a:ahLst/>
            <a:cxnLst/>
            <a:rect l="l" t="t" r="r" b="b"/>
            <a:pathLst>
              <a:path w="1809" h="978" extrusionOk="0">
                <a:moveTo>
                  <a:pt x="1808" y="1"/>
                </a:moveTo>
                <a:cubicBezTo>
                  <a:pt x="1356" y="118"/>
                  <a:pt x="904" y="154"/>
                  <a:pt x="416" y="154"/>
                </a:cubicBezTo>
                <a:lnTo>
                  <a:pt x="36" y="154"/>
                </a:lnTo>
                <a:cubicBezTo>
                  <a:pt x="36" y="380"/>
                  <a:pt x="0" y="643"/>
                  <a:pt x="0" y="905"/>
                </a:cubicBezTo>
                <a:cubicBezTo>
                  <a:pt x="299" y="977"/>
                  <a:pt x="606" y="977"/>
                  <a:pt x="904" y="977"/>
                </a:cubicBezTo>
                <a:cubicBezTo>
                  <a:pt x="1203" y="977"/>
                  <a:pt x="1510" y="977"/>
                  <a:pt x="1808" y="905"/>
                </a:cubicBezTo>
                <a:lnTo>
                  <a:pt x="1808" y="751"/>
                </a:lnTo>
                <a:lnTo>
                  <a:pt x="1808" y="489"/>
                </a:lnTo>
                <a:lnTo>
                  <a:pt x="1808" y="1"/>
                </a:lnTo>
                <a:close/>
              </a:path>
            </a:pathLst>
          </a:custGeom>
          <a:solidFill>
            <a:srgbClr val="DB8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0" name="Google Shape;520;p11"/>
          <p:cNvSpPr/>
          <p:nvPr/>
        </p:nvSpPr>
        <p:spPr>
          <a:xfrm>
            <a:off x="6727604" y="1668223"/>
            <a:ext cx="77775" cy="146591"/>
          </a:xfrm>
          <a:custGeom>
            <a:avLst/>
            <a:gdLst/>
            <a:ahLst/>
            <a:cxnLst/>
            <a:rect l="l" t="t" r="r" b="b"/>
            <a:pathLst>
              <a:path w="1276" h="2405" extrusionOk="0">
                <a:moveTo>
                  <a:pt x="760" y="1"/>
                </a:moveTo>
                <a:cubicBezTo>
                  <a:pt x="692" y="1"/>
                  <a:pt x="624" y="10"/>
                  <a:pt x="561" y="27"/>
                </a:cubicBezTo>
                <a:cubicBezTo>
                  <a:pt x="335" y="109"/>
                  <a:pt x="145" y="335"/>
                  <a:pt x="73" y="597"/>
                </a:cubicBezTo>
                <a:cubicBezTo>
                  <a:pt x="0" y="859"/>
                  <a:pt x="37" y="1157"/>
                  <a:pt x="109" y="1383"/>
                </a:cubicBezTo>
                <a:cubicBezTo>
                  <a:pt x="145" y="1537"/>
                  <a:pt x="190" y="1691"/>
                  <a:pt x="263" y="1835"/>
                </a:cubicBezTo>
                <a:cubicBezTo>
                  <a:pt x="452" y="2143"/>
                  <a:pt x="787" y="2324"/>
                  <a:pt x="1130" y="2405"/>
                </a:cubicBezTo>
                <a:lnTo>
                  <a:pt x="1275" y="289"/>
                </a:lnTo>
                <a:cubicBezTo>
                  <a:pt x="1193" y="90"/>
                  <a:pt x="975" y="1"/>
                  <a:pt x="760" y="1"/>
                </a:cubicBezTo>
                <a:close/>
              </a:path>
            </a:pathLst>
          </a:custGeom>
          <a:solidFill>
            <a:srgbClr val="D38D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1" name="Google Shape;521;p11"/>
          <p:cNvSpPr/>
          <p:nvPr/>
        </p:nvSpPr>
        <p:spPr>
          <a:xfrm>
            <a:off x="6752960" y="1691568"/>
            <a:ext cx="43581" cy="72594"/>
          </a:xfrm>
          <a:custGeom>
            <a:avLst/>
            <a:gdLst/>
            <a:ahLst/>
            <a:cxnLst/>
            <a:rect l="l" t="t" r="r" b="b"/>
            <a:pathLst>
              <a:path w="715" h="1191" extrusionOk="0">
                <a:moveTo>
                  <a:pt x="72" y="0"/>
                </a:moveTo>
                <a:cubicBezTo>
                  <a:pt x="49" y="0"/>
                  <a:pt x="36" y="9"/>
                  <a:pt x="36" y="24"/>
                </a:cubicBezTo>
                <a:cubicBezTo>
                  <a:pt x="0" y="24"/>
                  <a:pt x="73" y="60"/>
                  <a:pt x="181" y="132"/>
                </a:cubicBezTo>
                <a:cubicBezTo>
                  <a:pt x="262" y="214"/>
                  <a:pt x="371" y="358"/>
                  <a:pt x="452" y="512"/>
                </a:cubicBezTo>
                <a:cubicBezTo>
                  <a:pt x="525" y="702"/>
                  <a:pt x="561" y="856"/>
                  <a:pt x="597" y="1000"/>
                </a:cubicBezTo>
                <a:cubicBezTo>
                  <a:pt x="633" y="1118"/>
                  <a:pt x="678" y="1190"/>
                  <a:pt x="714" y="1190"/>
                </a:cubicBezTo>
                <a:lnTo>
                  <a:pt x="714" y="964"/>
                </a:lnTo>
                <a:cubicBezTo>
                  <a:pt x="678" y="856"/>
                  <a:pt x="633" y="666"/>
                  <a:pt x="561" y="476"/>
                </a:cubicBezTo>
                <a:cubicBezTo>
                  <a:pt x="488" y="286"/>
                  <a:pt x="335" y="132"/>
                  <a:pt x="226" y="60"/>
                </a:cubicBezTo>
                <a:cubicBezTo>
                  <a:pt x="157" y="18"/>
                  <a:pt x="104" y="0"/>
                  <a:pt x="72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2" name="Google Shape;522;p11"/>
          <p:cNvSpPr/>
          <p:nvPr/>
        </p:nvSpPr>
        <p:spPr>
          <a:xfrm>
            <a:off x="6771124" y="1718326"/>
            <a:ext cx="13836" cy="53272"/>
          </a:xfrm>
          <a:custGeom>
            <a:avLst/>
            <a:gdLst/>
            <a:ahLst/>
            <a:cxnLst/>
            <a:rect l="l" t="t" r="r" b="b"/>
            <a:pathLst>
              <a:path w="227" h="874" extrusionOk="0">
                <a:moveTo>
                  <a:pt x="154" y="1"/>
                </a:moveTo>
                <a:cubicBezTo>
                  <a:pt x="109" y="1"/>
                  <a:pt x="1" y="191"/>
                  <a:pt x="1" y="453"/>
                </a:cubicBezTo>
                <a:cubicBezTo>
                  <a:pt x="1" y="693"/>
                  <a:pt x="130" y="873"/>
                  <a:pt x="179" y="873"/>
                </a:cubicBezTo>
                <a:cubicBezTo>
                  <a:pt x="184" y="873"/>
                  <a:pt x="187" y="872"/>
                  <a:pt x="190" y="869"/>
                </a:cubicBezTo>
                <a:cubicBezTo>
                  <a:pt x="227" y="824"/>
                  <a:pt x="154" y="679"/>
                  <a:pt x="109" y="453"/>
                </a:cubicBezTo>
                <a:cubicBezTo>
                  <a:pt x="109" y="227"/>
                  <a:pt x="190" y="37"/>
                  <a:pt x="154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3" name="Google Shape;523;p11"/>
          <p:cNvSpPr/>
          <p:nvPr/>
        </p:nvSpPr>
        <p:spPr>
          <a:xfrm>
            <a:off x="6757349" y="1672063"/>
            <a:ext cx="71132" cy="55162"/>
          </a:xfrm>
          <a:custGeom>
            <a:avLst/>
            <a:gdLst/>
            <a:ahLst/>
            <a:cxnLst/>
            <a:rect l="l" t="t" r="r" b="b"/>
            <a:pathLst>
              <a:path w="1167" h="905" extrusionOk="0">
                <a:moveTo>
                  <a:pt x="73" y="0"/>
                </a:moveTo>
                <a:lnTo>
                  <a:pt x="1" y="154"/>
                </a:lnTo>
                <a:lnTo>
                  <a:pt x="1095" y="904"/>
                </a:lnTo>
                <a:lnTo>
                  <a:pt x="1167" y="796"/>
                </a:lnTo>
                <a:lnTo>
                  <a:pt x="73" y="0"/>
                </a:ln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4" name="Google Shape;524;p11"/>
          <p:cNvSpPr/>
          <p:nvPr/>
        </p:nvSpPr>
        <p:spPr>
          <a:xfrm>
            <a:off x="6741379" y="1695225"/>
            <a:ext cx="55162" cy="100876"/>
          </a:xfrm>
          <a:custGeom>
            <a:avLst/>
            <a:gdLst/>
            <a:ahLst/>
            <a:cxnLst/>
            <a:rect l="l" t="t" r="r" b="b"/>
            <a:pathLst>
              <a:path w="905" h="1655" extrusionOk="0">
                <a:moveTo>
                  <a:pt x="868" y="832"/>
                </a:moveTo>
                <a:cubicBezTo>
                  <a:pt x="868" y="859"/>
                  <a:pt x="889" y="866"/>
                  <a:pt x="899" y="883"/>
                </a:cubicBezTo>
                <a:lnTo>
                  <a:pt x="899" y="883"/>
                </a:lnTo>
                <a:cubicBezTo>
                  <a:pt x="895" y="866"/>
                  <a:pt x="886" y="849"/>
                  <a:pt x="868" y="832"/>
                </a:cubicBezTo>
                <a:close/>
                <a:moveTo>
                  <a:pt x="899" y="883"/>
                </a:moveTo>
                <a:cubicBezTo>
                  <a:pt x="904" y="902"/>
                  <a:pt x="904" y="921"/>
                  <a:pt x="904" y="940"/>
                </a:cubicBezTo>
                <a:lnTo>
                  <a:pt x="904" y="904"/>
                </a:lnTo>
                <a:cubicBezTo>
                  <a:pt x="904" y="896"/>
                  <a:pt x="902" y="889"/>
                  <a:pt x="899" y="883"/>
                </a:cubicBezTo>
                <a:close/>
                <a:moveTo>
                  <a:pt x="263" y="0"/>
                </a:moveTo>
                <a:cubicBezTo>
                  <a:pt x="190" y="0"/>
                  <a:pt x="145" y="118"/>
                  <a:pt x="109" y="190"/>
                </a:cubicBezTo>
                <a:cubicBezTo>
                  <a:pt x="0" y="524"/>
                  <a:pt x="37" y="904"/>
                  <a:pt x="226" y="1248"/>
                </a:cubicBezTo>
                <a:cubicBezTo>
                  <a:pt x="299" y="1392"/>
                  <a:pt x="416" y="1546"/>
                  <a:pt x="561" y="1618"/>
                </a:cubicBezTo>
                <a:cubicBezTo>
                  <a:pt x="642" y="1655"/>
                  <a:pt x="678" y="1655"/>
                  <a:pt x="751" y="1655"/>
                </a:cubicBezTo>
                <a:lnTo>
                  <a:pt x="868" y="1655"/>
                </a:lnTo>
                <a:cubicBezTo>
                  <a:pt x="868" y="1485"/>
                  <a:pt x="900" y="1308"/>
                  <a:pt x="904" y="1130"/>
                </a:cubicBezTo>
                <a:lnTo>
                  <a:pt x="904" y="1130"/>
                </a:lnTo>
                <a:cubicBezTo>
                  <a:pt x="904" y="1130"/>
                  <a:pt x="904" y="1130"/>
                  <a:pt x="904" y="1130"/>
                </a:cubicBezTo>
                <a:lnTo>
                  <a:pt x="904" y="1094"/>
                </a:lnTo>
                <a:cubicBezTo>
                  <a:pt x="904" y="1106"/>
                  <a:pt x="904" y="1118"/>
                  <a:pt x="904" y="1130"/>
                </a:cubicBezTo>
                <a:lnTo>
                  <a:pt x="904" y="1130"/>
                </a:lnTo>
                <a:cubicBezTo>
                  <a:pt x="868" y="1130"/>
                  <a:pt x="823" y="1057"/>
                  <a:pt x="787" y="940"/>
                </a:cubicBezTo>
                <a:cubicBezTo>
                  <a:pt x="751" y="796"/>
                  <a:pt x="715" y="642"/>
                  <a:pt x="642" y="488"/>
                </a:cubicBezTo>
                <a:cubicBezTo>
                  <a:pt x="642" y="570"/>
                  <a:pt x="597" y="678"/>
                  <a:pt x="597" y="832"/>
                </a:cubicBezTo>
                <a:cubicBezTo>
                  <a:pt x="642" y="1058"/>
                  <a:pt x="715" y="1203"/>
                  <a:pt x="678" y="1248"/>
                </a:cubicBezTo>
                <a:cubicBezTo>
                  <a:pt x="642" y="1248"/>
                  <a:pt x="489" y="1094"/>
                  <a:pt x="489" y="832"/>
                </a:cubicBezTo>
                <a:cubicBezTo>
                  <a:pt x="489" y="606"/>
                  <a:pt x="561" y="452"/>
                  <a:pt x="597" y="416"/>
                </a:cubicBezTo>
                <a:cubicBezTo>
                  <a:pt x="525" y="262"/>
                  <a:pt x="452" y="154"/>
                  <a:pt x="371" y="72"/>
                </a:cubicBezTo>
                <a:cubicBezTo>
                  <a:pt x="299" y="36"/>
                  <a:pt x="263" y="0"/>
                  <a:pt x="263" y="0"/>
                </a:cubicBezTo>
                <a:close/>
              </a:path>
            </a:pathLst>
          </a:custGeom>
          <a:solidFill>
            <a:srgbClr val="CD7F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5" name="Google Shape;525;p11"/>
          <p:cNvSpPr/>
          <p:nvPr/>
        </p:nvSpPr>
        <p:spPr>
          <a:xfrm>
            <a:off x="6757349" y="1695225"/>
            <a:ext cx="39192" cy="68937"/>
          </a:xfrm>
          <a:custGeom>
            <a:avLst/>
            <a:gdLst/>
            <a:ahLst/>
            <a:cxnLst/>
            <a:rect l="l" t="t" r="r" b="b"/>
            <a:pathLst>
              <a:path w="643" h="1131" extrusionOk="0">
                <a:moveTo>
                  <a:pt x="1" y="0"/>
                </a:moveTo>
                <a:cubicBezTo>
                  <a:pt x="1" y="0"/>
                  <a:pt x="37" y="36"/>
                  <a:pt x="109" y="72"/>
                </a:cubicBezTo>
                <a:cubicBezTo>
                  <a:pt x="190" y="154"/>
                  <a:pt x="263" y="262"/>
                  <a:pt x="335" y="416"/>
                </a:cubicBezTo>
                <a:cubicBezTo>
                  <a:pt x="335" y="380"/>
                  <a:pt x="335" y="380"/>
                  <a:pt x="380" y="380"/>
                </a:cubicBezTo>
                <a:lnTo>
                  <a:pt x="380" y="488"/>
                </a:lnTo>
                <a:cubicBezTo>
                  <a:pt x="453" y="642"/>
                  <a:pt x="489" y="796"/>
                  <a:pt x="525" y="940"/>
                </a:cubicBezTo>
                <a:cubicBezTo>
                  <a:pt x="561" y="1058"/>
                  <a:pt x="606" y="1130"/>
                  <a:pt x="642" y="1130"/>
                </a:cubicBezTo>
                <a:lnTo>
                  <a:pt x="642" y="1094"/>
                </a:lnTo>
                <a:lnTo>
                  <a:pt x="642" y="1022"/>
                </a:lnTo>
                <a:lnTo>
                  <a:pt x="642" y="977"/>
                </a:lnTo>
                <a:lnTo>
                  <a:pt x="642" y="904"/>
                </a:lnTo>
                <a:cubicBezTo>
                  <a:pt x="642" y="868"/>
                  <a:pt x="606" y="868"/>
                  <a:pt x="606" y="832"/>
                </a:cubicBezTo>
                <a:cubicBezTo>
                  <a:pt x="525" y="524"/>
                  <a:pt x="380" y="262"/>
                  <a:pt x="154" y="36"/>
                </a:cubicBezTo>
                <a:cubicBezTo>
                  <a:pt x="109" y="36"/>
                  <a:pt x="109" y="0"/>
                  <a:pt x="37" y="0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6" name="Google Shape;526;p11"/>
          <p:cNvSpPr/>
          <p:nvPr/>
        </p:nvSpPr>
        <p:spPr>
          <a:xfrm>
            <a:off x="6771124" y="1718326"/>
            <a:ext cx="13836" cy="52968"/>
          </a:xfrm>
          <a:custGeom>
            <a:avLst/>
            <a:gdLst/>
            <a:ahLst/>
            <a:cxnLst/>
            <a:rect l="l" t="t" r="r" b="b"/>
            <a:pathLst>
              <a:path w="227" h="869" extrusionOk="0">
                <a:moveTo>
                  <a:pt x="154" y="1"/>
                </a:moveTo>
                <a:cubicBezTo>
                  <a:pt x="109" y="1"/>
                  <a:pt x="109" y="1"/>
                  <a:pt x="109" y="37"/>
                </a:cubicBezTo>
                <a:cubicBezTo>
                  <a:pt x="73" y="73"/>
                  <a:pt x="1" y="227"/>
                  <a:pt x="1" y="453"/>
                </a:cubicBezTo>
                <a:cubicBezTo>
                  <a:pt x="1" y="715"/>
                  <a:pt x="154" y="869"/>
                  <a:pt x="190" y="869"/>
                </a:cubicBezTo>
                <a:cubicBezTo>
                  <a:pt x="227" y="824"/>
                  <a:pt x="154" y="679"/>
                  <a:pt x="109" y="453"/>
                </a:cubicBezTo>
                <a:cubicBezTo>
                  <a:pt x="109" y="299"/>
                  <a:pt x="154" y="191"/>
                  <a:pt x="154" y="109"/>
                </a:cubicBezTo>
                <a:lnTo>
                  <a:pt x="154" y="1"/>
                </a:ln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7" name="Google Shape;527;p11"/>
          <p:cNvSpPr/>
          <p:nvPr/>
        </p:nvSpPr>
        <p:spPr>
          <a:xfrm>
            <a:off x="6789288" y="1485791"/>
            <a:ext cx="576489" cy="508161"/>
          </a:xfrm>
          <a:custGeom>
            <a:avLst/>
            <a:gdLst/>
            <a:ahLst/>
            <a:cxnLst/>
            <a:rect l="l" t="t" r="r" b="b"/>
            <a:pathLst>
              <a:path w="9458" h="8337" extrusionOk="0">
                <a:moveTo>
                  <a:pt x="3649" y="1"/>
                </a:moveTo>
                <a:cubicBezTo>
                  <a:pt x="3253" y="1"/>
                  <a:pt x="2855" y="46"/>
                  <a:pt x="2451" y="163"/>
                </a:cubicBezTo>
                <a:cubicBezTo>
                  <a:pt x="1583" y="389"/>
                  <a:pt x="941" y="1293"/>
                  <a:pt x="607" y="2044"/>
                </a:cubicBezTo>
                <a:cubicBezTo>
                  <a:pt x="263" y="2794"/>
                  <a:pt x="155" y="3626"/>
                  <a:pt x="118" y="4458"/>
                </a:cubicBezTo>
                <a:cubicBezTo>
                  <a:pt x="82" y="5208"/>
                  <a:pt x="1" y="6112"/>
                  <a:pt x="308" y="6790"/>
                </a:cubicBezTo>
                <a:cubicBezTo>
                  <a:pt x="534" y="7242"/>
                  <a:pt x="905" y="7622"/>
                  <a:pt x="1321" y="7848"/>
                </a:cubicBezTo>
                <a:cubicBezTo>
                  <a:pt x="1845" y="8146"/>
                  <a:pt x="2523" y="8255"/>
                  <a:pt x="3165" y="8300"/>
                </a:cubicBezTo>
                <a:cubicBezTo>
                  <a:pt x="3355" y="8300"/>
                  <a:pt x="3545" y="8336"/>
                  <a:pt x="3735" y="8336"/>
                </a:cubicBezTo>
                <a:cubicBezTo>
                  <a:pt x="4521" y="8336"/>
                  <a:pt x="5317" y="8255"/>
                  <a:pt x="6031" y="7957"/>
                </a:cubicBezTo>
                <a:cubicBezTo>
                  <a:pt x="6863" y="7622"/>
                  <a:pt x="7351" y="7089"/>
                  <a:pt x="7387" y="6148"/>
                </a:cubicBezTo>
                <a:cubicBezTo>
                  <a:pt x="7549" y="6172"/>
                  <a:pt x="7718" y="6188"/>
                  <a:pt x="7888" y="6188"/>
                </a:cubicBezTo>
                <a:cubicBezTo>
                  <a:pt x="8234" y="6188"/>
                  <a:pt x="8579" y="6122"/>
                  <a:pt x="8852" y="5922"/>
                </a:cubicBezTo>
                <a:cubicBezTo>
                  <a:pt x="9232" y="5624"/>
                  <a:pt x="9458" y="5091"/>
                  <a:pt x="9386" y="4639"/>
                </a:cubicBezTo>
                <a:cubicBezTo>
                  <a:pt x="9324" y="4126"/>
                  <a:pt x="8989" y="3769"/>
                  <a:pt x="8552" y="3769"/>
                </a:cubicBezTo>
                <a:cubicBezTo>
                  <a:pt x="8411" y="3769"/>
                  <a:pt x="8259" y="3806"/>
                  <a:pt x="8102" y="3888"/>
                </a:cubicBezTo>
                <a:cubicBezTo>
                  <a:pt x="7840" y="4042"/>
                  <a:pt x="7613" y="4304"/>
                  <a:pt x="7496" y="4566"/>
                </a:cubicBezTo>
                <a:cubicBezTo>
                  <a:pt x="7577" y="4340"/>
                  <a:pt x="7613" y="4006"/>
                  <a:pt x="7686" y="3734"/>
                </a:cubicBezTo>
                <a:cubicBezTo>
                  <a:pt x="7767" y="3436"/>
                  <a:pt x="7803" y="3102"/>
                  <a:pt x="7803" y="2758"/>
                </a:cubicBezTo>
                <a:cubicBezTo>
                  <a:pt x="7803" y="1402"/>
                  <a:pt x="6863" y="498"/>
                  <a:pt x="5579" y="236"/>
                </a:cubicBezTo>
                <a:cubicBezTo>
                  <a:pt x="4926" y="118"/>
                  <a:pt x="4289" y="1"/>
                  <a:pt x="3649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8" name="Google Shape;528;p11"/>
          <p:cNvSpPr/>
          <p:nvPr/>
        </p:nvSpPr>
        <p:spPr>
          <a:xfrm>
            <a:off x="7255516" y="1749412"/>
            <a:ext cx="80518" cy="99596"/>
          </a:xfrm>
          <a:custGeom>
            <a:avLst/>
            <a:gdLst/>
            <a:ahLst/>
            <a:cxnLst/>
            <a:rect l="l" t="t" r="r" b="b"/>
            <a:pathLst>
              <a:path w="1321" h="1634" extrusionOk="0">
                <a:moveTo>
                  <a:pt x="1274" y="1"/>
                </a:moveTo>
                <a:cubicBezTo>
                  <a:pt x="1216" y="1"/>
                  <a:pt x="1116" y="35"/>
                  <a:pt x="977" y="88"/>
                </a:cubicBezTo>
                <a:cubicBezTo>
                  <a:pt x="796" y="169"/>
                  <a:pt x="525" y="314"/>
                  <a:pt x="299" y="540"/>
                </a:cubicBezTo>
                <a:cubicBezTo>
                  <a:pt x="118" y="811"/>
                  <a:pt x="1" y="1073"/>
                  <a:pt x="1" y="1299"/>
                </a:cubicBezTo>
                <a:cubicBezTo>
                  <a:pt x="1" y="1525"/>
                  <a:pt x="37" y="1634"/>
                  <a:pt x="73" y="1634"/>
                </a:cubicBezTo>
                <a:cubicBezTo>
                  <a:pt x="73" y="1634"/>
                  <a:pt x="37" y="1489"/>
                  <a:pt x="73" y="1299"/>
                </a:cubicBezTo>
                <a:cubicBezTo>
                  <a:pt x="118" y="1109"/>
                  <a:pt x="227" y="847"/>
                  <a:pt x="417" y="621"/>
                </a:cubicBezTo>
                <a:cubicBezTo>
                  <a:pt x="606" y="431"/>
                  <a:pt x="832" y="277"/>
                  <a:pt x="1022" y="169"/>
                </a:cubicBezTo>
                <a:cubicBezTo>
                  <a:pt x="1203" y="88"/>
                  <a:pt x="1321" y="15"/>
                  <a:pt x="1321" y="15"/>
                </a:cubicBezTo>
                <a:cubicBezTo>
                  <a:pt x="1311" y="5"/>
                  <a:pt x="1295" y="1"/>
                  <a:pt x="1274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9" name="Google Shape;529;p11"/>
          <p:cNvSpPr/>
          <p:nvPr/>
        </p:nvSpPr>
        <p:spPr>
          <a:xfrm>
            <a:off x="7262709" y="1781412"/>
            <a:ext cx="32000" cy="49432"/>
          </a:xfrm>
          <a:custGeom>
            <a:avLst/>
            <a:gdLst/>
            <a:ahLst/>
            <a:cxnLst/>
            <a:rect l="l" t="t" r="r" b="b"/>
            <a:pathLst>
              <a:path w="525" h="811" extrusionOk="0">
                <a:moveTo>
                  <a:pt x="312" y="1"/>
                </a:moveTo>
                <a:cubicBezTo>
                  <a:pt x="304" y="1"/>
                  <a:pt x="299" y="5"/>
                  <a:pt x="299" y="15"/>
                </a:cubicBezTo>
                <a:cubicBezTo>
                  <a:pt x="299" y="15"/>
                  <a:pt x="335" y="60"/>
                  <a:pt x="371" y="132"/>
                </a:cubicBezTo>
                <a:cubicBezTo>
                  <a:pt x="407" y="204"/>
                  <a:pt x="407" y="322"/>
                  <a:pt x="335" y="430"/>
                </a:cubicBezTo>
                <a:cubicBezTo>
                  <a:pt x="262" y="548"/>
                  <a:pt x="181" y="620"/>
                  <a:pt x="109" y="693"/>
                </a:cubicBezTo>
                <a:cubicBezTo>
                  <a:pt x="36" y="774"/>
                  <a:pt x="0" y="810"/>
                  <a:pt x="0" y="810"/>
                </a:cubicBezTo>
                <a:cubicBezTo>
                  <a:pt x="36" y="810"/>
                  <a:pt x="73" y="810"/>
                  <a:pt x="145" y="774"/>
                </a:cubicBezTo>
                <a:cubicBezTo>
                  <a:pt x="262" y="738"/>
                  <a:pt x="371" y="656"/>
                  <a:pt x="452" y="512"/>
                </a:cubicBezTo>
                <a:cubicBezTo>
                  <a:pt x="525" y="358"/>
                  <a:pt x="525" y="168"/>
                  <a:pt x="452" y="96"/>
                </a:cubicBezTo>
                <a:cubicBezTo>
                  <a:pt x="392" y="36"/>
                  <a:pt x="337" y="1"/>
                  <a:pt x="312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0" name="Google Shape;530;p11"/>
          <p:cNvSpPr/>
          <p:nvPr/>
        </p:nvSpPr>
        <p:spPr>
          <a:xfrm>
            <a:off x="6918264" y="1721801"/>
            <a:ext cx="43581" cy="71193"/>
          </a:xfrm>
          <a:custGeom>
            <a:avLst/>
            <a:gdLst/>
            <a:ahLst/>
            <a:cxnLst/>
            <a:rect l="l" t="t" r="r" b="b"/>
            <a:pathLst>
              <a:path w="715" h="1168" extrusionOk="0">
                <a:moveTo>
                  <a:pt x="601" y="0"/>
                </a:moveTo>
                <a:cubicBezTo>
                  <a:pt x="562" y="0"/>
                  <a:pt x="513" y="4"/>
                  <a:pt x="453" y="16"/>
                </a:cubicBezTo>
                <a:cubicBezTo>
                  <a:pt x="299" y="52"/>
                  <a:pt x="109" y="242"/>
                  <a:pt x="73" y="504"/>
                </a:cubicBezTo>
                <a:cubicBezTo>
                  <a:pt x="1" y="767"/>
                  <a:pt x="145" y="993"/>
                  <a:pt x="299" y="1074"/>
                </a:cubicBezTo>
                <a:cubicBezTo>
                  <a:pt x="396" y="1143"/>
                  <a:pt x="461" y="1168"/>
                  <a:pt x="495" y="1168"/>
                </a:cubicBezTo>
                <a:cubicBezTo>
                  <a:pt x="515" y="1168"/>
                  <a:pt x="525" y="1159"/>
                  <a:pt x="525" y="1146"/>
                </a:cubicBezTo>
                <a:cubicBezTo>
                  <a:pt x="561" y="1146"/>
                  <a:pt x="453" y="1110"/>
                  <a:pt x="335" y="993"/>
                </a:cubicBezTo>
                <a:cubicBezTo>
                  <a:pt x="263" y="920"/>
                  <a:pt x="145" y="730"/>
                  <a:pt x="181" y="504"/>
                </a:cubicBezTo>
                <a:cubicBezTo>
                  <a:pt x="227" y="314"/>
                  <a:pt x="371" y="170"/>
                  <a:pt x="489" y="88"/>
                </a:cubicBezTo>
                <a:cubicBezTo>
                  <a:pt x="633" y="16"/>
                  <a:pt x="715" y="16"/>
                  <a:pt x="715" y="16"/>
                </a:cubicBezTo>
                <a:cubicBezTo>
                  <a:pt x="715" y="16"/>
                  <a:pt x="679" y="0"/>
                  <a:pt x="601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1" name="Google Shape;531;p11"/>
          <p:cNvSpPr/>
          <p:nvPr/>
        </p:nvSpPr>
        <p:spPr>
          <a:xfrm>
            <a:off x="6959590" y="1770075"/>
            <a:ext cx="22674" cy="13410"/>
          </a:xfrm>
          <a:custGeom>
            <a:avLst/>
            <a:gdLst/>
            <a:ahLst/>
            <a:cxnLst/>
            <a:rect l="l" t="t" r="r" b="b"/>
            <a:pathLst>
              <a:path w="372" h="220" extrusionOk="0">
                <a:moveTo>
                  <a:pt x="329" y="1"/>
                </a:moveTo>
                <a:cubicBezTo>
                  <a:pt x="288" y="1"/>
                  <a:pt x="228" y="31"/>
                  <a:pt x="145" y="56"/>
                </a:cubicBezTo>
                <a:cubicBezTo>
                  <a:pt x="73" y="92"/>
                  <a:pt x="1" y="164"/>
                  <a:pt x="37" y="201"/>
                </a:cubicBezTo>
                <a:cubicBezTo>
                  <a:pt x="37" y="214"/>
                  <a:pt x="47" y="220"/>
                  <a:pt x="62" y="220"/>
                </a:cubicBezTo>
                <a:cubicBezTo>
                  <a:pt x="99" y="220"/>
                  <a:pt x="170" y="190"/>
                  <a:pt x="227" y="164"/>
                </a:cubicBezTo>
                <a:cubicBezTo>
                  <a:pt x="299" y="92"/>
                  <a:pt x="371" y="56"/>
                  <a:pt x="371" y="20"/>
                </a:cubicBezTo>
                <a:cubicBezTo>
                  <a:pt x="360" y="6"/>
                  <a:pt x="346" y="1"/>
                  <a:pt x="329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11"/>
          <p:cNvSpPr/>
          <p:nvPr/>
        </p:nvSpPr>
        <p:spPr>
          <a:xfrm>
            <a:off x="6927103" y="1793847"/>
            <a:ext cx="66743" cy="20968"/>
          </a:xfrm>
          <a:custGeom>
            <a:avLst/>
            <a:gdLst/>
            <a:ahLst/>
            <a:cxnLst/>
            <a:rect l="l" t="t" r="r" b="b"/>
            <a:pathLst>
              <a:path w="1095" h="344" extrusionOk="0">
                <a:moveTo>
                  <a:pt x="1094" y="0"/>
                </a:moveTo>
                <a:cubicBezTo>
                  <a:pt x="1058" y="0"/>
                  <a:pt x="1022" y="37"/>
                  <a:pt x="940" y="82"/>
                </a:cubicBezTo>
                <a:cubicBezTo>
                  <a:pt x="868" y="154"/>
                  <a:pt x="714" y="190"/>
                  <a:pt x="570" y="226"/>
                </a:cubicBezTo>
                <a:cubicBezTo>
                  <a:pt x="416" y="226"/>
                  <a:pt x="262" y="190"/>
                  <a:pt x="190" y="154"/>
                </a:cubicBezTo>
                <a:cubicBezTo>
                  <a:pt x="82" y="118"/>
                  <a:pt x="36" y="82"/>
                  <a:pt x="36" y="82"/>
                </a:cubicBezTo>
                <a:lnTo>
                  <a:pt x="36" y="82"/>
                </a:lnTo>
                <a:cubicBezTo>
                  <a:pt x="0" y="82"/>
                  <a:pt x="36" y="154"/>
                  <a:pt x="154" y="226"/>
                </a:cubicBezTo>
                <a:cubicBezTo>
                  <a:pt x="226" y="308"/>
                  <a:pt x="380" y="344"/>
                  <a:pt x="570" y="344"/>
                </a:cubicBezTo>
                <a:cubicBezTo>
                  <a:pt x="760" y="344"/>
                  <a:pt x="904" y="226"/>
                  <a:pt x="986" y="154"/>
                </a:cubicBezTo>
                <a:cubicBezTo>
                  <a:pt x="1094" y="82"/>
                  <a:pt x="1094" y="0"/>
                  <a:pt x="1094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3" name="Google Shape;533;p11"/>
          <p:cNvSpPr/>
          <p:nvPr/>
        </p:nvSpPr>
        <p:spPr>
          <a:xfrm>
            <a:off x="6865357" y="1713145"/>
            <a:ext cx="18225" cy="51017"/>
          </a:xfrm>
          <a:custGeom>
            <a:avLst/>
            <a:gdLst/>
            <a:ahLst/>
            <a:cxnLst/>
            <a:rect l="l" t="t" r="r" b="b"/>
            <a:pathLst>
              <a:path w="299" h="837" extrusionOk="0">
                <a:moveTo>
                  <a:pt x="136" y="0"/>
                </a:moveTo>
                <a:cubicBezTo>
                  <a:pt x="98" y="0"/>
                  <a:pt x="37" y="180"/>
                  <a:pt x="37" y="420"/>
                </a:cubicBezTo>
                <a:cubicBezTo>
                  <a:pt x="1" y="646"/>
                  <a:pt x="37" y="836"/>
                  <a:pt x="109" y="836"/>
                </a:cubicBezTo>
                <a:cubicBezTo>
                  <a:pt x="190" y="836"/>
                  <a:pt x="263" y="646"/>
                  <a:pt x="263" y="420"/>
                </a:cubicBezTo>
                <a:cubicBezTo>
                  <a:pt x="299" y="194"/>
                  <a:pt x="227" y="4"/>
                  <a:pt x="145" y="4"/>
                </a:cubicBezTo>
                <a:cubicBezTo>
                  <a:pt x="142" y="1"/>
                  <a:pt x="139" y="0"/>
                  <a:pt x="136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4" name="Google Shape;534;p11"/>
          <p:cNvSpPr/>
          <p:nvPr/>
        </p:nvSpPr>
        <p:spPr>
          <a:xfrm>
            <a:off x="7032917" y="1724970"/>
            <a:ext cx="16031" cy="50773"/>
          </a:xfrm>
          <a:custGeom>
            <a:avLst/>
            <a:gdLst/>
            <a:ahLst/>
            <a:cxnLst/>
            <a:rect l="l" t="t" r="r" b="b"/>
            <a:pathLst>
              <a:path w="263" h="833" extrusionOk="0">
                <a:moveTo>
                  <a:pt x="190" y="0"/>
                </a:moveTo>
                <a:cubicBezTo>
                  <a:pt x="109" y="0"/>
                  <a:pt x="36" y="190"/>
                  <a:pt x="0" y="416"/>
                </a:cubicBezTo>
                <a:cubicBezTo>
                  <a:pt x="0" y="642"/>
                  <a:pt x="36" y="832"/>
                  <a:pt x="72" y="832"/>
                </a:cubicBezTo>
                <a:cubicBezTo>
                  <a:pt x="154" y="832"/>
                  <a:pt x="226" y="642"/>
                  <a:pt x="262" y="416"/>
                </a:cubicBezTo>
                <a:cubicBezTo>
                  <a:pt x="262" y="190"/>
                  <a:pt x="226" y="0"/>
                  <a:pt x="190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11"/>
          <p:cNvSpPr/>
          <p:nvPr/>
        </p:nvSpPr>
        <p:spPr>
          <a:xfrm>
            <a:off x="6832870" y="1622691"/>
            <a:ext cx="68937" cy="27977"/>
          </a:xfrm>
          <a:custGeom>
            <a:avLst/>
            <a:gdLst/>
            <a:ahLst/>
            <a:cxnLst/>
            <a:rect l="l" t="t" r="r" b="b"/>
            <a:pathLst>
              <a:path w="1131" h="459" extrusionOk="0">
                <a:moveTo>
                  <a:pt x="811" y="0"/>
                </a:moveTo>
                <a:cubicBezTo>
                  <a:pt x="719" y="0"/>
                  <a:pt x="618" y="18"/>
                  <a:pt x="534" y="60"/>
                </a:cubicBezTo>
                <a:cubicBezTo>
                  <a:pt x="344" y="96"/>
                  <a:pt x="190" y="177"/>
                  <a:pt x="118" y="250"/>
                </a:cubicBezTo>
                <a:cubicBezTo>
                  <a:pt x="45" y="358"/>
                  <a:pt x="0" y="440"/>
                  <a:pt x="45" y="440"/>
                </a:cubicBezTo>
                <a:cubicBezTo>
                  <a:pt x="52" y="453"/>
                  <a:pt x="65" y="459"/>
                  <a:pt x="84" y="459"/>
                </a:cubicBezTo>
                <a:cubicBezTo>
                  <a:pt x="167" y="459"/>
                  <a:pt x="362" y="345"/>
                  <a:pt x="606" y="286"/>
                </a:cubicBezTo>
                <a:cubicBezTo>
                  <a:pt x="868" y="214"/>
                  <a:pt x="1130" y="214"/>
                  <a:pt x="1130" y="132"/>
                </a:cubicBezTo>
                <a:cubicBezTo>
                  <a:pt x="1130" y="96"/>
                  <a:pt x="1094" y="60"/>
                  <a:pt x="986" y="24"/>
                </a:cubicBezTo>
                <a:cubicBezTo>
                  <a:pt x="937" y="9"/>
                  <a:pt x="876" y="0"/>
                  <a:pt x="811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6" name="Google Shape;536;p11"/>
          <p:cNvSpPr/>
          <p:nvPr/>
        </p:nvSpPr>
        <p:spPr>
          <a:xfrm>
            <a:off x="7035111" y="1626288"/>
            <a:ext cx="68937" cy="41631"/>
          </a:xfrm>
          <a:custGeom>
            <a:avLst/>
            <a:gdLst/>
            <a:ahLst/>
            <a:cxnLst/>
            <a:rect l="l" t="t" r="r" b="b"/>
            <a:pathLst>
              <a:path w="1131" h="683" extrusionOk="0">
                <a:moveTo>
                  <a:pt x="190" y="1"/>
                </a:moveTo>
                <a:cubicBezTo>
                  <a:pt x="73" y="1"/>
                  <a:pt x="0" y="37"/>
                  <a:pt x="0" y="73"/>
                </a:cubicBezTo>
                <a:cubicBezTo>
                  <a:pt x="0" y="155"/>
                  <a:pt x="299" y="191"/>
                  <a:pt x="570" y="345"/>
                </a:cubicBezTo>
                <a:cubicBezTo>
                  <a:pt x="847" y="479"/>
                  <a:pt x="1030" y="683"/>
                  <a:pt x="1113" y="683"/>
                </a:cubicBezTo>
                <a:cubicBezTo>
                  <a:pt x="1119" y="683"/>
                  <a:pt x="1125" y="682"/>
                  <a:pt x="1130" y="679"/>
                </a:cubicBezTo>
                <a:cubicBezTo>
                  <a:pt x="1130" y="643"/>
                  <a:pt x="1130" y="571"/>
                  <a:pt x="1058" y="453"/>
                </a:cubicBezTo>
                <a:cubicBezTo>
                  <a:pt x="1022" y="345"/>
                  <a:pt x="868" y="191"/>
                  <a:pt x="678" y="118"/>
                </a:cubicBezTo>
                <a:cubicBezTo>
                  <a:pt x="525" y="1"/>
                  <a:pt x="344" y="1"/>
                  <a:pt x="190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7" name="Google Shape;537;p11"/>
          <p:cNvSpPr/>
          <p:nvPr/>
        </p:nvSpPr>
        <p:spPr>
          <a:xfrm>
            <a:off x="6966234" y="1465068"/>
            <a:ext cx="324084" cy="296900"/>
          </a:xfrm>
          <a:custGeom>
            <a:avLst/>
            <a:gdLst/>
            <a:ahLst/>
            <a:cxnLst/>
            <a:rect l="l" t="t" r="r" b="b"/>
            <a:pathLst>
              <a:path w="5317" h="4871" extrusionOk="0">
                <a:moveTo>
                  <a:pt x="609" y="1"/>
                </a:moveTo>
                <a:cubicBezTo>
                  <a:pt x="533" y="1"/>
                  <a:pt x="457" y="2"/>
                  <a:pt x="380" y="6"/>
                </a:cubicBezTo>
                <a:cubicBezTo>
                  <a:pt x="0" y="612"/>
                  <a:pt x="72" y="1444"/>
                  <a:pt x="298" y="2085"/>
                </a:cubicBezTo>
                <a:cubicBezTo>
                  <a:pt x="524" y="2718"/>
                  <a:pt x="977" y="3288"/>
                  <a:pt x="1582" y="3668"/>
                </a:cubicBezTo>
                <a:cubicBezTo>
                  <a:pt x="2378" y="4156"/>
                  <a:pt x="3390" y="4228"/>
                  <a:pt x="4258" y="4608"/>
                </a:cubicBezTo>
                <a:cubicBezTo>
                  <a:pt x="4412" y="4680"/>
                  <a:pt x="4521" y="4753"/>
                  <a:pt x="4638" y="4870"/>
                </a:cubicBezTo>
                <a:cubicBezTo>
                  <a:pt x="4674" y="4798"/>
                  <a:pt x="4710" y="4753"/>
                  <a:pt x="4747" y="4680"/>
                </a:cubicBezTo>
                <a:cubicBezTo>
                  <a:pt x="4900" y="4490"/>
                  <a:pt x="5045" y="4300"/>
                  <a:pt x="5235" y="4192"/>
                </a:cubicBezTo>
                <a:cubicBezTo>
                  <a:pt x="5271" y="4038"/>
                  <a:pt x="5316" y="3848"/>
                  <a:pt x="5271" y="3704"/>
                </a:cubicBezTo>
                <a:cubicBezTo>
                  <a:pt x="5235" y="3170"/>
                  <a:pt x="5199" y="2574"/>
                  <a:pt x="5009" y="2085"/>
                </a:cubicBezTo>
                <a:cubicBezTo>
                  <a:pt x="4783" y="1588"/>
                  <a:pt x="4521" y="1181"/>
                  <a:pt x="4186" y="874"/>
                </a:cubicBezTo>
                <a:cubicBezTo>
                  <a:pt x="3770" y="458"/>
                  <a:pt x="3201" y="232"/>
                  <a:pt x="2523" y="196"/>
                </a:cubicBezTo>
                <a:cubicBezTo>
                  <a:pt x="1882" y="131"/>
                  <a:pt x="1270" y="1"/>
                  <a:pt x="609" y="1"/>
                </a:cubicBez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8" name="Google Shape;538;p11"/>
          <p:cNvSpPr/>
          <p:nvPr/>
        </p:nvSpPr>
        <p:spPr>
          <a:xfrm>
            <a:off x="7259905" y="1752521"/>
            <a:ext cx="82773" cy="96488"/>
          </a:xfrm>
          <a:custGeom>
            <a:avLst/>
            <a:gdLst/>
            <a:ahLst/>
            <a:cxnLst/>
            <a:rect l="l" t="t" r="r" b="b"/>
            <a:pathLst>
              <a:path w="1358" h="1583" extrusionOk="0">
                <a:moveTo>
                  <a:pt x="1212" y="0"/>
                </a:moveTo>
                <a:cubicBezTo>
                  <a:pt x="1176" y="0"/>
                  <a:pt x="1176" y="0"/>
                  <a:pt x="1131" y="37"/>
                </a:cubicBezTo>
                <a:cubicBezTo>
                  <a:pt x="869" y="154"/>
                  <a:pt x="643" y="308"/>
                  <a:pt x="417" y="489"/>
                </a:cubicBezTo>
                <a:cubicBezTo>
                  <a:pt x="453" y="534"/>
                  <a:pt x="498" y="534"/>
                  <a:pt x="498" y="570"/>
                </a:cubicBezTo>
                <a:cubicBezTo>
                  <a:pt x="571" y="642"/>
                  <a:pt x="571" y="832"/>
                  <a:pt x="498" y="986"/>
                </a:cubicBezTo>
                <a:cubicBezTo>
                  <a:pt x="417" y="1130"/>
                  <a:pt x="308" y="1212"/>
                  <a:pt x="191" y="1248"/>
                </a:cubicBezTo>
                <a:cubicBezTo>
                  <a:pt x="155" y="1284"/>
                  <a:pt x="82" y="1284"/>
                  <a:pt x="82" y="1284"/>
                </a:cubicBezTo>
                <a:lnTo>
                  <a:pt x="46" y="1284"/>
                </a:lnTo>
                <a:cubicBezTo>
                  <a:pt x="46" y="1284"/>
                  <a:pt x="82" y="1248"/>
                  <a:pt x="155" y="1167"/>
                </a:cubicBezTo>
                <a:cubicBezTo>
                  <a:pt x="227" y="1094"/>
                  <a:pt x="308" y="1022"/>
                  <a:pt x="381" y="904"/>
                </a:cubicBezTo>
                <a:cubicBezTo>
                  <a:pt x="453" y="796"/>
                  <a:pt x="453" y="678"/>
                  <a:pt x="417" y="606"/>
                </a:cubicBezTo>
                <a:lnTo>
                  <a:pt x="381" y="570"/>
                </a:lnTo>
                <a:cubicBezTo>
                  <a:pt x="308" y="642"/>
                  <a:pt x="272" y="715"/>
                  <a:pt x="191" y="796"/>
                </a:cubicBezTo>
                <a:cubicBezTo>
                  <a:pt x="191" y="796"/>
                  <a:pt x="155" y="832"/>
                  <a:pt x="155" y="868"/>
                </a:cubicBezTo>
                <a:cubicBezTo>
                  <a:pt x="82" y="986"/>
                  <a:pt x="46" y="1058"/>
                  <a:pt x="46" y="1167"/>
                </a:cubicBezTo>
                <a:cubicBezTo>
                  <a:pt x="1" y="1284"/>
                  <a:pt x="46" y="1356"/>
                  <a:pt x="46" y="1438"/>
                </a:cubicBezTo>
                <a:lnTo>
                  <a:pt x="82" y="1583"/>
                </a:lnTo>
                <a:cubicBezTo>
                  <a:pt x="191" y="1546"/>
                  <a:pt x="308" y="1546"/>
                  <a:pt x="453" y="1510"/>
                </a:cubicBezTo>
                <a:cubicBezTo>
                  <a:pt x="534" y="1510"/>
                  <a:pt x="607" y="1474"/>
                  <a:pt x="679" y="1474"/>
                </a:cubicBezTo>
                <a:cubicBezTo>
                  <a:pt x="950" y="1356"/>
                  <a:pt x="1131" y="1167"/>
                  <a:pt x="1249" y="904"/>
                </a:cubicBezTo>
                <a:cubicBezTo>
                  <a:pt x="1357" y="678"/>
                  <a:pt x="1357" y="380"/>
                  <a:pt x="1321" y="118"/>
                </a:cubicBezTo>
                <a:cubicBezTo>
                  <a:pt x="1321" y="82"/>
                  <a:pt x="1285" y="37"/>
                  <a:pt x="1249" y="0"/>
                </a:cubicBezTo>
                <a:close/>
              </a:path>
            </a:pathLst>
          </a:custGeom>
          <a:solidFill>
            <a:srgbClr val="DB8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p11"/>
          <p:cNvSpPr/>
          <p:nvPr/>
        </p:nvSpPr>
        <p:spPr>
          <a:xfrm>
            <a:off x="7262709" y="1805428"/>
            <a:ext cx="6644" cy="18225"/>
          </a:xfrm>
          <a:custGeom>
            <a:avLst/>
            <a:gdLst/>
            <a:ahLst/>
            <a:cxnLst/>
            <a:rect l="l" t="t" r="r" b="b"/>
            <a:pathLst>
              <a:path w="109" h="299" extrusionOk="0">
                <a:moveTo>
                  <a:pt x="109" y="0"/>
                </a:moveTo>
                <a:cubicBezTo>
                  <a:pt x="59" y="81"/>
                  <a:pt x="26" y="140"/>
                  <a:pt x="11" y="205"/>
                </a:cubicBezTo>
                <a:lnTo>
                  <a:pt x="11" y="205"/>
                </a:lnTo>
                <a:cubicBezTo>
                  <a:pt x="43" y="138"/>
                  <a:pt x="76" y="65"/>
                  <a:pt x="109" y="0"/>
                </a:cubicBezTo>
                <a:close/>
                <a:moveTo>
                  <a:pt x="11" y="205"/>
                </a:moveTo>
                <a:lnTo>
                  <a:pt x="11" y="205"/>
                </a:lnTo>
                <a:cubicBezTo>
                  <a:pt x="7" y="212"/>
                  <a:pt x="4" y="219"/>
                  <a:pt x="0" y="226"/>
                </a:cubicBezTo>
                <a:lnTo>
                  <a:pt x="0" y="299"/>
                </a:lnTo>
                <a:cubicBezTo>
                  <a:pt x="0" y="265"/>
                  <a:pt x="4" y="234"/>
                  <a:pt x="11" y="205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0" name="Google Shape;540;p11"/>
          <p:cNvSpPr/>
          <p:nvPr/>
        </p:nvSpPr>
        <p:spPr>
          <a:xfrm>
            <a:off x="7262709" y="1782266"/>
            <a:ext cx="32000" cy="48579"/>
          </a:xfrm>
          <a:custGeom>
            <a:avLst/>
            <a:gdLst/>
            <a:ahLst/>
            <a:cxnLst/>
            <a:rect l="l" t="t" r="r" b="b"/>
            <a:pathLst>
              <a:path w="525" h="797" extrusionOk="0">
                <a:moveTo>
                  <a:pt x="371" y="1"/>
                </a:moveTo>
                <a:cubicBezTo>
                  <a:pt x="371" y="46"/>
                  <a:pt x="371" y="46"/>
                  <a:pt x="335" y="82"/>
                </a:cubicBezTo>
                <a:lnTo>
                  <a:pt x="371" y="118"/>
                </a:lnTo>
                <a:cubicBezTo>
                  <a:pt x="407" y="190"/>
                  <a:pt x="407" y="308"/>
                  <a:pt x="335" y="416"/>
                </a:cubicBezTo>
                <a:cubicBezTo>
                  <a:pt x="262" y="534"/>
                  <a:pt x="181" y="606"/>
                  <a:pt x="109" y="679"/>
                </a:cubicBezTo>
                <a:cubicBezTo>
                  <a:pt x="36" y="760"/>
                  <a:pt x="0" y="796"/>
                  <a:pt x="0" y="796"/>
                </a:cubicBezTo>
                <a:lnTo>
                  <a:pt x="36" y="796"/>
                </a:lnTo>
                <a:cubicBezTo>
                  <a:pt x="36" y="796"/>
                  <a:pt x="109" y="796"/>
                  <a:pt x="145" y="760"/>
                </a:cubicBezTo>
                <a:cubicBezTo>
                  <a:pt x="262" y="724"/>
                  <a:pt x="371" y="642"/>
                  <a:pt x="452" y="498"/>
                </a:cubicBezTo>
                <a:cubicBezTo>
                  <a:pt x="525" y="344"/>
                  <a:pt x="525" y="154"/>
                  <a:pt x="452" y="82"/>
                </a:cubicBezTo>
                <a:cubicBezTo>
                  <a:pt x="452" y="46"/>
                  <a:pt x="407" y="46"/>
                  <a:pt x="371" y="1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1" name="Google Shape;541;p11"/>
          <p:cNvSpPr/>
          <p:nvPr/>
        </p:nvSpPr>
        <p:spPr>
          <a:xfrm>
            <a:off x="6874196" y="2067159"/>
            <a:ext cx="124038" cy="620009"/>
          </a:xfrm>
          <a:custGeom>
            <a:avLst/>
            <a:gdLst/>
            <a:ahLst/>
            <a:cxnLst/>
            <a:rect l="l" t="t" r="r" b="b"/>
            <a:pathLst>
              <a:path w="2035" h="10172" extrusionOk="0">
                <a:moveTo>
                  <a:pt x="1854" y="1"/>
                </a:moveTo>
                <a:cubicBezTo>
                  <a:pt x="1772" y="37"/>
                  <a:pt x="1700" y="37"/>
                  <a:pt x="1582" y="73"/>
                </a:cubicBezTo>
                <a:lnTo>
                  <a:pt x="0" y="2939"/>
                </a:lnTo>
                <a:lnTo>
                  <a:pt x="1356" y="3201"/>
                </a:lnTo>
                <a:lnTo>
                  <a:pt x="154" y="4675"/>
                </a:lnTo>
                <a:lnTo>
                  <a:pt x="1998" y="10172"/>
                </a:lnTo>
                <a:cubicBezTo>
                  <a:pt x="2034" y="8291"/>
                  <a:pt x="1998" y="6402"/>
                  <a:pt x="1998" y="4485"/>
                </a:cubicBezTo>
                <a:cubicBezTo>
                  <a:pt x="1998" y="4105"/>
                  <a:pt x="1772" y="37"/>
                  <a:pt x="1890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2" name="Google Shape;542;p11"/>
          <p:cNvSpPr/>
          <p:nvPr/>
        </p:nvSpPr>
        <p:spPr>
          <a:xfrm>
            <a:off x="7124894" y="2067159"/>
            <a:ext cx="121295" cy="608428"/>
          </a:xfrm>
          <a:custGeom>
            <a:avLst/>
            <a:gdLst/>
            <a:ahLst/>
            <a:cxnLst/>
            <a:rect l="l" t="t" r="r" b="b"/>
            <a:pathLst>
              <a:path w="1990" h="9982" extrusionOk="0">
                <a:moveTo>
                  <a:pt x="182" y="1"/>
                </a:moveTo>
                <a:cubicBezTo>
                  <a:pt x="263" y="37"/>
                  <a:pt x="73" y="4105"/>
                  <a:pt x="37" y="4485"/>
                </a:cubicBezTo>
                <a:cubicBezTo>
                  <a:pt x="37" y="6329"/>
                  <a:pt x="1" y="8138"/>
                  <a:pt x="37" y="9982"/>
                </a:cubicBezTo>
                <a:lnTo>
                  <a:pt x="1845" y="4557"/>
                </a:lnTo>
                <a:lnTo>
                  <a:pt x="679" y="3093"/>
                </a:lnTo>
                <a:lnTo>
                  <a:pt x="1990" y="2831"/>
                </a:lnTo>
                <a:lnTo>
                  <a:pt x="525" y="73"/>
                </a:lnTo>
                <a:cubicBezTo>
                  <a:pt x="408" y="37"/>
                  <a:pt x="299" y="37"/>
                  <a:pt x="182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3" name="Google Shape;543;p11"/>
          <p:cNvSpPr/>
          <p:nvPr/>
        </p:nvSpPr>
        <p:spPr>
          <a:xfrm>
            <a:off x="6927103" y="1724970"/>
            <a:ext cx="57356" cy="64549"/>
          </a:xfrm>
          <a:custGeom>
            <a:avLst/>
            <a:gdLst/>
            <a:ahLst/>
            <a:cxnLst/>
            <a:rect l="l" t="t" r="r" b="b"/>
            <a:pathLst>
              <a:path w="941" h="1059" extrusionOk="0">
                <a:moveTo>
                  <a:pt x="606" y="0"/>
                </a:moveTo>
                <a:cubicBezTo>
                  <a:pt x="534" y="0"/>
                  <a:pt x="452" y="0"/>
                  <a:pt x="416" y="36"/>
                </a:cubicBezTo>
                <a:lnTo>
                  <a:pt x="344" y="36"/>
                </a:lnTo>
                <a:cubicBezTo>
                  <a:pt x="226" y="118"/>
                  <a:pt x="82" y="262"/>
                  <a:pt x="36" y="452"/>
                </a:cubicBezTo>
                <a:cubicBezTo>
                  <a:pt x="0" y="678"/>
                  <a:pt x="118" y="868"/>
                  <a:pt x="190" y="941"/>
                </a:cubicBezTo>
                <a:cubicBezTo>
                  <a:pt x="226" y="986"/>
                  <a:pt x="262" y="1022"/>
                  <a:pt x="308" y="1058"/>
                </a:cubicBezTo>
                <a:lnTo>
                  <a:pt x="452" y="1058"/>
                </a:lnTo>
                <a:cubicBezTo>
                  <a:pt x="642" y="1058"/>
                  <a:pt x="760" y="986"/>
                  <a:pt x="832" y="832"/>
                </a:cubicBezTo>
                <a:lnTo>
                  <a:pt x="832" y="832"/>
                </a:lnTo>
                <a:cubicBezTo>
                  <a:pt x="796" y="868"/>
                  <a:pt x="796" y="868"/>
                  <a:pt x="760" y="904"/>
                </a:cubicBezTo>
                <a:cubicBezTo>
                  <a:pt x="678" y="941"/>
                  <a:pt x="642" y="941"/>
                  <a:pt x="606" y="941"/>
                </a:cubicBezTo>
                <a:lnTo>
                  <a:pt x="570" y="941"/>
                </a:lnTo>
                <a:cubicBezTo>
                  <a:pt x="534" y="904"/>
                  <a:pt x="606" y="832"/>
                  <a:pt x="678" y="796"/>
                </a:cubicBezTo>
                <a:cubicBezTo>
                  <a:pt x="760" y="760"/>
                  <a:pt x="796" y="715"/>
                  <a:pt x="868" y="715"/>
                </a:cubicBezTo>
                <a:lnTo>
                  <a:pt x="868" y="760"/>
                </a:lnTo>
                <a:cubicBezTo>
                  <a:pt x="868" y="715"/>
                  <a:pt x="904" y="678"/>
                  <a:pt x="904" y="642"/>
                </a:cubicBezTo>
                <a:cubicBezTo>
                  <a:pt x="940" y="344"/>
                  <a:pt x="796" y="0"/>
                  <a:pt x="606" y="0"/>
                </a:cubicBezTo>
                <a:close/>
              </a:path>
            </a:pathLst>
          </a:custGeom>
          <a:solidFill>
            <a:srgbClr val="DB8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4" name="Google Shape;544;p11"/>
          <p:cNvSpPr/>
          <p:nvPr/>
        </p:nvSpPr>
        <p:spPr>
          <a:xfrm>
            <a:off x="6922653" y="1727164"/>
            <a:ext cx="29867" cy="62354"/>
          </a:xfrm>
          <a:custGeom>
            <a:avLst/>
            <a:gdLst/>
            <a:ahLst/>
            <a:cxnLst/>
            <a:rect l="l" t="t" r="r" b="b"/>
            <a:pathLst>
              <a:path w="490" h="1023" extrusionOk="0">
                <a:moveTo>
                  <a:pt x="417" y="0"/>
                </a:moveTo>
                <a:cubicBezTo>
                  <a:pt x="370" y="33"/>
                  <a:pt x="318" y="76"/>
                  <a:pt x="270" y="128"/>
                </a:cubicBezTo>
                <a:lnTo>
                  <a:pt x="270" y="128"/>
                </a:lnTo>
                <a:cubicBezTo>
                  <a:pt x="330" y="72"/>
                  <a:pt x="402" y="26"/>
                  <a:pt x="489" y="0"/>
                </a:cubicBezTo>
                <a:close/>
                <a:moveTo>
                  <a:pt x="270" y="128"/>
                </a:moveTo>
                <a:cubicBezTo>
                  <a:pt x="224" y="171"/>
                  <a:pt x="186" y="220"/>
                  <a:pt x="155" y="272"/>
                </a:cubicBezTo>
                <a:cubicBezTo>
                  <a:pt x="73" y="344"/>
                  <a:pt x="37" y="453"/>
                  <a:pt x="37" y="534"/>
                </a:cubicBezTo>
                <a:cubicBezTo>
                  <a:pt x="1" y="760"/>
                  <a:pt x="191" y="950"/>
                  <a:pt x="381" y="1022"/>
                </a:cubicBezTo>
                <a:cubicBezTo>
                  <a:pt x="335" y="986"/>
                  <a:pt x="299" y="950"/>
                  <a:pt x="263" y="905"/>
                </a:cubicBezTo>
                <a:cubicBezTo>
                  <a:pt x="191" y="832"/>
                  <a:pt x="73" y="642"/>
                  <a:pt x="109" y="416"/>
                </a:cubicBezTo>
                <a:cubicBezTo>
                  <a:pt x="136" y="303"/>
                  <a:pt x="199" y="205"/>
                  <a:pt x="270" y="128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5" name="Google Shape;545;p11"/>
          <p:cNvSpPr/>
          <p:nvPr/>
        </p:nvSpPr>
        <p:spPr>
          <a:xfrm>
            <a:off x="6959590" y="1768490"/>
            <a:ext cx="20480" cy="13836"/>
          </a:xfrm>
          <a:custGeom>
            <a:avLst/>
            <a:gdLst/>
            <a:ahLst/>
            <a:cxnLst/>
            <a:rect l="l" t="t" r="r" b="b"/>
            <a:pathLst>
              <a:path w="336" h="227" extrusionOk="0">
                <a:moveTo>
                  <a:pt x="335" y="1"/>
                </a:moveTo>
                <a:cubicBezTo>
                  <a:pt x="263" y="1"/>
                  <a:pt x="227" y="46"/>
                  <a:pt x="145" y="82"/>
                </a:cubicBezTo>
                <a:cubicBezTo>
                  <a:pt x="73" y="118"/>
                  <a:pt x="1" y="190"/>
                  <a:pt x="37" y="227"/>
                </a:cubicBezTo>
                <a:lnTo>
                  <a:pt x="73" y="227"/>
                </a:lnTo>
                <a:cubicBezTo>
                  <a:pt x="109" y="227"/>
                  <a:pt x="145" y="227"/>
                  <a:pt x="227" y="190"/>
                </a:cubicBezTo>
                <a:cubicBezTo>
                  <a:pt x="263" y="154"/>
                  <a:pt x="263" y="154"/>
                  <a:pt x="299" y="118"/>
                </a:cubicBezTo>
                <a:cubicBezTo>
                  <a:pt x="335" y="118"/>
                  <a:pt x="335" y="82"/>
                  <a:pt x="335" y="46"/>
                </a:cubicBezTo>
                <a:lnTo>
                  <a:pt x="335" y="1"/>
                </a:ln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6" name="Google Shape;546;p11"/>
          <p:cNvSpPr/>
          <p:nvPr/>
        </p:nvSpPr>
        <p:spPr>
          <a:xfrm>
            <a:off x="6934234" y="1688581"/>
            <a:ext cx="50225" cy="22674"/>
          </a:xfrm>
          <a:custGeom>
            <a:avLst/>
            <a:gdLst/>
            <a:ahLst/>
            <a:cxnLst/>
            <a:rect l="l" t="t" r="r" b="b"/>
            <a:pathLst>
              <a:path w="824" h="372" extrusionOk="0">
                <a:moveTo>
                  <a:pt x="417" y="1"/>
                </a:moveTo>
                <a:cubicBezTo>
                  <a:pt x="191" y="1"/>
                  <a:pt x="1" y="227"/>
                  <a:pt x="1" y="227"/>
                </a:cubicBezTo>
                <a:lnTo>
                  <a:pt x="109" y="335"/>
                </a:lnTo>
                <a:cubicBezTo>
                  <a:pt x="109" y="335"/>
                  <a:pt x="263" y="145"/>
                  <a:pt x="417" y="145"/>
                </a:cubicBezTo>
                <a:cubicBezTo>
                  <a:pt x="489" y="145"/>
                  <a:pt x="597" y="227"/>
                  <a:pt x="679" y="371"/>
                </a:cubicBezTo>
                <a:lnTo>
                  <a:pt x="823" y="299"/>
                </a:lnTo>
                <a:cubicBezTo>
                  <a:pt x="715" y="109"/>
                  <a:pt x="561" y="1"/>
                  <a:pt x="417" y="1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7" name="Google Shape;547;p11"/>
          <p:cNvSpPr/>
          <p:nvPr/>
        </p:nvSpPr>
        <p:spPr>
          <a:xfrm>
            <a:off x="7168476" y="1724970"/>
            <a:ext cx="91490" cy="25417"/>
          </a:xfrm>
          <a:custGeom>
            <a:avLst/>
            <a:gdLst/>
            <a:ahLst/>
            <a:cxnLst/>
            <a:rect l="l" t="t" r="r" b="b"/>
            <a:pathLst>
              <a:path w="1501" h="417" extrusionOk="0">
                <a:moveTo>
                  <a:pt x="0" y="0"/>
                </a:moveTo>
                <a:lnTo>
                  <a:pt x="0" y="154"/>
                </a:lnTo>
                <a:cubicBezTo>
                  <a:pt x="72" y="154"/>
                  <a:pt x="904" y="308"/>
                  <a:pt x="1465" y="416"/>
                </a:cubicBezTo>
                <a:lnTo>
                  <a:pt x="1501" y="262"/>
                </a:lnTo>
                <a:cubicBezTo>
                  <a:pt x="1049" y="190"/>
                  <a:pt x="72" y="0"/>
                  <a:pt x="0" y="0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8" name="Google Shape;548;p11"/>
          <p:cNvSpPr/>
          <p:nvPr/>
        </p:nvSpPr>
        <p:spPr>
          <a:xfrm>
            <a:off x="6805319" y="1777877"/>
            <a:ext cx="115200" cy="73326"/>
          </a:xfrm>
          <a:custGeom>
            <a:avLst/>
            <a:gdLst/>
            <a:ahLst/>
            <a:cxnLst/>
            <a:rect l="l" t="t" r="r" b="b"/>
            <a:pathLst>
              <a:path w="1890" h="1203" extrusionOk="0">
                <a:moveTo>
                  <a:pt x="1022" y="0"/>
                </a:moveTo>
                <a:cubicBezTo>
                  <a:pt x="904" y="0"/>
                  <a:pt x="760" y="36"/>
                  <a:pt x="642" y="73"/>
                </a:cubicBezTo>
                <a:cubicBezTo>
                  <a:pt x="0" y="380"/>
                  <a:pt x="308" y="1094"/>
                  <a:pt x="904" y="1203"/>
                </a:cubicBezTo>
                <a:lnTo>
                  <a:pt x="1320" y="1203"/>
                </a:lnTo>
                <a:cubicBezTo>
                  <a:pt x="1582" y="1130"/>
                  <a:pt x="1854" y="904"/>
                  <a:pt x="1890" y="642"/>
                </a:cubicBezTo>
                <a:cubicBezTo>
                  <a:pt x="1890" y="606"/>
                  <a:pt x="1890" y="570"/>
                  <a:pt x="1854" y="525"/>
                </a:cubicBezTo>
                <a:cubicBezTo>
                  <a:pt x="1772" y="190"/>
                  <a:pt x="1401" y="0"/>
                  <a:pt x="1022" y="0"/>
                </a:cubicBezTo>
                <a:close/>
              </a:path>
            </a:pathLst>
          </a:custGeom>
          <a:solidFill>
            <a:srgbClr val="DE94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9" name="Google Shape;549;p11"/>
          <p:cNvSpPr/>
          <p:nvPr/>
        </p:nvSpPr>
        <p:spPr>
          <a:xfrm>
            <a:off x="6989335" y="1789458"/>
            <a:ext cx="124099" cy="73326"/>
          </a:xfrm>
          <a:custGeom>
            <a:avLst/>
            <a:gdLst/>
            <a:ahLst/>
            <a:cxnLst/>
            <a:rect l="l" t="t" r="r" b="b"/>
            <a:pathLst>
              <a:path w="2036" h="1203" extrusionOk="0">
                <a:moveTo>
                  <a:pt x="1131" y="0"/>
                </a:moveTo>
                <a:cubicBezTo>
                  <a:pt x="977" y="0"/>
                  <a:pt x="824" y="36"/>
                  <a:pt x="715" y="109"/>
                </a:cubicBezTo>
                <a:cubicBezTo>
                  <a:pt x="1" y="380"/>
                  <a:pt x="335" y="1094"/>
                  <a:pt x="977" y="1203"/>
                </a:cubicBezTo>
                <a:lnTo>
                  <a:pt x="1429" y="1203"/>
                </a:lnTo>
                <a:cubicBezTo>
                  <a:pt x="1692" y="1166"/>
                  <a:pt x="1999" y="904"/>
                  <a:pt x="1999" y="642"/>
                </a:cubicBezTo>
                <a:cubicBezTo>
                  <a:pt x="2035" y="606"/>
                  <a:pt x="1999" y="561"/>
                  <a:pt x="1999" y="524"/>
                </a:cubicBezTo>
                <a:cubicBezTo>
                  <a:pt x="1918" y="190"/>
                  <a:pt x="1502" y="0"/>
                  <a:pt x="1131" y="0"/>
                </a:cubicBezTo>
                <a:close/>
              </a:path>
            </a:pathLst>
          </a:custGeom>
          <a:solidFill>
            <a:srgbClr val="DE94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0" name="Google Shape;550;p11"/>
          <p:cNvSpPr/>
          <p:nvPr/>
        </p:nvSpPr>
        <p:spPr>
          <a:xfrm>
            <a:off x="6741379" y="1624093"/>
            <a:ext cx="204496" cy="204496"/>
          </a:xfrm>
          <a:custGeom>
            <a:avLst/>
            <a:gdLst/>
            <a:ahLst/>
            <a:cxnLst/>
            <a:rect l="l" t="t" r="r" b="b"/>
            <a:pathLst>
              <a:path w="3355" h="3355" extrusionOk="0">
                <a:moveTo>
                  <a:pt x="1655" y="109"/>
                </a:moveTo>
                <a:cubicBezTo>
                  <a:pt x="2523" y="109"/>
                  <a:pt x="3201" y="833"/>
                  <a:pt x="3201" y="1655"/>
                </a:cubicBezTo>
                <a:cubicBezTo>
                  <a:pt x="3201" y="2487"/>
                  <a:pt x="2523" y="3201"/>
                  <a:pt x="1655" y="3201"/>
                </a:cubicBezTo>
                <a:cubicBezTo>
                  <a:pt x="823" y="3201"/>
                  <a:pt x="145" y="2487"/>
                  <a:pt x="145" y="1655"/>
                </a:cubicBezTo>
                <a:cubicBezTo>
                  <a:pt x="145" y="833"/>
                  <a:pt x="823" y="109"/>
                  <a:pt x="1655" y="109"/>
                </a:cubicBezTo>
                <a:close/>
                <a:moveTo>
                  <a:pt x="1655" y="1"/>
                </a:moveTo>
                <a:cubicBezTo>
                  <a:pt x="751" y="1"/>
                  <a:pt x="0" y="751"/>
                  <a:pt x="0" y="1655"/>
                </a:cubicBezTo>
                <a:cubicBezTo>
                  <a:pt x="0" y="2596"/>
                  <a:pt x="751" y="3355"/>
                  <a:pt x="1655" y="3355"/>
                </a:cubicBezTo>
                <a:cubicBezTo>
                  <a:pt x="2595" y="3355"/>
                  <a:pt x="3355" y="2596"/>
                  <a:pt x="3355" y="1655"/>
                </a:cubicBezTo>
                <a:cubicBezTo>
                  <a:pt x="3355" y="751"/>
                  <a:pt x="2595" y="1"/>
                  <a:pt x="1655" y="1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1" name="Google Shape;551;p11"/>
          <p:cNvSpPr/>
          <p:nvPr/>
        </p:nvSpPr>
        <p:spPr>
          <a:xfrm>
            <a:off x="6968429" y="1637869"/>
            <a:ext cx="204496" cy="206751"/>
          </a:xfrm>
          <a:custGeom>
            <a:avLst/>
            <a:gdLst/>
            <a:ahLst/>
            <a:cxnLst/>
            <a:rect l="l" t="t" r="r" b="b"/>
            <a:pathLst>
              <a:path w="3355" h="3392" extrusionOk="0">
                <a:moveTo>
                  <a:pt x="1700" y="155"/>
                </a:moveTo>
                <a:cubicBezTo>
                  <a:pt x="2523" y="155"/>
                  <a:pt x="3201" y="869"/>
                  <a:pt x="3201" y="1691"/>
                </a:cubicBezTo>
                <a:cubicBezTo>
                  <a:pt x="3201" y="2523"/>
                  <a:pt x="2523" y="3237"/>
                  <a:pt x="1700" y="3237"/>
                </a:cubicBezTo>
                <a:cubicBezTo>
                  <a:pt x="832" y="3237"/>
                  <a:pt x="154" y="2523"/>
                  <a:pt x="154" y="1691"/>
                </a:cubicBezTo>
                <a:cubicBezTo>
                  <a:pt x="154" y="869"/>
                  <a:pt x="832" y="155"/>
                  <a:pt x="1700" y="155"/>
                </a:cubicBezTo>
                <a:close/>
                <a:moveTo>
                  <a:pt x="1700" y="1"/>
                </a:moveTo>
                <a:cubicBezTo>
                  <a:pt x="760" y="1"/>
                  <a:pt x="0" y="751"/>
                  <a:pt x="0" y="1691"/>
                </a:cubicBezTo>
                <a:cubicBezTo>
                  <a:pt x="0" y="2641"/>
                  <a:pt x="760" y="3391"/>
                  <a:pt x="1700" y="3391"/>
                </a:cubicBezTo>
                <a:cubicBezTo>
                  <a:pt x="2604" y="3391"/>
                  <a:pt x="3354" y="2641"/>
                  <a:pt x="3354" y="1691"/>
                </a:cubicBezTo>
                <a:cubicBezTo>
                  <a:pt x="3354" y="751"/>
                  <a:pt x="2604" y="1"/>
                  <a:pt x="1700" y="1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2" name="Google Shape;552;p11"/>
          <p:cNvSpPr/>
          <p:nvPr/>
        </p:nvSpPr>
        <p:spPr>
          <a:xfrm>
            <a:off x="7124894" y="3415130"/>
            <a:ext cx="314210" cy="57356"/>
          </a:xfrm>
          <a:custGeom>
            <a:avLst/>
            <a:gdLst/>
            <a:ahLst/>
            <a:cxnLst/>
            <a:rect l="l" t="t" r="r" b="b"/>
            <a:pathLst>
              <a:path w="5155" h="941" extrusionOk="0">
                <a:moveTo>
                  <a:pt x="1" y="0"/>
                </a:moveTo>
                <a:lnTo>
                  <a:pt x="1" y="940"/>
                </a:lnTo>
                <a:lnTo>
                  <a:pt x="5154" y="940"/>
                </a:lnTo>
                <a:cubicBezTo>
                  <a:pt x="5154" y="642"/>
                  <a:pt x="5118" y="335"/>
                  <a:pt x="5082" y="36"/>
                </a:cubicBezTo>
                <a:cubicBezTo>
                  <a:pt x="3391" y="36"/>
                  <a:pt x="1692" y="0"/>
                  <a:pt x="1" y="0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3" name="Google Shape;553;p11"/>
          <p:cNvSpPr/>
          <p:nvPr/>
        </p:nvSpPr>
        <p:spPr>
          <a:xfrm>
            <a:off x="6686278" y="3410680"/>
            <a:ext cx="314698" cy="61806"/>
          </a:xfrm>
          <a:custGeom>
            <a:avLst/>
            <a:gdLst/>
            <a:ahLst/>
            <a:cxnLst/>
            <a:rect l="l" t="t" r="r" b="b"/>
            <a:pathLst>
              <a:path w="5163" h="1014" extrusionOk="0">
                <a:moveTo>
                  <a:pt x="73" y="1"/>
                </a:moveTo>
                <a:cubicBezTo>
                  <a:pt x="36" y="335"/>
                  <a:pt x="0" y="679"/>
                  <a:pt x="0" y="1013"/>
                </a:cubicBezTo>
                <a:lnTo>
                  <a:pt x="5163" y="1013"/>
                </a:lnTo>
                <a:lnTo>
                  <a:pt x="5163" y="37"/>
                </a:lnTo>
                <a:cubicBezTo>
                  <a:pt x="3463" y="37"/>
                  <a:pt x="1772" y="1"/>
                  <a:pt x="73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4" name="Google Shape;554;p11"/>
          <p:cNvSpPr/>
          <p:nvPr/>
        </p:nvSpPr>
        <p:spPr>
          <a:xfrm>
            <a:off x="6422292" y="2287625"/>
            <a:ext cx="124038" cy="112457"/>
          </a:xfrm>
          <a:custGeom>
            <a:avLst/>
            <a:gdLst/>
            <a:ahLst/>
            <a:cxnLst/>
            <a:rect l="l" t="t" r="r" b="b"/>
            <a:pathLst>
              <a:path w="2035" h="1845" extrusionOk="0">
                <a:moveTo>
                  <a:pt x="1501" y="0"/>
                </a:moveTo>
                <a:cubicBezTo>
                  <a:pt x="1013" y="344"/>
                  <a:pt x="525" y="678"/>
                  <a:pt x="1" y="977"/>
                </a:cubicBezTo>
                <a:cubicBezTo>
                  <a:pt x="109" y="1284"/>
                  <a:pt x="227" y="1546"/>
                  <a:pt x="371" y="1845"/>
                </a:cubicBezTo>
                <a:cubicBezTo>
                  <a:pt x="905" y="1429"/>
                  <a:pt x="1465" y="1022"/>
                  <a:pt x="2035" y="606"/>
                </a:cubicBezTo>
                <a:cubicBezTo>
                  <a:pt x="1845" y="416"/>
                  <a:pt x="1691" y="190"/>
                  <a:pt x="1501" y="0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5" name="Google Shape;555;p11"/>
          <p:cNvSpPr/>
          <p:nvPr/>
        </p:nvSpPr>
        <p:spPr>
          <a:xfrm>
            <a:off x="6768930" y="2983584"/>
            <a:ext cx="179139" cy="207543"/>
          </a:xfrm>
          <a:custGeom>
            <a:avLst/>
            <a:gdLst/>
            <a:ahLst/>
            <a:cxnLst/>
            <a:rect l="l" t="t" r="r" b="b"/>
            <a:pathLst>
              <a:path w="2939" h="3405" extrusionOk="0">
                <a:moveTo>
                  <a:pt x="73" y="1"/>
                </a:moveTo>
                <a:cubicBezTo>
                  <a:pt x="73" y="634"/>
                  <a:pt x="0" y="1312"/>
                  <a:pt x="73" y="1881"/>
                </a:cubicBezTo>
                <a:cubicBezTo>
                  <a:pt x="145" y="2216"/>
                  <a:pt x="263" y="2560"/>
                  <a:pt x="416" y="2822"/>
                </a:cubicBezTo>
                <a:cubicBezTo>
                  <a:pt x="597" y="3120"/>
                  <a:pt x="905" y="3346"/>
                  <a:pt x="1203" y="3391"/>
                </a:cubicBezTo>
                <a:cubicBezTo>
                  <a:pt x="1260" y="3400"/>
                  <a:pt x="1317" y="3405"/>
                  <a:pt x="1373" y="3405"/>
                </a:cubicBezTo>
                <a:cubicBezTo>
                  <a:pt x="1766" y="3405"/>
                  <a:pt x="2140" y="3194"/>
                  <a:pt x="2369" y="2894"/>
                </a:cubicBezTo>
                <a:cubicBezTo>
                  <a:pt x="2677" y="2560"/>
                  <a:pt x="2785" y="2107"/>
                  <a:pt x="2857" y="1692"/>
                </a:cubicBezTo>
                <a:cubicBezTo>
                  <a:pt x="2939" y="1131"/>
                  <a:pt x="2939" y="561"/>
                  <a:pt x="2903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6" name="Google Shape;556;p11"/>
          <p:cNvSpPr/>
          <p:nvPr/>
        </p:nvSpPr>
        <p:spPr>
          <a:xfrm>
            <a:off x="7170670" y="2983584"/>
            <a:ext cx="179139" cy="207543"/>
          </a:xfrm>
          <a:custGeom>
            <a:avLst/>
            <a:gdLst/>
            <a:ahLst/>
            <a:cxnLst/>
            <a:rect l="l" t="t" r="r" b="b"/>
            <a:pathLst>
              <a:path w="2939" h="3405" extrusionOk="0">
                <a:moveTo>
                  <a:pt x="109" y="1"/>
                </a:moveTo>
                <a:cubicBezTo>
                  <a:pt x="73" y="634"/>
                  <a:pt x="0" y="1312"/>
                  <a:pt x="109" y="1881"/>
                </a:cubicBezTo>
                <a:cubicBezTo>
                  <a:pt x="154" y="2216"/>
                  <a:pt x="263" y="2560"/>
                  <a:pt x="452" y="2822"/>
                </a:cubicBezTo>
                <a:cubicBezTo>
                  <a:pt x="606" y="3120"/>
                  <a:pt x="904" y="3346"/>
                  <a:pt x="1239" y="3391"/>
                </a:cubicBezTo>
                <a:cubicBezTo>
                  <a:pt x="1291" y="3400"/>
                  <a:pt x="1344" y="3405"/>
                  <a:pt x="1397" y="3405"/>
                </a:cubicBezTo>
                <a:cubicBezTo>
                  <a:pt x="1766" y="3405"/>
                  <a:pt x="2140" y="3194"/>
                  <a:pt x="2369" y="2894"/>
                </a:cubicBezTo>
                <a:cubicBezTo>
                  <a:pt x="2676" y="2560"/>
                  <a:pt x="2785" y="2107"/>
                  <a:pt x="2866" y="1692"/>
                </a:cubicBezTo>
                <a:cubicBezTo>
                  <a:pt x="2939" y="1131"/>
                  <a:pt x="2939" y="561"/>
                  <a:pt x="2902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11"/>
          <p:cNvSpPr/>
          <p:nvPr/>
        </p:nvSpPr>
        <p:spPr>
          <a:xfrm>
            <a:off x="6881327" y="2057833"/>
            <a:ext cx="87162" cy="228267"/>
          </a:xfrm>
          <a:custGeom>
            <a:avLst/>
            <a:gdLst/>
            <a:ahLst/>
            <a:cxnLst/>
            <a:rect l="l" t="t" r="r" b="b"/>
            <a:pathLst>
              <a:path w="1430" h="3745" extrusionOk="0">
                <a:moveTo>
                  <a:pt x="905" y="0"/>
                </a:moveTo>
                <a:cubicBezTo>
                  <a:pt x="787" y="118"/>
                  <a:pt x="715" y="226"/>
                  <a:pt x="643" y="344"/>
                </a:cubicBezTo>
                <a:cubicBezTo>
                  <a:pt x="1" y="1320"/>
                  <a:pt x="37" y="2676"/>
                  <a:pt x="525" y="3662"/>
                </a:cubicBezTo>
                <a:cubicBezTo>
                  <a:pt x="551" y="3720"/>
                  <a:pt x="596" y="3744"/>
                  <a:pt x="643" y="3744"/>
                </a:cubicBezTo>
                <a:cubicBezTo>
                  <a:pt x="740" y="3744"/>
                  <a:pt x="842" y="3637"/>
                  <a:pt x="787" y="3508"/>
                </a:cubicBezTo>
                <a:cubicBezTo>
                  <a:pt x="381" y="2640"/>
                  <a:pt x="299" y="1474"/>
                  <a:pt x="787" y="642"/>
                </a:cubicBezTo>
                <a:cubicBezTo>
                  <a:pt x="941" y="380"/>
                  <a:pt x="1167" y="154"/>
                  <a:pt x="1429" y="0"/>
                </a:cubicBezTo>
                <a:cubicBezTo>
                  <a:pt x="1357" y="0"/>
                  <a:pt x="1285" y="45"/>
                  <a:pt x="1203" y="45"/>
                </a:cubicBezTo>
                <a:cubicBezTo>
                  <a:pt x="1160" y="60"/>
                  <a:pt x="1115" y="68"/>
                  <a:pt x="1072" y="68"/>
                </a:cubicBezTo>
                <a:cubicBezTo>
                  <a:pt x="1008" y="68"/>
                  <a:pt x="948" y="49"/>
                  <a:pt x="905" y="0"/>
                </a:cubicBezTo>
                <a:close/>
              </a:path>
            </a:pathLst>
          </a:custGeom>
          <a:solidFill>
            <a:srgbClr val="363E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8" name="Google Shape;558;p11"/>
          <p:cNvSpPr/>
          <p:nvPr/>
        </p:nvSpPr>
        <p:spPr>
          <a:xfrm>
            <a:off x="7129344" y="2035220"/>
            <a:ext cx="135619" cy="232778"/>
          </a:xfrm>
          <a:custGeom>
            <a:avLst/>
            <a:gdLst/>
            <a:ahLst/>
            <a:cxnLst/>
            <a:rect l="l" t="t" r="r" b="b"/>
            <a:pathLst>
              <a:path w="2225" h="3819" extrusionOk="0">
                <a:moveTo>
                  <a:pt x="0" y="0"/>
                </a:moveTo>
                <a:cubicBezTo>
                  <a:pt x="299" y="73"/>
                  <a:pt x="561" y="145"/>
                  <a:pt x="832" y="299"/>
                </a:cubicBezTo>
                <a:cubicBezTo>
                  <a:pt x="1845" y="904"/>
                  <a:pt x="1962" y="2713"/>
                  <a:pt x="1284" y="3581"/>
                </a:cubicBezTo>
                <a:cubicBezTo>
                  <a:pt x="1197" y="3687"/>
                  <a:pt x="1278" y="3818"/>
                  <a:pt x="1370" y="3818"/>
                </a:cubicBezTo>
                <a:cubicBezTo>
                  <a:pt x="1402" y="3818"/>
                  <a:pt x="1436" y="3802"/>
                  <a:pt x="1465" y="3761"/>
                </a:cubicBezTo>
                <a:cubicBezTo>
                  <a:pt x="2224" y="2903"/>
                  <a:pt x="2143" y="1619"/>
                  <a:pt x="1582" y="678"/>
                </a:cubicBezTo>
                <a:cubicBezTo>
                  <a:pt x="1429" y="416"/>
                  <a:pt x="1203" y="190"/>
                  <a:pt x="941" y="37"/>
                </a:cubicBezTo>
                <a:cubicBezTo>
                  <a:pt x="642" y="0"/>
                  <a:pt x="299" y="0"/>
                  <a:pt x="0" y="0"/>
                </a:cubicBezTo>
                <a:close/>
              </a:path>
            </a:pathLst>
          </a:custGeom>
          <a:solidFill>
            <a:srgbClr val="363E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9" name="Google Shape;559;p11"/>
          <p:cNvSpPr/>
          <p:nvPr/>
        </p:nvSpPr>
        <p:spPr>
          <a:xfrm>
            <a:off x="6812450" y="2228074"/>
            <a:ext cx="532969" cy="645365"/>
          </a:xfrm>
          <a:custGeom>
            <a:avLst/>
            <a:gdLst/>
            <a:ahLst/>
            <a:cxnLst/>
            <a:rect l="l" t="t" r="r" b="b"/>
            <a:pathLst>
              <a:path w="8744" h="10588" extrusionOk="0">
                <a:moveTo>
                  <a:pt x="561" y="1"/>
                </a:moveTo>
                <a:cubicBezTo>
                  <a:pt x="263" y="1"/>
                  <a:pt x="1" y="263"/>
                  <a:pt x="37" y="561"/>
                </a:cubicBezTo>
                <a:lnTo>
                  <a:pt x="73" y="10054"/>
                </a:lnTo>
                <a:cubicBezTo>
                  <a:pt x="73" y="10362"/>
                  <a:pt x="335" y="10588"/>
                  <a:pt x="643" y="10588"/>
                </a:cubicBezTo>
                <a:lnTo>
                  <a:pt x="7984" y="10588"/>
                </a:lnTo>
                <a:cubicBezTo>
                  <a:pt x="8291" y="10588"/>
                  <a:pt x="8517" y="10362"/>
                  <a:pt x="8517" y="10054"/>
                </a:cubicBezTo>
                <a:lnTo>
                  <a:pt x="8743" y="561"/>
                </a:lnTo>
                <a:cubicBezTo>
                  <a:pt x="8743" y="263"/>
                  <a:pt x="8472" y="1"/>
                  <a:pt x="8174" y="1"/>
                </a:cubicBezTo>
                <a:close/>
              </a:path>
            </a:pathLst>
          </a:custGeom>
          <a:solidFill>
            <a:srgbClr val="86C7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0" name="Google Shape;560;p11"/>
          <p:cNvSpPr/>
          <p:nvPr/>
        </p:nvSpPr>
        <p:spPr>
          <a:xfrm>
            <a:off x="6924908" y="2368083"/>
            <a:ext cx="298728" cy="75520"/>
          </a:xfrm>
          <a:custGeom>
            <a:avLst/>
            <a:gdLst/>
            <a:ahLst/>
            <a:cxnLst/>
            <a:rect l="l" t="t" r="r" b="b"/>
            <a:pathLst>
              <a:path w="4901" h="1239" extrusionOk="0">
                <a:moveTo>
                  <a:pt x="4900" y="0"/>
                </a:moveTo>
                <a:cubicBezTo>
                  <a:pt x="3282" y="36"/>
                  <a:pt x="1618" y="72"/>
                  <a:pt x="0" y="109"/>
                </a:cubicBezTo>
                <a:lnTo>
                  <a:pt x="0" y="1239"/>
                </a:lnTo>
                <a:cubicBezTo>
                  <a:pt x="868" y="1203"/>
                  <a:pt x="1700" y="1166"/>
                  <a:pt x="2559" y="1166"/>
                </a:cubicBezTo>
                <a:cubicBezTo>
                  <a:pt x="2938" y="1148"/>
                  <a:pt x="3334" y="1148"/>
                  <a:pt x="3729" y="1148"/>
                </a:cubicBezTo>
                <a:cubicBezTo>
                  <a:pt x="4125" y="1148"/>
                  <a:pt x="4521" y="1148"/>
                  <a:pt x="4900" y="1130"/>
                </a:cubicBezTo>
                <a:lnTo>
                  <a:pt x="49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1" name="Google Shape;561;p11"/>
          <p:cNvSpPr/>
          <p:nvPr/>
        </p:nvSpPr>
        <p:spPr>
          <a:xfrm>
            <a:off x="6956848" y="2301401"/>
            <a:ext cx="227658" cy="43581"/>
          </a:xfrm>
          <a:custGeom>
            <a:avLst/>
            <a:gdLst/>
            <a:ahLst/>
            <a:cxnLst/>
            <a:rect l="l" t="t" r="r" b="b"/>
            <a:pathLst>
              <a:path w="3735" h="715" extrusionOk="0">
                <a:moveTo>
                  <a:pt x="3662" y="0"/>
                </a:moveTo>
                <a:cubicBezTo>
                  <a:pt x="2451" y="0"/>
                  <a:pt x="1212" y="36"/>
                  <a:pt x="0" y="36"/>
                </a:cubicBezTo>
                <a:cubicBezTo>
                  <a:pt x="46" y="262"/>
                  <a:pt x="46" y="488"/>
                  <a:pt x="46" y="714"/>
                </a:cubicBezTo>
                <a:cubicBezTo>
                  <a:pt x="678" y="678"/>
                  <a:pt x="1320" y="678"/>
                  <a:pt x="1962" y="642"/>
                </a:cubicBezTo>
                <a:cubicBezTo>
                  <a:pt x="2342" y="642"/>
                  <a:pt x="2734" y="658"/>
                  <a:pt x="3132" y="658"/>
                </a:cubicBezTo>
                <a:cubicBezTo>
                  <a:pt x="3332" y="658"/>
                  <a:pt x="3532" y="654"/>
                  <a:pt x="3734" y="642"/>
                </a:cubicBezTo>
                <a:cubicBezTo>
                  <a:pt x="3698" y="416"/>
                  <a:pt x="3698" y="226"/>
                  <a:pt x="36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2" name="Google Shape;562;p11"/>
          <p:cNvSpPr/>
          <p:nvPr/>
        </p:nvSpPr>
        <p:spPr>
          <a:xfrm>
            <a:off x="6844451" y="2401668"/>
            <a:ext cx="222659" cy="182492"/>
          </a:xfrm>
          <a:custGeom>
            <a:avLst/>
            <a:gdLst/>
            <a:ahLst/>
            <a:cxnLst/>
            <a:rect l="l" t="t" r="r" b="b"/>
            <a:pathLst>
              <a:path w="3653" h="2994" extrusionOk="0">
                <a:moveTo>
                  <a:pt x="1911" y="1"/>
                </a:moveTo>
                <a:cubicBezTo>
                  <a:pt x="1903" y="1"/>
                  <a:pt x="1896" y="4"/>
                  <a:pt x="1890" y="10"/>
                </a:cubicBezTo>
                <a:cubicBezTo>
                  <a:pt x="1808" y="55"/>
                  <a:pt x="1844" y="127"/>
                  <a:pt x="1844" y="163"/>
                </a:cubicBezTo>
                <a:cubicBezTo>
                  <a:pt x="1926" y="507"/>
                  <a:pt x="1998" y="805"/>
                  <a:pt x="2070" y="1140"/>
                </a:cubicBezTo>
                <a:cubicBezTo>
                  <a:pt x="1736" y="914"/>
                  <a:pt x="1320" y="769"/>
                  <a:pt x="940" y="615"/>
                </a:cubicBezTo>
                <a:cubicBezTo>
                  <a:pt x="829" y="571"/>
                  <a:pt x="713" y="540"/>
                  <a:pt x="597" y="540"/>
                </a:cubicBezTo>
                <a:cubicBezTo>
                  <a:pt x="525" y="540"/>
                  <a:pt x="452" y="552"/>
                  <a:pt x="380" y="579"/>
                </a:cubicBezTo>
                <a:cubicBezTo>
                  <a:pt x="344" y="615"/>
                  <a:pt x="380" y="688"/>
                  <a:pt x="452" y="733"/>
                </a:cubicBezTo>
                <a:cubicBezTo>
                  <a:pt x="759" y="914"/>
                  <a:pt x="1094" y="1104"/>
                  <a:pt x="1474" y="1221"/>
                </a:cubicBezTo>
                <a:lnTo>
                  <a:pt x="344" y="1104"/>
                </a:lnTo>
                <a:cubicBezTo>
                  <a:pt x="226" y="1104"/>
                  <a:pt x="81" y="1185"/>
                  <a:pt x="118" y="1257"/>
                </a:cubicBezTo>
                <a:cubicBezTo>
                  <a:pt x="118" y="1330"/>
                  <a:pt x="190" y="1330"/>
                  <a:pt x="226" y="1330"/>
                </a:cubicBezTo>
                <a:cubicBezTo>
                  <a:pt x="678" y="1447"/>
                  <a:pt x="1094" y="1520"/>
                  <a:pt x="1510" y="1592"/>
                </a:cubicBezTo>
                <a:cubicBezTo>
                  <a:pt x="1445" y="1582"/>
                  <a:pt x="1375" y="1577"/>
                  <a:pt x="1302" y="1577"/>
                </a:cubicBezTo>
                <a:cubicBezTo>
                  <a:pt x="1119" y="1577"/>
                  <a:pt x="921" y="1605"/>
                  <a:pt x="759" y="1637"/>
                </a:cubicBezTo>
                <a:cubicBezTo>
                  <a:pt x="570" y="1673"/>
                  <a:pt x="154" y="1709"/>
                  <a:pt x="36" y="1863"/>
                </a:cubicBezTo>
                <a:cubicBezTo>
                  <a:pt x="0" y="1972"/>
                  <a:pt x="190" y="2008"/>
                  <a:pt x="226" y="2008"/>
                </a:cubicBezTo>
                <a:cubicBezTo>
                  <a:pt x="552" y="2008"/>
                  <a:pt x="861" y="1976"/>
                  <a:pt x="1178" y="1976"/>
                </a:cubicBezTo>
                <a:cubicBezTo>
                  <a:pt x="1337" y="1976"/>
                  <a:pt x="1498" y="1984"/>
                  <a:pt x="1664" y="2008"/>
                </a:cubicBezTo>
                <a:cubicBezTo>
                  <a:pt x="1392" y="2125"/>
                  <a:pt x="1130" y="2234"/>
                  <a:pt x="904" y="2387"/>
                </a:cubicBezTo>
                <a:cubicBezTo>
                  <a:pt x="832" y="2424"/>
                  <a:pt x="759" y="2460"/>
                  <a:pt x="678" y="2541"/>
                </a:cubicBezTo>
                <a:cubicBezTo>
                  <a:pt x="642" y="2613"/>
                  <a:pt x="642" y="2650"/>
                  <a:pt x="678" y="2686"/>
                </a:cubicBezTo>
                <a:cubicBezTo>
                  <a:pt x="714" y="2722"/>
                  <a:pt x="796" y="2722"/>
                  <a:pt x="832" y="2722"/>
                </a:cubicBezTo>
                <a:cubicBezTo>
                  <a:pt x="1094" y="2650"/>
                  <a:pt x="1320" y="2496"/>
                  <a:pt x="1546" y="2496"/>
                </a:cubicBezTo>
                <a:cubicBezTo>
                  <a:pt x="1808" y="2496"/>
                  <a:pt x="2034" y="2541"/>
                  <a:pt x="2260" y="2650"/>
                </a:cubicBezTo>
                <a:cubicBezTo>
                  <a:pt x="2568" y="2767"/>
                  <a:pt x="2866" y="2876"/>
                  <a:pt x="3128" y="2993"/>
                </a:cubicBezTo>
                <a:lnTo>
                  <a:pt x="3653" y="1447"/>
                </a:lnTo>
                <a:cubicBezTo>
                  <a:pt x="3318" y="1330"/>
                  <a:pt x="2902" y="1366"/>
                  <a:pt x="2676" y="1104"/>
                </a:cubicBezTo>
                <a:cubicBezTo>
                  <a:pt x="2414" y="805"/>
                  <a:pt x="2260" y="426"/>
                  <a:pt x="2034" y="127"/>
                </a:cubicBezTo>
                <a:cubicBezTo>
                  <a:pt x="2004" y="67"/>
                  <a:pt x="1949" y="1"/>
                  <a:pt x="1911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3" name="Google Shape;563;p11"/>
          <p:cNvSpPr/>
          <p:nvPr/>
        </p:nvSpPr>
        <p:spPr>
          <a:xfrm>
            <a:off x="7009755" y="2478286"/>
            <a:ext cx="523582" cy="250210"/>
          </a:xfrm>
          <a:custGeom>
            <a:avLst/>
            <a:gdLst/>
            <a:ahLst/>
            <a:cxnLst/>
            <a:rect l="l" t="t" r="r" b="b"/>
            <a:pathLst>
              <a:path w="8590" h="4105" extrusionOk="0">
                <a:moveTo>
                  <a:pt x="416" y="0"/>
                </a:moveTo>
                <a:cubicBezTo>
                  <a:pt x="263" y="452"/>
                  <a:pt x="154" y="941"/>
                  <a:pt x="37" y="1356"/>
                </a:cubicBezTo>
                <a:cubicBezTo>
                  <a:pt x="37" y="1429"/>
                  <a:pt x="0" y="1546"/>
                  <a:pt x="0" y="1619"/>
                </a:cubicBezTo>
                <a:cubicBezTo>
                  <a:pt x="1167" y="2261"/>
                  <a:pt x="2378" y="2902"/>
                  <a:pt x="3617" y="3355"/>
                </a:cubicBezTo>
                <a:cubicBezTo>
                  <a:pt x="4557" y="3689"/>
                  <a:pt x="5542" y="4105"/>
                  <a:pt x="6555" y="4105"/>
                </a:cubicBezTo>
                <a:cubicBezTo>
                  <a:pt x="7767" y="4069"/>
                  <a:pt x="8589" y="3129"/>
                  <a:pt x="8137" y="1917"/>
                </a:cubicBezTo>
                <a:cubicBezTo>
                  <a:pt x="7767" y="941"/>
                  <a:pt x="6447" y="868"/>
                  <a:pt x="5579" y="751"/>
                </a:cubicBezTo>
                <a:cubicBezTo>
                  <a:pt x="3843" y="525"/>
                  <a:pt x="2152" y="263"/>
                  <a:pt x="4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4" name="Google Shape;564;p11"/>
          <p:cNvSpPr/>
          <p:nvPr/>
        </p:nvSpPr>
        <p:spPr>
          <a:xfrm>
            <a:off x="7009755" y="2478286"/>
            <a:ext cx="80518" cy="126233"/>
          </a:xfrm>
          <a:custGeom>
            <a:avLst/>
            <a:gdLst/>
            <a:ahLst/>
            <a:cxnLst/>
            <a:rect l="l" t="t" r="r" b="b"/>
            <a:pathLst>
              <a:path w="1321" h="2071" extrusionOk="0">
                <a:moveTo>
                  <a:pt x="416" y="0"/>
                </a:moveTo>
                <a:cubicBezTo>
                  <a:pt x="263" y="452"/>
                  <a:pt x="154" y="941"/>
                  <a:pt x="37" y="1356"/>
                </a:cubicBezTo>
                <a:cubicBezTo>
                  <a:pt x="37" y="1429"/>
                  <a:pt x="0" y="1546"/>
                  <a:pt x="0" y="1619"/>
                </a:cubicBezTo>
                <a:cubicBezTo>
                  <a:pt x="263" y="1772"/>
                  <a:pt x="534" y="1917"/>
                  <a:pt x="796" y="2071"/>
                </a:cubicBezTo>
                <a:cubicBezTo>
                  <a:pt x="986" y="1429"/>
                  <a:pt x="1130" y="787"/>
                  <a:pt x="1320" y="154"/>
                </a:cubicBezTo>
                <a:cubicBezTo>
                  <a:pt x="1022" y="109"/>
                  <a:pt x="715" y="73"/>
                  <a:pt x="416" y="0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5" name="Google Shape;565;p11"/>
          <p:cNvGrpSpPr/>
          <p:nvPr/>
        </p:nvGrpSpPr>
        <p:grpSpPr>
          <a:xfrm>
            <a:off x="5327271" y="1488298"/>
            <a:ext cx="1021754" cy="3206730"/>
            <a:chOff x="5327271" y="1488298"/>
            <a:chExt cx="1021754" cy="3206730"/>
          </a:xfrm>
        </p:grpSpPr>
        <p:sp>
          <p:nvSpPr>
            <p:cNvPr id="566" name="Google Shape;566;p11"/>
            <p:cNvSpPr/>
            <p:nvPr/>
          </p:nvSpPr>
          <p:spPr>
            <a:xfrm flipH="1">
              <a:off x="5923671" y="1488298"/>
              <a:ext cx="298494" cy="279223"/>
            </a:xfrm>
            <a:custGeom>
              <a:avLst/>
              <a:gdLst/>
              <a:ahLst/>
              <a:cxnLst/>
              <a:rect l="l" t="t" r="r" b="b"/>
              <a:pathLst>
                <a:path w="5127" h="4796" extrusionOk="0">
                  <a:moveTo>
                    <a:pt x="2338" y="1"/>
                  </a:moveTo>
                  <a:cubicBezTo>
                    <a:pt x="2137" y="1"/>
                    <a:pt x="1935" y="21"/>
                    <a:pt x="1736" y="61"/>
                  </a:cubicBezTo>
                  <a:cubicBezTo>
                    <a:pt x="796" y="287"/>
                    <a:pt x="0" y="1345"/>
                    <a:pt x="0" y="2285"/>
                  </a:cubicBezTo>
                  <a:cubicBezTo>
                    <a:pt x="0" y="3270"/>
                    <a:pt x="308" y="4247"/>
                    <a:pt x="1284" y="4626"/>
                  </a:cubicBezTo>
                  <a:cubicBezTo>
                    <a:pt x="1605" y="4739"/>
                    <a:pt x="1962" y="4796"/>
                    <a:pt x="2319" y="4796"/>
                  </a:cubicBezTo>
                  <a:cubicBezTo>
                    <a:pt x="2677" y="4796"/>
                    <a:pt x="3034" y="4739"/>
                    <a:pt x="3355" y="4626"/>
                  </a:cubicBezTo>
                  <a:lnTo>
                    <a:pt x="4638" y="3415"/>
                  </a:lnTo>
                  <a:cubicBezTo>
                    <a:pt x="5127" y="2592"/>
                    <a:pt x="4937" y="1462"/>
                    <a:pt x="4259" y="784"/>
                  </a:cubicBezTo>
                  <a:cubicBezTo>
                    <a:pt x="3758" y="255"/>
                    <a:pt x="3053" y="1"/>
                    <a:pt x="2338" y="1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11"/>
            <p:cNvSpPr/>
            <p:nvPr/>
          </p:nvSpPr>
          <p:spPr>
            <a:xfrm flipH="1">
              <a:off x="5890488" y="1516534"/>
              <a:ext cx="61655" cy="172739"/>
            </a:xfrm>
            <a:custGeom>
              <a:avLst/>
              <a:gdLst/>
              <a:ahLst/>
              <a:cxnLst/>
              <a:rect l="l" t="t" r="r" b="b"/>
              <a:pathLst>
                <a:path w="1059" h="2967" extrusionOk="0">
                  <a:moveTo>
                    <a:pt x="752" y="1"/>
                  </a:moveTo>
                  <a:cubicBezTo>
                    <a:pt x="715" y="1"/>
                    <a:pt x="678" y="10"/>
                    <a:pt x="642" y="28"/>
                  </a:cubicBezTo>
                  <a:cubicBezTo>
                    <a:pt x="525" y="109"/>
                    <a:pt x="489" y="218"/>
                    <a:pt x="416" y="299"/>
                  </a:cubicBezTo>
                  <a:cubicBezTo>
                    <a:pt x="380" y="408"/>
                    <a:pt x="299" y="480"/>
                    <a:pt x="263" y="561"/>
                  </a:cubicBezTo>
                  <a:cubicBezTo>
                    <a:pt x="190" y="751"/>
                    <a:pt x="154" y="932"/>
                    <a:pt x="109" y="1122"/>
                  </a:cubicBezTo>
                  <a:cubicBezTo>
                    <a:pt x="37" y="1465"/>
                    <a:pt x="0" y="1800"/>
                    <a:pt x="0" y="2107"/>
                  </a:cubicBezTo>
                  <a:cubicBezTo>
                    <a:pt x="0" y="2632"/>
                    <a:pt x="73" y="2966"/>
                    <a:pt x="109" y="2966"/>
                  </a:cubicBezTo>
                  <a:cubicBezTo>
                    <a:pt x="109" y="2966"/>
                    <a:pt x="73" y="2632"/>
                    <a:pt x="109" y="2107"/>
                  </a:cubicBezTo>
                  <a:cubicBezTo>
                    <a:pt x="109" y="1836"/>
                    <a:pt x="154" y="1501"/>
                    <a:pt x="263" y="1158"/>
                  </a:cubicBezTo>
                  <a:cubicBezTo>
                    <a:pt x="299" y="1013"/>
                    <a:pt x="335" y="823"/>
                    <a:pt x="416" y="634"/>
                  </a:cubicBezTo>
                  <a:cubicBezTo>
                    <a:pt x="452" y="561"/>
                    <a:pt x="525" y="480"/>
                    <a:pt x="561" y="371"/>
                  </a:cubicBezTo>
                  <a:cubicBezTo>
                    <a:pt x="606" y="299"/>
                    <a:pt x="678" y="218"/>
                    <a:pt x="715" y="182"/>
                  </a:cubicBezTo>
                  <a:cubicBezTo>
                    <a:pt x="734" y="172"/>
                    <a:pt x="751" y="167"/>
                    <a:pt x="767" y="167"/>
                  </a:cubicBezTo>
                  <a:cubicBezTo>
                    <a:pt x="811" y="167"/>
                    <a:pt x="842" y="201"/>
                    <a:pt x="868" y="254"/>
                  </a:cubicBezTo>
                  <a:cubicBezTo>
                    <a:pt x="904" y="335"/>
                    <a:pt x="904" y="408"/>
                    <a:pt x="904" y="525"/>
                  </a:cubicBezTo>
                  <a:cubicBezTo>
                    <a:pt x="904" y="597"/>
                    <a:pt x="904" y="670"/>
                    <a:pt x="868" y="787"/>
                  </a:cubicBezTo>
                  <a:cubicBezTo>
                    <a:pt x="832" y="860"/>
                    <a:pt x="832" y="932"/>
                    <a:pt x="787" y="1049"/>
                  </a:cubicBezTo>
                  <a:cubicBezTo>
                    <a:pt x="715" y="1384"/>
                    <a:pt x="606" y="1691"/>
                    <a:pt x="525" y="1954"/>
                  </a:cubicBezTo>
                  <a:cubicBezTo>
                    <a:pt x="335" y="2478"/>
                    <a:pt x="226" y="2785"/>
                    <a:pt x="226" y="2785"/>
                  </a:cubicBezTo>
                  <a:cubicBezTo>
                    <a:pt x="263" y="2785"/>
                    <a:pt x="452" y="2514"/>
                    <a:pt x="642" y="1990"/>
                  </a:cubicBezTo>
                  <a:cubicBezTo>
                    <a:pt x="751" y="1728"/>
                    <a:pt x="868" y="1429"/>
                    <a:pt x="941" y="1086"/>
                  </a:cubicBezTo>
                  <a:cubicBezTo>
                    <a:pt x="977" y="1013"/>
                    <a:pt x="1013" y="896"/>
                    <a:pt x="1013" y="823"/>
                  </a:cubicBezTo>
                  <a:cubicBezTo>
                    <a:pt x="1058" y="706"/>
                    <a:pt x="1058" y="597"/>
                    <a:pt x="1058" y="525"/>
                  </a:cubicBezTo>
                  <a:cubicBezTo>
                    <a:pt x="1058" y="408"/>
                    <a:pt x="1058" y="299"/>
                    <a:pt x="1013" y="182"/>
                  </a:cubicBezTo>
                  <a:cubicBezTo>
                    <a:pt x="977" y="145"/>
                    <a:pt x="941" y="73"/>
                    <a:pt x="868" y="28"/>
                  </a:cubicBezTo>
                  <a:cubicBezTo>
                    <a:pt x="828" y="10"/>
                    <a:pt x="789" y="1"/>
                    <a:pt x="752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11"/>
            <p:cNvSpPr/>
            <p:nvPr/>
          </p:nvSpPr>
          <p:spPr>
            <a:xfrm flipH="1">
              <a:off x="5952085" y="1525500"/>
              <a:ext cx="52689" cy="170585"/>
            </a:xfrm>
            <a:custGeom>
              <a:avLst/>
              <a:gdLst/>
              <a:ahLst/>
              <a:cxnLst/>
              <a:rect l="l" t="t" r="r" b="b"/>
              <a:pathLst>
                <a:path w="905" h="2930" extrusionOk="0">
                  <a:moveTo>
                    <a:pt x="226" y="181"/>
                  </a:moveTo>
                  <a:cubicBezTo>
                    <a:pt x="226" y="181"/>
                    <a:pt x="262" y="217"/>
                    <a:pt x="299" y="254"/>
                  </a:cubicBezTo>
                  <a:cubicBezTo>
                    <a:pt x="299" y="290"/>
                    <a:pt x="335" y="326"/>
                    <a:pt x="380" y="371"/>
                  </a:cubicBezTo>
                  <a:cubicBezTo>
                    <a:pt x="416" y="443"/>
                    <a:pt x="452" y="552"/>
                    <a:pt x="452" y="633"/>
                  </a:cubicBezTo>
                  <a:cubicBezTo>
                    <a:pt x="525" y="823"/>
                    <a:pt x="561" y="968"/>
                    <a:pt x="606" y="1158"/>
                  </a:cubicBezTo>
                  <a:cubicBezTo>
                    <a:pt x="642" y="1501"/>
                    <a:pt x="642" y="1800"/>
                    <a:pt x="678" y="2098"/>
                  </a:cubicBezTo>
                  <a:cubicBezTo>
                    <a:pt x="692" y="2302"/>
                    <a:pt x="718" y="2472"/>
                    <a:pt x="747" y="2604"/>
                  </a:cubicBezTo>
                  <a:lnTo>
                    <a:pt x="747" y="2604"/>
                  </a:lnTo>
                  <a:cubicBezTo>
                    <a:pt x="675" y="2476"/>
                    <a:pt x="585" y="2307"/>
                    <a:pt x="489" y="2098"/>
                  </a:cubicBezTo>
                  <a:cubicBezTo>
                    <a:pt x="380" y="1872"/>
                    <a:pt x="262" y="1574"/>
                    <a:pt x="190" y="1194"/>
                  </a:cubicBezTo>
                  <a:cubicBezTo>
                    <a:pt x="154" y="1049"/>
                    <a:pt x="154" y="859"/>
                    <a:pt x="154" y="669"/>
                  </a:cubicBezTo>
                  <a:lnTo>
                    <a:pt x="154" y="516"/>
                  </a:lnTo>
                  <a:cubicBezTo>
                    <a:pt x="154" y="480"/>
                    <a:pt x="154" y="443"/>
                    <a:pt x="190" y="371"/>
                  </a:cubicBezTo>
                  <a:lnTo>
                    <a:pt x="190" y="254"/>
                  </a:lnTo>
                  <a:cubicBezTo>
                    <a:pt x="226" y="217"/>
                    <a:pt x="226" y="181"/>
                    <a:pt x="226" y="181"/>
                  </a:cubicBezTo>
                  <a:close/>
                  <a:moveTo>
                    <a:pt x="226" y="0"/>
                  </a:moveTo>
                  <a:cubicBezTo>
                    <a:pt x="199" y="0"/>
                    <a:pt x="172" y="9"/>
                    <a:pt x="154" y="28"/>
                  </a:cubicBezTo>
                  <a:cubicBezTo>
                    <a:pt x="73" y="64"/>
                    <a:pt x="73" y="145"/>
                    <a:pt x="36" y="181"/>
                  </a:cubicBezTo>
                  <a:cubicBezTo>
                    <a:pt x="36" y="254"/>
                    <a:pt x="36" y="290"/>
                    <a:pt x="0" y="371"/>
                  </a:cubicBezTo>
                  <a:lnTo>
                    <a:pt x="0" y="516"/>
                  </a:lnTo>
                  <a:lnTo>
                    <a:pt x="0" y="669"/>
                  </a:lnTo>
                  <a:cubicBezTo>
                    <a:pt x="0" y="859"/>
                    <a:pt x="0" y="1049"/>
                    <a:pt x="36" y="1230"/>
                  </a:cubicBezTo>
                  <a:cubicBezTo>
                    <a:pt x="109" y="1610"/>
                    <a:pt x="262" y="1908"/>
                    <a:pt x="380" y="2134"/>
                  </a:cubicBezTo>
                  <a:cubicBezTo>
                    <a:pt x="489" y="2405"/>
                    <a:pt x="642" y="2586"/>
                    <a:pt x="715" y="2704"/>
                  </a:cubicBezTo>
                  <a:cubicBezTo>
                    <a:pt x="747" y="2733"/>
                    <a:pt x="773" y="2761"/>
                    <a:pt x="795" y="2786"/>
                  </a:cubicBezTo>
                  <a:lnTo>
                    <a:pt x="795" y="2786"/>
                  </a:lnTo>
                  <a:cubicBezTo>
                    <a:pt x="825" y="2880"/>
                    <a:pt x="854" y="2930"/>
                    <a:pt x="868" y="2930"/>
                  </a:cubicBezTo>
                  <a:cubicBezTo>
                    <a:pt x="868" y="2930"/>
                    <a:pt x="866" y="2907"/>
                    <a:pt x="862" y="2864"/>
                  </a:cubicBezTo>
                  <a:lnTo>
                    <a:pt x="862" y="2864"/>
                  </a:lnTo>
                  <a:cubicBezTo>
                    <a:pt x="878" y="2883"/>
                    <a:pt x="891" y="2894"/>
                    <a:pt x="904" y="2894"/>
                  </a:cubicBezTo>
                  <a:cubicBezTo>
                    <a:pt x="904" y="2882"/>
                    <a:pt x="886" y="2849"/>
                    <a:pt x="854" y="2793"/>
                  </a:cubicBezTo>
                  <a:lnTo>
                    <a:pt x="854" y="2793"/>
                  </a:lnTo>
                  <a:cubicBezTo>
                    <a:pt x="840" y="2646"/>
                    <a:pt x="815" y="2389"/>
                    <a:pt x="787" y="2062"/>
                  </a:cubicBezTo>
                  <a:cubicBezTo>
                    <a:pt x="787" y="1800"/>
                    <a:pt x="787" y="1501"/>
                    <a:pt x="751" y="1121"/>
                  </a:cubicBezTo>
                  <a:cubicBezTo>
                    <a:pt x="715" y="968"/>
                    <a:pt x="678" y="778"/>
                    <a:pt x="606" y="597"/>
                  </a:cubicBezTo>
                  <a:cubicBezTo>
                    <a:pt x="606" y="480"/>
                    <a:pt x="561" y="407"/>
                    <a:pt x="525" y="290"/>
                  </a:cubicBezTo>
                  <a:cubicBezTo>
                    <a:pt x="489" y="254"/>
                    <a:pt x="452" y="217"/>
                    <a:pt x="452" y="181"/>
                  </a:cubicBezTo>
                  <a:cubicBezTo>
                    <a:pt x="416" y="145"/>
                    <a:pt x="416" y="100"/>
                    <a:pt x="380" y="100"/>
                  </a:cubicBezTo>
                  <a:cubicBezTo>
                    <a:pt x="380" y="64"/>
                    <a:pt x="335" y="28"/>
                    <a:pt x="299" y="28"/>
                  </a:cubicBezTo>
                  <a:cubicBezTo>
                    <a:pt x="281" y="9"/>
                    <a:pt x="253" y="0"/>
                    <a:pt x="226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11"/>
            <p:cNvSpPr/>
            <p:nvPr/>
          </p:nvSpPr>
          <p:spPr>
            <a:xfrm flipH="1">
              <a:off x="5557294" y="1603572"/>
              <a:ext cx="537487" cy="331505"/>
            </a:xfrm>
            <a:custGeom>
              <a:avLst/>
              <a:gdLst/>
              <a:ahLst/>
              <a:cxnLst/>
              <a:rect l="l" t="t" r="r" b="b"/>
              <a:pathLst>
                <a:path w="9232" h="5694" extrusionOk="0">
                  <a:moveTo>
                    <a:pt x="5434" y="0"/>
                  </a:moveTo>
                  <a:cubicBezTo>
                    <a:pt x="4592" y="0"/>
                    <a:pt x="3741" y="128"/>
                    <a:pt x="2975" y="495"/>
                  </a:cubicBezTo>
                  <a:cubicBezTo>
                    <a:pt x="2604" y="648"/>
                    <a:pt x="2261" y="911"/>
                    <a:pt x="1962" y="1209"/>
                  </a:cubicBezTo>
                  <a:cubicBezTo>
                    <a:pt x="1882" y="1289"/>
                    <a:pt x="1264" y="2128"/>
                    <a:pt x="1283" y="2149"/>
                  </a:cubicBezTo>
                  <a:lnTo>
                    <a:pt x="1283" y="2149"/>
                  </a:lnTo>
                  <a:cubicBezTo>
                    <a:pt x="1210" y="2121"/>
                    <a:pt x="1134" y="2109"/>
                    <a:pt x="1058" y="2109"/>
                  </a:cubicBezTo>
                  <a:cubicBezTo>
                    <a:pt x="738" y="2109"/>
                    <a:pt x="409" y="2331"/>
                    <a:pt x="226" y="2601"/>
                  </a:cubicBezTo>
                  <a:cubicBezTo>
                    <a:pt x="36" y="2945"/>
                    <a:pt x="0" y="3361"/>
                    <a:pt x="0" y="3777"/>
                  </a:cubicBezTo>
                  <a:cubicBezTo>
                    <a:pt x="36" y="4409"/>
                    <a:pt x="190" y="5088"/>
                    <a:pt x="452" y="5693"/>
                  </a:cubicBezTo>
                  <a:lnTo>
                    <a:pt x="8743" y="5431"/>
                  </a:lnTo>
                  <a:cubicBezTo>
                    <a:pt x="9077" y="5169"/>
                    <a:pt x="9231" y="4681"/>
                    <a:pt x="9077" y="4265"/>
                  </a:cubicBezTo>
                  <a:cubicBezTo>
                    <a:pt x="9005" y="4111"/>
                    <a:pt x="8851" y="3957"/>
                    <a:pt x="8707" y="3957"/>
                  </a:cubicBezTo>
                  <a:cubicBezTo>
                    <a:pt x="9041" y="3397"/>
                    <a:pt x="9114" y="2683"/>
                    <a:pt x="8933" y="2041"/>
                  </a:cubicBezTo>
                  <a:cubicBezTo>
                    <a:pt x="8517" y="721"/>
                    <a:pt x="7043" y="115"/>
                    <a:pt x="5768" y="6"/>
                  </a:cubicBezTo>
                  <a:cubicBezTo>
                    <a:pt x="5657" y="2"/>
                    <a:pt x="5545" y="0"/>
                    <a:pt x="5434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11"/>
            <p:cNvSpPr/>
            <p:nvPr/>
          </p:nvSpPr>
          <p:spPr>
            <a:xfrm flipH="1">
              <a:off x="5555203" y="1864570"/>
              <a:ext cx="59035" cy="123135"/>
            </a:xfrm>
            <a:custGeom>
              <a:avLst/>
              <a:gdLst/>
              <a:ahLst/>
              <a:cxnLst/>
              <a:rect l="l" t="t" r="r" b="b"/>
              <a:pathLst>
                <a:path w="1014" h="2115" extrusionOk="0">
                  <a:moveTo>
                    <a:pt x="378" y="1"/>
                  </a:moveTo>
                  <a:cubicBezTo>
                    <a:pt x="208" y="1"/>
                    <a:pt x="32" y="105"/>
                    <a:pt x="1" y="270"/>
                  </a:cubicBezTo>
                  <a:lnTo>
                    <a:pt x="73" y="2114"/>
                  </a:lnTo>
                  <a:cubicBezTo>
                    <a:pt x="371" y="1961"/>
                    <a:pt x="634" y="1698"/>
                    <a:pt x="823" y="1400"/>
                  </a:cubicBezTo>
                  <a:cubicBezTo>
                    <a:pt x="977" y="1102"/>
                    <a:pt x="1013" y="722"/>
                    <a:pt x="860" y="379"/>
                  </a:cubicBezTo>
                  <a:cubicBezTo>
                    <a:pt x="787" y="234"/>
                    <a:pt x="634" y="44"/>
                    <a:pt x="453" y="8"/>
                  </a:cubicBezTo>
                  <a:cubicBezTo>
                    <a:pt x="428" y="3"/>
                    <a:pt x="403" y="1"/>
                    <a:pt x="378" y="1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11"/>
            <p:cNvSpPr/>
            <p:nvPr/>
          </p:nvSpPr>
          <p:spPr>
            <a:xfrm flipH="1">
              <a:off x="5553107" y="1891293"/>
              <a:ext cx="50593" cy="74289"/>
            </a:xfrm>
            <a:custGeom>
              <a:avLst/>
              <a:gdLst/>
              <a:ahLst/>
              <a:cxnLst/>
              <a:rect l="l" t="t" r="r" b="b"/>
              <a:pathLst>
                <a:path w="869" h="1276" extrusionOk="0">
                  <a:moveTo>
                    <a:pt x="453" y="1"/>
                  </a:moveTo>
                  <a:cubicBezTo>
                    <a:pt x="344" y="1"/>
                    <a:pt x="272" y="109"/>
                    <a:pt x="190" y="191"/>
                  </a:cubicBezTo>
                  <a:cubicBezTo>
                    <a:pt x="118" y="335"/>
                    <a:pt x="46" y="489"/>
                    <a:pt x="1" y="643"/>
                  </a:cubicBezTo>
                  <a:lnTo>
                    <a:pt x="1" y="787"/>
                  </a:lnTo>
                  <a:cubicBezTo>
                    <a:pt x="1" y="941"/>
                    <a:pt x="46" y="1131"/>
                    <a:pt x="82" y="1276"/>
                  </a:cubicBezTo>
                  <a:cubicBezTo>
                    <a:pt x="118" y="1276"/>
                    <a:pt x="154" y="1239"/>
                    <a:pt x="190" y="1203"/>
                  </a:cubicBezTo>
                  <a:cubicBezTo>
                    <a:pt x="272" y="1167"/>
                    <a:pt x="344" y="1095"/>
                    <a:pt x="380" y="1013"/>
                  </a:cubicBezTo>
                  <a:cubicBezTo>
                    <a:pt x="534" y="869"/>
                    <a:pt x="868" y="37"/>
                    <a:pt x="453" y="1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72;p11"/>
            <p:cNvSpPr/>
            <p:nvPr/>
          </p:nvSpPr>
          <p:spPr>
            <a:xfrm flipH="1">
              <a:off x="5574707" y="1891293"/>
              <a:ext cx="33185" cy="59035"/>
            </a:xfrm>
            <a:custGeom>
              <a:avLst/>
              <a:gdLst/>
              <a:ahLst/>
              <a:cxnLst/>
              <a:rect l="l" t="t" r="r" b="b"/>
              <a:pathLst>
                <a:path w="570" h="1014" extrusionOk="0">
                  <a:moveTo>
                    <a:pt x="570" y="1"/>
                  </a:moveTo>
                  <a:cubicBezTo>
                    <a:pt x="525" y="1"/>
                    <a:pt x="299" y="109"/>
                    <a:pt x="154" y="453"/>
                  </a:cubicBezTo>
                  <a:cubicBezTo>
                    <a:pt x="0" y="751"/>
                    <a:pt x="36" y="1013"/>
                    <a:pt x="73" y="1013"/>
                  </a:cubicBezTo>
                  <a:cubicBezTo>
                    <a:pt x="118" y="1013"/>
                    <a:pt x="118" y="751"/>
                    <a:pt x="262" y="489"/>
                  </a:cubicBezTo>
                  <a:cubicBezTo>
                    <a:pt x="380" y="227"/>
                    <a:pt x="570" y="37"/>
                    <a:pt x="57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573;p11"/>
            <p:cNvSpPr/>
            <p:nvPr/>
          </p:nvSpPr>
          <p:spPr>
            <a:xfrm flipH="1">
              <a:off x="5583614" y="1912892"/>
              <a:ext cx="13216" cy="44247"/>
            </a:xfrm>
            <a:custGeom>
              <a:avLst/>
              <a:gdLst/>
              <a:ahLst/>
              <a:cxnLst/>
              <a:rect l="l" t="t" r="r" b="b"/>
              <a:pathLst>
                <a:path w="227" h="760" extrusionOk="0">
                  <a:moveTo>
                    <a:pt x="36" y="1"/>
                  </a:moveTo>
                  <a:lnTo>
                    <a:pt x="36" y="1"/>
                  </a:lnTo>
                  <a:cubicBezTo>
                    <a:pt x="0" y="46"/>
                    <a:pt x="72" y="190"/>
                    <a:pt x="72" y="380"/>
                  </a:cubicBezTo>
                  <a:cubicBezTo>
                    <a:pt x="109" y="570"/>
                    <a:pt x="36" y="724"/>
                    <a:pt x="36" y="760"/>
                  </a:cubicBezTo>
                  <a:cubicBezTo>
                    <a:pt x="72" y="760"/>
                    <a:pt x="109" y="724"/>
                    <a:pt x="154" y="679"/>
                  </a:cubicBezTo>
                  <a:cubicBezTo>
                    <a:pt x="190" y="606"/>
                    <a:pt x="226" y="498"/>
                    <a:pt x="226" y="380"/>
                  </a:cubicBezTo>
                  <a:cubicBezTo>
                    <a:pt x="226" y="272"/>
                    <a:pt x="190" y="154"/>
                    <a:pt x="109" y="82"/>
                  </a:cubicBezTo>
                  <a:cubicBezTo>
                    <a:pt x="72" y="46"/>
                    <a:pt x="36" y="1"/>
                    <a:pt x="36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5934735" y="2031310"/>
              <a:ext cx="105320" cy="66021"/>
            </a:xfrm>
            <a:custGeom>
              <a:avLst/>
              <a:gdLst/>
              <a:ahLst/>
              <a:cxnLst/>
              <a:rect l="l" t="t" r="r" b="b"/>
              <a:pathLst>
                <a:path w="1809" h="1134" extrusionOk="0">
                  <a:moveTo>
                    <a:pt x="1" y="1"/>
                  </a:moveTo>
                  <a:cubicBezTo>
                    <a:pt x="37" y="344"/>
                    <a:pt x="227" y="724"/>
                    <a:pt x="534" y="950"/>
                  </a:cubicBezTo>
                  <a:cubicBezTo>
                    <a:pt x="689" y="1067"/>
                    <a:pt x="875" y="1133"/>
                    <a:pt x="1060" y="1133"/>
                  </a:cubicBezTo>
                  <a:cubicBezTo>
                    <a:pt x="1232" y="1133"/>
                    <a:pt x="1403" y="1076"/>
                    <a:pt x="1547" y="950"/>
                  </a:cubicBezTo>
                  <a:cubicBezTo>
                    <a:pt x="1664" y="869"/>
                    <a:pt x="1736" y="760"/>
                    <a:pt x="1809" y="64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5572606" y="2051338"/>
              <a:ext cx="502206" cy="361663"/>
            </a:xfrm>
            <a:custGeom>
              <a:avLst/>
              <a:gdLst/>
              <a:ahLst/>
              <a:cxnLst/>
              <a:rect l="l" t="t" r="r" b="b"/>
              <a:pathLst>
                <a:path w="8626" h="6212" extrusionOk="0">
                  <a:moveTo>
                    <a:pt x="5082" y="0"/>
                  </a:moveTo>
                  <a:cubicBezTo>
                    <a:pt x="4476" y="0"/>
                    <a:pt x="3916" y="36"/>
                    <a:pt x="3310" y="36"/>
                  </a:cubicBezTo>
                  <a:lnTo>
                    <a:pt x="3391" y="73"/>
                  </a:lnTo>
                  <a:cubicBezTo>
                    <a:pt x="3427" y="904"/>
                    <a:pt x="3391" y="1736"/>
                    <a:pt x="3274" y="2523"/>
                  </a:cubicBezTo>
                  <a:cubicBezTo>
                    <a:pt x="2559" y="2785"/>
                    <a:pt x="1809" y="3092"/>
                    <a:pt x="1086" y="3391"/>
                  </a:cubicBezTo>
                  <a:cubicBezTo>
                    <a:pt x="634" y="3617"/>
                    <a:pt x="263" y="3770"/>
                    <a:pt x="1" y="4259"/>
                  </a:cubicBezTo>
                  <a:cubicBezTo>
                    <a:pt x="335" y="4675"/>
                    <a:pt x="715" y="5127"/>
                    <a:pt x="1167" y="5461"/>
                  </a:cubicBezTo>
                  <a:cubicBezTo>
                    <a:pt x="1692" y="5805"/>
                    <a:pt x="2333" y="5985"/>
                    <a:pt x="2975" y="6067"/>
                  </a:cubicBezTo>
                  <a:cubicBezTo>
                    <a:pt x="3653" y="6175"/>
                    <a:pt x="4331" y="6211"/>
                    <a:pt x="5010" y="6211"/>
                  </a:cubicBezTo>
                  <a:cubicBezTo>
                    <a:pt x="5688" y="6211"/>
                    <a:pt x="6402" y="6139"/>
                    <a:pt x="6890" y="5651"/>
                  </a:cubicBezTo>
                  <a:cubicBezTo>
                    <a:pt x="7414" y="5163"/>
                    <a:pt x="7984" y="4855"/>
                    <a:pt x="8545" y="4485"/>
                  </a:cubicBezTo>
                  <a:cubicBezTo>
                    <a:pt x="8626" y="4069"/>
                    <a:pt x="8364" y="3653"/>
                    <a:pt x="8056" y="3427"/>
                  </a:cubicBezTo>
                  <a:cubicBezTo>
                    <a:pt x="7722" y="3201"/>
                    <a:pt x="7306" y="3092"/>
                    <a:pt x="6926" y="3011"/>
                  </a:cubicBezTo>
                  <a:cubicBezTo>
                    <a:pt x="6366" y="2866"/>
                    <a:pt x="5760" y="2713"/>
                    <a:pt x="5199" y="2559"/>
                  </a:cubicBezTo>
                  <a:cubicBezTo>
                    <a:pt x="5154" y="1736"/>
                    <a:pt x="5118" y="868"/>
                    <a:pt x="5082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5993650" y="2425631"/>
              <a:ext cx="355375" cy="626214"/>
            </a:xfrm>
            <a:custGeom>
              <a:avLst/>
              <a:gdLst/>
              <a:ahLst/>
              <a:cxnLst/>
              <a:rect l="l" t="t" r="r" b="b"/>
              <a:pathLst>
                <a:path w="6104" h="10756" extrusionOk="0">
                  <a:moveTo>
                    <a:pt x="2961" y="1"/>
                  </a:moveTo>
                  <a:cubicBezTo>
                    <a:pt x="2863" y="1"/>
                    <a:pt x="2754" y="29"/>
                    <a:pt x="2631" y="90"/>
                  </a:cubicBezTo>
                  <a:cubicBezTo>
                    <a:pt x="2297" y="280"/>
                    <a:pt x="1999" y="650"/>
                    <a:pt x="1727" y="958"/>
                  </a:cubicBezTo>
                  <a:cubicBezTo>
                    <a:pt x="1429" y="1256"/>
                    <a:pt x="1167" y="1555"/>
                    <a:pt x="868" y="1862"/>
                  </a:cubicBezTo>
                  <a:cubicBezTo>
                    <a:pt x="525" y="2233"/>
                    <a:pt x="145" y="2648"/>
                    <a:pt x="73" y="3173"/>
                  </a:cubicBezTo>
                  <a:cubicBezTo>
                    <a:pt x="0" y="3968"/>
                    <a:pt x="227" y="4755"/>
                    <a:pt x="525" y="5433"/>
                  </a:cubicBezTo>
                  <a:cubicBezTo>
                    <a:pt x="1094" y="6645"/>
                    <a:pt x="1809" y="7775"/>
                    <a:pt x="2595" y="8823"/>
                  </a:cubicBezTo>
                  <a:cubicBezTo>
                    <a:pt x="3011" y="9357"/>
                    <a:pt x="3391" y="9728"/>
                    <a:pt x="3843" y="10107"/>
                  </a:cubicBezTo>
                  <a:cubicBezTo>
                    <a:pt x="4105" y="10333"/>
                    <a:pt x="4331" y="10596"/>
                    <a:pt x="4666" y="10713"/>
                  </a:cubicBezTo>
                  <a:cubicBezTo>
                    <a:pt x="4743" y="10742"/>
                    <a:pt x="4817" y="10755"/>
                    <a:pt x="4889" y="10755"/>
                  </a:cubicBezTo>
                  <a:cubicBezTo>
                    <a:pt x="5553" y="10755"/>
                    <a:pt x="5961" y="9601"/>
                    <a:pt x="6067" y="9095"/>
                  </a:cubicBezTo>
                  <a:cubicBezTo>
                    <a:pt x="6103" y="8823"/>
                    <a:pt x="6067" y="8525"/>
                    <a:pt x="5913" y="8299"/>
                  </a:cubicBezTo>
                  <a:lnTo>
                    <a:pt x="5877" y="8263"/>
                  </a:lnTo>
                  <a:cubicBezTo>
                    <a:pt x="5877" y="8263"/>
                    <a:pt x="5841" y="8299"/>
                    <a:pt x="5796" y="8299"/>
                  </a:cubicBezTo>
                  <a:cubicBezTo>
                    <a:pt x="5497" y="8597"/>
                    <a:pt x="5308" y="8941"/>
                    <a:pt x="5045" y="9239"/>
                  </a:cubicBezTo>
                  <a:cubicBezTo>
                    <a:pt x="5045" y="9239"/>
                    <a:pt x="5045" y="9276"/>
                    <a:pt x="5009" y="9276"/>
                  </a:cubicBezTo>
                  <a:cubicBezTo>
                    <a:pt x="5009" y="9276"/>
                    <a:pt x="4973" y="9239"/>
                    <a:pt x="4973" y="9203"/>
                  </a:cubicBezTo>
                  <a:cubicBezTo>
                    <a:pt x="4666" y="8715"/>
                    <a:pt x="4485" y="8145"/>
                    <a:pt x="4259" y="7621"/>
                  </a:cubicBezTo>
                  <a:cubicBezTo>
                    <a:pt x="3951" y="6943"/>
                    <a:pt x="3689" y="6193"/>
                    <a:pt x="3427" y="5514"/>
                  </a:cubicBezTo>
                  <a:cubicBezTo>
                    <a:pt x="3237" y="5026"/>
                    <a:pt x="3047" y="4529"/>
                    <a:pt x="2939" y="4041"/>
                  </a:cubicBezTo>
                  <a:cubicBezTo>
                    <a:pt x="2939" y="4005"/>
                    <a:pt x="2903" y="3932"/>
                    <a:pt x="2903" y="3851"/>
                  </a:cubicBezTo>
                  <a:cubicBezTo>
                    <a:pt x="2857" y="3742"/>
                    <a:pt x="3762" y="3101"/>
                    <a:pt x="3879" y="2992"/>
                  </a:cubicBezTo>
                  <a:cubicBezTo>
                    <a:pt x="4259" y="2685"/>
                    <a:pt x="4485" y="2576"/>
                    <a:pt x="4214" y="2088"/>
                  </a:cubicBezTo>
                  <a:cubicBezTo>
                    <a:pt x="3951" y="1591"/>
                    <a:pt x="3807" y="1030"/>
                    <a:pt x="3536" y="506"/>
                  </a:cubicBezTo>
                  <a:cubicBezTo>
                    <a:pt x="3404" y="203"/>
                    <a:pt x="3224" y="1"/>
                    <a:pt x="296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5327271" y="4475072"/>
              <a:ext cx="295874" cy="219955"/>
            </a:xfrm>
            <a:custGeom>
              <a:avLst/>
              <a:gdLst/>
              <a:ahLst/>
              <a:cxnLst/>
              <a:rect l="l" t="t" r="r" b="b"/>
              <a:pathLst>
                <a:path w="5082" h="3778" extrusionOk="0">
                  <a:moveTo>
                    <a:pt x="1188" y="0"/>
                  </a:moveTo>
                  <a:cubicBezTo>
                    <a:pt x="860" y="0"/>
                    <a:pt x="303" y="54"/>
                    <a:pt x="226" y="112"/>
                  </a:cubicBezTo>
                  <a:cubicBezTo>
                    <a:pt x="154" y="184"/>
                    <a:pt x="72" y="338"/>
                    <a:pt x="36" y="518"/>
                  </a:cubicBezTo>
                  <a:cubicBezTo>
                    <a:pt x="0" y="1468"/>
                    <a:pt x="0" y="2408"/>
                    <a:pt x="0" y="3384"/>
                  </a:cubicBezTo>
                  <a:cubicBezTo>
                    <a:pt x="226" y="3502"/>
                    <a:pt x="1013" y="3647"/>
                    <a:pt x="1130" y="3647"/>
                  </a:cubicBezTo>
                  <a:cubicBezTo>
                    <a:pt x="1614" y="3735"/>
                    <a:pt x="2118" y="3778"/>
                    <a:pt x="2612" y="3778"/>
                  </a:cubicBezTo>
                  <a:cubicBezTo>
                    <a:pt x="2774" y="3778"/>
                    <a:pt x="2934" y="3773"/>
                    <a:pt x="3092" y="3764"/>
                  </a:cubicBezTo>
                  <a:lnTo>
                    <a:pt x="3616" y="3764"/>
                  </a:lnTo>
                  <a:cubicBezTo>
                    <a:pt x="4222" y="3728"/>
                    <a:pt x="5081" y="3647"/>
                    <a:pt x="5045" y="3574"/>
                  </a:cubicBezTo>
                  <a:cubicBezTo>
                    <a:pt x="4973" y="3005"/>
                    <a:pt x="4557" y="2706"/>
                    <a:pt x="4032" y="2480"/>
                  </a:cubicBezTo>
                  <a:cubicBezTo>
                    <a:pt x="3499" y="2254"/>
                    <a:pt x="2938" y="2182"/>
                    <a:pt x="2414" y="1992"/>
                  </a:cubicBezTo>
                  <a:cubicBezTo>
                    <a:pt x="2188" y="1920"/>
                    <a:pt x="1917" y="1838"/>
                    <a:pt x="1772" y="1649"/>
                  </a:cubicBezTo>
                  <a:cubicBezTo>
                    <a:pt x="1356" y="1242"/>
                    <a:pt x="1546" y="518"/>
                    <a:pt x="1429" y="30"/>
                  </a:cubicBezTo>
                  <a:cubicBezTo>
                    <a:pt x="1418" y="9"/>
                    <a:pt x="1322" y="0"/>
                    <a:pt x="118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5923673" y="4470473"/>
              <a:ext cx="111666" cy="183044"/>
            </a:xfrm>
            <a:custGeom>
              <a:avLst/>
              <a:gdLst/>
              <a:ahLst/>
              <a:cxnLst/>
              <a:rect l="l" t="t" r="r" b="b"/>
              <a:pathLst>
                <a:path w="1918" h="3144" extrusionOk="0">
                  <a:moveTo>
                    <a:pt x="1583" y="1"/>
                  </a:moveTo>
                  <a:lnTo>
                    <a:pt x="372" y="37"/>
                  </a:lnTo>
                  <a:cubicBezTo>
                    <a:pt x="227" y="1049"/>
                    <a:pt x="109" y="2071"/>
                    <a:pt x="1" y="3084"/>
                  </a:cubicBezTo>
                  <a:cubicBezTo>
                    <a:pt x="453" y="3116"/>
                    <a:pt x="910" y="3144"/>
                    <a:pt x="1368" y="3144"/>
                  </a:cubicBezTo>
                  <a:cubicBezTo>
                    <a:pt x="1551" y="3144"/>
                    <a:pt x="1734" y="3139"/>
                    <a:pt x="1918" y="3129"/>
                  </a:cubicBezTo>
                  <a:cubicBezTo>
                    <a:pt x="1881" y="2071"/>
                    <a:pt x="1764" y="1049"/>
                    <a:pt x="158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11"/>
            <p:cNvSpPr/>
            <p:nvPr/>
          </p:nvSpPr>
          <p:spPr>
            <a:xfrm flipH="1">
              <a:off x="5327271" y="4584176"/>
              <a:ext cx="295874" cy="110851"/>
            </a:xfrm>
            <a:custGeom>
              <a:avLst/>
              <a:gdLst/>
              <a:ahLst/>
              <a:cxnLst/>
              <a:rect l="l" t="t" r="r" b="b"/>
              <a:pathLst>
                <a:path w="5082" h="1904" extrusionOk="0">
                  <a:moveTo>
                    <a:pt x="2107" y="1"/>
                  </a:moveTo>
                  <a:cubicBezTo>
                    <a:pt x="1736" y="154"/>
                    <a:pt x="1392" y="344"/>
                    <a:pt x="1094" y="570"/>
                  </a:cubicBezTo>
                  <a:cubicBezTo>
                    <a:pt x="750" y="380"/>
                    <a:pt x="380" y="190"/>
                    <a:pt x="0" y="118"/>
                  </a:cubicBezTo>
                  <a:lnTo>
                    <a:pt x="0" y="1510"/>
                  </a:lnTo>
                  <a:cubicBezTo>
                    <a:pt x="226" y="1628"/>
                    <a:pt x="1013" y="1773"/>
                    <a:pt x="1130" y="1773"/>
                  </a:cubicBezTo>
                  <a:cubicBezTo>
                    <a:pt x="1614" y="1861"/>
                    <a:pt x="2118" y="1904"/>
                    <a:pt x="2612" y="1904"/>
                  </a:cubicBezTo>
                  <a:cubicBezTo>
                    <a:pt x="2774" y="1904"/>
                    <a:pt x="2934" y="1899"/>
                    <a:pt x="3092" y="1890"/>
                  </a:cubicBezTo>
                  <a:lnTo>
                    <a:pt x="3616" y="1890"/>
                  </a:lnTo>
                  <a:cubicBezTo>
                    <a:pt x="4222" y="1854"/>
                    <a:pt x="5081" y="1773"/>
                    <a:pt x="5045" y="1700"/>
                  </a:cubicBezTo>
                  <a:cubicBezTo>
                    <a:pt x="4973" y="1131"/>
                    <a:pt x="4557" y="832"/>
                    <a:pt x="4032" y="606"/>
                  </a:cubicBezTo>
                  <a:cubicBezTo>
                    <a:pt x="3499" y="380"/>
                    <a:pt x="2938" y="308"/>
                    <a:pt x="2414" y="118"/>
                  </a:cubicBezTo>
                  <a:cubicBezTo>
                    <a:pt x="2296" y="82"/>
                    <a:pt x="2188" y="46"/>
                    <a:pt x="210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11"/>
            <p:cNvSpPr/>
            <p:nvPr/>
          </p:nvSpPr>
          <p:spPr>
            <a:xfrm flipH="1">
              <a:off x="5879949" y="4557162"/>
              <a:ext cx="203770" cy="128666"/>
            </a:xfrm>
            <a:custGeom>
              <a:avLst/>
              <a:gdLst/>
              <a:ahLst/>
              <a:cxnLst/>
              <a:rect l="l" t="t" r="r" b="b"/>
              <a:pathLst>
                <a:path w="3500" h="2210" extrusionOk="0">
                  <a:moveTo>
                    <a:pt x="1788" y="1"/>
                  </a:moveTo>
                  <a:cubicBezTo>
                    <a:pt x="1513" y="1"/>
                    <a:pt x="1247" y="65"/>
                    <a:pt x="1013" y="239"/>
                  </a:cubicBezTo>
                  <a:cubicBezTo>
                    <a:pt x="751" y="428"/>
                    <a:pt x="525" y="654"/>
                    <a:pt x="380" y="917"/>
                  </a:cubicBezTo>
                  <a:cubicBezTo>
                    <a:pt x="335" y="998"/>
                    <a:pt x="0" y="1712"/>
                    <a:pt x="72" y="1785"/>
                  </a:cubicBezTo>
                  <a:cubicBezTo>
                    <a:pt x="262" y="1902"/>
                    <a:pt x="452" y="2011"/>
                    <a:pt x="678" y="2047"/>
                  </a:cubicBezTo>
                  <a:cubicBezTo>
                    <a:pt x="1021" y="2144"/>
                    <a:pt x="1364" y="2210"/>
                    <a:pt x="1727" y="2210"/>
                  </a:cubicBezTo>
                  <a:cubicBezTo>
                    <a:pt x="1804" y="2210"/>
                    <a:pt x="1883" y="2207"/>
                    <a:pt x="1962" y="2200"/>
                  </a:cubicBezTo>
                  <a:cubicBezTo>
                    <a:pt x="2523" y="2200"/>
                    <a:pt x="3011" y="2011"/>
                    <a:pt x="3499" y="1785"/>
                  </a:cubicBezTo>
                  <a:cubicBezTo>
                    <a:pt x="3499" y="1748"/>
                    <a:pt x="3463" y="1748"/>
                    <a:pt x="3463" y="1712"/>
                  </a:cubicBezTo>
                  <a:cubicBezTo>
                    <a:pt x="3427" y="1522"/>
                    <a:pt x="3391" y="1369"/>
                    <a:pt x="3354" y="1224"/>
                  </a:cubicBezTo>
                  <a:cubicBezTo>
                    <a:pt x="3201" y="691"/>
                    <a:pt x="3092" y="320"/>
                    <a:pt x="2559" y="130"/>
                  </a:cubicBezTo>
                  <a:cubicBezTo>
                    <a:pt x="2306" y="56"/>
                    <a:pt x="2044" y="1"/>
                    <a:pt x="178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11"/>
            <p:cNvSpPr/>
            <p:nvPr/>
          </p:nvSpPr>
          <p:spPr>
            <a:xfrm flipH="1">
              <a:off x="5513632" y="3086655"/>
              <a:ext cx="223739" cy="1442866"/>
            </a:xfrm>
            <a:custGeom>
              <a:avLst/>
              <a:gdLst/>
              <a:ahLst/>
              <a:cxnLst/>
              <a:rect l="l" t="t" r="r" b="b"/>
              <a:pathLst>
                <a:path w="3843" h="24783" extrusionOk="0">
                  <a:moveTo>
                    <a:pt x="3770" y="1"/>
                  </a:moveTo>
                  <a:lnTo>
                    <a:pt x="0" y="146"/>
                  </a:lnTo>
                  <a:lnTo>
                    <a:pt x="1618" y="24782"/>
                  </a:lnTo>
                  <a:lnTo>
                    <a:pt x="3843" y="24782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11"/>
            <p:cNvSpPr/>
            <p:nvPr/>
          </p:nvSpPr>
          <p:spPr>
            <a:xfrm flipH="1">
              <a:off x="5783130" y="3086655"/>
              <a:ext cx="256925" cy="1442866"/>
            </a:xfrm>
            <a:custGeom>
              <a:avLst/>
              <a:gdLst/>
              <a:ahLst/>
              <a:cxnLst/>
              <a:rect l="l" t="t" r="r" b="b"/>
              <a:pathLst>
                <a:path w="4413" h="24783" extrusionOk="0">
                  <a:moveTo>
                    <a:pt x="380" y="1"/>
                  </a:moveTo>
                  <a:lnTo>
                    <a:pt x="1" y="24782"/>
                  </a:lnTo>
                  <a:lnTo>
                    <a:pt x="2188" y="24782"/>
                  </a:lnTo>
                  <a:lnTo>
                    <a:pt x="4413" y="408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11"/>
            <p:cNvSpPr/>
            <p:nvPr/>
          </p:nvSpPr>
          <p:spPr>
            <a:xfrm flipH="1">
              <a:off x="5517824" y="3086655"/>
              <a:ext cx="219548" cy="177455"/>
            </a:xfrm>
            <a:custGeom>
              <a:avLst/>
              <a:gdLst/>
              <a:ahLst/>
              <a:cxnLst/>
              <a:rect l="l" t="t" r="r" b="b"/>
              <a:pathLst>
                <a:path w="3771" h="3048" extrusionOk="0">
                  <a:moveTo>
                    <a:pt x="3770" y="1"/>
                  </a:moveTo>
                  <a:cubicBezTo>
                    <a:pt x="2830" y="73"/>
                    <a:pt x="1890" y="109"/>
                    <a:pt x="940" y="109"/>
                  </a:cubicBezTo>
                  <a:lnTo>
                    <a:pt x="904" y="109"/>
                  </a:lnTo>
                  <a:lnTo>
                    <a:pt x="0" y="146"/>
                  </a:lnTo>
                  <a:lnTo>
                    <a:pt x="226" y="3048"/>
                  </a:lnTo>
                  <a:lnTo>
                    <a:pt x="986" y="3048"/>
                  </a:lnTo>
                  <a:cubicBezTo>
                    <a:pt x="1844" y="3012"/>
                    <a:pt x="2866" y="2975"/>
                    <a:pt x="3770" y="2822"/>
                  </a:cubicBezTo>
                  <a:lnTo>
                    <a:pt x="3770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84;p11"/>
            <p:cNvSpPr/>
            <p:nvPr/>
          </p:nvSpPr>
          <p:spPr>
            <a:xfrm flipH="1">
              <a:off x="5783132" y="3110350"/>
              <a:ext cx="15312" cy="149567"/>
            </a:xfrm>
            <a:custGeom>
              <a:avLst/>
              <a:gdLst/>
              <a:ahLst/>
              <a:cxnLst/>
              <a:rect l="l" t="t" r="r" b="b"/>
              <a:pathLst>
                <a:path w="263" h="2569" extrusionOk="0">
                  <a:moveTo>
                    <a:pt x="263" y="1"/>
                  </a:moveTo>
                  <a:lnTo>
                    <a:pt x="0" y="2568"/>
                  </a:lnTo>
                  <a:lnTo>
                    <a:pt x="0" y="2568"/>
                  </a:lnTo>
                  <a:close/>
                </a:path>
              </a:pathLst>
            </a:custGeom>
            <a:solidFill>
              <a:srgbClr val="AB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11"/>
            <p:cNvSpPr/>
            <p:nvPr/>
          </p:nvSpPr>
          <p:spPr>
            <a:xfrm flipH="1">
              <a:off x="5783130" y="3086655"/>
              <a:ext cx="236897" cy="173263"/>
            </a:xfrm>
            <a:custGeom>
              <a:avLst/>
              <a:gdLst/>
              <a:ahLst/>
              <a:cxnLst/>
              <a:rect l="l" t="t" r="r" b="b"/>
              <a:pathLst>
                <a:path w="4069" h="2976" extrusionOk="0">
                  <a:moveTo>
                    <a:pt x="36" y="1"/>
                  </a:moveTo>
                  <a:lnTo>
                    <a:pt x="0" y="2442"/>
                  </a:lnTo>
                  <a:cubicBezTo>
                    <a:pt x="1275" y="2668"/>
                    <a:pt x="2559" y="2894"/>
                    <a:pt x="3806" y="2975"/>
                  </a:cubicBezTo>
                  <a:lnTo>
                    <a:pt x="4069" y="40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586;p11"/>
            <p:cNvSpPr/>
            <p:nvPr/>
          </p:nvSpPr>
          <p:spPr>
            <a:xfrm flipH="1">
              <a:off x="5401501" y="2452412"/>
              <a:ext cx="307460" cy="346060"/>
            </a:xfrm>
            <a:custGeom>
              <a:avLst/>
              <a:gdLst/>
              <a:ahLst/>
              <a:cxnLst/>
              <a:rect l="l" t="t" r="r" b="b"/>
              <a:pathLst>
                <a:path w="5281" h="5944" extrusionOk="0">
                  <a:moveTo>
                    <a:pt x="1854" y="1"/>
                  </a:moveTo>
                  <a:cubicBezTo>
                    <a:pt x="1176" y="227"/>
                    <a:pt x="724" y="905"/>
                    <a:pt x="452" y="1583"/>
                  </a:cubicBezTo>
                  <a:cubicBezTo>
                    <a:pt x="118" y="2451"/>
                    <a:pt x="0" y="3472"/>
                    <a:pt x="344" y="4376"/>
                  </a:cubicBezTo>
                  <a:cubicBezTo>
                    <a:pt x="832" y="5463"/>
                    <a:pt x="2038" y="5943"/>
                    <a:pt x="3200" y="5943"/>
                  </a:cubicBezTo>
                  <a:cubicBezTo>
                    <a:pt x="3565" y="5943"/>
                    <a:pt x="3926" y="5896"/>
                    <a:pt x="4259" y="5805"/>
                  </a:cubicBezTo>
                  <a:cubicBezTo>
                    <a:pt x="5018" y="5579"/>
                    <a:pt x="5280" y="5163"/>
                    <a:pt x="5280" y="4340"/>
                  </a:cubicBezTo>
                  <a:cubicBezTo>
                    <a:pt x="5280" y="3020"/>
                    <a:pt x="4521" y="1736"/>
                    <a:pt x="3924" y="570"/>
                  </a:cubicBezTo>
                  <a:lnTo>
                    <a:pt x="1854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Google Shape;587;p11"/>
            <p:cNvSpPr/>
            <p:nvPr/>
          </p:nvSpPr>
          <p:spPr>
            <a:xfrm flipH="1">
              <a:off x="5423619" y="2200263"/>
              <a:ext cx="853272" cy="1011573"/>
            </a:xfrm>
            <a:custGeom>
              <a:avLst/>
              <a:gdLst/>
              <a:ahLst/>
              <a:cxnLst/>
              <a:rect l="l" t="t" r="r" b="b"/>
              <a:pathLst>
                <a:path w="14656" h="17375" extrusionOk="0">
                  <a:moveTo>
                    <a:pt x="9611" y="1"/>
                  </a:moveTo>
                  <a:cubicBezTo>
                    <a:pt x="9493" y="417"/>
                    <a:pt x="9348" y="797"/>
                    <a:pt x="9122" y="1212"/>
                  </a:cubicBezTo>
                  <a:cubicBezTo>
                    <a:pt x="8815" y="1845"/>
                    <a:pt x="8444" y="2451"/>
                    <a:pt x="8065" y="3057"/>
                  </a:cubicBezTo>
                  <a:cubicBezTo>
                    <a:pt x="8065" y="3057"/>
                    <a:pt x="6971" y="1701"/>
                    <a:pt x="6898" y="1547"/>
                  </a:cubicBezTo>
                  <a:cubicBezTo>
                    <a:pt x="6591" y="1059"/>
                    <a:pt x="6293" y="571"/>
                    <a:pt x="6103" y="37"/>
                  </a:cubicBezTo>
                  <a:cubicBezTo>
                    <a:pt x="5054" y="308"/>
                    <a:pt x="4069" y="760"/>
                    <a:pt x="3201" y="1393"/>
                  </a:cubicBezTo>
                  <a:cubicBezTo>
                    <a:pt x="3201" y="1438"/>
                    <a:pt x="3164" y="1438"/>
                    <a:pt x="3164" y="1475"/>
                  </a:cubicBezTo>
                  <a:cubicBezTo>
                    <a:pt x="2604" y="1963"/>
                    <a:pt x="2070" y="2451"/>
                    <a:pt x="1546" y="2939"/>
                  </a:cubicBezTo>
                  <a:cubicBezTo>
                    <a:pt x="1022" y="3509"/>
                    <a:pt x="534" y="4106"/>
                    <a:pt x="0" y="4711"/>
                  </a:cubicBezTo>
                  <a:cubicBezTo>
                    <a:pt x="307" y="5200"/>
                    <a:pt x="678" y="5688"/>
                    <a:pt x="1058" y="6140"/>
                  </a:cubicBezTo>
                  <a:cubicBezTo>
                    <a:pt x="1166" y="6257"/>
                    <a:pt x="2450" y="7460"/>
                    <a:pt x="2450" y="7460"/>
                  </a:cubicBezTo>
                  <a:cubicBezTo>
                    <a:pt x="3015" y="6752"/>
                    <a:pt x="3606" y="6079"/>
                    <a:pt x="4242" y="5477"/>
                  </a:cubicBezTo>
                  <a:lnTo>
                    <a:pt x="4242" y="5477"/>
                  </a:lnTo>
                  <a:cubicBezTo>
                    <a:pt x="4113" y="5625"/>
                    <a:pt x="4221" y="6192"/>
                    <a:pt x="4186" y="6366"/>
                  </a:cubicBezTo>
                  <a:cubicBezTo>
                    <a:pt x="4186" y="6782"/>
                    <a:pt x="4150" y="7234"/>
                    <a:pt x="4150" y="7650"/>
                  </a:cubicBezTo>
                  <a:cubicBezTo>
                    <a:pt x="4032" y="9232"/>
                    <a:pt x="3879" y="10778"/>
                    <a:pt x="3770" y="12324"/>
                  </a:cubicBezTo>
                  <a:cubicBezTo>
                    <a:pt x="3698" y="13906"/>
                    <a:pt x="3580" y="15452"/>
                    <a:pt x="3427" y="17034"/>
                  </a:cubicBezTo>
                  <a:cubicBezTo>
                    <a:pt x="5292" y="17237"/>
                    <a:pt x="7150" y="17374"/>
                    <a:pt x="9034" y="17374"/>
                  </a:cubicBezTo>
                  <a:cubicBezTo>
                    <a:pt x="9250" y="17374"/>
                    <a:pt x="9466" y="17372"/>
                    <a:pt x="9683" y="17369"/>
                  </a:cubicBezTo>
                  <a:cubicBezTo>
                    <a:pt x="11229" y="17369"/>
                    <a:pt x="12658" y="17143"/>
                    <a:pt x="14095" y="16727"/>
                  </a:cubicBezTo>
                  <a:cubicBezTo>
                    <a:pt x="13941" y="15976"/>
                    <a:pt x="13788" y="14729"/>
                    <a:pt x="13751" y="14584"/>
                  </a:cubicBezTo>
                  <a:cubicBezTo>
                    <a:pt x="13562" y="13490"/>
                    <a:pt x="13336" y="12432"/>
                    <a:pt x="13146" y="11338"/>
                  </a:cubicBezTo>
                  <a:cubicBezTo>
                    <a:pt x="12884" y="9801"/>
                    <a:pt x="12694" y="8174"/>
                    <a:pt x="12549" y="6637"/>
                  </a:cubicBezTo>
                  <a:lnTo>
                    <a:pt x="12549" y="6483"/>
                  </a:lnTo>
                  <a:cubicBezTo>
                    <a:pt x="12585" y="6483"/>
                    <a:pt x="12621" y="6447"/>
                    <a:pt x="12658" y="6447"/>
                  </a:cubicBezTo>
                  <a:cubicBezTo>
                    <a:pt x="13336" y="6257"/>
                    <a:pt x="14014" y="5995"/>
                    <a:pt x="14656" y="5688"/>
                  </a:cubicBezTo>
                  <a:cubicBezTo>
                    <a:pt x="14656" y="5688"/>
                    <a:pt x="12431" y="1511"/>
                    <a:pt x="12205" y="1167"/>
                  </a:cubicBezTo>
                  <a:cubicBezTo>
                    <a:pt x="11717" y="417"/>
                    <a:pt x="10777" y="308"/>
                    <a:pt x="9981" y="82"/>
                  </a:cubicBezTo>
                  <a:cubicBezTo>
                    <a:pt x="9873" y="37"/>
                    <a:pt x="9719" y="1"/>
                    <a:pt x="9611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88;p11"/>
            <p:cNvSpPr/>
            <p:nvPr/>
          </p:nvSpPr>
          <p:spPr>
            <a:xfrm flipH="1">
              <a:off x="5653649" y="2200263"/>
              <a:ext cx="315843" cy="274333"/>
            </a:xfrm>
            <a:custGeom>
              <a:avLst/>
              <a:gdLst/>
              <a:ahLst/>
              <a:cxnLst/>
              <a:rect l="l" t="t" r="r" b="b"/>
              <a:pathLst>
                <a:path w="5425" h="4712" extrusionOk="0">
                  <a:moveTo>
                    <a:pt x="4331" y="1"/>
                  </a:moveTo>
                  <a:cubicBezTo>
                    <a:pt x="4213" y="417"/>
                    <a:pt x="4068" y="797"/>
                    <a:pt x="3842" y="1212"/>
                  </a:cubicBezTo>
                  <a:cubicBezTo>
                    <a:pt x="3535" y="1845"/>
                    <a:pt x="3164" y="2451"/>
                    <a:pt x="2785" y="3057"/>
                  </a:cubicBezTo>
                  <a:cubicBezTo>
                    <a:pt x="2785" y="3057"/>
                    <a:pt x="1691" y="1701"/>
                    <a:pt x="1618" y="1547"/>
                  </a:cubicBezTo>
                  <a:cubicBezTo>
                    <a:pt x="1311" y="1059"/>
                    <a:pt x="1013" y="571"/>
                    <a:pt x="823" y="37"/>
                  </a:cubicBezTo>
                  <a:cubicBezTo>
                    <a:pt x="524" y="118"/>
                    <a:pt x="262" y="191"/>
                    <a:pt x="0" y="308"/>
                  </a:cubicBezTo>
                  <a:cubicBezTo>
                    <a:pt x="678" y="1963"/>
                    <a:pt x="1763" y="3427"/>
                    <a:pt x="3047" y="4711"/>
                  </a:cubicBezTo>
                  <a:cubicBezTo>
                    <a:pt x="3797" y="3617"/>
                    <a:pt x="4403" y="2451"/>
                    <a:pt x="4973" y="1285"/>
                  </a:cubicBezTo>
                  <a:cubicBezTo>
                    <a:pt x="5117" y="941"/>
                    <a:pt x="5271" y="607"/>
                    <a:pt x="5425" y="263"/>
                  </a:cubicBezTo>
                  <a:cubicBezTo>
                    <a:pt x="5153" y="191"/>
                    <a:pt x="4927" y="118"/>
                    <a:pt x="4701" y="82"/>
                  </a:cubicBezTo>
                  <a:cubicBezTo>
                    <a:pt x="4593" y="37"/>
                    <a:pt x="4439" y="1"/>
                    <a:pt x="4331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11"/>
            <p:cNvSpPr/>
            <p:nvPr/>
          </p:nvSpPr>
          <p:spPr>
            <a:xfrm flipH="1">
              <a:off x="5423625" y="2478727"/>
              <a:ext cx="247959" cy="171574"/>
            </a:xfrm>
            <a:custGeom>
              <a:avLst/>
              <a:gdLst/>
              <a:ahLst/>
              <a:cxnLst/>
              <a:rect l="l" t="t" r="r" b="b"/>
              <a:pathLst>
                <a:path w="4259" h="2947" extrusionOk="0">
                  <a:moveTo>
                    <a:pt x="3770" y="1"/>
                  </a:moveTo>
                  <a:cubicBezTo>
                    <a:pt x="2640" y="724"/>
                    <a:pt x="1356" y="1131"/>
                    <a:pt x="36" y="1284"/>
                  </a:cubicBezTo>
                  <a:lnTo>
                    <a:pt x="36" y="2378"/>
                  </a:lnTo>
                  <a:cubicBezTo>
                    <a:pt x="0" y="2532"/>
                    <a:pt x="82" y="2677"/>
                    <a:pt x="226" y="2758"/>
                  </a:cubicBezTo>
                  <a:cubicBezTo>
                    <a:pt x="344" y="2830"/>
                    <a:pt x="488" y="2867"/>
                    <a:pt x="642" y="2903"/>
                  </a:cubicBezTo>
                  <a:cubicBezTo>
                    <a:pt x="840" y="2933"/>
                    <a:pt x="1039" y="2946"/>
                    <a:pt x="1241" y="2946"/>
                  </a:cubicBezTo>
                  <a:cubicBezTo>
                    <a:pt x="1573" y="2946"/>
                    <a:pt x="1911" y="2912"/>
                    <a:pt x="2261" y="2867"/>
                  </a:cubicBezTo>
                  <a:cubicBezTo>
                    <a:pt x="2224" y="2532"/>
                    <a:pt x="2188" y="2189"/>
                    <a:pt x="2152" y="1854"/>
                  </a:cubicBezTo>
                  <a:lnTo>
                    <a:pt x="2152" y="1700"/>
                  </a:lnTo>
                  <a:cubicBezTo>
                    <a:pt x="2188" y="1700"/>
                    <a:pt x="2224" y="1664"/>
                    <a:pt x="2261" y="1664"/>
                  </a:cubicBezTo>
                  <a:cubicBezTo>
                    <a:pt x="2939" y="1474"/>
                    <a:pt x="3617" y="1212"/>
                    <a:pt x="4259" y="905"/>
                  </a:cubicBezTo>
                  <a:cubicBezTo>
                    <a:pt x="4259" y="905"/>
                    <a:pt x="4069" y="534"/>
                    <a:pt x="3770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11"/>
            <p:cNvSpPr/>
            <p:nvPr/>
          </p:nvSpPr>
          <p:spPr>
            <a:xfrm flipH="1">
              <a:off x="6098971" y="2435062"/>
              <a:ext cx="177920" cy="199520"/>
            </a:xfrm>
            <a:custGeom>
              <a:avLst/>
              <a:gdLst/>
              <a:ahLst/>
              <a:cxnLst/>
              <a:rect l="l" t="t" r="r" b="b"/>
              <a:pathLst>
                <a:path w="3056" h="3427" extrusionOk="0">
                  <a:moveTo>
                    <a:pt x="606" y="0"/>
                  </a:moveTo>
                  <a:cubicBezTo>
                    <a:pt x="380" y="226"/>
                    <a:pt x="190" y="452"/>
                    <a:pt x="0" y="678"/>
                  </a:cubicBezTo>
                  <a:cubicBezTo>
                    <a:pt x="307" y="1167"/>
                    <a:pt x="678" y="1655"/>
                    <a:pt x="1058" y="2107"/>
                  </a:cubicBezTo>
                  <a:cubicBezTo>
                    <a:pt x="1166" y="2224"/>
                    <a:pt x="2450" y="3427"/>
                    <a:pt x="2450" y="3427"/>
                  </a:cubicBezTo>
                  <a:cubicBezTo>
                    <a:pt x="2640" y="3165"/>
                    <a:pt x="2866" y="2939"/>
                    <a:pt x="3056" y="2676"/>
                  </a:cubicBezTo>
                  <a:cubicBezTo>
                    <a:pt x="2116" y="1881"/>
                    <a:pt x="1284" y="977"/>
                    <a:pt x="606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11"/>
            <p:cNvSpPr/>
            <p:nvPr/>
          </p:nvSpPr>
          <p:spPr>
            <a:xfrm flipH="1">
              <a:off x="5688931" y="2316062"/>
              <a:ext cx="227931" cy="68525"/>
            </a:xfrm>
            <a:custGeom>
              <a:avLst/>
              <a:gdLst/>
              <a:ahLst/>
              <a:cxnLst/>
              <a:rect l="l" t="t" r="r" b="b"/>
              <a:pathLst>
                <a:path w="3915" h="1177" extrusionOk="0">
                  <a:moveTo>
                    <a:pt x="2049" y="1"/>
                  </a:moveTo>
                  <a:cubicBezTo>
                    <a:pt x="1512" y="1"/>
                    <a:pt x="977" y="28"/>
                    <a:pt x="452" y="82"/>
                  </a:cubicBezTo>
                  <a:cubicBezTo>
                    <a:pt x="298" y="82"/>
                    <a:pt x="145" y="128"/>
                    <a:pt x="72" y="200"/>
                  </a:cubicBezTo>
                  <a:cubicBezTo>
                    <a:pt x="36" y="272"/>
                    <a:pt x="36" y="354"/>
                    <a:pt x="0" y="426"/>
                  </a:cubicBezTo>
                  <a:cubicBezTo>
                    <a:pt x="0" y="580"/>
                    <a:pt x="36" y="760"/>
                    <a:pt x="72" y="914"/>
                  </a:cubicBezTo>
                  <a:lnTo>
                    <a:pt x="3915" y="1176"/>
                  </a:lnTo>
                  <a:cubicBezTo>
                    <a:pt x="3915" y="878"/>
                    <a:pt x="3915" y="580"/>
                    <a:pt x="3843" y="272"/>
                  </a:cubicBezTo>
                  <a:cubicBezTo>
                    <a:pt x="3843" y="200"/>
                    <a:pt x="3843" y="128"/>
                    <a:pt x="3761" y="82"/>
                  </a:cubicBezTo>
                  <a:lnTo>
                    <a:pt x="3653" y="82"/>
                  </a:lnTo>
                  <a:cubicBezTo>
                    <a:pt x="3124" y="28"/>
                    <a:pt x="2586" y="1"/>
                    <a:pt x="2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11"/>
            <p:cNvSpPr/>
            <p:nvPr/>
          </p:nvSpPr>
          <p:spPr>
            <a:xfrm flipH="1">
              <a:off x="5559449" y="2358213"/>
              <a:ext cx="480606" cy="607467"/>
            </a:xfrm>
            <a:custGeom>
              <a:avLst/>
              <a:gdLst/>
              <a:ahLst/>
              <a:cxnLst/>
              <a:rect l="l" t="t" r="r" b="b"/>
              <a:pathLst>
                <a:path w="8255" h="10434" extrusionOk="0">
                  <a:moveTo>
                    <a:pt x="8255" y="0"/>
                  </a:moveTo>
                  <a:lnTo>
                    <a:pt x="1" y="36"/>
                  </a:lnTo>
                  <a:lnTo>
                    <a:pt x="227" y="10361"/>
                  </a:lnTo>
                  <a:lnTo>
                    <a:pt x="8174" y="10434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11"/>
            <p:cNvSpPr/>
            <p:nvPr/>
          </p:nvSpPr>
          <p:spPr>
            <a:xfrm flipH="1">
              <a:off x="5638396" y="2465569"/>
              <a:ext cx="304782" cy="63751"/>
            </a:xfrm>
            <a:custGeom>
              <a:avLst/>
              <a:gdLst/>
              <a:ahLst/>
              <a:cxnLst/>
              <a:rect l="l" t="t" r="r" b="b"/>
              <a:pathLst>
                <a:path w="5235" h="1095" extrusionOk="0">
                  <a:moveTo>
                    <a:pt x="5235" y="1"/>
                  </a:moveTo>
                  <a:cubicBezTo>
                    <a:pt x="3843" y="82"/>
                    <a:pt x="633" y="118"/>
                    <a:pt x="0" y="190"/>
                  </a:cubicBezTo>
                  <a:lnTo>
                    <a:pt x="0" y="1095"/>
                  </a:lnTo>
                  <a:cubicBezTo>
                    <a:pt x="1727" y="1058"/>
                    <a:pt x="3463" y="1022"/>
                    <a:pt x="5235" y="1022"/>
                  </a:cubicBezTo>
                  <a:lnTo>
                    <a:pt x="5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11"/>
            <p:cNvSpPr/>
            <p:nvPr/>
          </p:nvSpPr>
          <p:spPr>
            <a:xfrm flipH="1">
              <a:off x="5708901" y="2562447"/>
              <a:ext cx="171109" cy="37435"/>
            </a:xfrm>
            <a:custGeom>
              <a:avLst/>
              <a:gdLst/>
              <a:ahLst/>
              <a:cxnLst/>
              <a:rect l="l" t="t" r="r" b="b"/>
              <a:pathLst>
                <a:path w="2939" h="643" extrusionOk="0">
                  <a:moveTo>
                    <a:pt x="2938" y="0"/>
                  </a:moveTo>
                  <a:cubicBezTo>
                    <a:pt x="2152" y="36"/>
                    <a:pt x="380" y="72"/>
                    <a:pt x="0" y="109"/>
                  </a:cubicBezTo>
                  <a:lnTo>
                    <a:pt x="0" y="642"/>
                  </a:lnTo>
                  <a:cubicBezTo>
                    <a:pt x="985" y="597"/>
                    <a:pt x="1962" y="561"/>
                    <a:pt x="2938" y="561"/>
                  </a:cubicBez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11"/>
            <p:cNvSpPr/>
            <p:nvPr/>
          </p:nvSpPr>
          <p:spPr>
            <a:xfrm flipH="1">
              <a:off x="5456224" y="3126186"/>
              <a:ext cx="621207" cy="85642"/>
            </a:xfrm>
            <a:custGeom>
              <a:avLst/>
              <a:gdLst/>
              <a:ahLst/>
              <a:cxnLst/>
              <a:rect l="l" t="t" r="r" b="b"/>
              <a:pathLst>
                <a:path w="10670" h="1471" extrusionOk="0">
                  <a:moveTo>
                    <a:pt x="10515" y="0"/>
                  </a:moveTo>
                  <a:cubicBezTo>
                    <a:pt x="8692" y="257"/>
                    <a:pt x="6865" y="399"/>
                    <a:pt x="5034" y="399"/>
                  </a:cubicBezTo>
                  <a:cubicBezTo>
                    <a:pt x="3388" y="399"/>
                    <a:pt x="1738" y="284"/>
                    <a:pt x="82" y="36"/>
                  </a:cubicBezTo>
                  <a:cubicBezTo>
                    <a:pt x="82" y="407"/>
                    <a:pt x="46" y="750"/>
                    <a:pt x="1" y="1130"/>
                  </a:cubicBezTo>
                  <a:cubicBezTo>
                    <a:pt x="1866" y="1333"/>
                    <a:pt x="3724" y="1470"/>
                    <a:pt x="5608" y="1470"/>
                  </a:cubicBezTo>
                  <a:cubicBezTo>
                    <a:pt x="5824" y="1470"/>
                    <a:pt x="6040" y="1468"/>
                    <a:pt x="6257" y="1465"/>
                  </a:cubicBezTo>
                  <a:cubicBezTo>
                    <a:pt x="7803" y="1465"/>
                    <a:pt x="9232" y="1239"/>
                    <a:pt x="10669" y="823"/>
                  </a:cubicBezTo>
                  <a:cubicBezTo>
                    <a:pt x="10624" y="597"/>
                    <a:pt x="10588" y="298"/>
                    <a:pt x="10515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11"/>
            <p:cNvSpPr/>
            <p:nvPr/>
          </p:nvSpPr>
          <p:spPr>
            <a:xfrm flipH="1">
              <a:off x="5958951" y="2514008"/>
              <a:ext cx="390074" cy="538011"/>
            </a:xfrm>
            <a:custGeom>
              <a:avLst/>
              <a:gdLst/>
              <a:ahLst/>
              <a:cxnLst/>
              <a:rect l="l" t="t" r="r" b="b"/>
              <a:pathLst>
                <a:path w="6700" h="9241" extrusionOk="0">
                  <a:moveTo>
                    <a:pt x="1203" y="0"/>
                  </a:moveTo>
                  <a:lnTo>
                    <a:pt x="868" y="344"/>
                  </a:lnTo>
                  <a:cubicBezTo>
                    <a:pt x="525" y="715"/>
                    <a:pt x="145" y="1130"/>
                    <a:pt x="73" y="1655"/>
                  </a:cubicBezTo>
                  <a:cubicBezTo>
                    <a:pt x="0" y="2450"/>
                    <a:pt x="227" y="3237"/>
                    <a:pt x="525" y="3915"/>
                  </a:cubicBezTo>
                  <a:cubicBezTo>
                    <a:pt x="1094" y="5127"/>
                    <a:pt x="1809" y="6257"/>
                    <a:pt x="2595" y="7305"/>
                  </a:cubicBezTo>
                  <a:cubicBezTo>
                    <a:pt x="2821" y="7613"/>
                    <a:pt x="3129" y="7839"/>
                    <a:pt x="3355" y="8137"/>
                  </a:cubicBezTo>
                  <a:cubicBezTo>
                    <a:pt x="3581" y="8399"/>
                    <a:pt x="3843" y="8662"/>
                    <a:pt x="4105" y="8888"/>
                  </a:cubicBezTo>
                  <a:cubicBezTo>
                    <a:pt x="4366" y="9064"/>
                    <a:pt x="4655" y="9241"/>
                    <a:pt x="4950" y="9241"/>
                  </a:cubicBezTo>
                  <a:cubicBezTo>
                    <a:pt x="5033" y="9241"/>
                    <a:pt x="5116" y="9227"/>
                    <a:pt x="5199" y="9195"/>
                  </a:cubicBezTo>
                  <a:cubicBezTo>
                    <a:pt x="5534" y="9078"/>
                    <a:pt x="5913" y="9005"/>
                    <a:pt x="6175" y="8743"/>
                  </a:cubicBezTo>
                  <a:cubicBezTo>
                    <a:pt x="6248" y="8662"/>
                    <a:pt x="6555" y="8481"/>
                    <a:pt x="6555" y="8363"/>
                  </a:cubicBezTo>
                  <a:cubicBezTo>
                    <a:pt x="6534" y="8298"/>
                    <a:pt x="6470" y="8285"/>
                    <a:pt x="6406" y="8285"/>
                  </a:cubicBezTo>
                  <a:cubicBezTo>
                    <a:pt x="6364" y="8285"/>
                    <a:pt x="6322" y="8291"/>
                    <a:pt x="6293" y="8291"/>
                  </a:cubicBezTo>
                  <a:cubicBezTo>
                    <a:pt x="6139" y="8327"/>
                    <a:pt x="5877" y="8436"/>
                    <a:pt x="5760" y="8517"/>
                  </a:cubicBezTo>
                  <a:lnTo>
                    <a:pt x="6103" y="8173"/>
                  </a:lnTo>
                  <a:cubicBezTo>
                    <a:pt x="6248" y="8065"/>
                    <a:pt x="6402" y="7911"/>
                    <a:pt x="6519" y="7758"/>
                  </a:cubicBezTo>
                  <a:cubicBezTo>
                    <a:pt x="6555" y="7685"/>
                    <a:pt x="6700" y="7532"/>
                    <a:pt x="6700" y="7423"/>
                  </a:cubicBezTo>
                  <a:cubicBezTo>
                    <a:pt x="6700" y="7334"/>
                    <a:pt x="6651" y="7297"/>
                    <a:pt x="6588" y="7297"/>
                  </a:cubicBezTo>
                  <a:cubicBezTo>
                    <a:pt x="6541" y="7297"/>
                    <a:pt x="6487" y="7316"/>
                    <a:pt x="6438" y="7351"/>
                  </a:cubicBezTo>
                  <a:cubicBezTo>
                    <a:pt x="6175" y="7577"/>
                    <a:pt x="5913" y="7758"/>
                    <a:pt x="5651" y="7947"/>
                  </a:cubicBezTo>
                  <a:cubicBezTo>
                    <a:pt x="5841" y="7613"/>
                    <a:pt x="6022" y="7269"/>
                    <a:pt x="6175" y="6935"/>
                  </a:cubicBezTo>
                  <a:cubicBezTo>
                    <a:pt x="6248" y="6781"/>
                    <a:pt x="6329" y="6591"/>
                    <a:pt x="6293" y="6447"/>
                  </a:cubicBezTo>
                  <a:lnTo>
                    <a:pt x="6293" y="6447"/>
                  </a:lnTo>
                  <a:cubicBezTo>
                    <a:pt x="6139" y="6483"/>
                    <a:pt x="5986" y="6591"/>
                    <a:pt x="5877" y="6745"/>
                  </a:cubicBezTo>
                  <a:cubicBezTo>
                    <a:pt x="5796" y="6853"/>
                    <a:pt x="5760" y="6935"/>
                    <a:pt x="5687" y="7043"/>
                  </a:cubicBezTo>
                  <a:cubicBezTo>
                    <a:pt x="5615" y="7233"/>
                    <a:pt x="5497" y="7459"/>
                    <a:pt x="5425" y="7649"/>
                  </a:cubicBezTo>
                  <a:cubicBezTo>
                    <a:pt x="5497" y="7459"/>
                    <a:pt x="5497" y="7197"/>
                    <a:pt x="5497" y="6971"/>
                  </a:cubicBezTo>
                  <a:cubicBezTo>
                    <a:pt x="5497" y="6817"/>
                    <a:pt x="5534" y="6555"/>
                    <a:pt x="5461" y="6401"/>
                  </a:cubicBezTo>
                  <a:cubicBezTo>
                    <a:pt x="5425" y="6401"/>
                    <a:pt x="5389" y="6447"/>
                    <a:pt x="5389" y="6447"/>
                  </a:cubicBezTo>
                  <a:cubicBezTo>
                    <a:pt x="5118" y="6781"/>
                    <a:pt x="5082" y="7269"/>
                    <a:pt x="5009" y="7685"/>
                  </a:cubicBezTo>
                  <a:cubicBezTo>
                    <a:pt x="4819" y="7459"/>
                    <a:pt x="4747" y="7197"/>
                    <a:pt x="4593" y="6935"/>
                  </a:cubicBezTo>
                  <a:cubicBezTo>
                    <a:pt x="4485" y="6673"/>
                    <a:pt x="4367" y="6401"/>
                    <a:pt x="4259" y="6103"/>
                  </a:cubicBezTo>
                  <a:cubicBezTo>
                    <a:pt x="3951" y="5425"/>
                    <a:pt x="3689" y="4675"/>
                    <a:pt x="3427" y="3996"/>
                  </a:cubicBezTo>
                  <a:cubicBezTo>
                    <a:pt x="3237" y="3508"/>
                    <a:pt x="3047" y="3011"/>
                    <a:pt x="2939" y="2523"/>
                  </a:cubicBezTo>
                  <a:cubicBezTo>
                    <a:pt x="2939" y="2487"/>
                    <a:pt x="2903" y="2414"/>
                    <a:pt x="2903" y="2333"/>
                  </a:cubicBezTo>
                  <a:cubicBezTo>
                    <a:pt x="2903" y="2297"/>
                    <a:pt x="2903" y="2261"/>
                    <a:pt x="2975" y="2224"/>
                  </a:cubicBezTo>
                  <a:cubicBezTo>
                    <a:pt x="2857" y="2107"/>
                    <a:pt x="2785" y="2035"/>
                    <a:pt x="2713" y="1962"/>
                  </a:cubicBezTo>
                  <a:cubicBezTo>
                    <a:pt x="2143" y="1320"/>
                    <a:pt x="1619" y="678"/>
                    <a:pt x="120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11"/>
            <p:cNvSpPr/>
            <p:nvPr/>
          </p:nvSpPr>
          <p:spPr>
            <a:xfrm flipH="1">
              <a:off x="5436780" y="2577700"/>
              <a:ext cx="464828" cy="219198"/>
            </a:xfrm>
            <a:custGeom>
              <a:avLst/>
              <a:gdLst/>
              <a:ahLst/>
              <a:cxnLst/>
              <a:rect l="l" t="t" r="r" b="b"/>
              <a:pathLst>
                <a:path w="7984" h="3765" extrusionOk="0">
                  <a:moveTo>
                    <a:pt x="263" y="0"/>
                  </a:moveTo>
                  <a:cubicBezTo>
                    <a:pt x="109" y="561"/>
                    <a:pt x="0" y="1130"/>
                    <a:pt x="0" y="1691"/>
                  </a:cubicBezTo>
                  <a:cubicBezTo>
                    <a:pt x="452" y="2035"/>
                    <a:pt x="941" y="2333"/>
                    <a:pt x="1429" y="2595"/>
                  </a:cubicBezTo>
                  <a:cubicBezTo>
                    <a:pt x="1953" y="2866"/>
                    <a:pt x="2487" y="3092"/>
                    <a:pt x="3011" y="3318"/>
                  </a:cubicBezTo>
                  <a:cubicBezTo>
                    <a:pt x="3725" y="3617"/>
                    <a:pt x="4557" y="3689"/>
                    <a:pt x="5307" y="3725"/>
                  </a:cubicBezTo>
                  <a:cubicBezTo>
                    <a:pt x="5629" y="3743"/>
                    <a:pt x="5956" y="3764"/>
                    <a:pt x="6279" y="3764"/>
                  </a:cubicBezTo>
                  <a:cubicBezTo>
                    <a:pt x="6792" y="3764"/>
                    <a:pt x="7297" y="3710"/>
                    <a:pt x="7758" y="3499"/>
                  </a:cubicBezTo>
                  <a:cubicBezTo>
                    <a:pt x="7794" y="3499"/>
                    <a:pt x="7830" y="3463"/>
                    <a:pt x="7830" y="3463"/>
                  </a:cubicBezTo>
                  <a:cubicBezTo>
                    <a:pt x="7875" y="3427"/>
                    <a:pt x="7875" y="3391"/>
                    <a:pt x="7875" y="3355"/>
                  </a:cubicBezTo>
                  <a:cubicBezTo>
                    <a:pt x="7911" y="2821"/>
                    <a:pt x="7984" y="2107"/>
                    <a:pt x="7685" y="1655"/>
                  </a:cubicBezTo>
                  <a:cubicBezTo>
                    <a:pt x="7531" y="1429"/>
                    <a:pt x="7269" y="1203"/>
                    <a:pt x="7043" y="1013"/>
                  </a:cubicBezTo>
                  <a:cubicBezTo>
                    <a:pt x="6926" y="904"/>
                    <a:pt x="6817" y="832"/>
                    <a:pt x="6700" y="751"/>
                  </a:cubicBezTo>
                  <a:cubicBezTo>
                    <a:pt x="6438" y="561"/>
                    <a:pt x="6067" y="561"/>
                    <a:pt x="5723" y="525"/>
                  </a:cubicBezTo>
                  <a:cubicBezTo>
                    <a:pt x="5344" y="489"/>
                    <a:pt x="4973" y="452"/>
                    <a:pt x="4593" y="416"/>
                  </a:cubicBezTo>
                  <a:cubicBezTo>
                    <a:pt x="3915" y="335"/>
                    <a:pt x="3201" y="299"/>
                    <a:pt x="2487" y="226"/>
                  </a:cubicBezTo>
                  <a:cubicBezTo>
                    <a:pt x="2179" y="190"/>
                    <a:pt x="1845" y="154"/>
                    <a:pt x="1546" y="109"/>
                  </a:cubicBezTo>
                  <a:cubicBezTo>
                    <a:pt x="1320" y="73"/>
                    <a:pt x="1094" y="73"/>
                    <a:pt x="823" y="36"/>
                  </a:cubicBezTo>
                  <a:cubicBezTo>
                    <a:pt x="733" y="18"/>
                    <a:pt x="640" y="18"/>
                    <a:pt x="546" y="18"/>
                  </a:cubicBezTo>
                  <a:cubicBezTo>
                    <a:pt x="452" y="18"/>
                    <a:pt x="357" y="18"/>
                    <a:pt x="2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598;p11"/>
            <p:cNvSpPr/>
            <p:nvPr/>
          </p:nvSpPr>
          <p:spPr>
            <a:xfrm flipH="1">
              <a:off x="5877331" y="2113283"/>
              <a:ext cx="2678" cy="41278"/>
            </a:xfrm>
            <a:custGeom>
              <a:avLst/>
              <a:gdLst/>
              <a:ahLst/>
              <a:cxnLst/>
              <a:rect l="l" t="t" r="r" b="b"/>
              <a:pathLst>
                <a:path w="46" h="709" extrusionOk="0">
                  <a:moveTo>
                    <a:pt x="45" y="0"/>
                  </a:moveTo>
                  <a:cubicBezTo>
                    <a:pt x="45" y="215"/>
                    <a:pt x="42" y="463"/>
                    <a:pt x="0" y="672"/>
                  </a:cubicBezTo>
                  <a:lnTo>
                    <a:pt x="0" y="708"/>
                  </a:lnTo>
                  <a:cubicBezTo>
                    <a:pt x="42" y="466"/>
                    <a:pt x="45" y="215"/>
                    <a:pt x="45" y="0"/>
                  </a:cubicBezTo>
                  <a:close/>
                </a:path>
              </a:pathLst>
            </a:custGeom>
            <a:solidFill>
              <a:srgbClr val="B2C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599;p11"/>
            <p:cNvSpPr/>
            <p:nvPr/>
          </p:nvSpPr>
          <p:spPr>
            <a:xfrm flipH="1">
              <a:off x="5774690" y="2110256"/>
              <a:ext cx="105320" cy="55367"/>
            </a:xfrm>
            <a:custGeom>
              <a:avLst/>
              <a:gdLst/>
              <a:ahLst/>
              <a:cxnLst/>
              <a:rect l="l" t="t" r="r" b="b"/>
              <a:pathLst>
                <a:path w="1809" h="951" extrusionOk="0">
                  <a:moveTo>
                    <a:pt x="45" y="1"/>
                  </a:moveTo>
                  <a:cubicBezTo>
                    <a:pt x="45" y="227"/>
                    <a:pt x="45" y="498"/>
                    <a:pt x="0" y="760"/>
                  </a:cubicBezTo>
                  <a:cubicBezTo>
                    <a:pt x="118" y="760"/>
                    <a:pt x="190" y="760"/>
                    <a:pt x="271" y="797"/>
                  </a:cubicBezTo>
                  <a:cubicBezTo>
                    <a:pt x="759" y="869"/>
                    <a:pt x="1284" y="950"/>
                    <a:pt x="1808" y="950"/>
                  </a:cubicBezTo>
                  <a:cubicBezTo>
                    <a:pt x="1808" y="679"/>
                    <a:pt x="1808" y="417"/>
                    <a:pt x="1772" y="118"/>
                  </a:cubicBezTo>
                  <a:cubicBezTo>
                    <a:pt x="1664" y="155"/>
                    <a:pt x="1582" y="155"/>
                    <a:pt x="1474" y="155"/>
                  </a:cubicBezTo>
                  <a:cubicBezTo>
                    <a:pt x="1022" y="155"/>
                    <a:pt x="606" y="118"/>
                    <a:pt x="154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11"/>
            <p:cNvSpPr/>
            <p:nvPr/>
          </p:nvSpPr>
          <p:spPr>
            <a:xfrm flipH="1">
              <a:off x="5592576" y="1693929"/>
              <a:ext cx="438513" cy="424715"/>
            </a:xfrm>
            <a:custGeom>
              <a:avLst/>
              <a:gdLst/>
              <a:ahLst/>
              <a:cxnLst/>
              <a:rect l="l" t="t" r="r" b="b"/>
              <a:pathLst>
                <a:path w="7532" h="7295" extrusionOk="0">
                  <a:moveTo>
                    <a:pt x="4033" y="1"/>
                  </a:moveTo>
                  <a:cubicBezTo>
                    <a:pt x="2821" y="37"/>
                    <a:pt x="1130" y="335"/>
                    <a:pt x="525" y="1547"/>
                  </a:cubicBezTo>
                  <a:cubicBezTo>
                    <a:pt x="0" y="2595"/>
                    <a:pt x="109" y="3915"/>
                    <a:pt x="380" y="5009"/>
                  </a:cubicBezTo>
                  <a:cubicBezTo>
                    <a:pt x="525" y="5497"/>
                    <a:pt x="678" y="6139"/>
                    <a:pt x="1094" y="6474"/>
                  </a:cubicBezTo>
                  <a:cubicBezTo>
                    <a:pt x="1546" y="6890"/>
                    <a:pt x="2188" y="7080"/>
                    <a:pt x="2749" y="7152"/>
                  </a:cubicBezTo>
                  <a:cubicBezTo>
                    <a:pt x="3183" y="7247"/>
                    <a:pt x="3626" y="7294"/>
                    <a:pt x="4069" y="7294"/>
                  </a:cubicBezTo>
                  <a:cubicBezTo>
                    <a:pt x="4512" y="7294"/>
                    <a:pt x="4955" y="7247"/>
                    <a:pt x="5389" y="7152"/>
                  </a:cubicBezTo>
                  <a:cubicBezTo>
                    <a:pt x="6401" y="6926"/>
                    <a:pt x="7007" y="6438"/>
                    <a:pt x="7387" y="5461"/>
                  </a:cubicBezTo>
                  <a:cubicBezTo>
                    <a:pt x="7531" y="5009"/>
                    <a:pt x="7342" y="4593"/>
                    <a:pt x="7342" y="4177"/>
                  </a:cubicBezTo>
                  <a:cubicBezTo>
                    <a:pt x="7305" y="3689"/>
                    <a:pt x="7305" y="3201"/>
                    <a:pt x="7269" y="2749"/>
                  </a:cubicBezTo>
                  <a:cubicBezTo>
                    <a:pt x="7269" y="2595"/>
                    <a:pt x="7233" y="2487"/>
                    <a:pt x="7233" y="2333"/>
                  </a:cubicBezTo>
                  <a:cubicBezTo>
                    <a:pt x="7116" y="1619"/>
                    <a:pt x="6853" y="823"/>
                    <a:pt x="6175" y="371"/>
                  </a:cubicBezTo>
                  <a:cubicBezTo>
                    <a:pt x="5579" y="1"/>
                    <a:pt x="4747" y="1"/>
                    <a:pt x="403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11"/>
            <p:cNvSpPr/>
            <p:nvPr/>
          </p:nvSpPr>
          <p:spPr>
            <a:xfrm flipH="1">
              <a:off x="5702090" y="1942933"/>
              <a:ext cx="81100" cy="62470"/>
            </a:xfrm>
            <a:custGeom>
              <a:avLst/>
              <a:gdLst/>
              <a:ahLst/>
              <a:cxnLst/>
              <a:rect l="l" t="t" r="r" b="b"/>
              <a:pathLst>
                <a:path w="1393" h="1073" extrusionOk="0">
                  <a:moveTo>
                    <a:pt x="837" y="0"/>
                  </a:moveTo>
                  <a:cubicBezTo>
                    <a:pt x="545" y="0"/>
                    <a:pt x="253" y="71"/>
                    <a:pt x="1" y="208"/>
                  </a:cubicBezTo>
                  <a:cubicBezTo>
                    <a:pt x="1" y="352"/>
                    <a:pt x="73" y="470"/>
                    <a:pt x="109" y="615"/>
                  </a:cubicBezTo>
                  <a:cubicBezTo>
                    <a:pt x="190" y="732"/>
                    <a:pt x="263" y="886"/>
                    <a:pt x="416" y="958"/>
                  </a:cubicBezTo>
                  <a:cubicBezTo>
                    <a:pt x="487" y="1028"/>
                    <a:pt x="576" y="1072"/>
                    <a:pt x="669" y="1072"/>
                  </a:cubicBezTo>
                  <a:cubicBezTo>
                    <a:pt x="720" y="1072"/>
                    <a:pt x="772" y="1059"/>
                    <a:pt x="823" y="1031"/>
                  </a:cubicBezTo>
                  <a:cubicBezTo>
                    <a:pt x="1013" y="994"/>
                    <a:pt x="1167" y="805"/>
                    <a:pt x="1239" y="579"/>
                  </a:cubicBezTo>
                  <a:cubicBezTo>
                    <a:pt x="1275" y="542"/>
                    <a:pt x="1357" y="244"/>
                    <a:pt x="1393" y="90"/>
                  </a:cubicBezTo>
                  <a:cubicBezTo>
                    <a:pt x="1215" y="30"/>
                    <a:pt x="1026" y="0"/>
                    <a:pt x="837" y="0"/>
                  </a:cubicBezTo>
                  <a:close/>
                </a:path>
              </a:pathLst>
            </a:custGeom>
            <a:solidFill>
              <a:srgbClr val="874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11"/>
            <p:cNvSpPr/>
            <p:nvPr/>
          </p:nvSpPr>
          <p:spPr>
            <a:xfrm flipH="1">
              <a:off x="5822605" y="1878135"/>
              <a:ext cx="15312" cy="45877"/>
            </a:xfrm>
            <a:custGeom>
              <a:avLst/>
              <a:gdLst/>
              <a:ahLst/>
              <a:cxnLst/>
              <a:rect l="l" t="t" r="r" b="b"/>
              <a:pathLst>
                <a:path w="263" h="788" extrusionOk="0">
                  <a:moveTo>
                    <a:pt x="109" y="1"/>
                  </a:moveTo>
                  <a:cubicBezTo>
                    <a:pt x="36" y="1"/>
                    <a:pt x="0" y="191"/>
                    <a:pt x="0" y="417"/>
                  </a:cubicBezTo>
                  <a:cubicBezTo>
                    <a:pt x="36" y="598"/>
                    <a:pt x="109" y="787"/>
                    <a:pt x="181" y="787"/>
                  </a:cubicBezTo>
                  <a:cubicBezTo>
                    <a:pt x="262" y="751"/>
                    <a:pt x="262" y="598"/>
                    <a:pt x="262" y="372"/>
                  </a:cubicBezTo>
                  <a:cubicBezTo>
                    <a:pt x="262" y="146"/>
                    <a:pt x="181" y="1"/>
                    <a:pt x="10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11"/>
            <p:cNvSpPr/>
            <p:nvPr/>
          </p:nvSpPr>
          <p:spPr>
            <a:xfrm flipH="1">
              <a:off x="5664714" y="1867073"/>
              <a:ext cx="17932" cy="50593"/>
            </a:xfrm>
            <a:custGeom>
              <a:avLst/>
              <a:gdLst/>
              <a:ahLst/>
              <a:cxnLst/>
              <a:rect l="l" t="t" r="r" b="b"/>
              <a:pathLst>
                <a:path w="308" h="869" extrusionOk="0">
                  <a:moveTo>
                    <a:pt x="118" y="1"/>
                  </a:moveTo>
                  <a:cubicBezTo>
                    <a:pt x="46" y="1"/>
                    <a:pt x="0" y="191"/>
                    <a:pt x="0" y="453"/>
                  </a:cubicBezTo>
                  <a:cubicBezTo>
                    <a:pt x="46" y="679"/>
                    <a:pt x="118" y="869"/>
                    <a:pt x="190" y="869"/>
                  </a:cubicBezTo>
                  <a:cubicBezTo>
                    <a:pt x="272" y="833"/>
                    <a:pt x="308" y="643"/>
                    <a:pt x="272" y="417"/>
                  </a:cubicBezTo>
                  <a:cubicBezTo>
                    <a:pt x="226" y="191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11"/>
            <p:cNvSpPr/>
            <p:nvPr/>
          </p:nvSpPr>
          <p:spPr>
            <a:xfrm flipH="1">
              <a:off x="5719440" y="1880289"/>
              <a:ext cx="42151" cy="46809"/>
            </a:xfrm>
            <a:custGeom>
              <a:avLst/>
              <a:gdLst/>
              <a:ahLst/>
              <a:cxnLst/>
              <a:rect l="l" t="t" r="r" b="b"/>
              <a:pathLst>
                <a:path w="724" h="804" extrusionOk="0">
                  <a:moveTo>
                    <a:pt x="190" y="0"/>
                  </a:moveTo>
                  <a:cubicBezTo>
                    <a:pt x="45" y="36"/>
                    <a:pt x="0" y="109"/>
                    <a:pt x="0" y="109"/>
                  </a:cubicBezTo>
                  <a:lnTo>
                    <a:pt x="190" y="109"/>
                  </a:lnTo>
                  <a:cubicBezTo>
                    <a:pt x="308" y="109"/>
                    <a:pt x="416" y="154"/>
                    <a:pt x="534" y="262"/>
                  </a:cubicBezTo>
                  <a:cubicBezTo>
                    <a:pt x="606" y="416"/>
                    <a:pt x="570" y="561"/>
                    <a:pt x="534" y="642"/>
                  </a:cubicBezTo>
                  <a:cubicBezTo>
                    <a:pt x="497" y="750"/>
                    <a:pt x="452" y="787"/>
                    <a:pt x="452" y="787"/>
                  </a:cubicBezTo>
                  <a:cubicBezTo>
                    <a:pt x="452" y="798"/>
                    <a:pt x="458" y="804"/>
                    <a:pt x="467" y="804"/>
                  </a:cubicBezTo>
                  <a:cubicBezTo>
                    <a:pt x="494" y="804"/>
                    <a:pt x="552" y="758"/>
                    <a:pt x="606" y="678"/>
                  </a:cubicBezTo>
                  <a:cubicBezTo>
                    <a:pt x="678" y="606"/>
                    <a:pt x="724" y="380"/>
                    <a:pt x="606" y="190"/>
                  </a:cubicBezTo>
                  <a:cubicBezTo>
                    <a:pt x="497" y="36"/>
                    <a:pt x="308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11"/>
            <p:cNvSpPr/>
            <p:nvPr/>
          </p:nvSpPr>
          <p:spPr>
            <a:xfrm flipH="1">
              <a:off x="5752625" y="1910796"/>
              <a:ext cx="15312" cy="14031"/>
            </a:xfrm>
            <a:custGeom>
              <a:avLst/>
              <a:gdLst/>
              <a:ahLst/>
              <a:cxnLst/>
              <a:rect l="l" t="t" r="r" b="b"/>
              <a:pathLst>
                <a:path w="263" h="241" extrusionOk="0">
                  <a:moveTo>
                    <a:pt x="1" y="0"/>
                  </a:moveTo>
                  <a:cubicBezTo>
                    <a:pt x="1" y="0"/>
                    <a:pt x="1" y="118"/>
                    <a:pt x="73" y="154"/>
                  </a:cubicBezTo>
                  <a:cubicBezTo>
                    <a:pt x="133" y="207"/>
                    <a:pt x="187" y="241"/>
                    <a:pt x="212" y="241"/>
                  </a:cubicBezTo>
                  <a:cubicBezTo>
                    <a:pt x="222" y="241"/>
                    <a:pt x="227" y="236"/>
                    <a:pt x="227" y="226"/>
                  </a:cubicBez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37" y="0"/>
                    <a:pt x="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11"/>
            <p:cNvSpPr/>
            <p:nvPr/>
          </p:nvSpPr>
          <p:spPr>
            <a:xfrm flipH="1">
              <a:off x="5811543" y="1806816"/>
              <a:ext cx="76909" cy="43199"/>
            </a:xfrm>
            <a:custGeom>
              <a:avLst/>
              <a:gdLst/>
              <a:ahLst/>
              <a:cxnLst/>
              <a:rect l="l" t="t" r="r" b="b"/>
              <a:pathLst>
                <a:path w="1321" h="742" extrusionOk="0">
                  <a:moveTo>
                    <a:pt x="969" y="1"/>
                  </a:moveTo>
                  <a:cubicBezTo>
                    <a:pt x="832" y="1"/>
                    <a:pt x="668" y="43"/>
                    <a:pt x="525" y="132"/>
                  </a:cubicBezTo>
                  <a:cubicBezTo>
                    <a:pt x="335" y="204"/>
                    <a:pt x="190" y="358"/>
                    <a:pt x="109" y="466"/>
                  </a:cubicBezTo>
                  <a:cubicBezTo>
                    <a:pt x="37" y="620"/>
                    <a:pt x="0" y="692"/>
                    <a:pt x="37" y="738"/>
                  </a:cubicBezTo>
                  <a:cubicBezTo>
                    <a:pt x="41" y="740"/>
                    <a:pt x="46" y="741"/>
                    <a:pt x="52" y="741"/>
                  </a:cubicBezTo>
                  <a:cubicBezTo>
                    <a:pt x="134" y="741"/>
                    <a:pt x="320" y="502"/>
                    <a:pt x="642" y="358"/>
                  </a:cubicBezTo>
                  <a:cubicBezTo>
                    <a:pt x="977" y="168"/>
                    <a:pt x="1275" y="168"/>
                    <a:pt x="1320" y="96"/>
                  </a:cubicBezTo>
                  <a:cubicBezTo>
                    <a:pt x="1320" y="60"/>
                    <a:pt x="1203" y="14"/>
                    <a:pt x="1094" y="14"/>
                  </a:cubicBezTo>
                  <a:cubicBezTo>
                    <a:pt x="1056" y="5"/>
                    <a:pt x="1014" y="1"/>
                    <a:pt x="96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11"/>
            <p:cNvSpPr/>
            <p:nvPr/>
          </p:nvSpPr>
          <p:spPr>
            <a:xfrm flipH="1">
              <a:off x="5643114" y="1790981"/>
              <a:ext cx="70039" cy="34583"/>
            </a:xfrm>
            <a:custGeom>
              <a:avLst/>
              <a:gdLst/>
              <a:ahLst/>
              <a:cxnLst/>
              <a:rect l="l" t="t" r="r" b="b"/>
              <a:pathLst>
                <a:path w="1203" h="594" extrusionOk="0">
                  <a:moveTo>
                    <a:pt x="394" y="0"/>
                  </a:moveTo>
                  <a:cubicBezTo>
                    <a:pt x="322" y="0"/>
                    <a:pt x="254" y="9"/>
                    <a:pt x="190" y="24"/>
                  </a:cubicBezTo>
                  <a:cubicBezTo>
                    <a:pt x="72" y="60"/>
                    <a:pt x="0" y="106"/>
                    <a:pt x="0" y="142"/>
                  </a:cubicBezTo>
                  <a:cubicBezTo>
                    <a:pt x="36" y="214"/>
                    <a:pt x="298" y="178"/>
                    <a:pt x="606" y="286"/>
                  </a:cubicBezTo>
                  <a:cubicBezTo>
                    <a:pt x="940" y="404"/>
                    <a:pt x="1094" y="594"/>
                    <a:pt x="1166" y="594"/>
                  </a:cubicBezTo>
                  <a:cubicBezTo>
                    <a:pt x="1202" y="558"/>
                    <a:pt x="1166" y="476"/>
                    <a:pt x="1130" y="368"/>
                  </a:cubicBezTo>
                  <a:cubicBezTo>
                    <a:pt x="1058" y="250"/>
                    <a:pt x="904" y="142"/>
                    <a:pt x="714" y="60"/>
                  </a:cubicBezTo>
                  <a:cubicBezTo>
                    <a:pt x="603" y="18"/>
                    <a:pt x="495" y="0"/>
                    <a:pt x="39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11"/>
            <p:cNvSpPr/>
            <p:nvPr/>
          </p:nvSpPr>
          <p:spPr>
            <a:xfrm flipH="1">
              <a:off x="5710998" y="1970296"/>
              <a:ext cx="63751" cy="35107"/>
            </a:xfrm>
            <a:custGeom>
              <a:avLst/>
              <a:gdLst/>
              <a:ahLst/>
              <a:cxnLst/>
              <a:rect l="l" t="t" r="r" b="b"/>
              <a:pathLst>
                <a:path w="1095" h="603" extrusionOk="0">
                  <a:moveTo>
                    <a:pt x="416" y="0"/>
                  </a:moveTo>
                  <a:cubicBezTo>
                    <a:pt x="308" y="36"/>
                    <a:pt x="226" y="72"/>
                    <a:pt x="154" y="109"/>
                  </a:cubicBezTo>
                  <a:cubicBezTo>
                    <a:pt x="118" y="109"/>
                    <a:pt x="45" y="145"/>
                    <a:pt x="0" y="190"/>
                  </a:cubicBezTo>
                  <a:cubicBezTo>
                    <a:pt x="45" y="298"/>
                    <a:pt x="154" y="416"/>
                    <a:pt x="271" y="488"/>
                  </a:cubicBezTo>
                  <a:cubicBezTo>
                    <a:pt x="342" y="558"/>
                    <a:pt x="431" y="602"/>
                    <a:pt x="524" y="602"/>
                  </a:cubicBezTo>
                  <a:cubicBezTo>
                    <a:pt x="575" y="602"/>
                    <a:pt x="627" y="589"/>
                    <a:pt x="678" y="561"/>
                  </a:cubicBezTo>
                  <a:cubicBezTo>
                    <a:pt x="868" y="524"/>
                    <a:pt x="986" y="371"/>
                    <a:pt x="1094" y="190"/>
                  </a:cubicBezTo>
                  <a:cubicBezTo>
                    <a:pt x="986" y="145"/>
                    <a:pt x="904" y="72"/>
                    <a:pt x="832" y="72"/>
                  </a:cubicBezTo>
                  <a:cubicBezTo>
                    <a:pt x="678" y="0"/>
                    <a:pt x="534" y="0"/>
                    <a:pt x="416" y="0"/>
                  </a:cubicBezTo>
                  <a:close/>
                </a:path>
              </a:pathLst>
            </a:custGeom>
            <a:solidFill>
              <a:srgbClr val="D14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609;p11"/>
            <p:cNvSpPr/>
            <p:nvPr/>
          </p:nvSpPr>
          <p:spPr>
            <a:xfrm flipH="1">
              <a:off x="5699933" y="1652360"/>
              <a:ext cx="346409" cy="315844"/>
            </a:xfrm>
            <a:custGeom>
              <a:avLst/>
              <a:gdLst/>
              <a:ahLst/>
              <a:cxnLst/>
              <a:rect l="l" t="t" r="r" b="b"/>
              <a:pathLst>
                <a:path w="5950" h="5425" extrusionOk="0">
                  <a:moveTo>
                    <a:pt x="4521" y="0"/>
                  </a:moveTo>
                  <a:cubicBezTo>
                    <a:pt x="3879" y="0"/>
                    <a:pt x="3237" y="0"/>
                    <a:pt x="2595" y="145"/>
                  </a:cubicBezTo>
                  <a:cubicBezTo>
                    <a:pt x="1953" y="335"/>
                    <a:pt x="1392" y="633"/>
                    <a:pt x="976" y="1130"/>
                  </a:cubicBezTo>
                  <a:cubicBezTo>
                    <a:pt x="678" y="1465"/>
                    <a:pt x="524" y="1845"/>
                    <a:pt x="335" y="2261"/>
                  </a:cubicBezTo>
                  <a:cubicBezTo>
                    <a:pt x="145" y="2749"/>
                    <a:pt x="0" y="3309"/>
                    <a:pt x="0" y="3843"/>
                  </a:cubicBezTo>
                  <a:cubicBezTo>
                    <a:pt x="0" y="4367"/>
                    <a:pt x="190" y="4928"/>
                    <a:pt x="561" y="5343"/>
                  </a:cubicBezTo>
                  <a:lnTo>
                    <a:pt x="524" y="5425"/>
                  </a:lnTo>
                  <a:cubicBezTo>
                    <a:pt x="823" y="5380"/>
                    <a:pt x="1130" y="5199"/>
                    <a:pt x="1320" y="4973"/>
                  </a:cubicBezTo>
                  <a:cubicBezTo>
                    <a:pt x="1917" y="4250"/>
                    <a:pt x="2107" y="3237"/>
                    <a:pt x="1772" y="2369"/>
                  </a:cubicBezTo>
                  <a:lnTo>
                    <a:pt x="1772" y="2369"/>
                  </a:lnTo>
                  <a:cubicBezTo>
                    <a:pt x="1971" y="2408"/>
                    <a:pt x="2167" y="2425"/>
                    <a:pt x="2362" y="2425"/>
                  </a:cubicBezTo>
                  <a:cubicBezTo>
                    <a:pt x="2752" y="2425"/>
                    <a:pt x="3137" y="2357"/>
                    <a:pt x="3535" y="2261"/>
                  </a:cubicBezTo>
                  <a:cubicBezTo>
                    <a:pt x="4032" y="2143"/>
                    <a:pt x="4557" y="1953"/>
                    <a:pt x="5009" y="1691"/>
                  </a:cubicBezTo>
                  <a:cubicBezTo>
                    <a:pt x="5425" y="1393"/>
                    <a:pt x="5795" y="977"/>
                    <a:pt x="5949" y="488"/>
                  </a:cubicBezTo>
                  <a:lnTo>
                    <a:pt x="5949" y="371"/>
                  </a:lnTo>
                  <a:cubicBezTo>
                    <a:pt x="5949" y="335"/>
                    <a:pt x="5913" y="299"/>
                    <a:pt x="5877" y="299"/>
                  </a:cubicBezTo>
                  <a:cubicBezTo>
                    <a:pt x="5461" y="36"/>
                    <a:pt x="4973" y="0"/>
                    <a:pt x="4521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Google Shape;610;p11"/>
            <p:cNvSpPr/>
            <p:nvPr/>
          </p:nvSpPr>
          <p:spPr>
            <a:xfrm flipH="1">
              <a:off x="5965241" y="1914406"/>
              <a:ext cx="125348" cy="137050"/>
            </a:xfrm>
            <a:custGeom>
              <a:avLst/>
              <a:gdLst/>
              <a:ahLst/>
              <a:cxnLst/>
              <a:rect l="l" t="t" r="r" b="b"/>
              <a:pathLst>
                <a:path w="2153" h="2354" extrusionOk="0">
                  <a:moveTo>
                    <a:pt x="980" y="0"/>
                  </a:moveTo>
                  <a:cubicBezTo>
                    <a:pt x="638" y="0"/>
                    <a:pt x="291" y="163"/>
                    <a:pt x="154" y="508"/>
                  </a:cubicBezTo>
                  <a:cubicBezTo>
                    <a:pt x="1" y="842"/>
                    <a:pt x="82" y="1222"/>
                    <a:pt x="227" y="1521"/>
                  </a:cubicBezTo>
                  <a:cubicBezTo>
                    <a:pt x="467" y="2050"/>
                    <a:pt x="999" y="2353"/>
                    <a:pt x="1543" y="2353"/>
                  </a:cubicBezTo>
                  <a:cubicBezTo>
                    <a:pt x="1696" y="2353"/>
                    <a:pt x="1850" y="2330"/>
                    <a:pt x="1999" y="2280"/>
                  </a:cubicBezTo>
                  <a:lnTo>
                    <a:pt x="2152" y="1828"/>
                  </a:lnTo>
                  <a:cubicBezTo>
                    <a:pt x="2035" y="1828"/>
                    <a:pt x="1963" y="1828"/>
                    <a:pt x="1854" y="1783"/>
                  </a:cubicBezTo>
                  <a:cubicBezTo>
                    <a:pt x="1999" y="1602"/>
                    <a:pt x="1999" y="1186"/>
                    <a:pt x="1999" y="960"/>
                  </a:cubicBezTo>
                  <a:cubicBezTo>
                    <a:pt x="1999" y="653"/>
                    <a:pt x="1854" y="354"/>
                    <a:pt x="1583" y="201"/>
                  </a:cubicBezTo>
                  <a:cubicBezTo>
                    <a:pt x="1423" y="69"/>
                    <a:pt x="1202" y="0"/>
                    <a:pt x="98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Google Shape;611;p11"/>
            <p:cNvSpPr/>
            <p:nvPr/>
          </p:nvSpPr>
          <p:spPr>
            <a:xfrm flipH="1">
              <a:off x="5982591" y="1948173"/>
              <a:ext cx="96936" cy="83196"/>
            </a:xfrm>
            <a:custGeom>
              <a:avLst/>
              <a:gdLst/>
              <a:ahLst/>
              <a:cxnLst/>
              <a:rect l="l" t="t" r="r" b="b"/>
              <a:pathLst>
                <a:path w="1665" h="1429" extrusionOk="0">
                  <a:moveTo>
                    <a:pt x="380" y="0"/>
                  </a:moveTo>
                  <a:cubicBezTo>
                    <a:pt x="308" y="0"/>
                    <a:pt x="263" y="0"/>
                    <a:pt x="190" y="73"/>
                  </a:cubicBezTo>
                  <a:cubicBezTo>
                    <a:pt x="0" y="299"/>
                    <a:pt x="344" y="832"/>
                    <a:pt x="489" y="1022"/>
                  </a:cubicBezTo>
                  <a:cubicBezTo>
                    <a:pt x="679" y="1248"/>
                    <a:pt x="986" y="1429"/>
                    <a:pt x="1284" y="1429"/>
                  </a:cubicBezTo>
                  <a:lnTo>
                    <a:pt x="1320" y="1429"/>
                  </a:lnTo>
                  <a:cubicBezTo>
                    <a:pt x="1664" y="1429"/>
                    <a:pt x="1619" y="1167"/>
                    <a:pt x="1474" y="904"/>
                  </a:cubicBezTo>
                  <a:cubicBezTo>
                    <a:pt x="1438" y="832"/>
                    <a:pt x="1357" y="796"/>
                    <a:pt x="1320" y="715"/>
                  </a:cubicBezTo>
                  <a:cubicBezTo>
                    <a:pt x="1248" y="525"/>
                    <a:pt x="1094" y="344"/>
                    <a:pt x="905" y="226"/>
                  </a:cubicBezTo>
                  <a:cubicBezTo>
                    <a:pt x="796" y="154"/>
                    <a:pt x="570" y="0"/>
                    <a:pt x="380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11"/>
            <p:cNvSpPr/>
            <p:nvPr/>
          </p:nvSpPr>
          <p:spPr>
            <a:xfrm flipH="1">
              <a:off x="5987365" y="1948697"/>
              <a:ext cx="67943" cy="82672"/>
            </a:xfrm>
            <a:custGeom>
              <a:avLst/>
              <a:gdLst/>
              <a:ahLst/>
              <a:cxnLst/>
              <a:rect l="l" t="t" r="r" b="b"/>
              <a:pathLst>
                <a:path w="1167" h="1420" extrusionOk="0">
                  <a:moveTo>
                    <a:pt x="82" y="0"/>
                  </a:moveTo>
                  <a:cubicBezTo>
                    <a:pt x="30" y="0"/>
                    <a:pt x="0" y="9"/>
                    <a:pt x="0" y="27"/>
                  </a:cubicBezTo>
                  <a:cubicBezTo>
                    <a:pt x="0" y="27"/>
                    <a:pt x="118" y="64"/>
                    <a:pt x="263" y="145"/>
                  </a:cubicBezTo>
                  <a:cubicBezTo>
                    <a:pt x="416" y="181"/>
                    <a:pt x="606" y="335"/>
                    <a:pt x="751" y="561"/>
                  </a:cubicBezTo>
                  <a:cubicBezTo>
                    <a:pt x="904" y="742"/>
                    <a:pt x="977" y="968"/>
                    <a:pt x="1058" y="1158"/>
                  </a:cubicBezTo>
                  <a:cubicBezTo>
                    <a:pt x="1094" y="1311"/>
                    <a:pt x="1094" y="1420"/>
                    <a:pt x="1130" y="1420"/>
                  </a:cubicBezTo>
                  <a:cubicBezTo>
                    <a:pt x="1130" y="1420"/>
                    <a:pt x="1167" y="1311"/>
                    <a:pt x="1130" y="1121"/>
                  </a:cubicBezTo>
                  <a:cubicBezTo>
                    <a:pt x="1094" y="968"/>
                    <a:pt x="1022" y="706"/>
                    <a:pt x="868" y="480"/>
                  </a:cubicBezTo>
                  <a:cubicBezTo>
                    <a:pt x="678" y="253"/>
                    <a:pt x="452" y="109"/>
                    <a:pt x="299" y="27"/>
                  </a:cubicBezTo>
                  <a:cubicBezTo>
                    <a:pt x="208" y="9"/>
                    <a:pt x="134" y="0"/>
                    <a:pt x="82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11"/>
            <p:cNvSpPr/>
            <p:nvPr/>
          </p:nvSpPr>
          <p:spPr>
            <a:xfrm flipH="1">
              <a:off x="5995808" y="1961331"/>
              <a:ext cx="35281" cy="54261"/>
            </a:xfrm>
            <a:custGeom>
              <a:avLst/>
              <a:gdLst/>
              <a:ahLst/>
              <a:cxnLst/>
              <a:rect l="l" t="t" r="r" b="b"/>
              <a:pathLst>
                <a:path w="606" h="932" extrusionOk="0">
                  <a:moveTo>
                    <a:pt x="73" y="0"/>
                  </a:moveTo>
                  <a:cubicBezTo>
                    <a:pt x="73" y="0"/>
                    <a:pt x="36" y="73"/>
                    <a:pt x="0" y="190"/>
                  </a:cubicBezTo>
                  <a:cubicBezTo>
                    <a:pt x="0" y="299"/>
                    <a:pt x="0" y="452"/>
                    <a:pt x="73" y="606"/>
                  </a:cubicBezTo>
                  <a:cubicBezTo>
                    <a:pt x="190" y="751"/>
                    <a:pt x="299" y="868"/>
                    <a:pt x="416" y="904"/>
                  </a:cubicBezTo>
                  <a:cubicBezTo>
                    <a:pt x="470" y="923"/>
                    <a:pt x="507" y="932"/>
                    <a:pt x="535" y="932"/>
                  </a:cubicBezTo>
                  <a:cubicBezTo>
                    <a:pt x="563" y="932"/>
                    <a:pt x="583" y="923"/>
                    <a:pt x="606" y="904"/>
                  </a:cubicBezTo>
                  <a:cubicBezTo>
                    <a:pt x="606" y="904"/>
                    <a:pt x="335" y="796"/>
                    <a:pt x="190" y="525"/>
                  </a:cubicBezTo>
                  <a:cubicBezTo>
                    <a:pt x="36" y="299"/>
                    <a:pt x="109" y="36"/>
                    <a:pt x="73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11"/>
            <p:cNvSpPr/>
            <p:nvPr/>
          </p:nvSpPr>
          <p:spPr>
            <a:xfrm flipH="1">
              <a:off x="5726310" y="1886577"/>
              <a:ext cx="50535" cy="48497"/>
            </a:xfrm>
            <a:custGeom>
              <a:avLst/>
              <a:gdLst/>
              <a:ahLst/>
              <a:cxnLst/>
              <a:rect l="l" t="t" r="r" b="b"/>
              <a:pathLst>
                <a:path w="868" h="833" extrusionOk="0">
                  <a:moveTo>
                    <a:pt x="226" y="606"/>
                  </a:moveTo>
                  <a:cubicBezTo>
                    <a:pt x="230" y="610"/>
                    <a:pt x="234" y="613"/>
                    <a:pt x="238" y="616"/>
                  </a:cubicBezTo>
                  <a:lnTo>
                    <a:pt x="238" y="616"/>
                  </a:lnTo>
                  <a:cubicBezTo>
                    <a:pt x="234" y="613"/>
                    <a:pt x="230" y="610"/>
                    <a:pt x="226" y="606"/>
                  </a:cubicBezTo>
                  <a:close/>
                  <a:moveTo>
                    <a:pt x="262" y="1"/>
                  </a:moveTo>
                  <a:cubicBezTo>
                    <a:pt x="0" y="82"/>
                    <a:pt x="36" y="308"/>
                    <a:pt x="154" y="498"/>
                  </a:cubicBezTo>
                  <a:lnTo>
                    <a:pt x="154" y="416"/>
                  </a:lnTo>
                  <a:lnTo>
                    <a:pt x="190" y="416"/>
                  </a:lnTo>
                  <a:cubicBezTo>
                    <a:pt x="226" y="416"/>
                    <a:pt x="262" y="453"/>
                    <a:pt x="307" y="498"/>
                  </a:cubicBezTo>
                  <a:cubicBezTo>
                    <a:pt x="344" y="534"/>
                    <a:pt x="416" y="606"/>
                    <a:pt x="380" y="642"/>
                  </a:cubicBezTo>
                  <a:lnTo>
                    <a:pt x="344" y="642"/>
                  </a:lnTo>
                  <a:cubicBezTo>
                    <a:pt x="311" y="642"/>
                    <a:pt x="272" y="642"/>
                    <a:pt x="238" y="616"/>
                  </a:cubicBezTo>
                  <a:lnTo>
                    <a:pt x="238" y="616"/>
                  </a:lnTo>
                  <a:cubicBezTo>
                    <a:pt x="314" y="683"/>
                    <a:pt x="382" y="726"/>
                    <a:pt x="416" y="760"/>
                  </a:cubicBezTo>
                  <a:cubicBezTo>
                    <a:pt x="488" y="796"/>
                    <a:pt x="533" y="832"/>
                    <a:pt x="606" y="832"/>
                  </a:cubicBezTo>
                  <a:lnTo>
                    <a:pt x="642" y="832"/>
                  </a:lnTo>
                  <a:cubicBezTo>
                    <a:pt x="714" y="796"/>
                    <a:pt x="759" y="760"/>
                    <a:pt x="796" y="679"/>
                  </a:cubicBezTo>
                  <a:lnTo>
                    <a:pt x="714" y="679"/>
                  </a:lnTo>
                  <a:cubicBezTo>
                    <a:pt x="714" y="679"/>
                    <a:pt x="759" y="642"/>
                    <a:pt x="796" y="534"/>
                  </a:cubicBezTo>
                  <a:cubicBezTo>
                    <a:pt x="832" y="453"/>
                    <a:pt x="868" y="308"/>
                    <a:pt x="796" y="154"/>
                  </a:cubicBezTo>
                  <a:cubicBezTo>
                    <a:pt x="678" y="46"/>
                    <a:pt x="570" y="1"/>
                    <a:pt x="452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11"/>
            <p:cNvSpPr/>
            <p:nvPr/>
          </p:nvSpPr>
          <p:spPr>
            <a:xfrm flipH="1">
              <a:off x="5726310" y="1884481"/>
              <a:ext cx="35281" cy="41627"/>
            </a:xfrm>
            <a:custGeom>
              <a:avLst/>
              <a:gdLst/>
              <a:ahLst/>
              <a:cxnLst/>
              <a:rect l="l" t="t" r="r" b="b"/>
              <a:pathLst>
                <a:path w="606" h="715" extrusionOk="0">
                  <a:moveTo>
                    <a:pt x="82" y="0"/>
                  </a:moveTo>
                  <a:cubicBezTo>
                    <a:pt x="45" y="0"/>
                    <a:pt x="45" y="37"/>
                    <a:pt x="0" y="37"/>
                  </a:cubicBezTo>
                  <a:lnTo>
                    <a:pt x="190" y="37"/>
                  </a:lnTo>
                  <a:cubicBezTo>
                    <a:pt x="299" y="37"/>
                    <a:pt x="399" y="75"/>
                    <a:pt x="507" y="166"/>
                  </a:cubicBezTo>
                  <a:lnTo>
                    <a:pt x="507" y="166"/>
                  </a:lnTo>
                  <a:cubicBezTo>
                    <a:pt x="427" y="61"/>
                    <a:pt x="291" y="0"/>
                    <a:pt x="154" y="0"/>
                  </a:cubicBezTo>
                  <a:close/>
                  <a:moveTo>
                    <a:pt x="507" y="166"/>
                  </a:moveTo>
                  <a:cubicBezTo>
                    <a:pt x="538" y="207"/>
                    <a:pt x="560" y="255"/>
                    <a:pt x="570" y="308"/>
                  </a:cubicBezTo>
                  <a:cubicBezTo>
                    <a:pt x="570" y="308"/>
                    <a:pt x="570" y="308"/>
                    <a:pt x="570" y="308"/>
                  </a:cubicBezTo>
                  <a:lnTo>
                    <a:pt x="570" y="308"/>
                  </a:lnTo>
                  <a:cubicBezTo>
                    <a:pt x="564" y="270"/>
                    <a:pt x="553" y="230"/>
                    <a:pt x="534" y="190"/>
                  </a:cubicBezTo>
                  <a:cubicBezTo>
                    <a:pt x="525" y="182"/>
                    <a:pt x="516" y="174"/>
                    <a:pt x="507" y="166"/>
                  </a:cubicBezTo>
                  <a:close/>
                  <a:moveTo>
                    <a:pt x="570" y="308"/>
                  </a:moveTo>
                  <a:cubicBezTo>
                    <a:pt x="587" y="415"/>
                    <a:pt x="560" y="510"/>
                    <a:pt x="534" y="570"/>
                  </a:cubicBezTo>
                  <a:cubicBezTo>
                    <a:pt x="497" y="678"/>
                    <a:pt x="452" y="715"/>
                    <a:pt x="452" y="715"/>
                  </a:cubicBezTo>
                  <a:lnTo>
                    <a:pt x="534" y="715"/>
                  </a:lnTo>
                  <a:cubicBezTo>
                    <a:pt x="534" y="642"/>
                    <a:pt x="570" y="606"/>
                    <a:pt x="570" y="534"/>
                  </a:cubicBezTo>
                  <a:cubicBezTo>
                    <a:pt x="606" y="453"/>
                    <a:pt x="606" y="344"/>
                    <a:pt x="570" y="30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11"/>
            <p:cNvSpPr/>
            <p:nvPr/>
          </p:nvSpPr>
          <p:spPr>
            <a:xfrm flipH="1">
              <a:off x="5752625" y="1910796"/>
              <a:ext cx="15312" cy="13216"/>
            </a:xfrm>
            <a:custGeom>
              <a:avLst/>
              <a:gdLst/>
              <a:ahLst/>
              <a:cxnLst/>
              <a:rect l="l" t="t" r="r" b="b"/>
              <a:pathLst>
                <a:path w="263" h="227" extrusionOk="0">
                  <a:moveTo>
                    <a:pt x="1" y="0"/>
                  </a:moveTo>
                  <a:lnTo>
                    <a:pt x="1" y="82"/>
                  </a:lnTo>
                  <a:cubicBezTo>
                    <a:pt x="37" y="118"/>
                    <a:pt x="73" y="154"/>
                    <a:pt x="73" y="190"/>
                  </a:cubicBezTo>
                  <a:cubicBezTo>
                    <a:pt x="109" y="226"/>
                    <a:pt x="154" y="226"/>
                    <a:pt x="191" y="226"/>
                  </a:cubicBezTo>
                  <a:lnTo>
                    <a:pt x="227" y="226"/>
                  </a:ln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11"/>
            <p:cNvSpPr/>
            <p:nvPr/>
          </p:nvSpPr>
          <p:spPr>
            <a:xfrm flipH="1">
              <a:off x="5792097" y="1935015"/>
              <a:ext cx="101128" cy="72659"/>
            </a:xfrm>
            <a:custGeom>
              <a:avLst/>
              <a:gdLst/>
              <a:ahLst/>
              <a:cxnLst/>
              <a:rect l="l" t="t" r="r" b="b"/>
              <a:pathLst>
                <a:path w="1737" h="1248" extrusionOk="0">
                  <a:moveTo>
                    <a:pt x="986" y="0"/>
                  </a:moveTo>
                  <a:cubicBezTo>
                    <a:pt x="571" y="36"/>
                    <a:pt x="1" y="190"/>
                    <a:pt x="82" y="796"/>
                  </a:cubicBezTo>
                  <a:cubicBezTo>
                    <a:pt x="119" y="1130"/>
                    <a:pt x="498" y="1203"/>
                    <a:pt x="760" y="1248"/>
                  </a:cubicBezTo>
                  <a:lnTo>
                    <a:pt x="797" y="1248"/>
                  </a:lnTo>
                  <a:cubicBezTo>
                    <a:pt x="1212" y="1248"/>
                    <a:pt x="1737" y="1058"/>
                    <a:pt x="1737" y="525"/>
                  </a:cubicBezTo>
                  <a:cubicBezTo>
                    <a:pt x="1737" y="190"/>
                    <a:pt x="1402" y="0"/>
                    <a:pt x="1059" y="0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11"/>
            <p:cNvSpPr/>
            <p:nvPr/>
          </p:nvSpPr>
          <p:spPr>
            <a:xfrm flipH="1">
              <a:off x="5618895" y="1928670"/>
              <a:ext cx="81100" cy="63227"/>
            </a:xfrm>
            <a:custGeom>
              <a:avLst/>
              <a:gdLst/>
              <a:ahLst/>
              <a:cxnLst/>
              <a:rect l="l" t="t" r="r" b="b"/>
              <a:pathLst>
                <a:path w="1393" h="1086" extrusionOk="0">
                  <a:moveTo>
                    <a:pt x="796" y="1"/>
                  </a:moveTo>
                  <a:cubicBezTo>
                    <a:pt x="452" y="37"/>
                    <a:pt x="0" y="145"/>
                    <a:pt x="72" y="679"/>
                  </a:cubicBezTo>
                  <a:cubicBezTo>
                    <a:pt x="72" y="977"/>
                    <a:pt x="380" y="1050"/>
                    <a:pt x="606" y="1086"/>
                  </a:cubicBezTo>
                  <a:lnTo>
                    <a:pt x="642" y="1086"/>
                  </a:lnTo>
                  <a:cubicBezTo>
                    <a:pt x="976" y="1086"/>
                    <a:pt x="1392" y="905"/>
                    <a:pt x="1392" y="453"/>
                  </a:cubicBezTo>
                  <a:cubicBezTo>
                    <a:pt x="1392" y="145"/>
                    <a:pt x="1130" y="1"/>
                    <a:pt x="832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11"/>
            <p:cNvSpPr/>
            <p:nvPr/>
          </p:nvSpPr>
          <p:spPr>
            <a:xfrm flipH="1">
              <a:off x="5794191" y="2495436"/>
              <a:ext cx="260651" cy="246562"/>
            </a:xfrm>
            <a:custGeom>
              <a:avLst/>
              <a:gdLst/>
              <a:ahLst/>
              <a:cxnLst/>
              <a:rect l="l" t="t" r="r" b="b"/>
              <a:pathLst>
                <a:path w="4477" h="4235" extrusionOk="0">
                  <a:moveTo>
                    <a:pt x="2130" y="0"/>
                  </a:moveTo>
                  <a:cubicBezTo>
                    <a:pt x="2067" y="0"/>
                    <a:pt x="2027" y="60"/>
                    <a:pt x="2027" y="166"/>
                  </a:cubicBezTo>
                  <a:cubicBezTo>
                    <a:pt x="2027" y="356"/>
                    <a:pt x="2099" y="509"/>
                    <a:pt x="2180" y="663"/>
                  </a:cubicBezTo>
                  <a:cubicBezTo>
                    <a:pt x="2289" y="844"/>
                    <a:pt x="2406" y="997"/>
                    <a:pt x="2515" y="1223"/>
                  </a:cubicBezTo>
                  <a:cubicBezTo>
                    <a:pt x="2063" y="1070"/>
                    <a:pt x="1728" y="808"/>
                    <a:pt x="1312" y="663"/>
                  </a:cubicBezTo>
                  <a:cubicBezTo>
                    <a:pt x="1227" y="630"/>
                    <a:pt x="948" y="526"/>
                    <a:pt x="787" y="526"/>
                  </a:cubicBezTo>
                  <a:cubicBezTo>
                    <a:pt x="725" y="526"/>
                    <a:pt x="680" y="542"/>
                    <a:pt x="670" y="582"/>
                  </a:cubicBezTo>
                  <a:cubicBezTo>
                    <a:pt x="634" y="808"/>
                    <a:pt x="1014" y="961"/>
                    <a:pt x="1159" y="1070"/>
                  </a:cubicBezTo>
                  <a:cubicBezTo>
                    <a:pt x="1384" y="1223"/>
                    <a:pt x="1645" y="1376"/>
                    <a:pt x="1871" y="1485"/>
                  </a:cubicBezTo>
                  <a:lnTo>
                    <a:pt x="1871" y="1485"/>
                  </a:lnTo>
                  <a:cubicBezTo>
                    <a:pt x="1846" y="1473"/>
                    <a:pt x="1802" y="1470"/>
                    <a:pt x="1750" y="1470"/>
                  </a:cubicBezTo>
                  <a:cubicBezTo>
                    <a:pt x="1642" y="1470"/>
                    <a:pt x="1499" y="1486"/>
                    <a:pt x="1421" y="1486"/>
                  </a:cubicBezTo>
                  <a:cubicBezTo>
                    <a:pt x="1276" y="1449"/>
                    <a:pt x="1086" y="1413"/>
                    <a:pt x="896" y="1413"/>
                  </a:cubicBezTo>
                  <a:cubicBezTo>
                    <a:pt x="859" y="1401"/>
                    <a:pt x="724" y="1388"/>
                    <a:pt x="580" y="1388"/>
                  </a:cubicBezTo>
                  <a:cubicBezTo>
                    <a:pt x="309" y="1388"/>
                    <a:pt x="0" y="1432"/>
                    <a:pt x="218" y="1603"/>
                  </a:cubicBezTo>
                  <a:cubicBezTo>
                    <a:pt x="372" y="1712"/>
                    <a:pt x="707" y="1748"/>
                    <a:pt x="896" y="1793"/>
                  </a:cubicBezTo>
                  <a:cubicBezTo>
                    <a:pt x="1159" y="1829"/>
                    <a:pt x="1385" y="1865"/>
                    <a:pt x="1647" y="1865"/>
                  </a:cubicBezTo>
                  <a:cubicBezTo>
                    <a:pt x="1122" y="1974"/>
                    <a:pt x="562" y="1865"/>
                    <a:pt x="146" y="2200"/>
                  </a:cubicBezTo>
                  <a:cubicBezTo>
                    <a:pt x="110" y="2245"/>
                    <a:pt x="65" y="2281"/>
                    <a:pt x="65" y="2354"/>
                  </a:cubicBezTo>
                  <a:cubicBezTo>
                    <a:pt x="110" y="2390"/>
                    <a:pt x="146" y="2390"/>
                    <a:pt x="182" y="2426"/>
                  </a:cubicBezTo>
                  <a:cubicBezTo>
                    <a:pt x="336" y="2471"/>
                    <a:pt x="481" y="2471"/>
                    <a:pt x="634" y="2471"/>
                  </a:cubicBezTo>
                  <a:cubicBezTo>
                    <a:pt x="1014" y="2426"/>
                    <a:pt x="1421" y="2426"/>
                    <a:pt x="1837" y="2426"/>
                  </a:cubicBezTo>
                  <a:cubicBezTo>
                    <a:pt x="1466" y="2507"/>
                    <a:pt x="1122" y="2580"/>
                    <a:pt x="788" y="2652"/>
                  </a:cubicBezTo>
                  <a:cubicBezTo>
                    <a:pt x="598" y="2733"/>
                    <a:pt x="372" y="2842"/>
                    <a:pt x="291" y="3032"/>
                  </a:cubicBezTo>
                  <a:cubicBezTo>
                    <a:pt x="371" y="3062"/>
                    <a:pt x="458" y="3073"/>
                    <a:pt x="548" y="3073"/>
                  </a:cubicBezTo>
                  <a:cubicBezTo>
                    <a:pt x="672" y="3073"/>
                    <a:pt x="802" y="3053"/>
                    <a:pt x="933" y="3032"/>
                  </a:cubicBezTo>
                  <a:cubicBezTo>
                    <a:pt x="1195" y="2995"/>
                    <a:pt x="1466" y="2995"/>
                    <a:pt x="1728" y="2995"/>
                  </a:cubicBezTo>
                  <a:cubicBezTo>
                    <a:pt x="2144" y="2995"/>
                    <a:pt x="2668" y="3294"/>
                    <a:pt x="3048" y="3484"/>
                  </a:cubicBezTo>
                  <a:cubicBezTo>
                    <a:pt x="3536" y="3746"/>
                    <a:pt x="3988" y="3972"/>
                    <a:pt x="4477" y="4234"/>
                  </a:cubicBezTo>
                  <a:lnTo>
                    <a:pt x="3907" y="1522"/>
                  </a:lnTo>
                  <a:cubicBezTo>
                    <a:pt x="3573" y="1522"/>
                    <a:pt x="3229" y="1377"/>
                    <a:pt x="2967" y="1151"/>
                  </a:cubicBezTo>
                  <a:cubicBezTo>
                    <a:pt x="2705" y="925"/>
                    <a:pt x="2515" y="618"/>
                    <a:pt x="2406" y="319"/>
                  </a:cubicBezTo>
                  <a:cubicBezTo>
                    <a:pt x="2370" y="247"/>
                    <a:pt x="2325" y="130"/>
                    <a:pt x="2289" y="93"/>
                  </a:cubicBezTo>
                  <a:cubicBezTo>
                    <a:pt x="2229" y="30"/>
                    <a:pt x="2174" y="0"/>
                    <a:pt x="213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20" name="Google Shape;620;p11"/>
          <p:cNvGrpSpPr/>
          <p:nvPr/>
        </p:nvGrpSpPr>
        <p:grpSpPr>
          <a:xfrm>
            <a:off x="800106" y="1128088"/>
            <a:ext cx="3502654" cy="3675887"/>
            <a:chOff x="800106" y="1128088"/>
            <a:chExt cx="3502654" cy="3675887"/>
          </a:xfrm>
        </p:grpSpPr>
        <p:sp>
          <p:nvSpPr>
            <p:cNvPr id="621" name="Google Shape;621;p11"/>
            <p:cNvSpPr/>
            <p:nvPr/>
          </p:nvSpPr>
          <p:spPr>
            <a:xfrm>
              <a:off x="800106" y="4495326"/>
              <a:ext cx="1535734" cy="308649"/>
            </a:xfrm>
            <a:custGeom>
              <a:avLst/>
              <a:gdLst/>
              <a:ahLst/>
              <a:cxnLst/>
              <a:rect l="l" t="t" r="r" b="b"/>
              <a:pathLst>
                <a:path w="22495" h="4521" extrusionOk="0">
                  <a:moveTo>
                    <a:pt x="11265" y="0"/>
                  </a:moveTo>
                  <a:cubicBezTo>
                    <a:pt x="5054" y="0"/>
                    <a:pt x="0" y="1022"/>
                    <a:pt x="0" y="2261"/>
                  </a:cubicBezTo>
                  <a:cubicBezTo>
                    <a:pt x="0" y="3508"/>
                    <a:pt x="5054" y="4521"/>
                    <a:pt x="11265" y="4521"/>
                  </a:cubicBezTo>
                  <a:cubicBezTo>
                    <a:pt x="17449" y="4521"/>
                    <a:pt x="22494" y="3508"/>
                    <a:pt x="22494" y="2261"/>
                  </a:cubicBezTo>
                  <a:cubicBezTo>
                    <a:pt x="22494" y="1022"/>
                    <a:pt x="17449" y="0"/>
                    <a:pt x="11265" y="0"/>
                  </a:cubicBezTo>
                  <a:close/>
                </a:path>
              </a:pathLst>
            </a:custGeom>
            <a:solidFill>
              <a:srgbClr val="8CACB9">
                <a:alpha val="9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22" name="Google Shape;622;p11"/>
            <p:cNvGrpSpPr/>
            <p:nvPr/>
          </p:nvGrpSpPr>
          <p:grpSpPr>
            <a:xfrm>
              <a:off x="896945" y="1128088"/>
              <a:ext cx="3405815" cy="3528514"/>
              <a:chOff x="896945" y="1128088"/>
              <a:chExt cx="3405815" cy="3528514"/>
            </a:xfrm>
          </p:grpSpPr>
          <p:sp>
            <p:nvSpPr>
              <p:cNvPr id="623" name="Google Shape;623;p11"/>
              <p:cNvSpPr/>
              <p:nvPr/>
            </p:nvSpPr>
            <p:spPr>
              <a:xfrm>
                <a:off x="1670675" y="1128088"/>
                <a:ext cx="2632084" cy="1644549"/>
              </a:xfrm>
              <a:custGeom>
                <a:avLst/>
                <a:gdLst/>
                <a:ahLst/>
                <a:cxnLst/>
                <a:rect l="l" t="t" r="r" b="b"/>
                <a:pathLst>
                  <a:path w="16763" h="10474" extrusionOk="0">
                    <a:moveTo>
                      <a:pt x="8625" y="1"/>
                    </a:moveTo>
                    <a:cubicBezTo>
                      <a:pt x="6980" y="1"/>
                      <a:pt x="5321" y="98"/>
                      <a:pt x="3689" y="217"/>
                    </a:cubicBezTo>
                    <a:cubicBezTo>
                      <a:pt x="3427" y="217"/>
                      <a:pt x="3201" y="217"/>
                      <a:pt x="2939" y="290"/>
                    </a:cubicBezTo>
                    <a:cubicBezTo>
                      <a:pt x="1691" y="669"/>
                      <a:pt x="1619" y="2251"/>
                      <a:pt x="1619" y="3382"/>
                    </a:cubicBezTo>
                    <a:cubicBezTo>
                      <a:pt x="1619" y="4512"/>
                      <a:pt x="1619" y="6275"/>
                      <a:pt x="1655" y="7405"/>
                    </a:cubicBezTo>
                    <a:cubicBezTo>
                      <a:pt x="1086" y="7821"/>
                      <a:pt x="525" y="8273"/>
                      <a:pt x="1" y="8761"/>
                    </a:cubicBezTo>
                    <a:cubicBezTo>
                      <a:pt x="597" y="8761"/>
                      <a:pt x="1203" y="8761"/>
                      <a:pt x="1809" y="8689"/>
                    </a:cubicBezTo>
                    <a:cubicBezTo>
                      <a:pt x="1990" y="9746"/>
                      <a:pt x="2559" y="10198"/>
                      <a:pt x="3726" y="10307"/>
                    </a:cubicBezTo>
                    <a:cubicBezTo>
                      <a:pt x="5117" y="10428"/>
                      <a:pt x="6527" y="10474"/>
                      <a:pt x="7941" y="10474"/>
                    </a:cubicBezTo>
                    <a:cubicBezTo>
                      <a:pt x="9173" y="10474"/>
                      <a:pt x="10407" y="10439"/>
                      <a:pt x="11637" y="10388"/>
                    </a:cubicBezTo>
                    <a:cubicBezTo>
                      <a:pt x="11708" y="10384"/>
                      <a:pt x="11803" y="10383"/>
                      <a:pt x="11917" y="10383"/>
                    </a:cubicBezTo>
                    <a:cubicBezTo>
                      <a:pt x="12134" y="10383"/>
                      <a:pt x="12419" y="10388"/>
                      <a:pt x="12742" y="10388"/>
                    </a:cubicBezTo>
                    <a:cubicBezTo>
                      <a:pt x="14220" y="10388"/>
                      <a:pt x="16485" y="10291"/>
                      <a:pt x="16573" y="9213"/>
                    </a:cubicBezTo>
                    <a:cubicBezTo>
                      <a:pt x="16727" y="7369"/>
                      <a:pt x="16763" y="4919"/>
                      <a:pt x="16727" y="3074"/>
                    </a:cubicBezTo>
                    <a:cubicBezTo>
                      <a:pt x="16681" y="2170"/>
                      <a:pt x="16645" y="624"/>
                      <a:pt x="15633" y="326"/>
                    </a:cubicBezTo>
                    <a:cubicBezTo>
                      <a:pt x="14955" y="136"/>
                      <a:pt x="14195" y="217"/>
                      <a:pt x="13517" y="136"/>
                    </a:cubicBezTo>
                    <a:cubicBezTo>
                      <a:pt x="12351" y="64"/>
                      <a:pt x="11184" y="100"/>
                      <a:pt x="10054" y="27"/>
                    </a:cubicBezTo>
                    <a:cubicBezTo>
                      <a:pt x="9580" y="9"/>
                      <a:pt x="9103" y="1"/>
                      <a:pt x="8625" y="1"/>
                    </a:cubicBez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4" name="Google Shape;624;p11"/>
              <p:cNvSpPr/>
              <p:nvPr/>
            </p:nvSpPr>
            <p:spPr>
              <a:xfrm>
                <a:off x="1975404" y="2251789"/>
                <a:ext cx="253620" cy="259935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404" extrusionOk="0">
                    <a:moveTo>
                      <a:pt x="2641" y="0"/>
                    </a:moveTo>
                    <a:cubicBezTo>
                      <a:pt x="2641" y="37"/>
                      <a:pt x="2604" y="37"/>
                      <a:pt x="2604" y="37"/>
                    </a:cubicBezTo>
                    <a:cubicBezTo>
                      <a:pt x="2415" y="227"/>
                      <a:pt x="2297" y="489"/>
                      <a:pt x="2152" y="715"/>
                    </a:cubicBezTo>
                    <a:cubicBezTo>
                      <a:pt x="1999" y="977"/>
                      <a:pt x="1881" y="1275"/>
                      <a:pt x="1737" y="1583"/>
                    </a:cubicBezTo>
                    <a:cubicBezTo>
                      <a:pt x="1773" y="1203"/>
                      <a:pt x="1773" y="823"/>
                      <a:pt x="1700" y="453"/>
                    </a:cubicBezTo>
                    <a:cubicBezTo>
                      <a:pt x="1666" y="362"/>
                      <a:pt x="1636" y="165"/>
                      <a:pt x="1575" y="165"/>
                    </a:cubicBezTo>
                    <a:cubicBezTo>
                      <a:pt x="1557" y="165"/>
                      <a:pt x="1536" y="183"/>
                      <a:pt x="1511" y="227"/>
                    </a:cubicBezTo>
                    <a:cubicBezTo>
                      <a:pt x="1429" y="335"/>
                      <a:pt x="1429" y="453"/>
                      <a:pt x="1429" y="561"/>
                    </a:cubicBezTo>
                    <a:cubicBezTo>
                      <a:pt x="1393" y="1085"/>
                      <a:pt x="1284" y="1619"/>
                      <a:pt x="1022" y="2107"/>
                    </a:cubicBezTo>
                    <a:cubicBezTo>
                      <a:pt x="751" y="2595"/>
                      <a:pt x="380" y="3047"/>
                      <a:pt x="1" y="3463"/>
                    </a:cubicBezTo>
                    <a:lnTo>
                      <a:pt x="2261" y="4403"/>
                    </a:lnTo>
                    <a:cubicBezTo>
                      <a:pt x="2641" y="3273"/>
                      <a:pt x="3617" y="2559"/>
                      <a:pt x="4187" y="1583"/>
                    </a:cubicBezTo>
                    <a:cubicBezTo>
                      <a:pt x="4296" y="1387"/>
                      <a:pt x="4274" y="1319"/>
                      <a:pt x="4195" y="1319"/>
                    </a:cubicBezTo>
                    <a:cubicBezTo>
                      <a:pt x="4058" y="1319"/>
                      <a:pt x="3751" y="1521"/>
                      <a:pt x="3653" y="1619"/>
                    </a:cubicBezTo>
                    <a:cubicBezTo>
                      <a:pt x="3427" y="1845"/>
                      <a:pt x="3201" y="2143"/>
                      <a:pt x="2975" y="2369"/>
                    </a:cubicBezTo>
                    <a:cubicBezTo>
                      <a:pt x="3237" y="2035"/>
                      <a:pt x="3509" y="1691"/>
                      <a:pt x="3735" y="1275"/>
                    </a:cubicBezTo>
                    <a:cubicBezTo>
                      <a:pt x="3807" y="1131"/>
                      <a:pt x="3997" y="905"/>
                      <a:pt x="3997" y="715"/>
                    </a:cubicBezTo>
                    <a:cubicBezTo>
                      <a:pt x="4011" y="613"/>
                      <a:pt x="3974" y="578"/>
                      <a:pt x="3920" y="578"/>
                    </a:cubicBezTo>
                    <a:cubicBezTo>
                      <a:pt x="3834" y="578"/>
                      <a:pt x="3703" y="665"/>
                      <a:pt x="3653" y="715"/>
                    </a:cubicBezTo>
                    <a:cubicBezTo>
                      <a:pt x="3283" y="1085"/>
                      <a:pt x="2939" y="1501"/>
                      <a:pt x="2641" y="1953"/>
                    </a:cubicBezTo>
                    <a:cubicBezTo>
                      <a:pt x="2903" y="1429"/>
                      <a:pt x="3201" y="905"/>
                      <a:pt x="3463" y="371"/>
                    </a:cubicBezTo>
                    <a:cubicBezTo>
                      <a:pt x="3534" y="276"/>
                      <a:pt x="3543" y="175"/>
                      <a:pt x="3442" y="175"/>
                    </a:cubicBezTo>
                    <a:cubicBezTo>
                      <a:pt x="3427" y="175"/>
                      <a:pt x="3410" y="177"/>
                      <a:pt x="3391" y="181"/>
                    </a:cubicBezTo>
                    <a:cubicBezTo>
                      <a:pt x="3283" y="227"/>
                      <a:pt x="3201" y="299"/>
                      <a:pt x="3129" y="335"/>
                    </a:cubicBezTo>
                    <a:cubicBezTo>
                      <a:pt x="3011" y="489"/>
                      <a:pt x="2867" y="633"/>
                      <a:pt x="2785" y="787"/>
                    </a:cubicBezTo>
                    <a:cubicBezTo>
                      <a:pt x="2677" y="941"/>
                      <a:pt x="2559" y="1085"/>
                      <a:pt x="2487" y="1239"/>
                    </a:cubicBezTo>
                    <a:cubicBezTo>
                      <a:pt x="2451" y="1311"/>
                      <a:pt x="2415" y="1393"/>
                      <a:pt x="2378" y="1501"/>
                    </a:cubicBezTo>
                    <a:cubicBezTo>
                      <a:pt x="2341" y="1532"/>
                      <a:pt x="2284" y="1619"/>
                      <a:pt x="2266" y="1689"/>
                    </a:cubicBezTo>
                    <a:lnTo>
                      <a:pt x="2266" y="1689"/>
                    </a:lnTo>
                    <a:cubicBezTo>
                      <a:pt x="2310" y="1404"/>
                      <a:pt x="2455" y="1118"/>
                      <a:pt x="2559" y="823"/>
                    </a:cubicBezTo>
                    <a:cubicBezTo>
                      <a:pt x="2604" y="715"/>
                      <a:pt x="2677" y="561"/>
                      <a:pt x="2713" y="407"/>
                    </a:cubicBezTo>
                    <a:cubicBezTo>
                      <a:pt x="2713" y="335"/>
                      <a:pt x="2785" y="73"/>
                      <a:pt x="2713" y="37"/>
                    </a:cubicBezTo>
                    <a:cubicBezTo>
                      <a:pt x="2713" y="0"/>
                      <a:pt x="2677" y="0"/>
                      <a:pt x="2641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5" name="Google Shape;625;p11"/>
              <p:cNvSpPr/>
              <p:nvPr/>
            </p:nvSpPr>
            <p:spPr>
              <a:xfrm>
                <a:off x="1210708" y="2057900"/>
                <a:ext cx="360273" cy="271326"/>
              </a:xfrm>
              <a:custGeom>
                <a:avLst/>
                <a:gdLst/>
                <a:ahLst/>
                <a:cxnLst/>
                <a:rect l="l" t="t" r="r" b="b"/>
                <a:pathLst>
                  <a:path w="6104" h="4597" extrusionOk="0">
                    <a:moveTo>
                      <a:pt x="3307" y="1"/>
                    </a:moveTo>
                    <a:cubicBezTo>
                      <a:pt x="2368" y="1"/>
                      <a:pt x="1327" y="310"/>
                      <a:pt x="787" y="1098"/>
                    </a:cubicBezTo>
                    <a:cubicBezTo>
                      <a:pt x="1" y="2228"/>
                      <a:pt x="489" y="3322"/>
                      <a:pt x="869" y="4488"/>
                    </a:cubicBezTo>
                    <a:cubicBezTo>
                      <a:pt x="883" y="4564"/>
                      <a:pt x="940" y="4597"/>
                      <a:pt x="998" y="4597"/>
                    </a:cubicBezTo>
                    <a:cubicBezTo>
                      <a:pt x="1085" y="4597"/>
                      <a:pt x="1174" y="4524"/>
                      <a:pt x="1131" y="4416"/>
                    </a:cubicBezTo>
                    <a:cubicBezTo>
                      <a:pt x="824" y="3466"/>
                      <a:pt x="372" y="2562"/>
                      <a:pt x="824" y="1586"/>
                    </a:cubicBezTo>
                    <a:cubicBezTo>
                      <a:pt x="1276" y="573"/>
                      <a:pt x="2451" y="347"/>
                      <a:pt x="3464" y="302"/>
                    </a:cubicBezTo>
                    <a:cubicBezTo>
                      <a:pt x="3516" y="299"/>
                      <a:pt x="3567" y="298"/>
                      <a:pt x="3618" y="298"/>
                    </a:cubicBezTo>
                    <a:cubicBezTo>
                      <a:pt x="5423" y="298"/>
                      <a:pt x="6008" y="2153"/>
                      <a:pt x="5498" y="3692"/>
                    </a:cubicBezTo>
                    <a:cubicBezTo>
                      <a:pt x="5454" y="3807"/>
                      <a:pt x="5545" y="3882"/>
                      <a:pt x="5632" y="3882"/>
                    </a:cubicBezTo>
                    <a:cubicBezTo>
                      <a:pt x="5690" y="3882"/>
                      <a:pt x="5746" y="3849"/>
                      <a:pt x="5760" y="3774"/>
                    </a:cubicBezTo>
                    <a:cubicBezTo>
                      <a:pt x="6022" y="3014"/>
                      <a:pt x="6104" y="2074"/>
                      <a:pt x="5760" y="1324"/>
                    </a:cubicBezTo>
                    <a:cubicBezTo>
                      <a:pt x="5308" y="383"/>
                      <a:pt x="4485" y="4"/>
                      <a:pt x="3464" y="4"/>
                    </a:cubicBezTo>
                    <a:cubicBezTo>
                      <a:pt x="3412" y="2"/>
                      <a:pt x="3359" y="1"/>
                      <a:pt x="3307" y="1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6" name="Google Shape;626;p11"/>
              <p:cNvSpPr/>
              <p:nvPr/>
            </p:nvSpPr>
            <p:spPr>
              <a:xfrm>
                <a:off x="1619498" y="4394837"/>
                <a:ext cx="367179" cy="257869"/>
              </a:xfrm>
              <a:custGeom>
                <a:avLst/>
                <a:gdLst/>
                <a:ahLst/>
                <a:cxnLst/>
                <a:rect l="l" t="t" r="r" b="b"/>
                <a:pathLst>
                  <a:path w="6221" h="4369" extrusionOk="0">
                    <a:moveTo>
                      <a:pt x="2116" y="0"/>
                    </a:moveTo>
                    <a:cubicBezTo>
                      <a:pt x="2080" y="0"/>
                      <a:pt x="2035" y="0"/>
                      <a:pt x="1998" y="36"/>
                    </a:cubicBezTo>
                    <a:cubicBezTo>
                      <a:pt x="1510" y="81"/>
                      <a:pt x="986" y="190"/>
                      <a:pt x="452" y="226"/>
                    </a:cubicBezTo>
                    <a:lnTo>
                      <a:pt x="452" y="642"/>
                    </a:lnTo>
                    <a:cubicBezTo>
                      <a:pt x="380" y="1022"/>
                      <a:pt x="308" y="1392"/>
                      <a:pt x="272" y="1772"/>
                    </a:cubicBezTo>
                    <a:cubicBezTo>
                      <a:pt x="272" y="1962"/>
                      <a:pt x="0" y="4032"/>
                      <a:pt x="46" y="4032"/>
                    </a:cubicBezTo>
                    <a:cubicBezTo>
                      <a:pt x="982" y="4285"/>
                      <a:pt x="1938" y="4368"/>
                      <a:pt x="2898" y="4368"/>
                    </a:cubicBezTo>
                    <a:cubicBezTo>
                      <a:pt x="3792" y="4368"/>
                      <a:pt x="4689" y="4296"/>
                      <a:pt x="5579" y="4222"/>
                    </a:cubicBezTo>
                    <a:cubicBezTo>
                      <a:pt x="5805" y="4222"/>
                      <a:pt x="6031" y="4186"/>
                      <a:pt x="6221" y="4032"/>
                    </a:cubicBezTo>
                    <a:cubicBezTo>
                      <a:pt x="6103" y="3282"/>
                      <a:pt x="5353" y="2749"/>
                      <a:pt x="4602" y="2523"/>
                    </a:cubicBezTo>
                    <a:cubicBezTo>
                      <a:pt x="3888" y="2342"/>
                      <a:pt x="3128" y="2260"/>
                      <a:pt x="2450" y="2188"/>
                    </a:cubicBezTo>
                    <a:cubicBezTo>
                      <a:pt x="2450" y="2116"/>
                      <a:pt x="2414" y="1998"/>
                      <a:pt x="2414" y="1926"/>
                    </a:cubicBezTo>
                    <a:cubicBezTo>
                      <a:pt x="2378" y="1284"/>
                      <a:pt x="2261" y="642"/>
                      <a:pt x="2116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7" name="Google Shape;627;p11"/>
              <p:cNvSpPr/>
              <p:nvPr/>
            </p:nvSpPr>
            <p:spPr>
              <a:xfrm>
                <a:off x="1199553" y="4363851"/>
                <a:ext cx="202270" cy="281065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4762" extrusionOk="0">
                    <a:moveTo>
                      <a:pt x="2143" y="1"/>
                    </a:moveTo>
                    <a:lnTo>
                      <a:pt x="750" y="832"/>
                    </a:lnTo>
                    <a:cubicBezTo>
                      <a:pt x="524" y="2107"/>
                      <a:pt x="262" y="3427"/>
                      <a:pt x="0" y="4711"/>
                    </a:cubicBezTo>
                    <a:cubicBezTo>
                      <a:pt x="492" y="4744"/>
                      <a:pt x="983" y="4761"/>
                      <a:pt x="1474" y="4761"/>
                    </a:cubicBezTo>
                    <a:cubicBezTo>
                      <a:pt x="2076" y="4761"/>
                      <a:pt x="2676" y="4735"/>
                      <a:pt x="3273" y="4675"/>
                    </a:cubicBezTo>
                    <a:cubicBezTo>
                      <a:pt x="3318" y="4675"/>
                      <a:pt x="3354" y="4675"/>
                      <a:pt x="3390" y="4630"/>
                    </a:cubicBezTo>
                    <a:cubicBezTo>
                      <a:pt x="3427" y="4594"/>
                      <a:pt x="3390" y="4557"/>
                      <a:pt x="3390" y="4521"/>
                    </a:cubicBezTo>
                    <a:cubicBezTo>
                      <a:pt x="3011" y="3011"/>
                      <a:pt x="2595" y="1511"/>
                      <a:pt x="2143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8" name="Google Shape;628;p11"/>
              <p:cNvSpPr/>
              <p:nvPr/>
            </p:nvSpPr>
            <p:spPr>
              <a:xfrm>
                <a:off x="1188339" y="2989807"/>
                <a:ext cx="575824" cy="1469660"/>
              </a:xfrm>
              <a:custGeom>
                <a:avLst/>
                <a:gdLst/>
                <a:ahLst/>
                <a:cxnLst/>
                <a:rect l="l" t="t" r="r" b="b"/>
                <a:pathLst>
                  <a:path w="9756" h="24900" extrusionOk="0">
                    <a:moveTo>
                      <a:pt x="9005" y="0"/>
                    </a:moveTo>
                    <a:lnTo>
                      <a:pt x="0" y="868"/>
                    </a:lnTo>
                    <a:cubicBezTo>
                      <a:pt x="118" y="1058"/>
                      <a:pt x="606" y="24863"/>
                      <a:pt x="606" y="24863"/>
                    </a:cubicBezTo>
                    <a:lnTo>
                      <a:pt x="3056" y="24899"/>
                    </a:lnTo>
                    <a:lnTo>
                      <a:pt x="3653" y="3201"/>
                    </a:lnTo>
                    <a:lnTo>
                      <a:pt x="5316" y="3128"/>
                    </a:lnTo>
                    <a:lnTo>
                      <a:pt x="7531" y="24899"/>
                    </a:lnTo>
                    <a:lnTo>
                      <a:pt x="9755" y="24863"/>
                    </a:lnTo>
                    <a:lnTo>
                      <a:pt x="9005" y="0"/>
                    </a:lnTo>
                    <a:close/>
                  </a:path>
                </a:pathLst>
              </a:custGeom>
              <a:solidFill>
                <a:srgbClr val="2854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9" name="Google Shape;629;p11"/>
              <p:cNvSpPr/>
              <p:nvPr/>
            </p:nvSpPr>
            <p:spPr>
              <a:xfrm>
                <a:off x="1619498" y="4490336"/>
                <a:ext cx="367179" cy="162371"/>
              </a:xfrm>
              <a:custGeom>
                <a:avLst/>
                <a:gdLst/>
                <a:ahLst/>
                <a:cxnLst/>
                <a:rect l="l" t="t" r="r" b="b"/>
                <a:pathLst>
                  <a:path w="6221" h="2751" extrusionOk="0">
                    <a:moveTo>
                      <a:pt x="2378" y="0"/>
                    </a:moveTo>
                    <a:cubicBezTo>
                      <a:pt x="1809" y="0"/>
                      <a:pt x="1212" y="190"/>
                      <a:pt x="724" y="570"/>
                    </a:cubicBezTo>
                    <a:cubicBezTo>
                      <a:pt x="606" y="416"/>
                      <a:pt x="452" y="272"/>
                      <a:pt x="272" y="190"/>
                    </a:cubicBezTo>
                    <a:cubicBezTo>
                      <a:pt x="226" y="498"/>
                      <a:pt x="0" y="2414"/>
                      <a:pt x="46" y="2414"/>
                    </a:cubicBezTo>
                    <a:cubicBezTo>
                      <a:pt x="982" y="2667"/>
                      <a:pt x="1938" y="2750"/>
                      <a:pt x="2898" y="2750"/>
                    </a:cubicBezTo>
                    <a:cubicBezTo>
                      <a:pt x="3792" y="2750"/>
                      <a:pt x="4689" y="2678"/>
                      <a:pt x="5579" y="2604"/>
                    </a:cubicBezTo>
                    <a:cubicBezTo>
                      <a:pt x="5805" y="2604"/>
                      <a:pt x="6031" y="2568"/>
                      <a:pt x="6221" y="2414"/>
                    </a:cubicBezTo>
                    <a:cubicBezTo>
                      <a:pt x="6103" y="1664"/>
                      <a:pt x="5353" y="1131"/>
                      <a:pt x="4602" y="905"/>
                    </a:cubicBezTo>
                    <a:cubicBezTo>
                      <a:pt x="3888" y="724"/>
                      <a:pt x="3128" y="642"/>
                      <a:pt x="2450" y="570"/>
                    </a:cubicBezTo>
                    <a:cubicBezTo>
                      <a:pt x="2450" y="498"/>
                      <a:pt x="2414" y="380"/>
                      <a:pt x="2414" y="308"/>
                    </a:cubicBezTo>
                    <a:cubicBezTo>
                      <a:pt x="2414" y="190"/>
                      <a:pt x="2414" y="82"/>
                      <a:pt x="2378" y="0"/>
                    </a:cubicBezTo>
                    <a:close/>
                  </a:path>
                </a:pathLst>
              </a:custGeom>
              <a:solidFill>
                <a:srgbClr val="7C49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0" name="Google Shape;630;p11"/>
              <p:cNvSpPr/>
              <p:nvPr/>
            </p:nvSpPr>
            <p:spPr>
              <a:xfrm>
                <a:off x="1165910" y="4496887"/>
                <a:ext cx="262591" cy="159715"/>
              </a:xfrm>
              <a:custGeom>
                <a:avLst/>
                <a:gdLst/>
                <a:ahLst/>
                <a:cxnLst/>
                <a:rect l="l" t="t" r="r" b="b"/>
                <a:pathLst>
                  <a:path w="4449" h="2706" extrusionOk="0">
                    <a:moveTo>
                      <a:pt x="2549" y="1"/>
                    </a:moveTo>
                    <a:cubicBezTo>
                      <a:pt x="2112" y="1"/>
                      <a:pt x="1663" y="135"/>
                      <a:pt x="1284" y="341"/>
                    </a:cubicBezTo>
                    <a:cubicBezTo>
                      <a:pt x="1058" y="459"/>
                      <a:pt x="868" y="568"/>
                      <a:pt x="724" y="721"/>
                    </a:cubicBezTo>
                    <a:cubicBezTo>
                      <a:pt x="308" y="1173"/>
                      <a:pt x="82" y="1815"/>
                      <a:pt x="0" y="2421"/>
                    </a:cubicBezTo>
                    <a:cubicBezTo>
                      <a:pt x="588" y="2642"/>
                      <a:pt x="1214" y="2705"/>
                      <a:pt x="1845" y="2705"/>
                    </a:cubicBezTo>
                    <a:cubicBezTo>
                      <a:pt x="2274" y="2705"/>
                      <a:pt x="2705" y="2676"/>
                      <a:pt x="3129" y="2647"/>
                    </a:cubicBezTo>
                    <a:cubicBezTo>
                      <a:pt x="3545" y="2602"/>
                      <a:pt x="3997" y="2566"/>
                      <a:pt x="4449" y="2493"/>
                    </a:cubicBezTo>
                    <a:lnTo>
                      <a:pt x="4449" y="2457"/>
                    </a:lnTo>
                    <a:cubicBezTo>
                      <a:pt x="4412" y="2150"/>
                      <a:pt x="4340" y="1851"/>
                      <a:pt x="4259" y="1553"/>
                    </a:cubicBezTo>
                    <a:cubicBezTo>
                      <a:pt x="4186" y="1246"/>
                      <a:pt x="4114" y="947"/>
                      <a:pt x="3924" y="685"/>
                    </a:cubicBezTo>
                    <a:cubicBezTo>
                      <a:pt x="3575" y="193"/>
                      <a:pt x="3070" y="1"/>
                      <a:pt x="2549" y="1"/>
                    </a:cubicBezTo>
                    <a:close/>
                  </a:path>
                </a:pathLst>
              </a:custGeom>
              <a:solidFill>
                <a:srgbClr val="7C49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1" name="Google Shape;631;p11"/>
              <p:cNvSpPr/>
              <p:nvPr/>
            </p:nvSpPr>
            <p:spPr>
              <a:xfrm>
                <a:off x="896945" y="2385180"/>
                <a:ext cx="556110" cy="640394"/>
              </a:xfrm>
              <a:custGeom>
                <a:avLst/>
                <a:gdLst/>
                <a:ahLst/>
                <a:cxnLst/>
                <a:rect l="l" t="t" r="r" b="b"/>
                <a:pathLst>
                  <a:path w="9422" h="10850" extrusionOk="0">
                    <a:moveTo>
                      <a:pt x="2035" y="1"/>
                    </a:moveTo>
                    <a:cubicBezTo>
                      <a:pt x="1438" y="1013"/>
                      <a:pt x="986" y="2035"/>
                      <a:pt x="534" y="3120"/>
                    </a:cubicBezTo>
                    <a:cubicBezTo>
                      <a:pt x="191" y="4024"/>
                      <a:pt x="1" y="5118"/>
                      <a:pt x="82" y="6140"/>
                    </a:cubicBezTo>
                    <a:cubicBezTo>
                      <a:pt x="154" y="6818"/>
                      <a:pt x="570" y="7460"/>
                      <a:pt x="1059" y="7948"/>
                    </a:cubicBezTo>
                    <a:cubicBezTo>
                      <a:pt x="1583" y="8436"/>
                      <a:pt x="2189" y="8770"/>
                      <a:pt x="2831" y="9078"/>
                    </a:cubicBezTo>
                    <a:cubicBezTo>
                      <a:pt x="4639" y="9946"/>
                      <a:pt x="6556" y="10543"/>
                      <a:pt x="8517" y="10805"/>
                    </a:cubicBezTo>
                    <a:cubicBezTo>
                      <a:pt x="8590" y="10850"/>
                      <a:pt x="8707" y="10850"/>
                      <a:pt x="8780" y="10850"/>
                    </a:cubicBezTo>
                    <a:cubicBezTo>
                      <a:pt x="9078" y="10208"/>
                      <a:pt x="9304" y="9494"/>
                      <a:pt x="9422" y="8770"/>
                    </a:cubicBezTo>
                    <a:cubicBezTo>
                      <a:pt x="8707" y="8544"/>
                      <a:pt x="8029" y="8318"/>
                      <a:pt x="7351" y="8020"/>
                    </a:cubicBezTo>
                    <a:cubicBezTo>
                      <a:pt x="6366" y="7640"/>
                      <a:pt x="5389" y="7306"/>
                      <a:pt x="4557" y="6664"/>
                    </a:cubicBezTo>
                    <a:cubicBezTo>
                      <a:pt x="4069" y="6284"/>
                      <a:pt x="3319" y="5877"/>
                      <a:pt x="3283" y="5235"/>
                    </a:cubicBezTo>
                    <a:cubicBezTo>
                      <a:pt x="3283" y="5082"/>
                      <a:pt x="3283" y="4928"/>
                      <a:pt x="3319" y="4783"/>
                    </a:cubicBezTo>
                    <a:cubicBezTo>
                      <a:pt x="3427" y="3915"/>
                      <a:pt x="3925" y="3201"/>
                      <a:pt x="4259" y="2406"/>
                    </a:cubicBezTo>
                    <a:cubicBezTo>
                      <a:pt x="4973" y="905"/>
                      <a:pt x="3283" y="263"/>
                      <a:pt x="2035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2" name="Google Shape;632;p11"/>
              <p:cNvSpPr/>
              <p:nvPr/>
            </p:nvSpPr>
            <p:spPr>
              <a:xfrm>
                <a:off x="1610940" y="2382524"/>
                <a:ext cx="528901" cy="422070"/>
              </a:xfrm>
              <a:custGeom>
                <a:avLst/>
                <a:gdLst/>
                <a:ahLst/>
                <a:cxnLst/>
                <a:rect l="l" t="t" r="r" b="b"/>
                <a:pathLst>
                  <a:path w="8961" h="7151" extrusionOk="0">
                    <a:moveTo>
                      <a:pt x="7378" y="1"/>
                    </a:moveTo>
                    <a:cubicBezTo>
                      <a:pt x="6248" y="1176"/>
                      <a:pt x="5163" y="2306"/>
                      <a:pt x="4033" y="3436"/>
                    </a:cubicBezTo>
                    <a:cubicBezTo>
                      <a:pt x="3581" y="2261"/>
                      <a:pt x="3011" y="1212"/>
                      <a:pt x="2487" y="82"/>
                    </a:cubicBezTo>
                    <a:lnTo>
                      <a:pt x="1" y="2035"/>
                    </a:lnTo>
                    <a:cubicBezTo>
                      <a:pt x="1" y="2378"/>
                      <a:pt x="37" y="2794"/>
                      <a:pt x="191" y="3093"/>
                    </a:cubicBezTo>
                    <a:cubicBezTo>
                      <a:pt x="263" y="3246"/>
                      <a:pt x="335" y="3391"/>
                      <a:pt x="417" y="3508"/>
                    </a:cubicBezTo>
                    <a:cubicBezTo>
                      <a:pt x="715" y="4114"/>
                      <a:pt x="977" y="4747"/>
                      <a:pt x="1321" y="5317"/>
                    </a:cubicBezTo>
                    <a:cubicBezTo>
                      <a:pt x="1619" y="5877"/>
                      <a:pt x="2035" y="6483"/>
                      <a:pt x="2559" y="6863"/>
                    </a:cubicBezTo>
                    <a:cubicBezTo>
                      <a:pt x="2836" y="7058"/>
                      <a:pt x="3125" y="7150"/>
                      <a:pt x="3413" y="7150"/>
                    </a:cubicBezTo>
                    <a:cubicBezTo>
                      <a:pt x="3672" y="7150"/>
                      <a:pt x="3930" y="7076"/>
                      <a:pt x="4178" y="6935"/>
                    </a:cubicBezTo>
                    <a:cubicBezTo>
                      <a:pt x="5986" y="5805"/>
                      <a:pt x="7496" y="4033"/>
                      <a:pt x="8436" y="2152"/>
                    </a:cubicBezTo>
                    <a:cubicBezTo>
                      <a:pt x="8590" y="1809"/>
                      <a:pt x="8816" y="1474"/>
                      <a:pt x="8960" y="1094"/>
                    </a:cubicBezTo>
                    <a:cubicBezTo>
                      <a:pt x="8400" y="796"/>
                      <a:pt x="7875" y="416"/>
                      <a:pt x="7378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3" name="Google Shape;633;p11"/>
              <p:cNvSpPr/>
              <p:nvPr/>
            </p:nvSpPr>
            <p:spPr>
              <a:xfrm>
                <a:off x="1141888" y="1980168"/>
                <a:ext cx="566793" cy="381580"/>
              </a:xfrm>
              <a:custGeom>
                <a:avLst/>
                <a:gdLst/>
                <a:ahLst/>
                <a:cxnLst/>
                <a:rect l="l" t="t" r="r" b="b"/>
                <a:pathLst>
                  <a:path w="9603" h="6465" extrusionOk="0">
                    <a:moveTo>
                      <a:pt x="5082" y="1"/>
                    </a:moveTo>
                    <a:lnTo>
                      <a:pt x="5082" y="1"/>
                    </a:lnTo>
                    <a:cubicBezTo>
                      <a:pt x="4440" y="154"/>
                      <a:pt x="3843" y="227"/>
                      <a:pt x="3201" y="263"/>
                    </a:cubicBezTo>
                    <a:cubicBezTo>
                      <a:pt x="3237" y="1058"/>
                      <a:pt x="3201" y="1809"/>
                      <a:pt x="3201" y="2604"/>
                    </a:cubicBezTo>
                    <a:cubicBezTo>
                      <a:pt x="2035" y="2867"/>
                      <a:pt x="787" y="3201"/>
                      <a:pt x="1" y="4105"/>
                    </a:cubicBezTo>
                    <a:cubicBezTo>
                      <a:pt x="977" y="5425"/>
                      <a:pt x="2523" y="6293"/>
                      <a:pt x="4105" y="6447"/>
                    </a:cubicBezTo>
                    <a:cubicBezTo>
                      <a:pt x="4252" y="6459"/>
                      <a:pt x="4400" y="6464"/>
                      <a:pt x="4549" y="6464"/>
                    </a:cubicBezTo>
                    <a:cubicBezTo>
                      <a:pt x="5312" y="6464"/>
                      <a:pt x="6085" y="6311"/>
                      <a:pt x="6781" y="6031"/>
                    </a:cubicBezTo>
                    <a:cubicBezTo>
                      <a:pt x="7459" y="5805"/>
                      <a:pt x="8590" y="5317"/>
                      <a:pt x="8888" y="4639"/>
                    </a:cubicBezTo>
                    <a:cubicBezTo>
                      <a:pt x="9602" y="2903"/>
                      <a:pt x="6139" y="2641"/>
                      <a:pt x="5154" y="2604"/>
                    </a:cubicBezTo>
                    <a:cubicBezTo>
                      <a:pt x="5118" y="1773"/>
                      <a:pt x="4973" y="832"/>
                      <a:pt x="5082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4" name="Google Shape;634;p11"/>
              <p:cNvSpPr/>
              <p:nvPr/>
            </p:nvSpPr>
            <p:spPr>
              <a:xfrm>
                <a:off x="970605" y="2120346"/>
                <a:ext cx="849039" cy="985204"/>
              </a:xfrm>
              <a:custGeom>
                <a:avLst/>
                <a:gdLst/>
                <a:ahLst/>
                <a:cxnLst/>
                <a:rect l="l" t="t" r="r" b="b"/>
                <a:pathLst>
                  <a:path w="14385" h="16692" extrusionOk="0">
                    <a:moveTo>
                      <a:pt x="8658" y="0"/>
                    </a:moveTo>
                    <a:cubicBezTo>
                      <a:pt x="8608" y="0"/>
                      <a:pt x="8558" y="1"/>
                      <a:pt x="8508" y="3"/>
                    </a:cubicBezTo>
                    <a:cubicBezTo>
                      <a:pt x="8363" y="1242"/>
                      <a:pt x="8101" y="2336"/>
                      <a:pt x="7342" y="3394"/>
                    </a:cubicBezTo>
                    <a:cubicBezTo>
                      <a:pt x="6555" y="2454"/>
                      <a:pt x="5949" y="1323"/>
                      <a:pt x="5570" y="148"/>
                    </a:cubicBezTo>
                    <a:cubicBezTo>
                      <a:pt x="4629" y="455"/>
                      <a:pt x="3581" y="754"/>
                      <a:pt x="2785" y="1323"/>
                    </a:cubicBezTo>
                    <a:cubicBezTo>
                      <a:pt x="2179" y="1730"/>
                      <a:pt x="1845" y="2408"/>
                      <a:pt x="1429" y="3014"/>
                    </a:cubicBezTo>
                    <a:cubicBezTo>
                      <a:pt x="905" y="3728"/>
                      <a:pt x="489" y="4524"/>
                      <a:pt x="37" y="5274"/>
                    </a:cubicBezTo>
                    <a:cubicBezTo>
                      <a:pt x="0" y="5310"/>
                      <a:pt x="0" y="5347"/>
                      <a:pt x="0" y="5347"/>
                    </a:cubicBezTo>
                    <a:cubicBezTo>
                      <a:pt x="0" y="5392"/>
                      <a:pt x="0" y="5428"/>
                      <a:pt x="37" y="5464"/>
                    </a:cubicBezTo>
                    <a:cubicBezTo>
                      <a:pt x="416" y="5989"/>
                      <a:pt x="787" y="6441"/>
                      <a:pt x="1357" y="6784"/>
                    </a:cubicBezTo>
                    <a:cubicBezTo>
                      <a:pt x="1489" y="6850"/>
                      <a:pt x="2667" y="7481"/>
                      <a:pt x="2955" y="7481"/>
                    </a:cubicBezTo>
                    <a:cubicBezTo>
                      <a:pt x="2982" y="7481"/>
                      <a:pt x="3002" y="7475"/>
                      <a:pt x="3011" y="7462"/>
                    </a:cubicBezTo>
                    <a:cubicBezTo>
                      <a:pt x="3309" y="7010"/>
                      <a:pt x="3653" y="6522"/>
                      <a:pt x="3988" y="6025"/>
                    </a:cubicBezTo>
                    <a:lnTo>
                      <a:pt x="3988" y="6025"/>
                    </a:lnTo>
                    <a:cubicBezTo>
                      <a:pt x="3879" y="6215"/>
                      <a:pt x="3879" y="6784"/>
                      <a:pt x="3879" y="7010"/>
                    </a:cubicBezTo>
                    <a:cubicBezTo>
                      <a:pt x="3807" y="7381"/>
                      <a:pt x="3761" y="7761"/>
                      <a:pt x="3725" y="8140"/>
                    </a:cubicBezTo>
                    <a:cubicBezTo>
                      <a:pt x="3653" y="8927"/>
                      <a:pt x="3581" y="9686"/>
                      <a:pt x="3535" y="10437"/>
                    </a:cubicBezTo>
                    <a:cubicBezTo>
                      <a:pt x="3391" y="12353"/>
                      <a:pt x="2939" y="14207"/>
                      <a:pt x="2631" y="16087"/>
                    </a:cubicBezTo>
                    <a:cubicBezTo>
                      <a:pt x="2749" y="16123"/>
                      <a:pt x="2857" y="16160"/>
                      <a:pt x="2975" y="16196"/>
                    </a:cubicBezTo>
                    <a:cubicBezTo>
                      <a:pt x="3761" y="16386"/>
                      <a:pt x="4593" y="16467"/>
                      <a:pt x="5389" y="16576"/>
                    </a:cubicBezTo>
                    <a:cubicBezTo>
                      <a:pt x="6248" y="16650"/>
                      <a:pt x="7106" y="16692"/>
                      <a:pt x="7965" y="16692"/>
                    </a:cubicBezTo>
                    <a:cubicBezTo>
                      <a:pt x="8462" y="16692"/>
                      <a:pt x="8960" y="16678"/>
                      <a:pt x="9457" y="16648"/>
                    </a:cubicBezTo>
                    <a:cubicBezTo>
                      <a:pt x="10768" y="16539"/>
                      <a:pt x="12170" y="16350"/>
                      <a:pt x="13372" y="15861"/>
                    </a:cubicBezTo>
                    <a:cubicBezTo>
                      <a:pt x="13182" y="14885"/>
                      <a:pt x="12848" y="13936"/>
                      <a:pt x="12658" y="12995"/>
                    </a:cubicBezTo>
                    <a:cubicBezTo>
                      <a:pt x="12432" y="11757"/>
                      <a:pt x="12124" y="10509"/>
                      <a:pt x="11980" y="9234"/>
                    </a:cubicBezTo>
                    <a:cubicBezTo>
                      <a:pt x="11980" y="9044"/>
                      <a:pt x="11600" y="6522"/>
                      <a:pt x="11672" y="6522"/>
                    </a:cubicBezTo>
                    <a:cubicBezTo>
                      <a:pt x="12088" y="6368"/>
                      <a:pt x="12766" y="6178"/>
                      <a:pt x="13146" y="5916"/>
                    </a:cubicBezTo>
                    <a:cubicBezTo>
                      <a:pt x="13255" y="5844"/>
                      <a:pt x="14385" y="4822"/>
                      <a:pt x="14349" y="4786"/>
                    </a:cubicBezTo>
                    <a:lnTo>
                      <a:pt x="14312" y="4750"/>
                    </a:lnTo>
                    <a:cubicBezTo>
                      <a:pt x="14050" y="4488"/>
                      <a:pt x="13824" y="4180"/>
                      <a:pt x="13598" y="3882"/>
                    </a:cubicBezTo>
                    <a:cubicBezTo>
                      <a:pt x="13562" y="3764"/>
                      <a:pt x="13481" y="3692"/>
                      <a:pt x="13408" y="3620"/>
                    </a:cubicBezTo>
                    <a:cubicBezTo>
                      <a:pt x="13146" y="3276"/>
                      <a:pt x="12956" y="2860"/>
                      <a:pt x="12730" y="2490"/>
                    </a:cubicBezTo>
                    <a:cubicBezTo>
                      <a:pt x="12242" y="1694"/>
                      <a:pt x="11862" y="871"/>
                      <a:pt x="10958" y="528"/>
                    </a:cubicBezTo>
                    <a:cubicBezTo>
                      <a:pt x="10288" y="248"/>
                      <a:pt x="9420" y="0"/>
                      <a:pt x="8658" y="0"/>
                    </a:cubicBez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5" name="Google Shape;635;p11"/>
              <p:cNvSpPr/>
              <p:nvPr/>
            </p:nvSpPr>
            <p:spPr>
              <a:xfrm>
                <a:off x="1250725" y="2120523"/>
                <a:ext cx="282364" cy="282364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4784" extrusionOk="0">
                    <a:moveTo>
                      <a:pt x="3762" y="0"/>
                    </a:moveTo>
                    <a:cubicBezTo>
                      <a:pt x="3617" y="1239"/>
                      <a:pt x="3355" y="2333"/>
                      <a:pt x="2596" y="3391"/>
                    </a:cubicBezTo>
                    <a:cubicBezTo>
                      <a:pt x="1809" y="2451"/>
                      <a:pt x="1203" y="1320"/>
                      <a:pt x="824" y="145"/>
                    </a:cubicBezTo>
                    <a:cubicBezTo>
                      <a:pt x="562" y="226"/>
                      <a:pt x="263" y="299"/>
                      <a:pt x="1" y="416"/>
                    </a:cubicBezTo>
                    <a:cubicBezTo>
                      <a:pt x="453" y="2107"/>
                      <a:pt x="1466" y="3689"/>
                      <a:pt x="2858" y="4783"/>
                    </a:cubicBezTo>
                    <a:cubicBezTo>
                      <a:pt x="3726" y="3309"/>
                      <a:pt x="4368" y="1727"/>
                      <a:pt x="4784" y="109"/>
                    </a:cubicBezTo>
                    <a:cubicBezTo>
                      <a:pt x="4440" y="37"/>
                      <a:pt x="4069" y="0"/>
                      <a:pt x="3762" y="0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6" name="Google Shape;636;p11"/>
              <p:cNvSpPr/>
              <p:nvPr/>
            </p:nvSpPr>
            <p:spPr>
              <a:xfrm>
                <a:off x="970605" y="2391614"/>
                <a:ext cx="204454" cy="170280"/>
              </a:xfrm>
              <a:custGeom>
                <a:avLst/>
                <a:gdLst/>
                <a:ahLst/>
                <a:cxnLst/>
                <a:rect l="l" t="t" r="r" b="b"/>
                <a:pathLst>
                  <a:path w="3464" h="2885" extrusionOk="0">
                    <a:moveTo>
                      <a:pt x="416" y="0"/>
                    </a:moveTo>
                    <a:cubicBezTo>
                      <a:pt x="299" y="226"/>
                      <a:pt x="145" y="452"/>
                      <a:pt x="37" y="678"/>
                    </a:cubicBezTo>
                    <a:cubicBezTo>
                      <a:pt x="0" y="714"/>
                      <a:pt x="0" y="751"/>
                      <a:pt x="0" y="751"/>
                    </a:cubicBezTo>
                    <a:cubicBezTo>
                      <a:pt x="0" y="796"/>
                      <a:pt x="0" y="832"/>
                      <a:pt x="37" y="868"/>
                    </a:cubicBezTo>
                    <a:cubicBezTo>
                      <a:pt x="416" y="1393"/>
                      <a:pt x="787" y="1845"/>
                      <a:pt x="1357" y="2188"/>
                    </a:cubicBezTo>
                    <a:cubicBezTo>
                      <a:pt x="1489" y="2254"/>
                      <a:pt x="2667" y="2885"/>
                      <a:pt x="2955" y="2885"/>
                    </a:cubicBezTo>
                    <a:cubicBezTo>
                      <a:pt x="2982" y="2885"/>
                      <a:pt x="3002" y="2879"/>
                      <a:pt x="3011" y="2866"/>
                    </a:cubicBezTo>
                    <a:cubicBezTo>
                      <a:pt x="3165" y="2640"/>
                      <a:pt x="3309" y="2414"/>
                      <a:pt x="3463" y="2188"/>
                    </a:cubicBezTo>
                    <a:cubicBezTo>
                      <a:pt x="2369" y="1619"/>
                      <a:pt x="1357" y="868"/>
                      <a:pt x="416" y="0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7" name="Google Shape;637;p11"/>
              <p:cNvSpPr/>
              <p:nvPr/>
            </p:nvSpPr>
            <p:spPr>
              <a:xfrm>
                <a:off x="1650957" y="2355846"/>
                <a:ext cx="168686" cy="151629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569" extrusionOk="0">
                    <a:moveTo>
                      <a:pt x="2180" y="0"/>
                    </a:moveTo>
                    <a:cubicBezTo>
                      <a:pt x="1583" y="724"/>
                      <a:pt x="823" y="1284"/>
                      <a:pt x="1" y="1664"/>
                    </a:cubicBezTo>
                    <a:cubicBezTo>
                      <a:pt x="73" y="1962"/>
                      <a:pt x="1" y="2261"/>
                      <a:pt x="109" y="2568"/>
                    </a:cubicBezTo>
                    <a:cubicBezTo>
                      <a:pt x="561" y="2414"/>
                      <a:pt x="1239" y="2188"/>
                      <a:pt x="1619" y="1926"/>
                    </a:cubicBezTo>
                    <a:cubicBezTo>
                      <a:pt x="1728" y="1854"/>
                      <a:pt x="2858" y="832"/>
                      <a:pt x="2822" y="796"/>
                    </a:cubicBezTo>
                    <a:lnTo>
                      <a:pt x="2785" y="760"/>
                    </a:lnTo>
                    <a:cubicBezTo>
                      <a:pt x="2559" y="534"/>
                      <a:pt x="2369" y="272"/>
                      <a:pt x="2180" y="0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8" name="Google Shape;638;p11"/>
              <p:cNvSpPr/>
              <p:nvPr/>
            </p:nvSpPr>
            <p:spPr>
              <a:xfrm>
                <a:off x="1439656" y="2033524"/>
                <a:ext cx="4309" cy="53415"/>
              </a:xfrm>
              <a:custGeom>
                <a:avLst/>
                <a:gdLst/>
                <a:ahLst/>
                <a:cxnLst/>
                <a:rect l="l" t="t" r="r" b="b"/>
                <a:pathLst>
                  <a:path w="73" h="905" extrusionOk="0">
                    <a:moveTo>
                      <a:pt x="37" y="715"/>
                    </a:moveTo>
                    <a:cubicBezTo>
                      <a:pt x="37" y="796"/>
                      <a:pt x="73" y="832"/>
                      <a:pt x="73" y="905"/>
                    </a:cubicBezTo>
                    <a:cubicBezTo>
                      <a:pt x="73" y="832"/>
                      <a:pt x="37" y="796"/>
                      <a:pt x="37" y="715"/>
                    </a:cubicBezTo>
                    <a:lnTo>
                      <a:pt x="37" y="715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54"/>
                      <a:pt x="0" y="308"/>
                      <a:pt x="37" y="453"/>
                    </a:cubicBezTo>
                    <a:lnTo>
                      <a:pt x="37" y="453"/>
                    </a:lnTo>
                    <a:cubicBezTo>
                      <a:pt x="0" y="308"/>
                      <a:pt x="0" y="154"/>
                      <a:pt x="0" y="1"/>
                    </a:cubicBezTo>
                    <a:close/>
                  </a:path>
                </a:pathLst>
              </a:custGeom>
              <a:solidFill>
                <a:srgbClr val="B2C4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9" name="Google Shape;639;p11"/>
              <p:cNvSpPr/>
              <p:nvPr/>
            </p:nvSpPr>
            <p:spPr>
              <a:xfrm>
                <a:off x="1441781" y="2060202"/>
                <a:ext cx="59" cy="15523"/>
              </a:xfrm>
              <a:custGeom>
                <a:avLst/>
                <a:gdLst/>
                <a:ahLst/>
                <a:cxnLst/>
                <a:rect l="l" t="t" r="r" b="b"/>
                <a:pathLst>
                  <a:path w="1" h="263" extrusionOk="0">
                    <a:moveTo>
                      <a:pt x="1" y="1"/>
                    </a:moveTo>
                    <a:lnTo>
                      <a:pt x="1" y="263"/>
                    </a:lnTo>
                    <a:lnTo>
                      <a:pt x="1" y="26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43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0" name="Google Shape;640;p11"/>
              <p:cNvSpPr/>
              <p:nvPr/>
            </p:nvSpPr>
            <p:spPr>
              <a:xfrm>
                <a:off x="1330819" y="2033524"/>
                <a:ext cx="113146" cy="64630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1095" extrusionOk="0">
                    <a:moveTo>
                      <a:pt x="1844" y="1"/>
                    </a:moveTo>
                    <a:cubicBezTo>
                      <a:pt x="1501" y="37"/>
                      <a:pt x="1166" y="82"/>
                      <a:pt x="823" y="82"/>
                    </a:cubicBezTo>
                    <a:cubicBezTo>
                      <a:pt x="561" y="82"/>
                      <a:pt x="298" y="37"/>
                      <a:pt x="0" y="37"/>
                    </a:cubicBezTo>
                    <a:lnTo>
                      <a:pt x="0" y="1059"/>
                    </a:lnTo>
                    <a:cubicBezTo>
                      <a:pt x="335" y="1095"/>
                      <a:pt x="642" y="1095"/>
                      <a:pt x="940" y="1095"/>
                    </a:cubicBezTo>
                    <a:cubicBezTo>
                      <a:pt x="1275" y="1095"/>
                      <a:pt x="1618" y="1095"/>
                      <a:pt x="1917" y="1022"/>
                    </a:cubicBezTo>
                    <a:lnTo>
                      <a:pt x="1917" y="905"/>
                    </a:lnTo>
                    <a:cubicBezTo>
                      <a:pt x="1917" y="832"/>
                      <a:pt x="1881" y="796"/>
                      <a:pt x="1881" y="715"/>
                    </a:cubicBezTo>
                    <a:lnTo>
                      <a:pt x="1881" y="453"/>
                    </a:lnTo>
                    <a:cubicBezTo>
                      <a:pt x="1844" y="308"/>
                      <a:pt x="1844" y="154"/>
                      <a:pt x="1844" y="1"/>
                    </a:cubicBezTo>
                    <a:close/>
                  </a:path>
                </a:pathLst>
              </a:custGeom>
              <a:solidFill>
                <a:srgbClr val="DB8E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1" name="Google Shape;641;p11"/>
              <p:cNvSpPr/>
              <p:nvPr/>
            </p:nvSpPr>
            <p:spPr>
              <a:xfrm>
                <a:off x="1097090" y="1418923"/>
                <a:ext cx="611591" cy="430038"/>
              </a:xfrm>
              <a:custGeom>
                <a:avLst/>
                <a:gdLst/>
                <a:ahLst/>
                <a:cxnLst/>
                <a:rect l="l" t="t" r="r" b="b"/>
                <a:pathLst>
                  <a:path w="10362" h="7286" extrusionOk="0">
                    <a:moveTo>
                      <a:pt x="4675" y="1"/>
                    </a:moveTo>
                    <a:cubicBezTo>
                      <a:pt x="3658" y="1"/>
                      <a:pt x="2597" y="548"/>
                      <a:pt x="1962" y="1337"/>
                    </a:cubicBezTo>
                    <a:cubicBezTo>
                      <a:pt x="1700" y="1680"/>
                      <a:pt x="1510" y="2087"/>
                      <a:pt x="1474" y="2539"/>
                    </a:cubicBezTo>
                    <a:cubicBezTo>
                      <a:pt x="1398" y="2521"/>
                      <a:pt x="1317" y="2512"/>
                      <a:pt x="1236" y="2512"/>
                    </a:cubicBezTo>
                    <a:cubicBezTo>
                      <a:pt x="989" y="2512"/>
                      <a:pt x="731" y="2595"/>
                      <a:pt x="534" y="2765"/>
                    </a:cubicBezTo>
                    <a:cubicBezTo>
                      <a:pt x="0" y="3262"/>
                      <a:pt x="0" y="4121"/>
                      <a:pt x="0" y="4763"/>
                    </a:cubicBezTo>
                    <a:cubicBezTo>
                      <a:pt x="0" y="5631"/>
                      <a:pt x="118" y="6463"/>
                      <a:pt x="380" y="7286"/>
                    </a:cubicBezTo>
                    <a:lnTo>
                      <a:pt x="8933" y="6797"/>
                    </a:lnTo>
                    <a:cubicBezTo>
                      <a:pt x="9457" y="6725"/>
                      <a:pt x="10063" y="6011"/>
                      <a:pt x="10207" y="5405"/>
                    </a:cubicBezTo>
                    <a:cubicBezTo>
                      <a:pt x="10361" y="4691"/>
                      <a:pt x="9909" y="3859"/>
                      <a:pt x="9267" y="3714"/>
                    </a:cubicBezTo>
                    <a:cubicBezTo>
                      <a:pt x="9529" y="3407"/>
                      <a:pt x="9719" y="2955"/>
                      <a:pt x="9755" y="2503"/>
                    </a:cubicBezTo>
                    <a:cubicBezTo>
                      <a:pt x="9755" y="2051"/>
                      <a:pt x="9611" y="1599"/>
                      <a:pt x="9303" y="1300"/>
                    </a:cubicBezTo>
                    <a:cubicBezTo>
                      <a:pt x="9123" y="1147"/>
                      <a:pt x="8933" y="1038"/>
                      <a:pt x="8707" y="957"/>
                    </a:cubicBezTo>
                    <a:cubicBezTo>
                      <a:pt x="8421" y="823"/>
                      <a:pt x="8104" y="754"/>
                      <a:pt x="7786" y="754"/>
                    </a:cubicBezTo>
                    <a:cubicBezTo>
                      <a:pt x="7310" y="754"/>
                      <a:pt x="6831" y="908"/>
                      <a:pt x="6446" y="1228"/>
                    </a:cubicBezTo>
                    <a:cubicBezTo>
                      <a:pt x="6329" y="658"/>
                      <a:pt x="5877" y="243"/>
                      <a:pt x="5389" y="98"/>
                    </a:cubicBezTo>
                    <a:cubicBezTo>
                      <a:pt x="5157" y="32"/>
                      <a:pt x="4918" y="1"/>
                      <a:pt x="4675" y="1"/>
                    </a:cubicBezTo>
                    <a:close/>
                  </a:path>
                </a:pathLst>
              </a:custGeom>
              <a:solidFill>
                <a:srgbClr val="B07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2" name="Google Shape;642;p11"/>
              <p:cNvSpPr/>
              <p:nvPr/>
            </p:nvSpPr>
            <p:spPr>
              <a:xfrm>
                <a:off x="1582137" y="1770520"/>
                <a:ext cx="77438" cy="129672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2197" extrusionOk="0">
                    <a:moveTo>
                      <a:pt x="601" y="0"/>
                    </a:moveTo>
                    <a:cubicBezTo>
                      <a:pt x="550" y="0"/>
                      <a:pt x="500" y="6"/>
                      <a:pt x="452" y="18"/>
                    </a:cubicBezTo>
                    <a:cubicBezTo>
                      <a:pt x="263" y="54"/>
                      <a:pt x="73" y="198"/>
                      <a:pt x="0" y="388"/>
                    </a:cubicBezTo>
                    <a:lnTo>
                      <a:pt x="226" y="2196"/>
                    </a:lnTo>
                    <a:cubicBezTo>
                      <a:pt x="489" y="2052"/>
                      <a:pt x="787" y="1862"/>
                      <a:pt x="977" y="1600"/>
                    </a:cubicBezTo>
                    <a:cubicBezTo>
                      <a:pt x="1167" y="1329"/>
                      <a:pt x="1311" y="994"/>
                      <a:pt x="1275" y="650"/>
                    </a:cubicBezTo>
                    <a:cubicBezTo>
                      <a:pt x="1239" y="470"/>
                      <a:pt x="1167" y="280"/>
                      <a:pt x="1013" y="126"/>
                    </a:cubicBezTo>
                    <a:cubicBezTo>
                      <a:pt x="899" y="46"/>
                      <a:pt x="746" y="0"/>
                      <a:pt x="601" y="0"/>
                    </a:cubicBezTo>
                    <a:close/>
                  </a:path>
                </a:pathLst>
              </a:custGeom>
              <a:solidFill>
                <a:srgbClr val="D38D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3" name="Google Shape;643;p11"/>
              <p:cNvSpPr/>
              <p:nvPr/>
            </p:nvSpPr>
            <p:spPr>
              <a:xfrm>
                <a:off x="1601850" y="1790470"/>
                <a:ext cx="33702" cy="77024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305" extrusionOk="0">
                    <a:moveTo>
                      <a:pt x="513" y="1"/>
                    </a:moveTo>
                    <a:cubicBezTo>
                      <a:pt x="488" y="1"/>
                      <a:pt x="426" y="43"/>
                      <a:pt x="345" y="132"/>
                    </a:cubicBezTo>
                    <a:cubicBezTo>
                      <a:pt x="263" y="204"/>
                      <a:pt x="155" y="394"/>
                      <a:pt x="73" y="584"/>
                    </a:cubicBezTo>
                    <a:cubicBezTo>
                      <a:pt x="1" y="765"/>
                      <a:pt x="1" y="954"/>
                      <a:pt x="1" y="1108"/>
                    </a:cubicBezTo>
                    <a:cubicBezTo>
                      <a:pt x="1" y="1203"/>
                      <a:pt x="29" y="1305"/>
                      <a:pt x="60" y="1305"/>
                    </a:cubicBezTo>
                    <a:cubicBezTo>
                      <a:pt x="64" y="1305"/>
                      <a:pt x="69" y="1302"/>
                      <a:pt x="73" y="1298"/>
                    </a:cubicBezTo>
                    <a:cubicBezTo>
                      <a:pt x="118" y="1298"/>
                      <a:pt x="73" y="991"/>
                      <a:pt x="191" y="620"/>
                    </a:cubicBezTo>
                    <a:cubicBezTo>
                      <a:pt x="299" y="240"/>
                      <a:pt x="571" y="14"/>
                      <a:pt x="525" y="14"/>
                    </a:cubicBezTo>
                    <a:cubicBezTo>
                      <a:pt x="525" y="5"/>
                      <a:pt x="521" y="1"/>
                      <a:pt x="513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4" name="Google Shape;644;p11"/>
              <p:cNvSpPr/>
              <p:nvPr/>
            </p:nvSpPr>
            <p:spPr>
              <a:xfrm>
                <a:off x="1610940" y="1813665"/>
                <a:ext cx="17648" cy="4863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824" extrusionOk="0">
                    <a:moveTo>
                      <a:pt x="37" y="1"/>
                    </a:moveTo>
                    <a:lnTo>
                      <a:pt x="37" y="1"/>
                    </a:lnTo>
                    <a:cubicBezTo>
                      <a:pt x="1" y="37"/>
                      <a:pt x="191" y="191"/>
                      <a:pt x="191" y="417"/>
                    </a:cubicBezTo>
                    <a:cubicBezTo>
                      <a:pt x="191" y="643"/>
                      <a:pt x="37" y="787"/>
                      <a:pt x="37" y="824"/>
                    </a:cubicBezTo>
                    <a:cubicBezTo>
                      <a:pt x="73" y="824"/>
                      <a:pt x="109" y="824"/>
                      <a:pt x="191" y="751"/>
                    </a:cubicBezTo>
                    <a:cubicBezTo>
                      <a:pt x="227" y="679"/>
                      <a:pt x="299" y="561"/>
                      <a:pt x="299" y="417"/>
                    </a:cubicBezTo>
                    <a:cubicBezTo>
                      <a:pt x="299" y="263"/>
                      <a:pt x="227" y="145"/>
                      <a:pt x="145" y="73"/>
                    </a:cubicBezTo>
                    <a:cubicBezTo>
                      <a:pt x="109" y="1"/>
                      <a:pt x="37" y="1"/>
                      <a:pt x="37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5" name="Google Shape;645;p11"/>
              <p:cNvSpPr/>
              <p:nvPr/>
            </p:nvSpPr>
            <p:spPr>
              <a:xfrm>
                <a:off x="1150446" y="1571673"/>
                <a:ext cx="471767" cy="465274"/>
              </a:xfrm>
              <a:custGeom>
                <a:avLst/>
                <a:gdLst/>
                <a:ahLst/>
                <a:cxnLst/>
                <a:rect l="l" t="t" r="r" b="b"/>
                <a:pathLst>
                  <a:path w="7993" h="7883" extrusionOk="0">
                    <a:moveTo>
                      <a:pt x="4034" y="0"/>
                    </a:moveTo>
                    <a:cubicBezTo>
                      <a:pt x="3640" y="0"/>
                      <a:pt x="3246" y="39"/>
                      <a:pt x="2866" y="105"/>
                    </a:cubicBezTo>
                    <a:cubicBezTo>
                      <a:pt x="1619" y="331"/>
                      <a:pt x="308" y="900"/>
                      <a:pt x="118" y="2329"/>
                    </a:cubicBezTo>
                    <a:cubicBezTo>
                      <a:pt x="0" y="3269"/>
                      <a:pt x="36" y="4245"/>
                      <a:pt x="262" y="5150"/>
                    </a:cubicBezTo>
                    <a:cubicBezTo>
                      <a:pt x="416" y="5981"/>
                      <a:pt x="678" y="6958"/>
                      <a:pt x="1438" y="7410"/>
                    </a:cubicBezTo>
                    <a:cubicBezTo>
                      <a:pt x="1736" y="7564"/>
                      <a:pt x="2116" y="7753"/>
                      <a:pt x="2450" y="7790"/>
                    </a:cubicBezTo>
                    <a:cubicBezTo>
                      <a:pt x="2487" y="7826"/>
                      <a:pt x="2523" y="7826"/>
                      <a:pt x="2568" y="7826"/>
                    </a:cubicBezTo>
                    <a:cubicBezTo>
                      <a:pt x="2999" y="7856"/>
                      <a:pt x="3432" y="7883"/>
                      <a:pt x="3858" y="7883"/>
                    </a:cubicBezTo>
                    <a:cubicBezTo>
                      <a:pt x="5104" y="7883"/>
                      <a:pt x="6282" y="7652"/>
                      <a:pt x="7125" y="6587"/>
                    </a:cubicBezTo>
                    <a:cubicBezTo>
                      <a:pt x="7993" y="5493"/>
                      <a:pt x="7613" y="3721"/>
                      <a:pt x="7387" y="2482"/>
                    </a:cubicBezTo>
                    <a:cubicBezTo>
                      <a:pt x="7233" y="1615"/>
                      <a:pt x="7007" y="900"/>
                      <a:pt x="6184" y="484"/>
                    </a:cubicBezTo>
                    <a:cubicBezTo>
                      <a:pt x="5518" y="136"/>
                      <a:pt x="4774" y="0"/>
                      <a:pt x="4034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6" name="Google Shape;646;p11"/>
              <p:cNvSpPr/>
              <p:nvPr/>
            </p:nvSpPr>
            <p:spPr>
              <a:xfrm>
                <a:off x="1317480" y="1784508"/>
                <a:ext cx="17648" cy="55894"/>
              </a:xfrm>
              <a:custGeom>
                <a:avLst/>
                <a:gdLst/>
                <a:ahLst/>
                <a:cxnLst/>
                <a:rect l="l" t="t" r="r" b="b"/>
                <a:pathLst>
                  <a:path w="299" h="947" extrusionOk="0">
                    <a:moveTo>
                      <a:pt x="120" y="1"/>
                    </a:moveTo>
                    <a:cubicBezTo>
                      <a:pt x="115" y="1"/>
                      <a:pt x="112" y="3"/>
                      <a:pt x="109" y="7"/>
                    </a:cubicBezTo>
                    <a:cubicBezTo>
                      <a:pt x="36" y="7"/>
                      <a:pt x="0" y="233"/>
                      <a:pt x="36" y="495"/>
                    </a:cubicBezTo>
                    <a:cubicBezTo>
                      <a:pt x="36" y="721"/>
                      <a:pt x="72" y="947"/>
                      <a:pt x="145" y="947"/>
                    </a:cubicBezTo>
                    <a:cubicBezTo>
                      <a:pt x="190" y="947"/>
                      <a:pt x="298" y="757"/>
                      <a:pt x="262" y="459"/>
                    </a:cubicBezTo>
                    <a:cubicBezTo>
                      <a:pt x="262" y="211"/>
                      <a:pt x="164" y="1"/>
                      <a:pt x="120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7" name="Google Shape;647;p11"/>
              <p:cNvSpPr/>
              <p:nvPr/>
            </p:nvSpPr>
            <p:spPr>
              <a:xfrm>
                <a:off x="1499446" y="1777957"/>
                <a:ext cx="18179" cy="53651"/>
              </a:xfrm>
              <a:custGeom>
                <a:avLst/>
                <a:gdLst/>
                <a:ahLst/>
                <a:cxnLst/>
                <a:rect l="l" t="t" r="r" b="b"/>
                <a:pathLst>
                  <a:path w="308" h="909" extrusionOk="0">
                    <a:moveTo>
                      <a:pt x="118" y="0"/>
                    </a:moveTo>
                    <a:cubicBezTo>
                      <a:pt x="45" y="0"/>
                      <a:pt x="0" y="226"/>
                      <a:pt x="45" y="488"/>
                    </a:cubicBezTo>
                    <a:cubicBezTo>
                      <a:pt x="79" y="698"/>
                      <a:pt x="112" y="908"/>
                      <a:pt x="175" y="908"/>
                    </a:cubicBezTo>
                    <a:cubicBezTo>
                      <a:pt x="180" y="908"/>
                      <a:pt x="185" y="907"/>
                      <a:pt x="190" y="904"/>
                    </a:cubicBezTo>
                    <a:cubicBezTo>
                      <a:pt x="271" y="904"/>
                      <a:pt x="307" y="714"/>
                      <a:pt x="307" y="452"/>
                    </a:cubicBezTo>
                    <a:cubicBezTo>
                      <a:pt x="271" y="190"/>
                      <a:pt x="154" y="0"/>
                      <a:pt x="118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8" name="Google Shape;648;p11"/>
              <p:cNvSpPr/>
              <p:nvPr/>
            </p:nvSpPr>
            <p:spPr>
              <a:xfrm>
                <a:off x="1257159" y="1685823"/>
                <a:ext cx="89183" cy="50582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857" extrusionOk="0">
                    <a:moveTo>
                      <a:pt x="1366" y="0"/>
                    </a:moveTo>
                    <a:cubicBezTo>
                      <a:pt x="1331" y="0"/>
                      <a:pt x="1290" y="4"/>
                      <a:pt x="1248" y="15"/>
                    </a:cubicBezTo>
                    <a:cubicBezTo>
                      <a:pt x="1094" y="15"/>
                      <a:pt x="868" y="51"/>
                      <a:pt x="606" y="169"/>
                    </a:cubicBezTo>
                    <a:cubicBezTo>
                      <a:pt x="380" y="277"/>
                      <a:pt x="190" y="431"/>
                      <a:pt x="118" y="585"/>
                    </a:cubicBezTo>
                    <a:cubicBezTo>
                      <a:pt x="37" y="729"/>
                      <a:pt x="0" y="847"/>
                      <a:pt x="37" y="847"/>
                    </a:cubicBezTo>
                    <a:cubicBezTo>
                      <a:pt x="45" y="853"/>
                      <a:pt x="53" y="856"/>
                      <a:pt x="63" y="856"/>
                    </a:cubicBezTo>
                    <a:cubicBezTo>
                      <a:pt x="108" y="856"/>
                      <a:pt x="173" y="790"/>
                      <a:pt x="263" y="693"/>
                    </a:cubicBezTo>
                    <a:cubicBezTo>
                      <a:pt x="380" y="585"/>
                      <a:pt x="534" y="467"/>
                      <a:pt x="715" y="395"/>
                    </a:cubicBezTo>
                    <a:cubicBezTo>
                      <a:pt x="941" y="277"/>
                      <a:pt x="1131" y="241"/>
                      <a:pt x="1284" y="169"/>
                    </a:cubicBezTo>
                    <a:cubicBezTo>
                      <a:pt x="1438" y="133"/>
                      <a:pt x="1510" y="96"/>
                      <a:pt x="1510" y="51"/>
                    </a:cubicBezTo>
                    <a:cubicBezTo>
                      <a:pt x="1510" y="26"/>
                      <a:pt x="1452" y="0"/>
                      <a:pt x="1366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9" name="Google Shape;649;p11"/>
              <p:cNvSpPr/>
              <p:nvPr/>
            </p:nvSpPr>
            <p:spPr>
              <a:xfrm>
                <a:off x="1470584" y="1671185"/>
                <a:ext cx="82277" cy="40312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683" extrusionOk="0">
                    <a:moveTo>
                      <a:pt x="227" y="1"/>
                    </a:moveTo>
                    <a:cubicBezTo>
                      <a:pt x="82" y="1"/>
                      <a:pt x="1" y="37"/>
                      <a:pt x="1" y="73"/>
                    </a:cubicBezTo>
                    <a:cubicBezTo>
                      <a:pt x="1" y="155"/>
                      <a:pt x="344" y="191"/>
                      <a:pt x="679" y="344"/>
                    </a:cubicBezTo>
                    <a:cubicBezTo>
                      <a:pt x="1031" y="479"/>
                      <a:pt x="1282" y="683"/>
                      <a:pt x="1346" y="683"/>
                    </a:cubicBezTo>
                    <a:cubicBezTo>
                      <a:pt x="1351" y="683"/>
                      <a:pt x="1354" y="682"/>
                      <a:pt x="1357" y="679"/>
                    </a:cubicBezTo>
                    <a:cubicBezTo>
                      <a:pt x="1393" y="643"/>
                      <a:pt x="1357" y="570"/>
                      <a:pt x="1249" y="453"/>
                    </a:cubicBezTo>
                    <a:cubicBezTo>
                      <a:pt x="1167" y="344"/>
                      <a:pt x="986" y="191"/>
                      <a:pt x="796" y="118"/>
                    </a:cubicBezTo>
                    <a:cubicBezTo>
                      <a:pt x="570" y="37"/>
                      <a:pt x="381" y="1"/>
                      <a:pt x="227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0" name="Google Shape;650;p11"/>
              <p:cNvSpPr/>
              <p:nvPr/>
            </p:nvSpPr>
            <p:spPr>
              <a:xfrm>
                <a:off x="1401764" y="1790115"/>
                <a:ext cx="51291" cy="48162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16" extrusionOk="0">
                    <a:moveTo>
                      <a:pt x="320" y="0"/>
                    </a:moveTo>
                    <a:cubicBezTo>
                      <a:pt x="270" y="0"/>
                      <a:pt x="226" y="8"/>
                      <a:pt x="190" y="20"/>
                    </a:cubicBezTo>
                    <a:cubicBezTo>
                      <a:pt x="37" y="56"/>
                      <a:pt x="1" y="138"/>
                      <a:pt x="1" y="138"/>
                    </a:cubicBezTo>
                    <a:cubicBezTo>
                      <a:pt x="11" y="148"/>
                      <a:pt x="21" y="152"/>
                      <a:pt x="33" y="152"/>
                    </a:cubicBezTo>
                    <a:cubicBezTo>
                      <a:pt x="64" y="152"/>
                      <a:pt x="106" y="125"/>
                      <a:pt x="190" y="92"/>
                    </a:cubicBezTo>
                    <a:cubicBezTo>
                      <a:pt x="299" y="92"/>
                      <a:pt x="453" y="138"/>
                      <a:pt x="606" y="210"/>
                    </a:cubicBezTo>
                    <a:cubicBezTo>
                      <a:pt x="715" y="318"/>
                      <a:pt x="751" y="508"/>
                      <a:pt x="751" y="626"/>
                    </a:cubicBezTo>
                    <a:cubicBezTo>
                      <a:pt x="715" y="734"/>
                      <a:pt x="715" y="771"/>
                      <a:pt x="715" y="816"/>
                    </a:cubicBezTo>
                    <a:cubicBezTo>
                      <a:pt x="715" y="816"/>
                      <a:pt x="796" y="734"/>
                      <a:pt x="832" y="626"/>
                    </a:cubicBezTo>
                    <a:cubicBezTo>
                      <a:pt x="869" y="508"/>
                      <a:pt x="832" y="282"/>
                      <a:pt x="679" y="138"/>
                    </a:cubicBezTo>
                    <a:cubicBezTo>
                      <a:pt x="551" y="34"/>
                      <a:pt x="423" y="0"/>
                      <a:pt x="320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1" name="Google Shape;651;p11"/>
              <p:cNvSpPr/>
              <p:nvPr/>
            </p:nvSpPr>
            <p:spPr>
              <a:xfrm>
                <a:off x="1397514" y="1829188"/>
                <a:ext cx="13398" cy="12631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14" extrusionOk="0">
                    <a:moveTo>
                      <a:pt x="36" y="0"/>
                    </a:moveTo>
                    <a:cubicBezTo>
                      <a:pt x="0" y="0"/>
                      <a:pt x="0" y="109"/>
                      <a:pt x="73" y="154"/>
                    </a:cubicBezTo>
                    <a:cubicBezTo>
                      <a:pt x="94" y="196"/>
                      <a:pt x="130" y="214"/>
                      <a:pt x="164" y="214"/>
                    </a:cubicBezTo>
                    <a:cubicBezTo>
                      <a:pt x="189" y="214"/>
                      <a:pt x="211" y="205"/>
                      <a:pt x="226" y="190"/>
                    </a:cubicBezTo>
                    <a:cubicBezTo>
                      <a:pt x="226" y="154"/>
                      <a:pt x="190" y="109"/>
                      <a:pt x="145" y="72"/>
                    </a:cubicBezTo>
                    <a:cubicBezTo>
                      <a:pt x="109" y="36"/>
                      <a:pt x="73" y="0"/>
                      <a:pt x="36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2" name="Google Shape;652;p11"/>
              <p:cNvSpPr/>
              <p:nvPr/>
            </p:nvSpPr>
            <p:spPr>
              <a:xfrm>
                <a:off x="1386300" y="1855630"/>
                <a:ext cx="57665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399" extrusionOk="0">
                    <a:moveTo>
                      <a:pt x="39" y="0"/>
                    </a:moveTo>
                    <a:cubicBezTo>
                      <a:pt x="37" y="0"/>
                      <a:pt x="37" y="1"/>
                      <a:pt x="37" y="4"/>
                    </a:cubicBezTo>
                    <a:cubicBezTo>
                      <a:pt x="0" y="4"/>
                      <a:pt x="37" y="76"/>
                      <a:pt x="73" y="158"/>
                    </a:cubicBezTo>
                    <a:cubicBezTo>
                      <a:pt x="154" y="230"/>
                      <a:pt x="263" y="339"/>
                      <a:pt x="416" y="384"/>
                    </a:cubicBezTo>
                    <a:cubicBezTo>
                      <a:pt x="471" y="394"/>
                      <a:pt x="521" y="399"/>
                      <a:pt x="568" y="399"/>
                    </a:cubicBezTo>
                    <a:cubicBezTo>
                      <a:pt x="684" y="399"/>
                      <a:pt x="774" y="371"/>
                      <a:pt x="832" y="339"/>
                    </a:cubicBezTo>
                    <a:cubicBezTo>
                      <a:pt x="941" y="302"/>
                      <a:pt x="977" y="230"/>
                      <a:pt x="977" y="230"/>
                    </a:cubicBezTo>
                    <a:cubicBezTo>
                      <a:pt x="973" y="226"/>
                      <a:pt x="966" y="224"/>
                      <a:pt x="957" y="224"/>
                    </a:cubicBezTo>
                    <a:cubicBezTo>
                      <a:pt x="904" y="224"/>
                      <a:pt x="772" y="287"/>
                      <a:pt x="608" y="287"/>
                    </a:cubicBezTo>
                    <a:cubicBezTo>
                      <a:pt x="559" y="287"/>
                      <a:pt x="506" y="281"/>
                      <a:pt x="452" y="266"/>
                    </a:cubicBezTo>
                    <a:cubicBezTo>
                      <a:pt x="209" y="199"/>
                      <a:pt x="60" y="0"/>
                      <a:pt x="39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3" name="Google Shape;653;p11"/>
              <p:cNvSpPr/>
              <p:nvPr/>
            </p:nvSpPr>
            <p:spPr>
              <a:xfrm>
                <a:off x="1395390" y="1795545"/>
                <a:ext cx="56307" cy="51291"/>
              </a:xfrm>
              <a:custGeom>
                <a:avLst/>
                <a:gdLst/>
                <a:ahLst/>
                <a:cxnLst/>
                <a:rect l="l" t="t" r="r" b="b"/>
                <a:pathLst>
                  <a:path w="954" h="869" extrusionOk="0">
                    <a:moveTo>
                      <a:pt x="940" y="380"/>
                    </a:moveTo>
                    <a:lnTo>
                      <a:pt x="940" y="522"/>
                    </a:lnTo>
                    <a:lnTo>
                      <a:pt x="940" y="522"/>
                    </a:lnTo>
                    <a:cubicBezTo>
                      <a:pt x="952" y="473"/>
                      <a:pt x="954" y="424"/>
                      <a:pt x="940" y="380"/>
                    </a:cubicBezTo>
                    <a:close/>
                    <a:moveTo>
                      <a:pt x="940" y="522"/>
                    </a:moveTo>
                    <a:lnTo>
                      <a:pt x="940" y="522"/>
                    </a:lnTo>
                    <a:cubicBezTo>
                      <a:pt x="927" y="579"/>
                      <a:pt x="899" y="637"/>
                      <a:pt x="867" y="692"/>
                    </a:cubicBezTo>
                    <a:lnTo>
                      <a:pt x="867" y="692"/>
                    </a:lnTo>
                    <a:cubicBezTo>
                      <a:pt x="892" y="659"/>
                      <a:pt x="918" y="602"/>
                      <a:pt x="940" y="534"/>
                    </a:cubicBezTo>
                    <a:lnTo>
                      <a:pt x="940" y="522"/>
                    </a:lnTo>
                    <a:close/>
                    <a:moveTo>
                      <a:pt x="298" y="0"/>
                    </a:moveTo>
                    <a:cubicBezTo>
                      <a:pt x="226" y="46"/>
                      <a:pt x="181" y="46"/>
                      <a:pt x="145" y="82"/>
                    </a:cubicBezTo>
                    <a:lnTo>
                      <a:pt x="109" y="82"/>
                    </a:lnTo>
                    <a:cubicBezTo>
                      <a:pt x="0" y="226"/>
                      <a:pt x="0" y="416"/>
                      <a:pt x="72" y="570"/>
                    </a:cubicBezTo>
                    <a:cubicBezTo>
                      <a:pt x="109" y="570"/>
                      <a:pt x="145" y="606"/>
                      <a:pt x="181" y="642"/>
                    </a:cubicBezTo>
                    <a:cubicBezTo>
                      <a:pt x="226" y="679"/>
                      <a:pt x="262" y="724"/>
                      <a:pt x="262" y="760"/>
                    </a:cubicBezTo>
                    <a:lnTo>
                      <a:pt x="262" y="796"/>
                    </a:lnTo>
                    <a:cubicBezTo>
                      <a:pt x="335" y="832"/>
                      <a:pt x="488" y="868"/>
                      <a:pt x="597" y="868"/>
                    </a:cubicBezTo>
                    <a:lnTo>
                      <a:pt x="714" y="868"/>
                    </a:lnTo>
                    <a:cubicBezTo>
                      <a:pt x="750" y="832"/>
                      <a:pt x="787" y="796"/>
                      <a:pt x="823" y="760"/>
                    </a:cubicBezTo>
                    <a:cubicBezTo>
                      <a:pt x="838" y="738"/>
                      <a:pt x="853" y="715"/>
                      <a:pt x="867" y="692"/>
                    </a:cubicBezTo>
                    <a:lnTo>
                      <a:pt x="867" y="692"/>
                    </a:lnTo>
                    <a:cubicBezTo>
                      <a:pt x="851" y="712"/>
                      <a:pt x="836" y="724"/>
                      <a:pt x="823" y="724"/>
                    </a:cubicBezTo>
                    <a:cubicBezTo>
                      <a:pt x="823" y="679"/>
                      <a:pt x="823" y="642"/>
                      <a:pt x="859" y="534"/>
                    </a:cubicBezTo>
                    <a:cubicBezTo>
                      <a:pt x="859" y="416"/>
                      <a:pt x="823" y="226"/>
                      <a:pt x="714" y="118"/>
                    </a:cubicBezTo>
                    <a:cubicBezTo>
                      <a:pt x="597" y="46"/>
                      <a:pt x="488" y="0"/>
                      <a:pt x="371" y="0"/>
                    </a:cubicBezTo>
                    <a:close/>
                  </a:path>
                </a:pathLst>
              </a:custGeom>
              <a:solidFill>
                <a:srgbClr val="DB8E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4" name="Google Shape;654;p11"/>
              <p:cNvSpPr/>
              <p:nvPr/>
            </p:nvSpPr>
            <p:spPr>
              <a:xfrm>
                <a:off x="1403889" y="1795545"/>
                <a:ext cx="47041" cy="42732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24" extrusionOk="0">
                    <a:moveTo>
                      <a:pt x="154" y="0"/>
                    </a:moveTo>
                    <a:cubicBezTo>
                      <a:pt x="154" y="1"/>
                      <a:pt x="154" y="1"/>
                      <a:pt x="154" y="1"/>
                    </a:cubicBezTo>
                    <a:lnTo>
                      <a:pt x="154" y="1"/>
                    </a:lnTo>
                    <a:cubicBezTo>
                      <a:pt x="166" y="0"/>
                      <a:pt x="179" y="0"/>
                      <a:pt x="191" y="0"/>
                    </a:cubicBezTo>
                    <a:close/>
                    <a:moveTo>
                      <a:pt x="154" y="1"/>
                    </a:moveTo>
                    <a:cubicBezTo>
                      <a:pt x="92" y="3"/>
                      <a:pt x="31" y="14"/>
                      <a:pt x="1" y="82"/>
                    </a:cubicBezTo>
                    <a:cubicBezTo>
                      <a:pt x="37" y="46"/>
                      <a:pt x="82" y="46"/>
                      <a:pt x="154" y="1"/>
                    </a:cubicBezTo>
                    <a:close/>
                    <a:moveTo>
                      <a:pt x="191" y="0"/>
                    </a:moveTo>
                    <a:cubicBezTo>
                      <a:pt x="308" y="0"/>
                      <a:pt x="453" y="46"/>
                      <a:pt x="570" y="118"/>
                    </a:cubicBezTo>
                    <a:cubicBezTo>
                      <a:pt x="453" y="46"/>
                      <a:pt x="344" y="0"/>
                      <a:pt x="227" y="0"/>
                    </a:cubicBezTo>
                    <a:close/>
                    <a:moveTo>
                      <a:pt x="570" y="118"/>
                    </a:moveTo>
                    <a:cubicBezTo>
                      <a:pt x="679" y="226"/>
                      <a:pt x="715" y="416"/>
                      <a:pt x="715" y="534"/>
                    </a:cubicBezTo>
                    <a:cubicBezTo>
                      <a:pt x="679" y="642"/>
                      <a:pt x="679" y="679"/>
                      <a:pt x="679" y="724"/>
                    </a:cubicBezTo>
                    <a:cubicBezTo>
                      <a:pt x="715" y="724"/>
                      <a:pt x="760" y="642"/>
                      <a:pt x="796" y="534"/>
                    </a:cubicBezTo>
                    <a:lnTo>
                      <a:pt x="796" y="380"/>
                    </a:lnTo>
                    <a:cubicBezTo>
                      <a:pt x="796" y="308"/>
                      <a:pt x="715" y="226"/>
                      <a:pt x="643" y="154"/>
                    </a:cubicBezTo>
                    <a:cubicBezTo>
                      <a:pt x="606" y="154"/>
                      <a:pt x="606" y="118"/>
                      <a:pt x="570" y="118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5" name="Google Shape;655;p11"/>
              <p:cNvSpPr/>
              <p:nvPr/>
            </p:nvSpPr>
            <p:spPr>
              <a:xfrm>
                <a:off x="1399639" y="1829188"/>
                <a:ext cx="11273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191" h="227" extrusionOk="0">
                    <a:moveTo>
                      <a:pt x="0" y="0"/>
                    </a:moveTo>
                    <a:cubicBezTo>
                      <a:pt x="37" y="72"/>
                      <a:pt x="73" y="154"/>
                      <a:pt x="154" y="190"/>
                    </a:cubicBezTo>
                    <a:lnTo>
                      <a:pt x="190" y="226"/>
                    </a:lnTo>
                    <a:lnTo>
                      <a:pt x="190" y="190"/>
                    </a:lnTo>
                    <a:cubicBezTo>
                      <a:pt x="190" y="154"/>
                      <a:pt x="154" y="109"/>
                      <a:pt x="109" y="72"/>
                    </a:cubicBezTo>
                    <a:cubicBezTo>
                      <a:pt x="73" y="36"/>
                      <a:pt x="37" y="0"/>
                      <a:pt x="0" y="0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6" name="Google Shape;656;p11"/>
              <p:cNvSpPr/>
              <p:nvPr/>
            </p:nvSpPr>
            <p:spPr>
              <a:xfrm>
                <a:off x="1604034" y="1793421"/>
                <a:ext cx="51291" cy="8221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393" extrusionOk="0">
                    <a:moveTo>
                      <a:pt x="344" y="36"/>
                    </a:moveTo>
                    <a:lnTo>
                      <a:pt x="344" y="36"/>
                    </a:lnTo>
                    <a:cubicBezTo>
                      <a:pt x="174" y="141"/>
                      <a:pt x="99" y="303"/>
                      <a:pt x="52" y="498"/>
                    </a:cubicBezTo>
                    <a:lnTo>
                      <a:pt x="52" y="498"/>
                    </a:lnTo>
                    <a:cubicBezTo>
                      <a:pt x="131" y="320"/>
                      <a:pt x="231" y="149"/>
                      <a:pt x="308" y="82"/>
                    </a:cubicBezTo>
                    <a:cubicBezTo>
                      <a:pt x="344" y="82"/>
                      <a:pt x="344" y="36"/>
                      <a:pt x="344" y="36"/>
                    </a:cubicBezTo>
                    <a:close/>
                    <a:moveTo>
                      <a:pt x="52" y="498"/>
                    </a:moveTo>
                    <a:cubicBezTo>
                      <a:pt x="47" y="510"/>
                      <a:pt x="41" y="522"/>
                      <a:pt x="36" y="534"/>
                    </a:cubicBezTo>
                    <a:lnTo>
                      <a:pt x="36" y="570"/>
                    </a:lnTo>
                    <a:cubicBezTo>
                      <a:pt x="41" y="545"/>
                      <a:pt x="46" y="521"/>
                      <a:pt x="52" y="498"/>
                    </a:cubicBezTo>
                    <a:close/>
                    <a:moveTo>
                      <a:pt x="488" y="0"/>
                    </a:moveTo>
                    <a:cubicBezTo>
                      <a:pt x="452" y="36"/>
                      <a:pt x="344" y="190"/>
                      <a:pt x="226" y="380"/>
                    </a:cubicBezTo>
                    <a:cubicBezTo>
                      <a:pt x="262" y="380"/>
                      <a:pt x="262" y="416"/>
                      <a:pt x="262" y="416"/>
                    </a:cubicBezTo>
                    <a:cubicBezTo>
                      <a:pt x="344" y="488"/>
                      <a:pt x="416" y="606"/>
                      <a:pt x="416" y="760"/>
                    </a:cubicBezTo>
                    <a:cubicBezTo>
                      <a:pt x="416" y="904"/>
                      <a:pt x="344" y="1022"/>
                      <a:pt x="308" y="1094"/>
                    </a:cubicBezTo>
                    <a:cubicBezTo>
                      <a:pt x="226" y="1167"/>
                      <a:pt x="190" y="1167"/>
                      <a:pt x="190" y="1167"/>
                    </a:cubicBezTo>
                    <a:lnTo>
                      <a:pt x="154" y="1167"/>
                    </a:lnTo>
                    <a:cubicBezTo>
                      <a:pt x="154" y="1130"/>
                      <a:pt x="308" y="986"/>
                      <a:pt x="308" y="760"/>
                    </a:cubicBezTo>
                    <a:cubicBezTo>
                      <a:pt x="308" y="642"/>
                      <a:pt x="226" y="534"/>
                      <a:pt x="190" y="452"/>
                    </a:cubicBezTo>
                    <a:cubicBezTo>
                      <a:pt x="190" y="488"/>
                      <a:pt x="154" y="534"/>
                      <a:pt x="154" y="570"/>
                    </a:cubicBezTo>
                    <a:cubicBezTo>
                      <a:pt x="36" y="941"/>
                      <a:pt x="81" y="1248"/>
                      <a:pt x="36" y="1248"/>
                    </a:cubicBezTo>
                    <a:lnTo>
                      <a:pt x="0" y="1248"/>
                    </a:lnTo>
                    <a:cubicBezTo>
                      <a:pt x="36" y="1320"/>
                      <a:pt x="36" y="1356"/>
                      <a:pt x="36" y="1393"/>
                    </a:cubicBezTo>
                    <a:lnTo>
                      <a:pt x="81" y="1393"/>
                    </a:lnTo>
                    <a:cubicBezTo>
                      <a:pt x="154" y="1393"/>
                      <a:pt x="190" y="1356"/>
                      <a:pt x="226" y="1320"/>
                    </a:cubicBezTo>
                    <a:cubicBezTo>
                      <a:pt x="308" y="1248"/>
                      <a:pt x="344" y="1212"/>
                      <a:pt x="380" y="1167"/>
                    </a:cubicBezTo>
                    <a:cubicBezTo>
                      <a:pt x="452" y="1058"/>
                      <a:pt x="534" y="986"/>
                      <a:pt x="606" y="868"/>
                    </a:cubicBezTo>
                    <a:cubicBezTo>
                      <a:pt x="714" y="715"/>
                      <a:pt x="868" y="0"/>
                      <a:pt x="534" y="0"/>
                    </a:cubicBezTo>
                    <a:close/>
                  </a:path>
                </a:pathLst>
              </a:custGeom>
              <a:solidFill>
                <a:srgbClr val="CD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7" name="Google Shape;657;p11"/>
              <p:cNvSpPr/>
              <p:nvPr/>
            </p:nvSpPr>
            <p:spPr>
              <a:xfrm>
                <a:off x="1601850" y="1793421"/>
                <a:ext cx="31046" cy="7366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248" extrusionOk="0">
                    <a:moveTo>
                      <a:pt x="489" y="0"/>
                    </a:moveTo>
                    <a:cubicBezTo>
                      <a:pt x="453" y="0"/>
                      <a:pt x="417" y="36"/>
                      <a:pt x="381" y="36"/>
                    </a:cubicBezTo>
                    <a:cubicBezTo>
                      <a:pt x="381" y="36"/>
                      <a:pt x="381" y="82"/>
                      <a:pt x="345" y="82"/>
                    </a:cubicBezTo>
                    <a:cubicBezTo>
                      <a:pt x="263" y="154"/>
                      <a:pt x="155" y="344"/>
                      <a:pt x="73" y="534"/>
                    </a:cubicBezTo>
                    <a:lnTo>
                      <a:pt x="73" y="570"/>
                    </a:lnTo>
                    <a:cubicBezTo>
                      <a:pt x="1" y="796"/>
                      <a:pt x="1" y="1058"/>
                      <a:pt x="37" y="1248"/>
                    </a:cubicBezTo>
                    <a:lnTo>
                      <a:pt x="73" y="1248"/>
                    </a:lnTo>
                    <a:cubicBezTo>
                      <a:pt x="118" y="1248"/>
                      <a:pt x="73" y="941"/>
                      <a:pt x="191" y="570"/>
                    </a:cubicBezTo>
                    <a:cubicBezTo>
                      <a:pt x="191" y="534"/>
                      <a:pt x="227" y="488"/>
                      <a:pt x="227" y="452"/>
                    </a:cubicBezTo>
                    <a:cubicBezTo>
                      <a:pt x="191" y="380"/>
                      <a:pt x="191" y="344"/>
                      <a:pt x="191" y="344"/>
                    </a:cubicBezTo>
                    <a:cubicBezTo>
                      <a:pt x="227" y="344"/>
                      <a:pt x="227" y="344"/>
                      <a:pt x="263" y="380"/>
                    </a:cubicBezTo>
                    <a:cubicBezTo>
                      <a:pt x="381" y="190"/>
                      <a:pt x="489" y="36"/>
                      <a:pt x="525" y="0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8" name="Google Shape;658;p11"/>
              <p:cNvSpPr/>
              <p:nvPr/>
            </p:nvSpPr>
            <p:spPr>
              <a:xfrm>
                <a:off x="1613065" y="1813665"/>
                <a:ext cx="15523" cy="4863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824" extrusionOk="0">
                    <a:moveTo>
                      <a:pt x="1" y="1"/>
                    </a:moveTo>
                    <a:cubicBezTo>
                      <a:pt x="1" y="1"/>
                      <a:pt x="1" y="37"/>
                      <a:pt x="37" y="109"/>
                    </a:cubicBezTo>
                    <a:cubicBezTo>
                      <a:pt x="73" y="191"/>
                      <a:pt x="155" y="299"/>
                      <a:pt x="155" y="417"/>
                    </a:cubicBezTo>
                    <a:cubicBezTo>
                      <a:pt x="155" y="643"/>
                      <a:pt x="1" y="787"/>
                      <a:pt x="1" y="824"/>
                    </a:cubicBezTo>
                    <a:lnTo>
                      <a:pt x="37" y="824"/>
                    </a:lnTo>
                    <a:cubicBezTo>
                      <a:pt x="37" y="824"/>
                      <a:pt x="73" y="824"/>
                      <a:pt x="155" y="751"/>
                    </a:cubicBezTo>
                    <a:cubicBezTo>
                      <a:pt x="191" y="679"/>
                      <a:pt x="263" y="561"/>
                      <a:pt x="263" y="417"/>
                    </a:cubicBezTo>
                    <a:cubicBezTo>
                      <a:pt x="263" y="263"/>
                      <a:pt x="191" y="145"/>
                      <a:pt x="109" y="73"/>
                    </a:cubicBezTo>
                    <a:cubicBezTo>
                      <a:pt x="109" y="73"/>
                      <a:pt x="109" y="37"/>
                      <a:pt x="73" y="37"/>
                    </a:cubicBezTo>
                    <a:cubicBezTo>
                      <a:pt x="37" y="1"/>
                      <a:pt x="37" y="1"/>
                      <a:pt x="1" y="1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9" name="Google Shape;659;p11"/>
              <p:cNvSpPr/>
              <p:nvPr/>
            </p:nvSpPr>
            <p:spPr>
              <a:xfrm>
                <a:off x="1279587" y="1853683"/>
                <a:ext cx="93433" cy="73188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1240" extrusionOk="0">
                    <a:moveTo>
                      <a:pt x="904" y="1"/>
                    </a:moveTo>
                    <a:cubicBezTo>
                      <a:pt x="488" y="37"/>
                      <a:pt x="0" y="191"/>
                      <a:pt x="36" y="787"/>
                    </a:cubicBezTo>
                    <a:cubicBezTo>
                      <a:pt x="73" y="1131"/>
                      <a:pt x="452" y="1203"/>
                      <a:pt x="678" y="1240"/>
                    </a:cubicBezTo>
                    <a:lnTo>
                      <a:pt x="751" y="1240"/>
                    </a:lnTo>
                    <a:cubicBezTo>
                      <a:pt x="1130" y="1240"/>
                      <a:pt x="1582" y="1050"/>
                      <a:pt x="1582" y="525"/>
                    </a:cubicBezTo>
                    <a:cubicBezTo>
                      <a:pt x="1582" y="191"/>
                      <a:pt x="1284" y="1"/>
                      <a:pt x="940" y="1"/>
                    </a:cubicBezTo>
                    <a:close/>
                  </a:path>
                </a:pathLst>
              </a:custGeom>
              <a:solidFill>
                <a:srgbClr val="DF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0" name="Google Shape;660;p11"/>
              <p:cNvSpPr/>
              <p:nvPr/>
            </p:nvSpPr>
            <p:spPr>
              <a:xfrm>
                <a:off x="1468459" y="1840344"/>
                <a:ext cx="95616" cy="71063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204" extrusionOk="0">
                    <a:moveTo>
                      <a:pt x="832" y="1"/>
                    </a:moveTo>
                    <a:cubicBezTo>
                      <a:pt x="453" y="1"/>
                      <a:pt x="1" y="109"/>
                      <a:pt x="1" y="679"/>
                    </a:cubicBezTo>
                    <a:cubicBezTo>
                      <a:pt x="1" y="1013"/>
                      <a:pt x="344" y="1167"/>
                      <a:pt x="570" y="1203"/>
                    </a:cubicBezTo>
                    <a:lnTo>
                      <a:pt x="796" y="1203"/>
                    </a:lnTo>
                    <a:cubicBezTo>
                      <a:pt x="1131" y="1203"/>
                      <a:pt x="1511" y="1050"/>
                      <a:pt x="1547" y="598"/>
                    </a:cubicBezTo>
                    <a:cubicBezTo>
                      <a:pt x="1619" y="263"/>
                      <a:pt x="1285" y="37"/>
                      <a:pt x="941" y="1"/>
                    </a:cubicBezTo>
                    <a:close/>
                  </a:path>
                </a:pathLst>
              </a:custGeom>
              <a:solidFill>
                <a:srgbClr val="DF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1" name="Google Shape;661;p11"/>
              <p:cNvSpPr/>
              <p:nvPr/>
            </p:nvSpPr>
            <p:spPr>
              <a:xfrm>
                <a:off x="1165910" y="1571437"/>
                <a:ext cx="293519" cy="264185"/>
              </a:xfrm>
              <a:custGeom>
                <a:avLst/>
                <a:gdLst/>
                <a:ahLst/>
                <a:cxnLst/>
                <a:rect l="l" t="t" r="r" b="b"/>
                <a:pathLst>
                  <a:path w="4973" h="4476" extrusionOk="0">
                    <a:moveTo>
                      <a:pt x="3807" y="0"/>
                    </a:moveTo>
                    <a:cubicBezTo>
                      <a:pt x="3436" y="0"/>
                      <a:pt x="3020" y="36"/>
                      <a:pt x="2604" y="109"/>
                    </a:cubicBezTo>
                    <a:cubicBezTo>
                      <a:pt x="1510" y="299"/>
                      <a:pt x="380" y="751"/>
                      <a:pt x="0" y="1808"/>
                    </a:cubicBezTo>
                    <a:lnTo>
                      <a:pt x="0" y="1953"/>
                    </a:lnTo>
                    <a:lnTo>
                      <a:pt x="82" y="4403"/>
                    </a:lnTo>
                    <a:cubicBezTo>
                      <a:pt x="82" y="4403"/>
                      <a:pt x="118" y="4439"/>
                      <a:pt x="154" y="4476"/>
                    </a:cubicBezTo>
                    <a:cubicBezTo>
                      <a:pt x="642" y="4177"/>
                      <a:pt x="1094" y="3797"/>
                      <a:pt x="1438" y="3345"/>
                    </a:cubicBezTo>
                    <a:lnTo>
                      <a:pt x="1772" y="2667"/>
                    </a:lnTo>
                    <a:lnTo>
                      <a:pt x="1772" y="2667"/>
                    </a:lnTo>
                    <a:cubicBezTo>
                      <a:pt x="1664" y="2749"/>
                      <a:pt x="1628" y="2785"/>
                      <a:pt x="1583" y="2785"/>
                    </a:cubicBezTo>
                    <a:cubicBezTo>
                      <a:pt x="1546" y="2785"/>
                      <a:pt x="1583" y="2667"/>
                      <a:pt x="1664" y="2523"/>
                    </a:cubicBezTo>
                    <a:cubicBezTo>
                      <a:pt x="1700" y="2441"/>
                      <a:pt x="1772" y="2369"/>
                      <a:pt x="1854" y="2297"/>
                    </a:cubicBezTo>
                    <a:cubicBezTo>
                      <a:pt x="1890" y="2071"/>
                      <a:pt x="1890" y="1881"/>
                      <a:pt x="1890" y="1655"/>
                    </a:cubicBezTo>
                    <a:lnTo>
                      <a:pt x="2116" y="1655"/>
                    </a:lnTo>
                    <a:cubicBezTo>
                      <a:pt x="2939" y="1655"/>
                      <a:pt x="3734" y="1356"/>
                      <a:pt x="4376" y="823"/>
                    </a:cubicBezTo>
                    <a:cubicBezTo>
                      <a:pt x="4638" y="633"/>
                      <a:pt x="4828" y="407"/>
                      <a:pt x="4973" y="145"/>
                    </a:cubicBezTo>
                    <a:cubicBezTo>
                      <a:pt x="4602" y="36"/>
                      <a:pt x="4223" y="0"/>
                      <a:pt x="3807" y="0"/>
                    </a:cubicBezTo>
                    <a:close/>
                  </a:path>
                </a:pathLst>
              </a:custGeom>
              <a:solidFill>
                <a:srgbClr val="DF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2" name="Google Shape;662;p11"/>
              <p:cNvSpPr/>
              <p:nvPr/>
            </p:nvSpPr>
            <p:spPr>
              <a:xfrm>
                <a:off x="1257159" y="1706953"/>
                <a:ext cx="18179" cy="28862"/>
              </a:xfrm>
              <a:custGeom>
                <a:avLst/>
                <a:gdLst/>
                <a:ahLst/>
                <a:cxnLst/>
                <a:rect l="l" t="t" r="r" b="b"/>
                <a:pathLst>
                  <a:path w="308" h="489" extrusionOk="0">
                    <a:moveTo>
                      <a:pt x="308" y="1"/>
                    </a:moveTo>
                    <a:lnTo>
                      <a:pt x="308" y="1"/>
                    </a:lnTo>
                    <a:cubicBezTo>
                      <a:pt x="226" y="73"/>
                      <a:pt x="154" y="145"/>
                      <a:pt x="118" y="227"/>
                    </a:cubicBezTo>
                    <a:cubicBezTo>
                      <a:pt x="37" y="371"/>
                      <a:pt x="0" y="489"/>
                      <a:pt x="37" y="489"/>
                    </a:cubicBezTo>
                    <a:cubicBezTo>
                      <a:pt x="82" y="489"/>
                      <a:pt x="118" y="453"/>
                      <a:pt x="226" y="371"/>
                    </a:cubicBezTo>
                    <a:cubicBezTo>
                      <a:pt x="263" y="263"/>
                      <a:pt x="308" y="109"/>
                      <a:pt x="308" y="1"/>
                    </a:cubicBezTo>
                    <a:close/>
                  </a:path>
                </a:pathLst>
              </a:custGeom>
              <a:solidFill>
                <a:srgbClr val="78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3" name="Google Shape;663;p11"/>
              <p:cNvSpPr/>
              <p:nvPr/>
            </p:nvSpPr>
            <p:spPr>
              <a:xfrm>
                <a:off x="1125893" y="1521386"/>
                <a:ext cx="331411" cy="327575"/>
              </a:xfrm>
              <a:custGeom>
                <a:avLst/>
                <a:gdLst/>
                <a:ahLst/>
                <a:cxnLst/>
                <a:rect l="l" t="t" r="r" b="b"/>
                <a:pathLst>
                  <a:path w="5615" h="5550" extrusionOk="0">
                    <a:moveTo>
                      <a:pt x="4975" y="0"/>
                    </a:moveTo>
                    <a:cubicBezTo>
                      <a:pt x="4749" y="0"/>
                      <a:pt x="4524" y="16"/>
                      <a:pt x="4295" y="16"/>
                    </a:cubicBezTo>
                    <a:cubicBezTo>
                      <a:pt x="3355" y="125"/>
                      <a:pt x="2378" y="315"/>
                      <a:pt x="1546" y="848"/>
                    </a:cubicBezTo>
                    <a:cubicBezTo>
                      <a:pt x="724" y="1336"/>
                      <a:pt x="82" y="2241"/>
                      <a:pt x="0" y="3217"/>
                    </a:cubicBezTo>
                    <a:cubicBezTo>
                      <a:pt x="0" y="3443"/>
                      <a:pt x="0" y="3669"/>
                      <a:pt x="46" y="3895"/>
                    </a:cubicBezTo>
                    <a:cubicBezTo>
                      <a:pt x="82" y="4311"/>
                      <a:pt x="82" y="4691"/>
                      <a:pt x="118" y="5097"/>
                    </a:cubicBezTo>
                    <a:lnTo>
                      <a:pt x="498" y="5550"/>
                    </a:lnTo>
                    <a:cubicBezTo>
                      <a:pt x="1583" y="4799"/>
                      <a:pt x="2261" y="3443"/>
                      <a:pt x="2116" y="2087"/>
                    </a:cubicBezTo>
                    <a:cubicBezTo>
                      <a:pt x="2984" y="2087"/>
                      <a:pt x="3807" y="1861"/>
                      <a:pt x="4602" y="1481"/>
                    </a:cubicBezTo>
                    <a:cubicBezTo>
                      <a:pt x="4828" y="1373"/>
                      <a:pt x="5090" y="1219"/>
                      <a:pt x="5280" y="1029"/>
                    </a:cubicBezTo>
                    <a:cubicBezTo>
                      <a:pt x="5470" y="848"/>
                      <a:pt x="5615" y="577"/>
                      <a:pt x="5579" y="279"/>
                    </a:cubicBezTo>
                    <a:cubicBezTo>
                      <a:pt x="5579" y="242"/>
                      <a:pt x="5579" y="170"/>
                      <a:pt x="5543" y="125"/>
                    </a:cubicBezTo>
                    <a:cubicBezTo>
                      <a:pt x="5506" y="53"/>
                      <a:pt x="5389" y="53"/>
                      <a:pt x="5316" y="16"/>
                    </a:cubicBezTo>
                    <a:cubicBezTo>
                      <a:pt x="5202" y="4"/>
                      <a:pt x="5088" y="0"/>
                      <a:pt x="4975" y="0"/>
                    </a:cubicBezTo>
                    <a:close/>
                  </a:path>
                </a:pathLst>
              </a:custGeom>
              <a:solidFill>
                <a:srgbClr val="B07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4" name="Google Shape;664;p11"/>
              <p:cNvSpPr/>
              <p:nvPr/>
            </p:nvSpPr>
            <p:spPr>
              <a:xfrm>
                <a:off x="1077317" y="1814846"/>
                <a:ext cx="115330" cy="134866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2285" extrusionOk="0">
                    <a:moveTo>
                      <a:pt x="826" y="1"/>
                    </a:moveTo>
                    <a:cubicBezTo>
                      <a:pt x="566" y="1"/>
                      <a:pt x="312" y="91"/>
                      <a:pt x="191" y="315"/>
                    </a:cubicBezTo>
                    <a:cubicBezTo>
                      <a:pt x="1" y="695"/>
                      <a:pt x="109" y="1219"/>
                      <a:pt x="299" y="1563"/>
                    </a:cubicBezTo>
                    <a:cubicBezTo>
                      <a:pt x="589" y="2018"/>
                      <a:pt x="942" y="2284"/>
                      <a:pt x="1394" y="2284"/>
                    </a:cubicBezTo>
                    <a:cubicBezTo>
                      <a:pt x="1534" y="2284"/>
                      <a:pt x="1684" y="2258"/>
                      <a:pt x="1845" y="2205"/>
                    </a:cubicBezTo>
                    <a:lnTo>
                      <a:pt x="1953" y="1111"/>
                    </a:lnTo>
                    <a:cubicBezTo>
                      <a:pt x="1953" y="731"/>
                      <a:pt x="1727" y="352"/>
                      <a:pt x="1429" y="171"/>
                    </a:cubicBezTo>
                    <a:cubicBezTo>
                      <a:pt x="1275" y="67"/>
                      <a:pt x="1048" y="1"/>
                      <a:pt x="826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5" name="Google Shape;665;p11"/>
              <p:cNvSpPr/>
              <p:nvPr/>
            </p:nvSpPr>
            <p:spPr>
              <a:xfrm>
                <a:off x="1110429" y="1844121"/>
                <a:ext cx="75785" cy="785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330" extrusionOk="0">
                    <a:moveTo>
                      <a:pt x="77" y="0"/>
                    </a:moveTo>
                    <a:cubicBezTo>
                      <a:pt x="30" y="0"/>
                      <a:pt x="0" y="9"/>
                      <a:pt x="0" y="9"/>
                    </a:cubicBezTo>
                    <a:cubicBezTo>
                      <a:pt x="0" y="45"/>
                      <a:pt x="118" y="45"/>
                      <a:pt x="262" y="127"/>
                    </a:cubicBezTo>
                    <a:cubicBezTo>
                      <a:pt x="416" y="199"/>
                      <a:pt x="606" y="308"/>
                      <a:pt x="796" y="497"/>
                    </a:cubicBezTo>
                    <a:cubicBezTo>
                      <a:pt x="986" y="687"/>
                      <a:pt x="1094" y="877"/>
                      <a:pt x="1130" y="1067"/>
                    </a:cubicBezTo>
                    <a:cubicBezTo>
                      <a:pt x="1212" y="1212"/>
                      <a:pt x="1248" y="1329"/>
                      <a:pt x="1248" y="1329"/>
                    </a:cubicBezTo>
                    <a:cubicBezTo>
                      <a:pt x="1248" y="1329"/>
                      <a:pt x="1284" y="1212"/>
                      <a:pt x="1248" y="1031"/>
                    </a:cubicBezTo>
                    <a:cubicBezTo>
                      <a:pt x="1166" y="841"/>
                      <a:pt x="1058" y="615"/>
                      <a:pt x="868" y="389"/>
                    </a:cubicBezTo>
                    <a:cubicBezTo>
                      <a:pt x="678" y="199"/>
                      <a:pt x="452" y="82"/>
                      <a:pt x="262" y="45"/>
                    </a:cubicBezTo>
                    <a:cubicBezTo>
                      <a:pt x="190" y="9"/>
                      <a:pt x="124" y="0"/>
                      <a:pt x="77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6" name="Google Shape;666;p11"/>
              <p:cNvSpPr/>
              <p:nvPr/>
            </p:nvSpPr>
            <p:spPr>
              <a:xfrm>
                <a:off x="1137107" y="1857991"/>
                <a:ext cx="26737" cy="51291"/>
              </a:xfrm>
              <a:custGeom>
                <a:avLst/>
                <a:gdLst/>
                <a:ahLst/>
                <a:cxnLst/>
                <a:rect l="l" t="t" r="r" b="b"/>
                <a:pathLst>
                  <a:path w="453" h="869" extrusionOk="0">
                    <a:moveTo>
                      <a:pt x="190" y="0"/>
                    </a:moveTo>
                    <a:cubicBezTo>
                      <a:pt x="190" y="0"/>
                      <a:pt x="154" y="36"/>
                      <a:pt x="82" y="118"/>
                    </a:cubicBezTo>
                    <a:cubicBezTo>
                      <a:pt x="36" y="190"/>
                      <a:pt x="0" y="344"/>
                      <a:pt x="36" y="488"/>
                    </a:cubicBezTo>
                    <a:cubicBezTo>
                      <a:pt x="118" y="642"/>
                      <a:pt x="190" y="751"/>
                      <a:pt x="308" y="832"/>
                    </a:cubicBezTo>
                    <a:cubicBezTo>
                      <a:pt x="380" y="868"/>
                      <a:pt x="452" y="868"/>
                      <a:pt x="452" y="868"/>
                    </a:cubicBezTo>
                    <a:cubicBezTo>
                      <a:pt x="452" y="832"/>
                      <a:pt x="416" y="796"/>
                      <a:pt x="344" y="751"/>
                    </a:cubicBezTo>
                    <a:cubicBezTo>
                      <a:pt x="262" y="678"/>
                      <a:pt x="190" y="606"/>
                      <a:pt x="190" y="452"/>
                    </a:cubicBezTo>
                    <a:cubicBezTo>
                      <a:pt x="154" y="344"/>
                      <a:pt x="154" y="226"/>
                      <a:pt x="154" y="154"/>
                    </a:cubicBezTo>
                    <a:cubicBezTo>
                      <a:pt x="190" y="73"/>
                      <a:pt x="226" y="0"/>
                      <a:pt x="190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7" name="Google Shape;667;p11"/>
              <p:cNvSpPr/>
              <p:nvPr/>
            </p:nvSpPr>
            <p:spPr>
              <a:xfrm>
                <a:off x="1092781" y="1842527"/>
                <a:ext cx="91308" cy="84343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429" extrusionOk="0">
                    <a:moveTo>
                      <a:pt x="299" y="0"/>
                    </a:moveTo>
                    <a:lnTo>
                      <a:pt x="299" y="36"/>
                    </a:lnTo>
                    <a:lnTo>
                      <a:pt x="417" y="36"/>
                    </a:lnTo>
                    <a:cubicBezTo>
                      <a:pt x="381" y="36"/>
                      <a:pt x="335" y="0"/>
                      <a:pt x="299" y="0"/>
                    </a:cubicBezTo>
                    <a:close/>
                    <a:moveTo>
                      <a:pt x="299" y="36"/>
                    </a:moveTo>
                    <a:lnTo>
                      <a:pt x="299" y="36"/>
                    </a:lnTo>
                    <a:cubicBezTo>
                      <a:pt x="1" y="226"/>
                      <a:pt x="335" y="868"/>
                      <a:pt x="489" y="1058"/>
                    </a:cubicBezTo>
                    <a:cubicBezTo>
                      <a:pt x="679" y="1284"/>
                      <a:pt x="977" y="1429"/>
                      <a:pt x="1239" y="1429"/>
                    </a:cubicBezTo>
                    <a:cubicBezTo>
                      <a:pt x="1321" y="1429"/>
                      <a:pt x="1393" y="1392"/>
                      <a:pt x="1429" y="1392"/>
                    </a:cubicBezTo>
                    <a:cubicBezTo>
                      <a:pt x="1465" y="1392"/>
                      <a:pt x="1511" y="1392"/>
                      <a:pt x="1547" y="1356"/>
                    </a:cubicBezTo>
                    <a:lnTo>
                      <a:pt x="1547" y="1320"/>
                    </a:lnTo>
                    <a:cubicBezTo>
                      <a:pt x="1511" y="1320"/>
                      <a:pt x="1511" y="1239"/>
                      <a:pt x="1465" y="1166"/>
                    </a:cubicBezTo>
                    <a:cubicBezTo>
                      <a:pt x="1393" y="976"/>
                      <a:pt x="1321" y="787"/>
                      <a:pt x="1203" y="642"/>
                    </a:cubicBezTo>
                    <a:cubicBezTo>
                      <a:pt x="1167" y="606"/>
                      <a:pt x="1131" y="561"/>
                      <a:pt x="1095" y="524"/>
                    </a:cubicBezTo>
                    <a:cubicBezTo>
                      <a:pt x="1059" y="452"/>
                      <a:pt x="977" y="416"/>
                      <a:pt x="941" y="380"/>
                    </a:cubicBezTo>
                    <a:cubicBezTo>
                      <a:pt x="941" y="380"/>
                      <a:pt x="941" y="416"/>
                      <a:pt x="905" y="416"/>
                    </a:cubicBezTo>
                    <a:cubicBezTo>
                      <a:pt x="905" y="488"/>
                      <a:pt x="905" y="606"/>
                      <a:pt x="941" y="714"/>
                    </a:cubicBezTo>
                    <a:cubicBezTo>
                      <a:pt x="941" y="868"/>
                      <a:pt x="1013" y="940"/>
                      <a:pt x="1095" y="1013"/>
                    </a:cubicBezTo>
                    <a:cubicBezTo>
                      <a:pt x="1167" y="1058"/>
                      <a:pt x="1203" y="1094"/>
                      <a:pt x="1203" y="1130"/>
                    </a:cubicBezTo>
                    <a:lnTo>
                      <a:pt x="1167" y="1130"/>
                    </a:lnTo>
                    <a:cubicBezTo>
                      <a:pt x="1131" y="1130"/>
                      <a:pt x="1095" y="1130"/>
                      <a:pt x="1059" y="1094"/>
                    </a:cubicBezTo>
                    <a:cubicBezTo>
                      <a:pt x="941" y="1013"/>
                      <a:pt x="869" y="904"/>
                      <a:pt x="787" y="750"/>
                    </a:cubicBezTo>
                    <a:cubicBezTo>
                      <a:pt x="751" y="606"/>
                      <a:pt x="787" y="452"/>
                      <a:pt x="833" y="380"/>
                    </a:cubicBezTo>
                    <a:cubicBezTo>
                      <a:pt x="869" y="380"/>
                      <a:pt x="869" y="335"/>
                      <a:pt x="869" y="335"/>
                    </a:cubicBezTo>
                    <a:cubicBezTo>
                      <a:pt x="751" y="262"/>
                      <a:pt x="643" y="190"/>
                      <a:pt x="561" y="154"/>
                    </a:cubicBezTo>
                    <a:cubicBezTo>
                      <a:pt x="417" y="72"/>
                      <a:pt x="299" y="72"/>
                      <a:pt x="299" y="36"/>
                    </a:cubicBezTo>
                    <a:close/>
                  </a:path>
                </a:pathLst>
              </a:custGeom>
              <a:solidFill>
                <a:srgbClr val="DB8E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8" name="Google Shape;668;p11"/>
              <p:cNvSpPr/>
              <p:nvPr/>
            </p:nvSpPr>
            <p:spPr>
              <a:xfrm>
                <a:off x="1110429" y="1844652"/>
                <a:ext cx="73660" cy="75844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85" extrusionOk="0">
                    <a:moveTo>
                      <a:pt x="0" y="0"/>
                    </a:moveTo>
                    <a:cubicBezTo>
                      <a:pt x="0" y="36"/>
                      <a:pt x="118" y="36"/>
                      <a:pt x="262" y="118"/>
                    </a:cubicBezTo>
                    <a:cubicBezTo>
                      <a:pt x="344" y="154"/>
                      <a:pt x="452" y="226"/>
                      <a:pt x="570" y="299"/>
                    </a:cubicBezTo>
                    <a:cubicBezTo>
                      <a:pt x="570" y="262"/>
                      <a:pt x="570" y="262"/>
                      <a:pt x="606" y="262"/>
                    </a:cubicBezTo>
                    <a:cubicBezTo>
                      <a:pt x="452" y="154"/>
                      <a:pt x="262" y="36"/>
                      <a:pt x="118" y="0"/>
                    </a:cubicBezTo>
                    <a:close/>
                    <a:moveTo>
                      <a:pt x="642" y="299"/>
                    </a:moveTo>
                    <a:lnTo>
                      <a:pt x="642" y="344"/>
                    </a:lnTo>
                    <a:cubicBezTo>
                      <a:pt x="678" y="380"/>
                      <a:pt x="760" y="416"/>
                      <a:pt x="796" y="488"/>
                    </a:cubicBezTo>
                    <a:cubicBezTo>
                      <a:pt x="832" y="525"/>
                      <a:pt x="868" y="570"/>
                      <a:pt x="904" y="606"/>
                    </a:cubicBezTo>
                    <a:cubicBezTo>
                      <a:pt x="868" y="525"/>
                      <a:pt x="796" y="488"/>
                      <a:pt x="760" y="416"/>
                    </a:cubicBezTo>
                    <a:cubicBezTo>
                      <a:pt x="714" y="380"/>
                      <a:pt x="678" y="344"/>
                      <a:pt x="642" y="299"/>
                    </a:cubicBezTo>
                    <a:close/>
                    <a:moveTo>
                      <a:pt x="1166" y="1130"/>
                    </a:moveTo>
                    <a:lnTo>
                      <a:pt x="1166" y="1130"/>
                    </a:lnTo>
                    <a:cubicBezTo>
                      <a:pt x="1212" y="1203"/>
                      <a:pt x="1212" y="1284"/>
                      <a:pt x="1248" y="1284"/>
                    </a:cubicBezTo>
                    <a:cubicBezTo>
                      <a:pt x="1248" y="1284"/>
                      <a:pt x="1212" y="1248"/>
                      <a:pt x="1212" y="1203"/>
                    </a:cubicBezTo>
                    <a:cubicBezTo>
                      <a:pt x="1212" y="1166"/>
                      <a:pt x="1212" y="1166"/>
                      <a:pt x="1166" y="1130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9" name="Google Shape;669;p11"/>
              <p:cNvSpPr/>
              <p:nvPr/>
            </p:nvSpPr>
            <p:spPr>
              <a:xfrm>
                <a:off x="1137107" y="1860116"/>
                <a:ext cx="26737" cy="49166"/>
              </a:xfrm>
              <a:custGeom>
                <a:avLst/>
                <a:gdLst/>
                <a:ahLst/>
                <a:cxnLst/>
                <a:rect l="l" t="t" r="r" b="b"/>
                <a:pathLst>
                  <a:path w="453" h="833" extrusionOk="0">
                    <a:moveTo>
                      <a:pt x="154" y="0"/>
                    </a:moveTo>
                    <a:cubicBezTo>
                      <a:pt x="118" y="0"/>
                      <a:pt x="118" y="0"/>
                      <a:pt x="118" y="37"/>
                    </a:cubicBezTo>
                    <a:cubicBezTo>
                      <a:pt x="118" y="37"/>
                      <a:pt x="118" y="82"/>
                      <a:pt x="82" y="82"/>
                    </a:cubicBezTo>
                    <a:cubicBezTo>
                      <a:pt x="36" y="154"/>
                      <a:pt x="0" y="308"/>
                      <a:pt x="36" y="452"/>
                    </a:cubicBezTo>
                    <a:cubicBezTo>
                      <a:pt x="118" y="606"/>
                      <a:pt x="190" y="715"/>
                      <a:pt x="308" y="796"/>
                    </a:cubicBezTo>
                    <a:cubicBezTo>
                      <a:pt x="344" y="832"/>
                      <a:pt x="380" y="832"/>
                      <a:pt x="416" y="832"/>
                    </a:cubicBezTo>
                    <a:lnTo>
                      <a:pt x="452" y="832"/>
                    </a:lnTo>
                    <a:cubicBezTo>
                      <a:pt x="452" y="796"/>
                      <a:pt x="416" y="760"/>
                      <a:pt x="344" y="715"/>
                    </a:cubicBezTo>
                    <a:cubicBezTo>
                      <a:pt x="262" y="642"/>
                      <a:pt x="190" y="570"/>
                      <a:pt x="190" y="416"/>
                    </a:cubicBezTo>
                    <a:cubicBezTo>
                      <a:pt x="154" y="308"/>
                      <a:pt x="154" y="190"/>
                      <a:pt x="154" y="118"/>
                    </a:cubicBezTo>
                    <a:cubicBezTo>
                      <a:pt x="190" y="118"/>
                      <a:pt x="190" y="82"/>
                      <a:pt x="190" y="82"/>
                    </a:cubicBezTo>
                    <a:lnTo>
                      <a:pt x="190" y="3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0" name="Google Shape;670;p11"/>
              <p:cNvSpPr/>
              <p:nvPr/>
            </p:nvSpPr>
            <p:spPr>
              <a:xfrm>
                <a:off x="1125893" y="2996181"/>
                <a:ext cx="634020" cy="109369"/>
              </a:xfrm>
              <a:custGeom>
                <a:avLst/>
                <a:gdLst/>
                <a:ahLst/>
                <a:cxnLst/>
                <a:rect l="l" t="t" r="r" b="b"/>
                <a:pathLst>
                  <a:path w="10742" h="1853" extrusionOk="0">
                    <a:moveTo>
                      <a:pt x="10515" y="1"/>
                    </a:moveTo>
                    <a:cubicBezTo>
                      <a:pt x="10325" y="82"/>
                      <a:pt x="10135" y="154"/>
                      <a:pt x="9991" y="191"/>
                    </a:cubicBezTo>
                    <a:cubicBezTo>
                      <a:pt x="9087" y="453"/>
                      <a:pt x="8137" y="643"/>
                      <a:pt x="7197" y="760"/>
                    </a:cubicBezTo>
                    <a:cubicBezTo>
                      <a:pt x="6589" y="828"/>
                      <a:pt x="5978" y="859"/>
                      <a:pt x="5365" y="859"/>
                    </a:cubicBezTo>
                    <a:cubicBezTo>
                      <a:pt x="3630" y="859"/>
                      <a:pt x="1888" y="616"/>
                      <a:pt x="190" y="308"/>
                    </a:cubicBezTo>
                    <a:cubicBezTo>
                      <a:pt x="118" y="606"/>
                      <a:pt x="82" y="950"/>
                      <a:pt x="0" y="1248"/>
                    </a:cubicBezTo>
                    <a:cubicBezTo>
                      <a:pt x="118" y="1284"/>
                      <a:pt x="226" y="1321"/>
                      <a:pt x="344" y="1357"/>
                    </a:cubicBezTo>
                    <a:cubicBezTo>
                      <a:pt x="1130" y="1547"/>
                      <a:pt x="1962" y="1628"/>
                      <a:pt x="2758" y="1737"/>
                    </a:cubicBezTo>
                    <a:cubicBezTo>
                      <a:pt x="3617" y="1811"/>
                      <a:pt x="4475" y="1853"/>
                      <a:pt x="5334" y="1853"/>
                    </a:cubicBezTo>
                    <a:cubicBezTo>
                      <a:pt x="5831" y="1853"/>
                      <a:pt x="6329" y="1839"/>
                      <a:pt x="6826" y="1809"/>
                    </a:cubicBezTo>
                    <a:cubicBezTo>
                      <a:pt x="8137" y="1700"/>
                      <a:pt x="9539" y="1511"/>
                      <a:pt x="10741" y="1022"/>
                    </a:cubicBezTo>
                    <a:cubicBezTo>
                      <a:pt x="10669" y="679"/>
                      <a:pt x="10587" y="344"/>
                      <a:pt x="10515" y="1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1" name="Google Shape;671;p11"/>
              <p:cNvSpPr/>
              <p:nvPr/>
            </p:nvSpPr>
            <p:spPr>
              <a:xfrm>
                <a:off x="1032519" y="2454059"/>
                <a:ext cx="638269" cy="720429"/>
              </a:xfrm>
              <a:custGeom>
                <a:avLst/>
                <a:gdLst/>
                <a:ahLst/>
                <a:cxnLst/>
                <a:rect l="l" t="t" r="r" b="b"/>
                <a:pathLst>
                  <a:path w="10814" h="12206" extrusionOk="0">
                    <a:moveTo>
                      <a:pt x="2532" y="0"/>
                    </a:moveTo>
                    <a:lnTo>
                      <a:pt x="0" y="10280"/>
                    </a:lnTo>
                    <a:lnTo>
                      <a:pt x="7730" y="12205"/>
                    </a:lnTo>
                    <a:lnTo>
                      <a:pt x="10813" y="2179"/>
                    </a:lnTo>
                    <a:lnTo>
                      <a:pt x="2532" y="0"/>
                    </a:lnTo>
                    <a:close/>
                  </a:path>
                </a:pathLst>
              </a:custGeom>
              <a:solidFill>
                <a:srgbClr val="86C7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2" name="Google Shape;672;p11"/>
              <p:cNvSpPr/>
              <p:nvPr/>
            </p:nvSpPr>
            <p:spPr>
              <a:xfrm>
                <a:off x="896945" y="2494077"/>
                <a:ext cx="431750" cy="507003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8590" extrusionOk="0">
                    <a:moveTo>
                      <a:pt x="1095" y="0"/>
                    </a:moveTo>
                    <a:cubicBezTo>
                      <a:pt x="869" y="416"/>
                      <a:pt x="715" y="868"/>
                      <a:pt x="534" y="1275"/>
                    </a:cubicBezTo>
                    <a:cubicBezTo>
                      <a:pt x="191" y="2179"/>
                      <a:pt x="1" y="3273"/>
                      <a:pt x="82" y="4295"/>
                    </a:cubicBezTo>
                    <a:cubicBezTo>
                      <a:pt x="154" y="4973"/>
                      <a:pt x="570" y="5615"/>
                      <a:pt x="1059" y="6103"/>
                    </a:cubicBezTo>
                    <a:cubicBezTo>
                      <a:pt x="1583" y="6591"/>
                      <a:pt x="2189" y="6925"/>
                      <a:pt x="2831" y="7233"/>
                    </a:cubicBezTo>
                    <a:cubicBezTo>
                      <a:pt x="4033" y="7830"/>
                      <a:pt x="5281" y="8282"/>
                      <a:pt x="6592" y="8589"/>
                    </a:cubicBezTo>
                    <a:cubicBezTo>
                      <a:pt x="6863" y="7983"/>
                      <a:pt x="7125" y="7378"/>
                      <a:pt x="7315" y="6781"/>
                    </a:cubicBezTo>
                    <a:cubicBezTo>
                      <a:pt x="6935" y="6591"/>
                      <a:pt x="6556" y="6365"/>
                      <a:pt x="6221" y="6103"/>
                    </a:cubicBezTo>
                    <a:cubicBezTo>
                      <a:pt x="5425" y="5497"/>
                      <a:pt x="4485" y="4936"/>
                      <a:pt x="3807" y="4258"/>
                    </a:cubicBezTo>
                    <a:lnTo>
                      <a:pt x="3807" y="4213"/>
                    </a:lnTo>
                    <a:cubicBezTo>
                      <a:pt x="3509" y="3987"/>
                      <a:pt x="3319" y="3725"/>
                      <a:pt x="3283" y="3390"/>
                    </a:cubicBezTo>
                    <a:cubicBezTo>
                      <a:pt x="3283" y="3237"/>
                      <a:pt x="3283" y="3083"/>
                      <a:pt x="3319" y="2938"/>
                    </a:cubicBezTo>
                    <a:cubicBezTo>
                      <a:pt x="3355" y="2450"/>
                      <a:pt x="3581" y="1953"/>
                      <a:pt x="3807" y="1546"/>
                    </a:cubicBezTo>
                    <a:cubicBezTo>
                      <a:pt x="2867" y="1094"/>
                      <a:pt x="1927" y="597"/>
                      <a:pt x="1095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3" name="Google Shape;673;p11"/>
              <p:cNvSpPr/>
              <p:nvPr/>
            </p:nvSpPr>
            <p:spPr>
              <a:xfrm>
                <a:off x="1464210" y="2078381"/>
                <a:ext cx="106772" cy="208645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3535" extrusionOk="0">
                    <a:moveTo>
                      <a:pt x="561" y="0"/>
                    </a:moveTo>
                    <a:cubicBezTo>
                      <a:pt x="371" y="0"/>
                      <a:pt x="190" y="36"/>
                      <a:pt x="0" y="36"/>
                    </a:cubicBezTo>
                    <a:cubicBezTo>
                      <a:pt x="1275" y="488"/>
                      <a:pt x="1655" y="2034"/>
                      <a:pt x="1203" y="3345"/>
                    </a:cubicBezTo>
                    <a:cubicBezTo>
                      <a:pt x="1159" y="3460"/>
                      <a:pt x="1250" y="3535"/>
                      <a:pt x="1337" y="3535"/>
                    </a:cubicBezTo>
                    <a:cubicBezTo>
                      <a:pt x="1395" y="3535"/>
                      <a:pt x="1451" y="3502"/>
                      <a:pt x="1465" y="3427"/>
                    </a:cubicBezTo>
                    <a:cubicBezTo>
                      <a:pt x="1727" y="2667"/>
                      <a:pt x="1809" y="1727"/>
                      <a:pt x="1465" y="977"/>
                    </a:cubicBezTo>
                    <a:cubicBezTo>
                      <a:pt x="1239" y="525"/>
                      <a:pt x="941" y="226"/>
                      <a:pt x="561" y="0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4" name="Google Shape;674;p11"/>
              <p:cNvSpPr/>
              <p:nvPr/>
            </p:nvSpPr>
            <p:spPr>
              <a:xfrm>
                <a:off x="1210708" y="2098095"/>
                <a:ext cx="88652" cy="231132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916" extrusionOk="0">
                    <a:moveTo>
                      <a:pt x="1167" y="1"/>
                    </a:moveTo>
                    <a:cubicBezTo>
                      <a:pt x="1013" y="154"/>
                      <a:pt x="905" y="263"/>
                      <a:pt x="787" y="417"/>
                    </a:cubicBezTo>
                    <a:cubicBezTo>
                      <a:pt x="1" y="1547"/>
                      <a:pt x="489" y="2641"/>
                      <a:pt x="869" y="3807"/>
                    </a:cubicBezTo>
                    <a:cubicBezTo>
                      <a:pt x="883" y="3883"/>
                      <a:pt x="940" y="3916"/>
                      <a:pt x="998" y="3916"/>
                    </a:cubicBezTo>
                    <a:cubicBezTo>
                      <a:pt x="1085" y="3916"/>
                      <a:pt x="1174" y="3843"/>
                      <a:pt x="1131" y="3735"/>
                    </a:cubicBezTo>
                    <a:cubicBezTo>
                      <a:pt x="824" y="2785"/>
                      <a:pt x="372" y="1881"/>
                      <a:pt x="824" y="905"/>
                    </a:cubicBezTo>
                    <a:cubicBezTo>
                      <a:pt x="977" y="570"/>
                      <a:pt x="1240" y="299"/>
                      <a:pt x="1502" y="118"/>
                    </a:cubicBezTo>
                    <a:lnTo>
                      <a:pt x="1502" y="118"/>
                    </a:lnTo>
                    <a:cubicBezTo>
                      <a:pt x="1466" y="127"/>
                      <a:pt x="1432" y="132"/>
                      <a:pt x="1400" y="132"/>
                    </a:cubicBezTo>
                    <a:cubicBezTo>
                      <a:pt x="1302" y="132"/>
                      <a:pt x="1222" y="89"/>
                      <a:pt x="1167" y="1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5" name="Google Shape;675;p11"/>
              <p:cNvSpPr/>
              <p:nvPr/>
            </p:nvSpPr>
            <p:spPr>
              <a:xfrm>
                <a:off x="1188339" y="2253914"/>
                <a:ext cx="153695" cy="153222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596" extrusionOk="0">
                    <a:moveTo>
                      <a:pt x="1320" y="1"/>
                    </a:moveTo>
                    <a:cubicBezTo>
                      <a:pt x="606" y="1"/>
                      <a:pt x="0" y="597"/>
                      <a:pt x="0" y="1321"/>
                    </a:cubicBezTo>
                    <a:cubicBezTo>
                      <a:pt x="0" y="2035"/>
                      <a:pt x="606" y="2595"/>
                      <a:pt x="1320" y="2595"/>
                    </a:cubicBezTo>
                    <a:cubicBezTo>
                      <a:pt x="2034" y="2595"/>
                      <a:pt x="2604" y="2035"/>
                      <a:pt x="2604" y="1321"/>
                    </a:cubicBezTo>
                    <a:cubicBezTo>
                      <a:pt x="2604" y="597"/>
                      <a:pt x="2034" y="1"/>
                      <a:pt x="13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6" name="Google Shape;676;p11"/>
              <p:cNvSpPr/>
              <p:nvPr/>
            </p:nvSpPr>
            <p:spPr>
              <a:xfrm>
                <a:off x="1228356" y="2296056"/>
                <a:ext cx="73660" cy="71063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04" extrusionOk="0">
                    <a:moveTo>
                      <a:pt x="642" y="1"/>
                    </a:moveTo>
                    <a:cubicBezTo>
                      <a:pt x="299" y="1"/>
                      <a:pt x="0" y="263"/>
                      <a:pt x="0" y="607"/>
                    </a:cubicBezTo>
                    <a:cubicBezTo>
                      <a:pt x="0" y="941"/>
                      <a:pt x="299" y="1203"/>
                      <a:pt x="642" y="1203"/>
                    </a:cubicBezTo>
                    <a:cubicBezTo>
                      <a:pt x="977" y="1203"/>
                      <a:pt x="1248" y="941"/>
                      <a:pt x="1248" y="607"/>
                    </a:cubicBezTo>
                    <a:cubicBezTo>
                      <a:pt x="1248" y="263"/>
                      <a:pt x="977" y="1"/>
                      <a:pt x="642" y="1"/>
                    </a:cubicBezTo>
                    <a:close/>
                  </a:path>
                </a:pathLst>
              </a:custGeom>
              <a:solidFill>
                <a:srgbClr val="405C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7" name="Google Shape;677;p11"/>
              <p:cNvSpPr/>
              <p:nvPr/>
            </p:nvSpPr>
            <p:spPr>
              <a:xfrm>
                <a:off x="1637618" y="2211772"/>
                <a:ext cx="31046" cy="362398"/>
              </a:xfrm>
              <a:custGeom>
                <a:avLst/>
                <a:gdLst/>
                <a:ahLst/>
                <a:cxnLst/>
                <a:rect l="l" t="t" r="r" b="b"/>
                <a:pathLst>
                  <a:path w="526" h="6140" extrusionOk="0">
                    <a:moveTo>
                      <a:pt x="191" y="0"/>
                    </a:moveTo>
                    <a:cubicBezTo>
                      <a:pt x="145" y="0"/>
                      <a:pt x="145" y="73"/>
                      <a:pt x="109" y="226"/>
                    </a:cubicBezTo>
                    <a:cubicBezTo>
                      <a:pt x="109" y="371"/>
                      <a:pt x="73" y="597"/>
                      <a:pt x="73" y="905"/>
                    </a:cubicBezTo>
                    <a:cubicBezTo>
                      <a:pt x="37" y="1429"/>
                      <a:pt x="1" y="2215"/>
                      <a:pt x="73" y="3083"/>
                    </a:cubicBezTo>
                    <a:cubicBezTo>
                      <a:pt x="109" y="3915"/>
                      <a:pt x="227" y="4702"/>
                      <a:pt x="299" y="5235"/>
                    </a:cubicBezTo>
                    <a:cubicBezTo>
                      <a:pt x="335" y="5533"/>
                      <a:pt x="417" y="5760"/>
                      <a:pt x="453" y="5913"/>
                    </a:cubicBezTo>
                    <a:cubicBezTo>
                      <a:pt x="453" y="6058"/>
                      <a:pt x="489" y="6139"/>
                      <a:pt x="489" y="6139"/>
                    </a:cubicBezTo>
                    <a:cubicBezTo>
                      <a:pt x="525" y="6139"/>
                      <a:pt x="453" y="5796"/>
                      <a:pt x="371" y="5235"/>
                    </a:cubicBezTo>
                    <a:cubicBezTo>
                      <a:pt x="335" y="4666"/>
                      <a:pt x="227" y="3915"/>
                      <a:pt x="191" y="3047"/>
                    </a:cubicBezTo>
                    <a:cubicBezTo>
                      <a:pt x="145" y="2215"/>
                      <a:pt x="145" y="1465"/>
                      <a:pt x="145" y="905"/>
                    </a:cubicBezTo>
                    <a:cubicBezTo>
                      <a:pt x="145" y="335"/>
                      <a:pt x="191" y="0"/>
                      <a:pt x="191" y="0"/>
                    </a:cubicBezTo>
                    <a:close/>
                  </a:path>
                </a:pathLst>
              </a:custGeom>
              <a:solidFill>
                <a:srgbClr val="4254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8" name="Google Shape;678;p11"/>
              <p:cNvSpPr/>
              <p:nvPr/>
            </p:nvSpPr>
            <p:spPr>
              <a:xfrm>
                <a:off x="1468459" y="2273687"/>
                <a:ext cx="108956" cy="196073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3322" extrusionOk="0">
                    <a:moveTo>
                      <a:pt x="1248" y="0"/>
                    </a:moveTo>
                    <a:cubicBezTo>
                      <a:pt x="832" y="36"/>
                      <a:pt x="489" y="796"/>
                      <a:pt x="344" y="1094"/>
                    </a:cubicBezTo>
                    <a:cubicBezTo>
                      <a:pt x="73" y="1664"/>
                      <a:pt x="1" y="2260"/>
                      <a:pt x="37" y="2866"/>
                    </a:cubicBezTo>
                    <a:cubicBezTo>
                      <a:pt x="55" y="2920"/>
                      <a:pt x="102" y="2948"/>
                      <a:pt x="141" y="2948"/>
                    </a:cubicBezTo>
                    <a:cubicBezTo>
                      <a:pt x="179" y="2948"/>
                      <a:pt x="209" y="2920"/>
                      <a:pt x="191" y="2866"/>
                    </a:cubicBezTo>
                    <a:cubicBezTo>
                      <a:pt x="73" y="1926"/>
                      <a:pt x="417" y="940"/>
                      <a:pt x="1095" y="262"/>
                    </a:cubicBezTo>
                    <a:cubicBezTo>
                      <a:pt x="1128" y="224"/>
                      <a:pt x="1160" y="208"/>
                      <a:pt x="1191" y="208"/>
                    </a:cubicBezTo>
                    <a:cubicBezTo>
                      <a:pt x="1373" y="208"/>
                      <a:pt x="1516" y="775"/>
                      <a:pt x="1547" y="868"/>
                    </a:cubicBezTo>
                    <a:cubicBezTo>
                      <a:pt x="1619" y="1130"/>
                      <a:pt x="1619" y="1392"/>
                      <a:pt x="1655" y="1700"/>
                    </a:cubicBezTo>
                    <a:cubicBezTo>
                      <a:pt x="1700" y="2224"/>
                      <a:pt x="1583" y="2749"/>
                      <a:pt x="1393" y="3246"/>
                    </a:cubicBezTo>
                    <a:cubicBezTo>
                      <a:pt x="1371" y="3291"/>
                      <a:pt x="1421" y="3321"/>
                      <a:pt x="1471" y="3321"/>
                    </a:cubicBezTo>
                    <a:cubicBezTo>
                      <a:pt x="1502" y="3321"/>
                      <a:pt x="1533" y="3310"/>
                      <a:pt x="1547" y="3282"/>
                    </a:cubicBezTo>
                    <a:cubicBezTo>
                      <a:pt x="1773" y="2640"/>
                      <a:pt x="1845" y="1998"/>
                      <a:pt x="1773" y="1320"/>
                    </a:cubicBezTo>
                    <a:cubicBezTo>
                      <a:pt x="1737" y="986"/>
                      <a:pt x="1619" y="678"/>
                      <a:pt x="1511" y="380"/>
                    </a:cubicBezTo>
                    <a:cubicBezTo>
                      <a:pt x="1474" y="262"/>
                      <a:pt x="1393" y="0"/>
                      <a:pt x="1248" y="0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9" name="Google Shape;679;p11"/>
              <p:cNvSpPr/>
              <p:nvPr/>
            </p:nvSpPr>
            <p:spPr>
              <a:xfrm>
                <a:off x="1457245" y="2371959"/>
                <a:ext cx="149445" cy="221807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3758" extrusionOk="0">
                    <a:moveTo>
                      <a:pt x="394" y="1"/>
                    </a:moveTo>
                    <a:cubicBezTo>
                      <a:pt x="322" y="1"/>
                      <a:pt x="245" y="48"/>
                      <a:pt x="227" y="143"/>
                    </a:cubicBezTo>
                    <a:cubicBezTo>
                      <a:pt x="118" y="1047"/>
                      <a:pt x="1" y="2440"/>
                      <a:pt x="643" y="3199"/>
                    </a:cubicBezTo>
                    <a:cubicBezTo>
                      <a:pt x="918" y="3540"/>
                      <a:pt x="1303" y="3757"/>
                      <a:pt x="1691" y="3757"/>
                    </a:cubicBezTo>
                    <a:cubicBezTo>
                      <a:pt x="1940" y="3757"/>
                      <a:pt x="2192" y="3667"/>
                      <a:pt x="2415" y="3461"/>
                    </a:cubicBezTo>
                    <a:cubicBezTo>
                      <a:pt x="2532" y="3372"/>
                      <a:pt x="2429" y="3220"/>
                      <a:pt x="2321" y="3220"/>
                    </a:cubicBezTo>
                    <a:cubicBezTo>
                      <a:pt x="2287" y="3220"/>
                      <a:pt x="2253" y="3235"/>
                      <a:pt x="2225" y="3272"/>
                    </a:cubicBezTo>
                    <a:cubicBezTo>
                      <a:pt x="2028" y="3452"/>
                      <a:pt x="1840" y="3528"/>
                      <a:pt x="1667" y="3528"/>
                    </a:cubicBezTo>
                    <a:cubicBezTo>
                      <a:pt x="1076" y="3528"/>
                      <a:pt x="646" y="2657"/>
                      <a:pt x="534" y="2105"/>
                    </a:cubicBezTo>
                    <a:cubicBezTo>
                      <a:pt x="381" y="1463"/>
                      <a:pt x="417" y="785"/>
                      <a:pt x="534" y="143"/>
                    </a:cubicBezTo>
                    <a:cubicBezTo>
                      <a:pt x="534" y="48"/>
                      <a:pt x="466" y="1"/>
                      <a:pt x="3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0" name="Google Shape;680;p11"/>
              <p:cNvSpPr/>
              <p:nvPr/>
            </p:nvSpPr>
            <p:spPr>
              <a:xfrm>
                <a:off x="1403535" y="2361158"/>
                <a:ext cx="171696" cy="213957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3625" extrusionOk="0">
                    <a:moveTo>
                      <a:pt x="2773" y="1"/>
                    </a:moveTo>
                    <a:cubicBezTo>
                      <a:pt x="2703" y="1"/>
                      <a:pt x="2629" y="46"/>
                      <a:pt x="2611" y="136"/>
                    </a:cubicBezTo>
                    <a:cubicBezTo>
                      <a:pt x="2611" y="778"/>
                      <a:pt x="2529" y="1384"/>
                      <a:pt x="2348" y="1990"/>
                    </a:cubicBezTo>
                    <a:cubicBezTo>
                      <a:pt x="2179" y="2524"/>
                      <a:pt x="1525" y="3372"/>
                      <a:pt x="907" y="3372"/>
                    </a:cubicBezTo>
                    <a:cubicBezTo>
                      <a:pt x="698" y="3372"/>
                      <a:pt x="494" y="3276"/>
                      <a:pt x="314" y="3039"/>
                    </a:cubicBezTo>
                    <a:cubicBezTo>
                      <a:pt x="284" y="3001"/>
                      <a:pt x="246" y="2986"/>
                      <a:pt x="209" y="2986"/>
                    </a:cubicBezTo>
                    <a:cubicBezTo>
                      <a:pt x="103" y="2986"/>
                      <a:pt x="1" y="3115"/>
                      <a:pt x="88" y="3229"/>
                    </a:cubicBezTo>
                    <a:cubicBezTo>
                      <a:pt x="307" y="3512"/>
                      <a:pt x="579" y="3624"/>
                      <a:pt x="861" y="3624"/>
                    </a:cubicBezTo>
                    <a:cubicBezTo>
                      <a:pt x="1253" y="3624"/>
                      <a:pt x="1663" y="3404"/>
                      <a:pt x="1969" y="3120"/>
                    </a:cubicBezTo>
                    <a:cubicBezTo>
                      <a:pt x="2800" y="2397"/>
                      <a:pt x="2873" y="1158"/>
                      <a:pt x="2909" y="136"/>
                    </a:cubicBezTo>
                    <a:cubicBezTo>
                      <a:pt x="2909" y="46"/>
                      <a:pt x="2843" y="1"/>
                      <a:pt x="27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1" name="Google Shape;681;p11"/>
              <p:cNvSpPr/>
              <p:nvPr/>
            </p:nvSpPr>
            <p:spPr>
              <a:xfrm>
                <a:off x="1390550" y="2525005"/>
                <a:ext cx="44916" cy="3582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607" extrusionOk="0">
                    <a:moveTo>
                      <a:pt x="380" y="0"/>
                    </a:moveTo>
                    <a:cubicBezTo>
                      <a:pt x="1" y="0"/>
                      <a:pt x="1" y="606"/>
                      <a:pt x="380" y="606"/>
                    </a:cubicBezTo>
                    <a:cubicBezTo>
                      <a:pt x="760" y="606"/>
                      <a:pt x="760" y="0"/>
                      <a:pt x="380" y="0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2" name="Google Shape;682;p11"/>
              <p:cNvSpPr/>
              <p:nvPr/>
            </p:nvSpPr>
            <p:spPr>
              <a:xfrm>
                <a:off x="1573047" y="2551683"/>
                <a:ext cx="44385" cy="33702"/>
              </a:xfrm>
              <a:custGeom>
                <a:avLst/>
                <a:gdLst/>
                <a:ahLst/>
                <a:cxnLst/>
                <a:rect l="l" t="t" r="r" b="b"/>
                <a:pathLst>
                  <a:path w="752" h="571" extrusionOk="0">
                    <a:moveTo>
                      <a:pt x="380" y="1"/>
                    </a:moveTo>
                    <a:cubicBezTo>
                      <a:pt x="1" y="1"/>
                      <a:pt x="1" y="570"/>
                      <a:pt x="380" y="570"/>
                    </a:cubicBezTo>
                    <a:cubicBezTo>
                      <a:pt x="751" y="570"/>
                      <a:pt x="751" y="1"/>
                      <a:pt x="380" y="1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3" name="Google Shape;683;p11"/>
              <p:cNvSpPr/>
              <p:nvPr/>
            </p:nvSpPr>
            <p:spPr>
              <a:xfrm>
                <a:off x="1155227" y="2822773"/>
                <a:ext cx="297828" cy="238746"/>
              </a:xfrm>
              <a:custGeom>
                <a:avLst/>
                <a:gdLst/>
                <a:ahLst/>
                <a:cxnLst/>
                <a:rect l="l" t="t" r="r" b="b"/>
                <a:pathLst>
                  <a:path w="5046" h="4045" extrusionOk="0">
                    <a:moveTo>
                      <a:pt x="1086" y="0"/>
                    </a:moveTo>
                    <a:lnTo>
                      <a:pt x="1" y="2152"/>
                    </a:lnTo>
                    <a:cubicBezTo>
                      <a:pt x="823" y="2568"/>
                      <a:pt x="1691" y="2866"/>
                      <a:pt x="2487" y="3355"/>
                    </a:cubicBezTo>
                    <a:cubicBezTo>
                      <a:pt x="2858" y="3581"/>
                      <a:pt x="3237" y="3807"/>
                      <a:pt x="3653" y="3996"/>
                    </a:cubicBezTo>
                    <a:cubicBezTo>
                      <a:pt x="3736" y="4030"/>
                      <a:pt x="3795" y="4044"/>
                      <a:pt x="3835" y="4044"/>
                    </a:cubicBezTo>
                    <a:cubicBezTo>
                      <a:pt x="4067" y="4044"/>
                      <a:pt x="3667" y="3565"/>
                      <a:pt x="3536" y="3472"/>
                    </a:cubicBezTo>
                    <a:cubicBezTo>
                      <a:pt x="3273" y="3246"/>
                      <a:pt x="2939" y="3056"/>
                      <a:pt x="2632" y="2866"/>
                    </a:cubicBezTo>
                    <a:lnTo>
                      <a:pt x="2632" y="2866"/>
                    </a:lnTo>
                    <a:cubicBezTo>
                      <a:pt x="3047" y="3092"/>
                      <a:pt x="3463" y="3282"/>
                      <a:pt x="3879" y="3472"/>
                    </a:cubicBezTo>
                    <a:cubicBezTo>
                      <a:pt x="4069" y="3508"/>
                      <a:pt x="4331" y="3662"/>
                      <a:pt x="4521" y="3662"/>
                    </a:cubicBezTo>
                    <a:cubicBezTo>
                      <a:pt x="4783" y="3662"/>
                      <a:pt x="4557" y="3355"/>
                      <a:pt x="4440" y="3318"/>
                    </a:cubicBezTo>
                    <a:cubicBezTo>
                      <a:pt x="3988" y="2984"/>
                      <a:pt x="3536" y="2676"/>
                      <a:pt x="3011" y="2450"/>
                    </a:cubicBezTo>
                    <a:lnTo>
                      <a:pt x="3011" y="2450"/>
                    </a:lnTo>
                    <a:cubicBezTo>
                      <a:pt x="3617" y="2676"/>
                      <a:pt x="4178" y="2866"/>
                      <a:pt x="4747" y="3092"/>
                    </a:cubicBezTo>
                    <a:cubicBezTo>
                      <a:pt x="4781" y="3101"/>
                      <a:pt x="4813" y="3105"/>
                      <a:pt x="4842" y="3105"/>
                    </a:cubicBezTo>
                    <a:cubicBezTo>
                      <a:pt x="4936" y="3105"/>
                      <a:pt x="4990" y="3057"/>
                      <a:pt x="4928" y="2939"/>
                    </a:cubicBezTo>
                    <a:cubicBezTo>
                      <a:pt x="4928" y="2866"/>
                      <a:pt x="4819" y="2794"/>
                      <a:pt x="4747" y="2713"/>
                    </a:cubicBezTo>
                    <a:cubicBezTo>
                      <a:pt x="4593" y="2604"/>
                      <a:pt x="4440" y="2487"/>
                      <a:pt x="4250" y="2414"/>
                    </a:cubicBezTo>
                    <a:cubicBezTo>
                      <a:pt x="4069" y="2342"/>
                      <a:pt x="3915" y="2261"/>
                      <a:pt x="3726" y="2188"/>
                    </a:cubicBezTo>
                    <a:cubicBezTo>
                      <a:pt x="3653" y="2188"/>
                      <a:pt x="3572" y="2152"/>
                      <a:pt x="3463" y="2116"/>
                    </a:cubicBezTo>
                    <a:cubicBezTo>
                      <a:pt x="3391" y="2080"/>
                      <a:pt x="3273" y="2035"/>
                      <a:pt x="3237" y="2035"/>
                    </a:cubicBezTo>
                    <a:cubicBezTo>
                      <a:pt x="3276" y="2030"/>
                      <a:pt x="3314" y="2028"/>
                      <a:pt x="3353" y="2028"/>
                    </a:cubicBezTo>
                    <a:cubicBezTo>
                      <a:pt x="3614" y="2028"/>
                      <a:pt x="3881" y="2125"/>
                      <a:pt x="4141" y="2188"/>
                    </a:cubicBezTo>
                    <a:cubicBezTo>
                      <a:pt x="4331" y="2224"/>
                      <a:pt x="4476" y="2261"/>
                      <a:pt x="4630" y="2306"/>
                    </a:cubicBezTo>
                    <a:cubicBezTo>
                      <a:pt x="4702" y="2306"/>
                      <a:pt x="4973" y="2306"/>
                      <a:pt x="5009" y="2261"/>
                    </a:cubicBezTo>
                    <a:cubicBezTo>
                      <a:pt x="5046" y="2224"/>
                      <a:pt x="5046" y="2188"/>
                      <a:pt x="5009" y="2188"/>
                    </a:cubicBezTo>
                    <a:cubicBezTo>
                      <a:pt x="5009" y="2152"/>
                      <a:pt x="4973" y="2152"/>
                      <a:pt x="4973" y="2116"/>
                    </a:cubicBezTo>
                    <a:cubicBezTo>
                      <a:pt x="4783" y="1962"/>
                      <a:pt x="4476" y="1890"/>
                      <a:pt x="4214" y="1772"/>
                    </a:cubicBezTo>
                    <a:cubicBezTo>
                      <a:pt x="3915" y="1664"/>
                      <a:pt x="3617" y="1583"/>
                      <a:pt x="3273" y="1510"/>
                    </a:cubicBezTo>
                    <a:cubicBezTo>
                      <a:pt x="3653" y="1438"/>
                      <a:pt x="4069" y="1402"/>
                      <a:pt x="4404" y="1248"/>
                    </a:cubicBezTo>
                    <a:cubicBezTo>
                      <a:pt x="4521" y="1212"/>
                      <a:pt x="4856" y="1130"/>
                      <a:pt x="4593" y="1022"/>
                    </a:cubicBezTo>
                    <a:cubicBezTo>
                      <a:pt x="4569" y="1010"/>
                      <a:pt x="4536" y="1006"/>
                      <a:pt x="4498" y="1006"/>
                    </a:cubicBezTo>
                    <a:cubicBezTo>
                      <a:pt x="4423" y="1006"/>
                      <a:pt x="4328" y="1022"/>
                      <a:pt x="4250" y="1022"/>
                    </a:cubicBezTo>
                    <a:cubicBezTo>
                      <a:pt x="4133" y="1030"/>
                      <a:pt x="4015" y="1034"/>
                      <a:pt x="3896" y="1034"/>
                    </a:cubicBezTo>
                    <a:cubicBezTo>
                      <a:pt x="3480" y="1034"/>
                      <a:pt x="3054" y="980"/>
                      <a:pt x="2668" y="832"/>
                    </a:cubicBezTo>
                    <a:cubicBezTo>
                      <a:pt x="2107" y="642"/>
                      <a:pt x="1583" y="344"/>
                      <a:pt x="1086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684" name="Google Shape;684;p11"/>
          <p:cNvSpPr/>
          <p:nvPr/>
        </p:nvSpPr>
        <p:spPr>
          <a:xfrm rot="10800000">
            <a:off x="3029369" y="2896145"/>
            <a:ext cx="2632084" cy="1644575"/>
          </a:xfrm>
          <a:custGeom>
            <a:avLst/>
            <a:gdLst/>
            <a:ahLst/>
            <a:cxnLst/>
            <a:rect l="l" t="t" r="r" b="b"/>
            <a:pathLst>
              <a:path w="16763" h="10474" extrusionOk="0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5" name="Google Shape;685;p11"/>
          <p:cNvSpPr txBox="1">
            <a:spLocks noGrp="1"/>
          </p:cNvSpPr>
          <p:nvPr>
            <p:ph type="subTitle" idx="1"/>
          </p:nvPr>
        </p:nvSpPr>
        <p:spPr>
          <a:xfrm>
            <a:off x="2164700" y="1553392"/>
            <a:ext cx="18813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6" name="Google Shape;686;p11"/>
          <p:cNvSpPr txBox="1">
            <a:spLocks noGrp="1"/>
          </p:cNvSpPr>
          <p:nvPr>
            <p:ph type="subTitle" idx="2"/>
          </p:nvPr>
        </p:nvSpPr>
        <p:spPr>
          <a:xfrm>
            <a:off x="4736450" y="582152"/>
            <a:ext cx="18813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7" name="Google Shape;687;p11"/>
          <p:cNvSpPr txBox="1">
            <a:spLocks noGrp="1"/>
          </p:cNvSpPr>
          <p:nvPr>
            <p:ph type="subTitle" idx="3"/>
          </p:nvPr>
        </p:nvSpPr>
        <p:spPr>
          <a:xfrm>
            <a:off x="3294175" y="3331192"/>
            <a:ext cx="18813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8" name="Google Shape;688;p11"/>
          <p:cNvSpPr txBox="1">
            <a:spLocks noGrp="1"/>
          </p:cNvSpPr>
          <p:nvPr>
            <p:ph type="subTitle" idx="4"/>
          </p:nvPr>
        </p:nvSpPr>
        <p:spPr>
          <a:xfrm>
            <a:off x="2164700" y="973750"/>
            <a:ext cx="1881300" cy="7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689" name="Google Shape;689;p11"/>
          <p:cNvSpPr txBox="1">
            <a:spLocks noGrp="1"/>
          </p:cNvSpPr>
          <p:nvPr>
            <p:ph type="subTitle" idx="5"/>
          </p:nvPr>
        </p:nvSpPr>
        <p:spPr>
          <a:xfrm>
            <a:off x="4736450" y="2510"/>
            <a:ext cx="1881300" cy="7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690" name="Google Shape;690;p11"/>
          <p:cNvSpPr txBox="1">
            <a:spLocks noGrp="1"/>
          </p:cNvSpPr>
          <p:nvPr>
            <p:ph type="subTitle" idx="6"/>
          </p:nvPr>
        </p:nvSpPr>
        <p:spPr>
          <a:xfrm>
            <a:off x="3294175" y="2751550"/>
            <a:ext cx="1881300" cy="7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691" name="Google Shape;691;p11"/>
          <p:cNvSpPr txBox="1">
            <a:spLocks noGrp="1"/>
          </p:cNvSpPr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cxnSp>
        <p:nvCxnSpPr>
          <p:cNvPr id="692" name="Google Shape;692;p11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 3">
  <p:cSld name="CUSTOM_14_1_1_3">
    <p:bg>
      <p:bgPr>
        <a:solidFill>
          <a:srgbClr val="CFD9E0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13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792" name="Google Shape;792;p13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793" name="Google Shape;793;p13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94" name="Google Shape;794;p13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795" name="Google Shape;795;p13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6" name="Google Shape;796;p13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7" name="Google Shape;797;p13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8" name="Google Shape;798;p13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9" name="Google Shape;799;p13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0" name="Google Shape;800;p13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1" name="Google Shape;801;p13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2" name="Google Shape;802;p13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803" name="Google Shape;803;p13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805" name="Google Shape;805;p13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806" name="Google Shape;806;p13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7" name="Google Shape;807;p13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8" name="Google Shape;808;p13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9" name="Google Shape;809;p13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0" name="Google Shape;810;p13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1" name="Google Shape;811;p13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2" name="Google Shape;812;p13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3" name="Google Shape;813;p13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814" name="Google Shape;814;p13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15" name="Google Shape;815;p13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17" name="Google Shape;817;p13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  <p:cxnSp>
        <p:nvCxnSpPr>
          <p:cNvPr id="818" name="Google Shape;818;p13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9" name="Google Shape;819;p13"/>
          <p:cNvSpPr/>
          <p:nvPr/>
        </p:nvSpPr>
        <p:spPr>
          <a:xfrm>
            <a:off x="2967409" y="934402"/>
            <a:ext cx="5445041" cy="3402217"/>
          </a:xfrm>
          <a:custGeom>
            <a:avLst/>
            <a:gdLst/>
            <a:ahLst/>
            <a:cxnLst/>
            <a:rect l="l" t="t" r="r" b="b"/>
            <a:pathLst>
              <a:path w="16763" h="10474" extrusionOk="0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0" name="Google Shape;820;p13"/>
          <p:cNvSpPr txBox="1">
            <a:spLocks noGrp="1"/>
          </p:cNvSpPr>
          <p:nvPr>
            <p:ph type="ctrTitle"/>
          </p:nvPr>
        </p:nvSpPr>
        <p:spPr>
          <a:xfrm flipH="1">
            <a:off x="3932377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1" name="Google Shape;821;p13"/>
          <p:cNvSpPr txBox="1">
            <a:spLocks noGrp="1"/>
          </p:cNvSpPr>
          <p:nvPr>
            <p:ph type="subTitle" idx="1"/>
          </p:nvPr>
        </p:nvSpPr>
        <p:spPr>
          <a:xfrm flipH="1">
            <a:off x="4054467" y="2314225"/>
            <a:ext cx="3745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822" name="Google Shape;822;p13"/>
          <p:cNvGrpSpPr/>
          <p:nvPr/>
        </p:nvGrpSpPr>
        <p:grpSpPr>
          <a:xfrm flipH="1">
            <a:off x="793222" y="1076783"/>
            <a:ext cx="2944982" cy="3698506"/>
            <a:chOff x="2973925" y="1835400"/>
            <a:chExt cx="568025" cy="713350"/>
          </a:xfrm>
        </p:grpSpPr>
        <p:sp>
          <p:nvSpPr>
            <p:cNvPr id="823" name="Google Shape;823;p13"/>
            <p:cNvSpPr/>
            <p:nvPr/>
          </p:nvSpPr>
          <p:spPr>
            <a:xfrm>
              <a:off x="3421225" y="2071125"/>
              <a:ext cx="56525" cy="2075"/>
            </a:xfrm>
            <a:custGeom>
              <a:avLst/>
              <a:gdLst/>
              <a:ahLst/>
              <a:cxnLst/>
              <a:rect l="l" t="t" r="r" b="b"/>
              <a:pathLst>
                <a:path w="2261" h="83" extrusionOk="0">
                  <a:moveTo>
                    <a:pt x="0" y="1"/>
                  </a:moveTo>
                  <a:lnTo>
                    <a:pt x="0" y="37"/>
                  </a:lnTo>
                  <a:lnTo>
                    <a:pt x="0" y="82"/>
                  </a:lnTo>
                  <a:lnTo>
                    <a:pt x="2225" y="82"/>
                  </a:lnTo>
                  <a:cubicBezTo>
                    <a:pt x="2261" y="82"/>
                    <a:pt x="2261" y="82"/>
                    <a:pt x="2261" y="37"/>
                  </a:cubicBezTo>
                  <a:cubicBezTo>
                    <a:pt x="2261" y="37"/>
                    <a:pt x="2261" y="1"/>
                    <a:pt x="2225" y="1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3458075" y="2079725"/>
              <a:ext cx="27375" cy="1825"/>
            </a:xfrm>
            <a:custGeom>
              <a:avLst/>
              <a:gdLst/>
              <a:ahLst/>
              <a:cxnLst/>
              <a:rect l="l" t="t" r="r" b="b"/>
              <a:pathLst>
                <a:path w="1095" h="73" extrusionOk="0">
                  <a:moveTo>
                    <a:pt x="36" y="0"/>
                  </a:moveTo>
                  <a:cubicBezTo>
                    <a:pt x="0" y="0"/>
                    <a:pt x="0" y="0"/>
                    <a:pt x="0" y="37"/>
                  </a:cubicBezTo>
                  <a:cubicBezTo>
                    <a:pt x="0" y="37"/>
                    <a:pt x="0" y="73"/>
                    <a:pt x="36" y="73"/>
                  </a:cubicBezTo>
                  <a:lnTo>
                    <a:pt x="1058" y="73"/>
                  </a:lnTo>
                  <a:cubicBezTo>
                    <a:pt x="1094" y="73"/>
                    <a:pt x="1094" y="37"/>
                    <a:pt x="1094" y="37"/>
                  </a:cubicBezTo>
                  <a:cubicBezTo>
                    <a:pt x="1094" y="0"/>
                    <a:pt x="1094" y="0"/>
                    <a:pt x="1058" y="0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3305500" y="2071125"/>
              <a:ext cx="57425" cy="2075"/>
            </a:xfrm>
            <a:custGeom>
              <a:avLst/>
              <a:gdLst/>
              <a:ahLst/>
              <a:cxnLst/>
              <a:rect l="l" t="t" r="r" b="b"/>
              <a:pathLst>
                <a:path w="2297" h="83" extrusionOk="0">
                  <a:moveTo>
                    <a:pt x="37" y="1"/>
                  </a:moveTo>
                  <a:lnTo>
                    <a:pt x="0" y="37"/>
                  </a:lnTo>
                  <a:cubicBezTo>
                    <a:pt x="0" y="82"/>
                    <a:pt x="37" y="82"/>
                    <a:pt x="37" y="82"/>
                  </a:cubicBezTo>
                  <a:lnTo>
                    <a:pt x="2261" y="82"/>
                  </a:lnTo>
                  <a:cubicBezTo>
                    <a:pt x="2297" y="82"/>
                    <a:pt x="2297" y="82"/>
                    <a:pt x="2297" y="37"/>
                  </a:cubicBezTo>
                  <a:cubicBezTo>
                    <a:pt x="2297" y="37"/>
                    <a:pt x="2297" y="1"/>
                    <a:pt x="2261" y="1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3342125" y="2079725"/>
              <a:ext cx="28275" cy="1825"/>
            </a:xfrm>
            <a:custGeom>
              <a:avLst/>
              <a:gdLst/>
              <a:ahLst/>
              <a:cxnLst/>
              <a:rect l="l" t="t" r="r" b="b"/>
              <a:pathLst>
                <a:path w="1131" h="73" extrusionOk="0">
                  <a:moveTo>
                    <a:pt x="45" y="0"/>
                  </a:moveTo>
                  <a:cubicBezTo>
                    <a:pt x="45" y="0"/>
                    <a:pt x="0" y="0"/>
                    <a:pt x="0" y="37"/>
                  </a:cubicBezTo>
                  <a:lnTo>
                    <a:pt x="45" y="73"/>
                  </a:lnTo>
                  <a:lnTo>
                    <a:pt x="1094" y="73"/>
                  </a:lnTo>
                  <a:lnTo>
                    <a:pt x="1130" y="37"/>
                  </a:lnTo>
                  <a:cubicBezTo>
                    <a:pt x="1130" y="0"/>
                    <a:pt x="1094" y="0"/>
                    <a:pt x="1094" y="0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3337600" y="2159725"/>
              <a:ext cx="27150" cy="950"/>
            </a:xfrm>
            <a:custGeom>
              <a:avLst/>
              <a:gdLst/>
              <a:ahLst/>
              <a:cxnLst/>
              <a:rect l="l" t="t" r="r" b="b"/>
              <a:pathLst>
                <a:path w="1086" h="38" extrusionOk="0">
                  <a:moveTo>
                    <a:pt x="36" y="1"/>
                  </a:moveTo>
                  <a:cubicBezTo>
                    <a:pt x="0" y="1"/>
                    <a:pt x="0" y="1"/>
                    <a:pt x="0" y="37"/>
                  </a:cubicBezTo>
                  <a:lnTo>
                    <a:pt x="1085" y="37"/>
                  </a:lnTo>
                  <a:cubicBezTo>
                    <a:pt x="1085" y="1"/>
                    <a:pt x="1085" y="1"/>
                    <a:pt x="1049" y="1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3346850" y="2166300"/>
              <a:ext cx="10425" cy="1825"/>
            </a:xfrm>
            <a:custGeom>
              <a:avLst/>
              <a:gdLst/>
              <a:ahLst/>
              <a:cxnLst/>
              <a:rect l="l" t="t" r="r" b="b"/>
              <a:pathLst>
                <a:path w="417" h="73" extrusionOk="0">
                  <a:moveTo>
                    <a:pt x="37" y="0"/>
                  </a:moveTo>
                  <a:cubicBezTo>
                    <a:pt x="37" y="0"/>
                    <a:pt x="1" y="0"/>
                    <a:pt x="1" y="36"/>
                  </a:cubicBezTo>
                  <a:lnTo>
                    <a:pt x="37" y="72"/>
                  </a:lnTo>
                  <a:lnTo>
                    <a:pt x="417" y="72"/>
                  </a:lnTo>
                  <a:lnTo>
                    <a:pt x="417" y="36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2988150" y="2484525"/>
              <a:ext cx="553800" cy="64225"/>
            </a:xfrm>
            <a:custGeom>
              <a:avLst/>
              <a:gdLst/>
              <a:ahLst/>
              <a:cxnLst/>
              <a:rect l="l" t="t" r="r" b="b"/>
              <a:pathLst>
                <a:path w="22152" h="2569" extrusionOk="0">
                  <a:moveTo>
                    <a:pt x="6972" y="155"/>
                  </a:moveTo>
                  <a:cubicBezTo>
                    <a:pt x="5308" y="155"/>
                    <a:pt x="3843" y="227"/>
                    <a:pt x="2632" y="417"/>
                  </a:cubicBezTo>
                  <a:lnTo>
                    <a:pt x="11266" y="417"/>
                  </a:lnTo>
                  <a:cubicBezTo>
                    <a:pt x="10091" y="227"/>
                    <a:pt x="8590" y="155"/>
                    <a:pt x="6972" y="155"/>
                  </a:cubicBezTo>
                  <a:close/>
                  <a:moveTo>
                    <a:pt x="16537" y="1"/>
                  </a:moveTo>
                  <a:cubicBezTo>
                    <a:pt x="14837" y="1"/>
                    <a:pt x="13336" y="155"/>
                    <a:pt x="12315" y="417"/>
                  </a:cubicBezTo>
                  <a:lnTo>
                    <a:pt x="20759" y="417"/>
                  </a:lnTo>
                  <a:cubicBezTo>
                    <a:pt x="19701" y="155"/>
                    <a:pt x="18191" y="1"/>
                    <a:pt x="16537" y="1"/>
                  </a:cubicBezTo>
                  <a:close/>
                  <a:moveTo>
                    <a:pt x="2225" y="453"/>
                  </a:moveTo>
                  <a:cubicBezTo>
                    <a:pt x="869" y="679"/>
                    <a:pt x="1" y="1023"/>
                    <a:pt x="1" y="1357"/>
                  </a:cubicBezTo>
                  <a:cubicBezTo>
                    <a:pt x="1" y="2035"/>
                    <a:pt x="3129" y="2569"/>
                    <a:pt x="6972" y="2569"/>
                  </a:cubicBezTo>
                  <a:cubicBezTo>
                    <a:pt x="9268" y="2569"/>
                    <a:pt x="11302" y="2379"/>
                    <a:pt x="12577" y="2080"/>
                  </a:cubicBezTo>
                  <a:cubicBezTo>
                    <a:pt x="13599" y="2306"/>
                    <a:pt x="14991" y="2415"/>
                    <a:pt x="16537" y="2415"/>
                  </a:cubicBezTo>
                  <a:cubicBezTo>
                    <a:pt x="19629" y="2415"/>
                    <a:pt x="22151" y="1890"/>
                    <a:pt x="22151" y="1212"/>
                  </a:cubicBezTo>
                  <a:cubicBezTo>
                    <a:pt x="22151" y="950"/>
                    <a:pt x="21699" y="679"/>
                    <a:pt x="20985" y="453"/>
                  </a:cubicBezTo>
                  <a:lnTo>
                    <a:pt x="12089" y="453"/>
                  </a:lnTo>
                  <a:cubicBezTo>
                    <a:pt x="12016" y="498"/>
                    <a:pt x="11980" y="498"/>
                    <a:pt x="11944" y="498"/>
                  </a:cubicBezTo>
                  <a:cubicBezTo>
                    <a:pt x="11863" y="498"/>
                    <a:pt x="11790" y="498"/>
                    <a:pt x="11673" y="453"/>
                  </a:cubicBezTo>
                  <a:close/>
                </a:path>
              </a:pathLst>
            </a:custGeom>
            <a:solidFill>
              <a:srgbClr val="8CACB9">
                <a:alpha val="9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043750" y="2494925"/>
              <a:ext cx="469050" cy="925"/>
            </a:xfrm>
            <a:custGeom>
              <a:avLst/>
              <a:gdLst/>
              <a:ahLst/>
              <a:cxnLst/>
              <a:rect l="l" t="t" r="r" b="b"/>
              <a:pathLst>
                <a:path w="18762" h="37" extrusionOk="0">
                  <a:moveTo>
                    <a:pt x="408" y="1"/>
                  </a:moveTo>
                  <a:cubicBezTo>
                    <a:pt x="263" y="1"/>
                    <a:pt x="146" y="37"/>
                    <a:pt x="1" y="37"/>
                  </a:cubicBezTo>
                  <a:lnTo>
                    <a:pt x="9449" y="37"/>
                  </a:lnTo>
                  <a:cubicBezTo>
                    <a:pt x="9340" y="37"/>
                    <a:pt x="9187" y="1"/>
                    <a:pt x="9042" y="1"/>
                  </a:cubicBezTo>
                  <a:close/>
                  <a:moveTo>
                    <a:pt x="10091" y="1"/>
                  </a:moveTo>
                  <a:cubicBezTo>
                    <a:pt x="10018" y="1"/>
                    <a:pt x="9946" y="37"/>
                    <a:pt x="9865" y="37"/>
                  </a:cubicBezTo>
                  <a:lnTo>
                    <a:pt x="18761" y="37"/>
                  </a:lnTo>
                  <a:cubicBezTo>
                    <a:pt x="18680" y="37"/>
                    <a:pt x="18607" y="1"/>
                    <a:pt x="18535" y="1"/>
                  </a:cubicBezTo>
                  <a:close/>
                </a:path>
              </a:pathLst>
            </a:custGeom>
            <a:solidFill>
              <a:srgbClr val="80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339400" y="2254000"/>
              <a:ext cx="61275" cy="236200"/>
            </a:xfrm>
            <a:custGeom>
              <a:avLst/>
              <a:gdLst/>
              <a:ahLst/>
              <a:cxnLst/>
              <a:rect l="l" t="t" r="r" b="b"/>
              <a:pathLst>
                <a:path w="2451" h="9448" extrusionOk="0">
                  <a:moveTo>
                    <a:pt x="190" y="0"/>
                  </a:moveTo>
                  <a:lnTo>
                    <a:pt x="190" y="0"/>
                  </a:lnTo>
                  <a:cubicBezTo>
                    <a:pt x="1" y="3164"/>
                    <a:pt x="154" y="6329"/>
                    <a:pt x="606" y="9448"/>
                  </a:cubicBezTo>
                  <a:cubicBezTo>
                    <a:pt x="1013" y="9448"/>
                    <a:pt x="1239" y="9448"/>
                    <a:pt x="1619" y="9412"/>
                  </a:cubicBezTo>
                  <a:cubicBezTo>
                    <a:pt x="1655" y="9412"/>
                    <a:pt x="1655" y="6781"/>
                    <a:pt x="1691" y="6510"/>
                  </a:cubicBezTo>
                  <a:cubicBezTo>
                    <a:pt x="1691" y="5425"/>
                    <a:pt x="1809" y="4367"/>
                    <a:pt x="1881" y="3273"/>
                  </a:cubicBezTo>
                  <a:cubicBezTo>
                    <a:pt x="1963" y="2215"/>
                    <a:pt x="2107" y="1166"/>
                    <a:pt x="2451" y="145"/>
                  </a:cubicBezTo>
                  <a:cubicBezTo>
                    <a:pt x="1954" y="92"/>
                    <a:pt x="1458" y="58"/>
                    <a:pt x="976" y="58"/>
                  </a:cubicBezTo>
                  <a:cubicBezTo>
                    <a:pt x="799" y="58"/>
                    <a:pt x="625" y="63"/>
                    <a:pt x="453" y="72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3311150" y="2449725"/>
              <a:ext cx="74375" cy="81175"/>
            </a:xfrm>
            <a:custGeom>
              <a:avLst/>
              <a:gdLst/>
              <a:ahLst/>
              <a:cxnLst/>
              <a:rect l="l" t="t" r="r" b="b"/>
              <a:pathLst>
                <a:path w="2975" h="3247" extrusionOk="0">
                  <a:moveTo>
                    <a:pt x="2297" y="1"/>
                  </a:moveTo>
                  <a:lnTo>
                    <a:pt x="2494" y="654"/>
                  </a:lnTo>
                  <a:lnTo>
                    <a:pt x="2494" y="654"/>
                  </a:lnTo>
                  <a:cubicBezTo>
                    <a:pt x="2438" y="634"/>
                    <a:pt x="2375" y="626"/>
                    <a:pt x="2310" y="626"/>
                  </a:cubicBezTo>
                  <a:cubicBezTo>
                    <a:pt x="2129" y="626"/>
                    <a:pt x="1931" y="694"/>
                    <a:pt x="1809" y="796"/>
                  </a:cubicBezTo>
                  <a:cubicBezTo>
                    <a:pt x="1583" y="941"/>
                    <a:pt x="1691" y="1248"/>
                    <a:pt x="1691" y="1474"/>
                  </a:cubicBezTo>
                  <a:cubicBezTo>
                    <a:pt x="1691" y="1547"/>
                    <a:pt x="1736" y="2297"/>
                    <a:pt x="1736" y="2297"/>
                  </a:cubicBezTo>
                  <a:cubicBezTo>
                    <a:pt x="1393" y="2342"/>
                    <a:pt x="977" y="2342"/>
                    <a:pt x="642" y="2451"/>
                  </a:cubicBezTo>
                  <a:cubicBezTo>
                    <a:pt x="453" y="2523"/>
                    <a:pt x="227" y="2677"/>
                    <a:pt x="73" y="2830"/>
                  </a:cubicBezTo>
                  <a:cubicBezTo>
                    <a:pt x="1" y="2939"/>
                    <a:pt x="73" y="3129"/>
                    <a:pt x="227" y="3129"/>
                  </a:cubicBezTo>
                  <a:cubicBezTo>
                    <a:pt x="380" y="3165"/>
                    <a:pt x="561" y="3201"/>
                    <a:pt x="751" y="3201"/>
                  </a:cubicBezTo>
                  <a:cubicBezTo>
                    <a:pt x="977" y="3246"/>
                    <a:pt x="1203" y="3246"/>
                    <a:pt x="1429" y="3246"/>
                  </a:cubicBezTo>
                  <a:lnTo>
                    <a:pt x="1809" y="3246"/>
                  </a:lnTo>
                  <a:cubicBezTo>
                    <a:pt x="2188" y="3201"/>
                    <a:pt x="2595" y="3165"/>
                    <a:pt x="2975" y="3056"/>
                  </a:cubicBezTo>
                  <a:cubicBezTo>
                    <a:pt x="2975" y="2713"/>
                    <a:pt x="2903" y="2415"/>
                    <a:pt x="2867" y="2071"/>
                  </a:cubicBezTo>
                  <a:cubicBezTo>
                    <a:pt x="2821" y="1773"/>
                    <a:pt x="2821" y="1474"/>
                    <a:pt x="2785" y="1167"/>
                  </a:cubicBezTo>
                  <a:lnTo>
                    <a:pt x="2785" y="715"/>
                  </a:lnTo>
                  <a:cubicBezTo>
                    <a:pt x="2785" y="606"/>
                    <a:pt x="2785" y="453"/>
                    <a:pt x="2749" y="344"/>
                  </a:cubicBezTo>
                  <a:cubicBezTo>
                    <a:pt x="2713" y="263"/>
                    <a:pt x="2640" y="227"/>
                    <a:pt x="2559" y="227"/>
                  </a:cubicBezTo>
                  <a:cubicBezTo>
                    <a:pt x="2451" y="154"/>
                    <a:pt x="2369" y="118"/>
                    <a:pt x="2297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3407200" y="2254300"/>
              <a:ext cx="56550" cy="235900"/>
            </a:xfrm>
            <a:custGeom>
              <a:avLst/>
              <a:gdLst/>
              <a:ahLst/>
              <a:cxnLst/>
              <a:rect l="l" t="t" r="r" b="b"/>
              <a:pathLst>
                <a:path w="2262" h="9436" extrusionOk="0">
                  <a:moveTo>
                    <a:pt x="1447" y="0"/>
                  </a:moveTo>
                  <a:cubicBezTo>
                    <a:pt x="1058" y="0"/>
                    <a:pt x="660" y="18"/>
                    <a:pt x="263" y="60"/>
                  </a:cubicBezTo>
                  <a:lnTo>
                    <a:pt x="1" y="60"/>
                  </a:lnTo>
                  <a:cubicBezTo>
                    <a:pt x="37" y="3189"/>
                    <a:pt x="417" y="6353"/>
                    <a:pt x="1095" y="9436"/>
                  </a:cubicBezTo>
                  <a:cubicBezTo>
                    <a:pt x="1466" y="9400"/>
                    <a:pt x="1692" y="9364"/>
                    <a:pt x="2107" y="9327"/>
                  </a:cubicBezTo>
                  <a:cubicBezTo>
                    <a:pt x="2107" y="9327"/>
                    <a:pt x="1963" y="6687"/>
                    <a:pt x="1963" y="6425"/>
                  </a:cubicBezTo>
                  <a:cubicBezTo>
                    <a:pt x="1881" y="5331"/>
                    <a:pt x="1918" y="4283"/>
                    <a:pt x="1918" y="3189"/>
                  </a:cubicBezTo>
                  <a:cubicBezTo>
                    <a:pt x="1918" y="2131"/>
                    <a:pt x="1999" y="1073"/>
                    <a:pt x="2261" y="24"/>
                  </a:cubicBezTo>
                  <a:cubicBezTo>
                    <a:pt x="1995" y="9"/>
                    <a:pt x="1723" y="0"/>
                    <a:pt x="1447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3392975" y="2462950"/>
              <a:ext cx="74600" cy="68850"/>
            </a:xfrm>
            <a:custGeom>
              <a:avLst/>
              <a:gdLst/>
              <a:ahLst/>
              <a:cxnLst/>
              <a:rect l="l" t="t" r="r" b="b"/>
              <a:pathLst>
                <a:path w="2984" h="2754" extrusionOk="0">
                  <a:moveTo>
                    <a:pt x="2301" y="0"/>
                  </a:moveTo>
                  <a:cubicBezTo>
                    <a:pt x="1977" y="0"/>
                    <a:pt x="1624" y="256"/>
                    <a:pt x="1583" y="566"/>
                  </a:cubicBezTo>
                  <a:cubicBezTo>
                    <a:pt x="1546" y="683"/>
                    <a:pt x="1736" y="1768"/>
                    <a:pt x="1700" y="1768"/>
                  </a:cubicBezTo>
                  <a:cubicBezTo>
                    <a:pt x="1357" y="1813"/>
                    <a:pt x="950" y="1849"/>
                    <a:pt x="606" y="1994"/>
                  </a:cubicBezTo>
                  <a:cubicBezTo>
                    <a:pt x="416" y="2112"/>
                    <a:pt x="226" y="2220"/>
                    <a:pt x="82" y="2410"/>
                  </a:cubicBezTo>
                  <a:cubicBezTo>
                    <a:pt x="0" y="2527"/>
                    <a:pt x="82" y="2717"/>
                    <a:pt x="226" y="2717"/>
                  </a:cubicBezTo>
                  <a:cubicBezTo>
                    <a:pt x="416" y="2753"/>
                    <a:pt x="606" y="2753"/>
                    <a:pt x="760" y="2753"/>
                  </a:cubicBezTo>
                  <a:cubicBezTo>
                    <a:pt x="1022" y="2753"/>
                    <a:pt x="1248" y="2717"/>
                    <a:pt x="1474" y="2717"/>
                  </a:cubicBezTo>
                  <a:lnTo>
                    <a:pt x="1736" y="2717"/>
                  </a:lnTo>
                  <a:cubicBezTo>
                    <a:pt x="1772" y="2672"/>
                    <a:pt x="1809" y="2672"/>
                    <a:pt x="1809" y="2672"/>
                  </a:cubicBezTo>
                  <a:cubicBezTo>
                    <a:pt x="2188" y="2636"/>
                    <a:pt x="2604" y="2564"/>
                    <a:pt x="2984" y="2410"/>
                  </a:cubicBezTo>
                  <a:cubicBezTo>
                    <a:pt x="2984" y="2075"/>
                    <a:pt x="2866" y="1813"/>
                    <a:pt x="2794" y="1470"/>
                  </a:cubicBezTo>
                  <a:cubicBezTo>
                    <a:pt x="2713" y="1090"/>
                    <a:pt x="2676" y="719"/>
                    <a:pt x="2640" y="339"/>
                  </a:cubicBezTo>
                  <a:cubicBezTo>
                    <a:pt x="2604" y="150"/>
                    <a:pt x="2568" y="5"/>
                    <a:pt x="2378" y="5"/>
                  </a:cubicBezTo>
                  <a:cubicBezTo>
                    <a:pt x="2353" y="2"/>
                    <a:pt x="2327" y="0"/>
                    <a:pt x="2301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3318600" y="2139850"/>
              <a:ext cx="169550" cy="215800"/>
            </a:xfrm>
            <a:custGeom>
              <a:avLst/>
              <a:gdLst/>
              <a:ahLst/>
              <a:cxnLst/>
              <a:rect l="l" t="t" r="r" b="b"/>
              <a:pathLst>
                <a:path w="6782" h="8632" extrusionOk="0">
                  <a:moveTo>
                    <a:pt x="1357" y="0"/>
                  </a:moveTo>
                  <a:lnTo>
                    <a:pt x="1357" y="0"/>
                  </a:lnTo>
                  <a:cubicBezTo>
                    <a:pt x="905" y="1320"/>
                    <a:pt x="570" y="2676"/>
                    <a:pt x="308" y="4033"/>
                  </a:cubicBezTo>
                  <a:cubicBezTo>
                    <a:pt x="118" y="5244"/>
                    <a:pt x="118" y="6329"/>
                    <a:pt x="37" y="7541"/>
                  </a:cubicBezTo>
                  <a:cubicBezTo>
                    <a:pt x="1" y="7875"/>
                    <a:pt x="227" y="8137"/>
                    <a:pt x="489" y="8255"/>
                  </a:cubicBezTo>
                  <a:cubicBezTo>
                    <a:pt x="760" y="8363"/>
                    <a:pt x="1022" y="8445"/>
                    <a:pt x="1285" y="8481"/>
                  </a:cubicBezTo>
                  <a:cubicBezTo>
                    <a:pt x="1829" y="8581"/>
                    <a:pt x="2384" y="8632"/>
                    <a:pt x="2936" y="8632"/>
                  </a:cubicBezTo>
                  <a:cubicBezTo>
                    <a:pt x="3228" y="8632"/>
                    <a:pt x="3519" y="8617"/>
                    <a:pt x="3807" y="8589"/>
                  </a:cubicBezTo>
                  <a:cubicBezTo>
                    <a:pt x="4603" y="8517"/>
                    <a:pt x="5425" y="8408"/>
                    <a:pt x="6221" y="8137"/>
                  </a:cubicBezTo>
                  <a:cubicBezTo>
                    <a:pt x="6556" y="8029"/>
                    <a:pt x="6782" y="7685"/>
                    <a:pt x="6709" y="7351"/>
                  </a:cubicBezTo>
                  <a:cubicBezTo>
                    <a:pt x="6447" y="5922"/>
                    <a:pt x="5805" y="3436"/>
                    <a:pt x="5733" y="3092"/>
                  </a:cubicBezTo>
                  <a:cubicBezTo>
                    <a:pt x="5579" y="2604"/>
                    <a:pt x="5507" y="1664"/>
                    <a:pt x="5127" y="1284"/>
                  </a:cubicBezTo>
                  <a:cubicBezTo>
                    <a:pt x="4675" y="832"/>
                    <a:pt x="3545" y="950"/>
                    <a:pt x="2975" y="868"/>
                  </a:cubicBezTo>
                  <a:cubicBezTo>
                    <a:pt x="2772" y="868"/>
                    <a:pt x="2575" y="859"/>
                    <a:pt x="2382" y="859"/>
                  </a:cubicBezTo>
                  <a:cubicBezTo>
                    <a:pt x="2189" y="859"/>
                    <a:pt x="1999" y="868"/>
                    <a:pt x="1809" y="904"/>
                  </a:cubicBezTo>
                  <a:cubicBezTo>
                    <a:pt x="1475" y="986"/>
                    <a:pt x="1249" y="1176"/>
                    <a:pt x="1059" y="1438"/>
                  </a:cubicBezTo>
                  <a:lnTo>
                    <a:pt x="1357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3311150" y="2506225"/>
              <a:ext cx="74375" cy="24675"/>
            </a:xfrm>
            <a:custGeom>
              <a:avLst/>
              <a:gdLst/>
              <a:ahLst/>
              <a:cxnLst/>
              <a:rect l="l" t="t" r="r" b="b"/>
              <a:pathLst>
                <a:path w="2975" h="987" extrusionOk="0">
                  <a:moveTo>
                    <a:pt x="2903" y="1"/>
                  </a:moveTo>
                  <a:cubicBezTo>
                    <a:pt x="2559" y="82"/>
                    <a:pt x="2261" y="263"/>
                    <a:pt x="2035" y="489"/>
                  </a:cubicBezTo>
                  <a:cubicBezTo>
                    <a:pt x="2071" y="453"/>
                    <a:pt x="1583" y="191"/>
                    <a:pt x="1547" y="155"/>
                  </a:cubicBezTo>
                  <a:cubicBezTo>
                    <a:pt x="1465" y="118"/>
                    <a:pt x="1393" y="82"/>
                    <a:pt x="1320" y="82"/>
                  </a:cubicBezTo>
                  <a:cubicBezTo>
                    <a:pt x="1094" y="82"/>
                    <a:pt x="868" y="118"/>
                    <a:pt x="642" y="191"/>
                  </a:cubicBezTo>
                  <a:cubicBezTo>
                    <a:pt x="453" y="263"/>
                    <a:pt x="227" y="417"/>
                    <a:pt x="73" y="570"/>
                  </a:cubicBezTo>
                  <a:cubicBezTo>
                    <a:pt x="1" y="679"/>
                    <a:pt x="73" y="869"/>
                    <a:pt x="227" y="869"/>
                  </a:cubicBezTo>
                  <a:cubicBezTo>
                    <a:pt x="380" y="905"/>
                    <a:pt x="561" y="941"/>
                    <a:pt x="751" y="941"/>
                  </a:cubicBezTo>
                  <a:cubicBezTo>
                    <a:pt x="977" y="986"/>
                    <a:pt x="1203" y="986"/>
                    <a:pt x="1429" y="986"/>
                  </a:cubicBezTo>
                  <a:lnTo>
                    <a:pt x="1809" y="986"/>
                  </a:lnTo>
                  <a:cubicBezTo>
                    <a:pt x="2188" y="941"/>
                    <a:pt x="2595" y="905"/>
                    <a:pt x="2975" y="796"/>
                  </a:cubicBezTo>
                  <a:cubicBezTo>
                    <a:pt x="2975" y="534"/>
                    <a:pt x="2939" y="263"/>
                    <a:pt x="29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3392975" y="2504425"/>
              <a:ext cx="74600" cy="27375"/>
            </a:xfrm>
            <a:custGeom>
              <a:avLst/>
              <a:gdLst/>
              <a:ahLst/>
              <a:cxnLst/>
              <a:rect l="l" t="t" r="r" b="b"/>
              <a:pathLst>
                <a:path w="2984" h="1095" extrusionOk="0">
                  <a:moveTo>
                    <a:pt x="2830" y="0"/>
                  </a:moveTo>
                  <a:cubicBezTo>
                    <a:pt x="2532" y="109"/>
                    <a:pt x="2224" y="263"/>
                    <a:pt x="2035" y="525"/>
                  </a:cubicBezTo>
                  <a:cubicBezTo>
                    <a:pt x="2035" y="489"/>
                    <a:pt x="1546" y="263"/>
                    <a:pt x="1510" y="227"/>
                  </a:cubicBezTo>
                  <a:cubicBezTo>
                    <a:pt x="1438" y="227"/>
                    <a:pt x="1357" y="190"/>
                    <a:pt x="1284" y="154"/>
                  </a:cubicBezTo>
                  <a:cubicBezTo>
                    <a:pt x="1058" y="190"/>
                    <a:pt x="832" y="263"/>
                    <a:pt x="606" y="335"/>
                  </a:cubicBezTo>
                  <a:cubicBezTo>
                    <a:pt x="416" y="453"/>
                    <a:pt x="226" y="561"/>
                    <a:pt x="82" y="751"/>
                  </a:cubicBezTo>
                  <a:cubicBezTo>
                    <a:pt x="0" y="868"/>
                    <a:pt x="82" y="1058"/>
                    <a:pt x="226" y="1058"/>
                  </a:cubicBezTo>
                  <a:cubicBezTo>
                    <a:pt x="416" y="1094"/>
                    <a:pt x="606" y="1094"/>
                    <a:pt x="760" y="1094"/>
                  </a:cubicBezTo>
                  <a:cubicBezTo>
                    <a:pt x="1022" y="1094"/>
                    <a:pt x="1248" y="1058"/>
                    <a:pt x="1474" y="1058"/>
                  </a:cubicBezTo>
                  <a:lnTo>
                    <a:pt x="1736" y="1058"/>
                  </a:lnTo>
                  <a:cubicBezTo>
                    <a:pt x="1772" y="1013"/>
                    <a:pt x="1809" y="1013"/>
                    <a:pt x="1809" y="1013"/>
                  </a:cubicBezTo>
                  <a:cubicBezTo>
                    <a:pt x="2188" y="977"/>
                    <a:pt x="2604" y="905"/>
                    <a:pt x="2984" y="751"/>
                  </a:cubicBezTo>
                  <a:cubicBezTo>
                    <a:pt x="2984" y="489"/>
                    <a:pt x="2903" y="263"/>
                    <a:pt x="2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3387325" y="1835400"/>
              <a:ext cx="65125" cy="55850"/>
            </a:xfrm>
            <a:custGeom>
              <a:avLst/>
              <a:gdLst/>
              <a:ahLst/>
              <a:cxnLst/>
              <a:rect l="l" t="t" r="r" b="b"/>
              <a:pathLst>
                <a:path w="2605" h="2234" extrusionOk="0">
                  <a:moveTo>
                    <a:pt x="1286" y="1"/>
                  </a:moveTo>
                  <a:cubicBezTo>
                    <a:pt x="1061" y="1"/>
                    <a:pt x="809" y="46"/>
                    <a:pt x="642" y="127"/>
                  </a:cubicBezTo>
                  <a:cubicBezTo>
                    <a:pt x="272" y="317"/>
                    <a:pt x="82" y="732"/>
                    <a:pt x="46" y="1103"/>
                  </a:cubicBezTo>
                  <a:cubicBezTo>
                    <a:pt x="0" y="1329"/>
                    <a:pt x="46" y="1600"/>
                    <a:pt x="154" y="1826"/>
                  </a:cubicBezTo>
                  <a:lnTo>
                    <a:pt x="1474" y="2233"/>
                  </a:lnTo>
                  <a:cubicBezTo>
                    <a:pt x="1854" y="2233"/>
                    <a:pt x="2261" y="2007"/>
                    <a:pt x="2450" y="1709"/>
                  </a:cubicBezTo>
                  <a:cubicBezTo>
                    <a:pt x="2604" y="1447"/>
                    <a:pt x="2568" y="995"/>
                    <a:pt x="2450" y="732"/>
                  </a:cubicBezTo>
                  <a:cubicBezTo>
                    <a:pt x="2261" y="353"/>
                    <a:pt x="1926" y="91"/>
                    <a:pt x="1510" y="18"/>
                  </a:cubicBezTo>
                  <a:cubicBezTo>
                    <a:pt x="1442" y="6"/>
                    <a:pt x="1366" y="1"/>
                    <a:pt x="1286" y="1"/>
                  </a:cubicBezTo>
                  <a:close/>
                </a:path>
              </a:pathLst>
            </a:custGeom>
            <a:solidFill>
              <a:srgbClr val="A7A7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3465525" y="2205900"/>
              <a:ext cx="59475" cy="318825"/>
            </a:xfrm>
            <a:custGeom>
              <a:avLst/>
              <a:gdLst/>
              <a:ahLst/>
              <a:cxnLst/>
              <a:rect l="l" t="t" r="r" b="b"/>
              <a:pathLst>
                <a:path w="2379" h="12753" extrusionOk="0">
                  <a:moveTo>
                    <a:pt x="1233" y="1"/>
                  </a:moveTo>
                  <a:cubicBezTo>
                    <a:pt x="906" y="1"/>
                    <a:pt x="590" y="167"/>
                    <a:pt x="380" y="450"/>
                  </a:cubicBezTo>
                  <a:cubicBezTo>
                    <a:pt x="1" y="975"/>
                    <a:pt x="118" y="1807"/>
                    <a:pt x="118" y="2412"/>
                  </a:cubicBezTo>
                  <a:lnTo>
                    <a:pt x="118" y="4971"/>
                  </a:lnTo>
                  <a:cubicBezTo>
                    <a:pt x="190" y="7529"/>
                    <a:pt x="263" y="10061"/>
                    <a:pt x="263" y="12583"/>
                  </a:cubicBezTo>
                  <a:cubicBezTo>
                    <a:pt x="263" y="12696"/>
                    <a:pt x="349" y="12753"/>
                    <a:pt x="434" y="12753"/>
                  </a:cubicBezTo>
                  <a:cubicBezTo>
                    <a:pt x="520" y="12753"/>
                    <a:pt x="606" y="12696"/>
                    <a:pt x="606" y="12583"/>
                  </a:cubicBezTo>
                  <a:cubicBezTo>
                    <a:pt x="606" y="10395"/>
                    <a:pt x="534" y="8171"/>
                    <a:pt x="453" y="5947"/>
                  </a:cubicBezTo>
                  <a:cubicBezTo>
                    <a:pt x="453" y="4636"/>
                    <a:pt x="416" y="3353"/>
                    <a:pt x="416" y="2033"/>
                  </a:cubicBezTo>
                  <a:cubicBezTo>
                    <a:pt x="416" y="1472"/>
                    <a:pt x="344" y="523"/>
                    <a:pt x="1058" y="342"/>
                  </a:cubicBezTo>
                  <a:cubicBezTo>
                    <a:pt x="1130" y="319"/>
                    <a:pt x="1198" y="308"/>
                    <a:pt x="1261" y="308"/>
                  </a:cubicBezTo>
                  <a:cubicBezTo>
                    <a:pt x="1822" y="308"/>
                    <a:pt x="2031" y="1145"/>
                    <a:pt x="1999" y="1617"/>
                  </a:cubicBezTo>
                  <a:cubicBezTo>
                    <a:pt x="1981" y="1725"/>
                    <a:pt x="2041" y="1773"/>
                    <a:pt x="2111" y="1773"/>
                  </a:cubicBezTo>
                  <a:cubicBezTo>
                    <a:pt x="2188" y="1773"/>
                    <a:pt x="2278" y="1716"/>
                    <a:pt x="2297" y="1617"/>
                  </a:cubicBezTo>
                  <a:cubicBezTo>
                    <a:pt x="2378" y="1128"/>
                    <a:pt x="2225" y="523"/>
                    <a:pt x="1809" y="188"/>
                  </a:cubicBezTo>
                  <a:cubicBezTo>
                    <a:pt x="1626" y="60"/>
                    <a:pt x="1428" y="1"/>
                    <a:pt x="1233" y="1"/>
                  </a:cubicBezTo>
                  <a:close/>
                </a:path>
              </a:pathLst>
            </a:custGeom>
            <a:solidFill>
              <a:srgbClr val="98A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3461900" y="2203125"/>
              <a:ext cx="65800" cy="68450"/>
            </a:xfrm>
            <a:custGeom>
              <a:avLst/>
              <a:gdLst/>
              <a:ahLst/>
              <a:cxnLst/>
              <a:rect l="l" t="t" r="r" b="b"/>
              <a:pathLst>
                <a:path w="2632" h="2738" extrusionOk="0">
                  <a:moveTo>
                    <a:pt x="1357" y="1"/>
                  </a:moveTo>
                  <a:cubicBezTo>
                    <a:pt x="860" y="37"/>
                    <a:pt x="453" y="299"/>
                    <a:pt x="263" y="715"/>
                  </a:cubicBezTo>
                  <a:cubicBezTo>
                    <a:pt x="1" y="1239"/>
                    <a:pt x="146" y="1918"/>
                    <a:pt x="146" y="2487"/>
                  </a:cubicBezTo>
                  <a:cubicBezTo>
                    <a:pt x="127" y="2654"/>
                    <a:pt x="249" y="2738"/>
                    <a:pt x="376" y="2738"/>
                  </a:cubicBezTo>
                  <a:cubicBezTo>
                    <a:pt x="503" y="2738"/>
                    <a:pt x="634" y="2654"/>
                    <a:pt x="634" y="2487"/>
                  </a:cubicBezTo>
                  <a:cubicBezTo>
                    <a:pt x="679" y="1845"/>
                    <a:pt x="372" y="787"/>
                    <a:pt x="1239" y="525"/>
                  </a:cubicBezTo>
                  <a:cubicBezTo>
                    <a:pt x="1290" y="513"/>
                    <a:pt x="1343" y="507"/>
                    <a:pt x="1397" y="507"/>
                  </a:cubicBezTo>
                  <a:cubicBezTo>
                    <a:pt x="1660" y="507"/>
                    <a:pt x="1938" y="650"/>
                    <a:pt x="2035" y="905"/>
                  </a:cubicBezTo>
                  <a:cubicBezTo>
                    <a:pt x="2107" y="1203"/>
                    <a:pt x="2035" y="1502"/>
                    <a:pt x="2071" y="1809"/>
                  </a:cubicBezTo>
                  <a:cubicBezTo>
                    <a:pt x="2071" y="1958"/>
                    <a:pt x="2202" y="2033"/>
                    <a:pt x="2329" y="2033"/>
                  </a:cubicBezTo>
                  <a:cubicBezTo>
                    <a:pt x="2455" y="2033"/>
                    <a:pt x="2578" y="1958"/>
                    <a:pt x="2559" y="1809"/>
                  </a:cubicBezTo>
                  <a:cubicBezTo>
                    <a:pt x="2523" y="1393"/>
                    <a:pt x="2632" y="941"/>
                    <a:pt x="2442" y="598"/>
                  </a:cubicBezTo>
                  <a:cubicBezTo>
                    <a:pt x="2216" y="182"/>
                    <a:pt x="1764" y="1"/>
                    <a:pt x="1357" y="1"/>
                  </a:cubicBezTo>
                  <a:close/>
                </a:path>
              </a:pathLst>
            </a:custGeom>
            <a:solidFill>
              <a:srgbClr val="725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3468475" y="2507125"/>
              <a:ext cx="14925" cy="20825"/>
            </a:xfrm>
            <a:custGeom>
              <a:avLst/>
              <a:gdLst/>
              <a:ahLst/>
              <a:cxnLst/>
              <a:rect l="l" t="t" r="r" b="b"/>
              <a:pathLst>
                <a:path w="597" h="833" extrusionOk="0">
                  <a:moveTo>
                    <a:pt x="298" y="1"/>
                  </a:moveTo>
                  <a:cubicBezTo>
                    <a:pt x="145" y="1"/>
                    <a:pt x="0" y="155"/>
                    <a:pt x="0" y="308"/>
                  </a:cubicBezTo>
                  <a:lnTo>
                    <a:pt x="0" y="534"/>
                  </a:lnTo>
                  <a:cubicBezTo>
                    <a:pt x="0" y="679"/>
                    <a:pt x="145" y="833"/>
                    <a:pt x="298" y="833"/>
                  </a:cubicBezTo>
                  <a:cubicBezTo>
                    <a:pt x="452" y="833"/>
                    <a:pt x="597" y="679"/>
                    <a:pt x="597" y="534"/>
                  </a:cubicBezTo>
                  <a:lnTo>
                    <a:pt x="597" y="308"/>
                  </a:lnTo>
                  <a:cubicBezTo>
                    <a:pt x="597" y="155"/>
                    <a:pt x="452" y="1"/>
                    <a:pt x="298" y="1"/>
                  </a:cubicBezTo>
                  <a:close/>
                </a:path>
              </a:pathLst>
            </a:custGeom>
            <a:solidFill>
              <a:srgbClr val="725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3468475" y="2174875"/>
              <a:ext cx="46125" cy="57450"/>
            </a:xfrm>
            <a:custGeom>
              <a:avLst/>
              <a:gdLst/>
              <a:ahLst/>
              <a:cxnLst/>
              <a:rect l="l" t="t" r="r" b="b"/>
              <a:pathLst>
                <a:path w="1845" h="2298" extrusionOk="0">
                  <a:moveTo>
                    <a:pt x="1429" y="1"/>
                  </a:moveTo>
                  <a:lnTo>
                    <a:pt x="561" y="335"/>
                  </a:lnTo>
                  <a:cubicBezTo>
                    <a:pt x="678" y="597"/>
                    <a:pt x="597" y="941"/>
                    <a:pt x="371" y="1167"/>
                  </a:cubicBezTo>
                  <a:cubicBezTo>
                    <a:pt x="262" y="1239"/>
                    <a:pt x="72" y="1357"/>
                    <a:pt x="0" y="1502"/>
                  </a:cubicBezTo>
                  <a:lnTo>
                    <a:pt x="0" y="1538"/>
                  </a:lnTo>
                  <a:cubicBezTo>
                    <a:pt x="0" y="1573"/>
                    <a:pt x="20" y="1586"/>
                    <a:pt x="46" y="1586"/>
                  </a:cubicBezTo>
                  <a:cubicBezTo>
                    <a:pt x="80" y="1586"/>
                    <a:pt x="124" y="1563"/>
                    <a:pt x="145" y="1538"/>
                  </a:cubicBezTo>
                  <a:cubicBezTo>
                    <a:pt x="331" y="1431"/>
                    <a:pt x="483" y="1316"/>
                    <a:pt x="668" y="1209"/>
                  </a:cubicBezTo>
                  <a:lnTo>
                    <a:pt x="668" y="1209"/>
                  </a:lnTo>
                  <a:cubicBezTo>
                    <a:pt x="642" y="1241"/>
                    <a:pt x="642" y="1397"/>
                    <a:pt x="642" y="1429"/>
                  </a:cubicBezTo>
                  <a:lnTo>
                    <a:pt x="642" y="1728"/>
                  </a:lnTo>
                  <a:lnTo>
                    <a:pt x="642" y="1954"/>
                  </a:lnTo>
                  <a:cubicBezTo>
                    <a:pt x="678" y="2035"/>
                    <a:pt x="642" y="2143"/>
                    <a:pt x="678" y="2180"/>
                  </a:cubicBezTo>
                  <a:cubicBezTo>
                    <a:pt x="693" y="2195"/>
                    <a:pt x="707" y="2202"/>
                    <a:pt x="720" y="2202"/>
                  </a:cubicBezTo>
                  <a:cubicBezTo>
                    <a:pt x="807" y="2202"/>
                    <a:pt x="868" y="1913"/>
                    <a:pt x="868" y="1881"/>
                  </a:cubicBezTo>
                  <a:cubicBezTo>
                    <a:pt x="904" y="1691"/>
                    <a:pt x="904" y="1538"/>
                    <a:pt x="904" y="1357"/>
                  </a:cubicBezTo>
                  <a:cubicBezTo>
                    <a:pt x="904" y="1502"/>
                    <a:pt x="904" y="1655"/>
                    <a:pt x="940" y="1845"/>
                  </a:cubicBezTo>
                  <a:cubicBezTo>
                    <a:pt x="940" y="1917"/>
                    <a:pt x="976" y="1990"/>
                    <a:pt x="976" y="2071"/>
                  </a:cubicBezTo>
                  <a:cubicBezTo>
                    <a:pt x="976" y="2143"/>
                    <a:pt x="976" y="2216"/>
                    <a:pt x="1013" y="2261"/>
                  </a:cubicBezTo>
                  <a:cubicBezTo>
                    <a:pt x="1049" y="2297"/>
                    <a:pt x="1094" y="2297"/>
                    <a:pt x="1094" y="2297"/>
                  </a:cubicBezTo>
                  <a:lnTo>
                    <a:pt x="1130" y="2261"/>
                  </a:lnTo>
                  <a:cubicBezTo>
                    <a:pt x="1166" y="2143"/>
                    <a:pt x="1166" y="1990"/>
                    <a:pt x="1166" y="1881"/>
                  </a:cubicBezTo>
                  <a:lnTo>
                    <a:pt x="1166" y="1429"/>
                  </a:lnTo>
                  <a:cubicBezTo>
                    <a:pt x="1166" y="1583"/>
                    <a:pt x="1203" y="1691"/>
                    <a:pt x="1239" y="1845"/>
                  </a:cubicBezTo>
                  <a:cubicBezTo>
                    <a:pt x="1275" y="1990"/>
                    <a:pt x="1320" y="2107"/>
                    <a:pt x="1392" y="2216"/>
                  </a:cubicBezTo>
                  <a:cubicBezTo>
                    <a:pt x="1392" y="2261"/>
                    <a:pt x="1429" y="2261"/>
                    <a:pt x="1429" y="2297"/>
                  </a:cubicBezTo>
                  <a:cubicBezTo>
                    <a:pt x="1546" y="2297"/>
                    <a:pt x="1465" y="2071"/>
                    <a:pt x="1465" y="2035"/>
                  </a:cubicBezTo>
                  <a:cubicBezTo>
                    <a:pt x="1429" y="1845"/>
                    <a:pt x="1356" y="1619"/>
                    <a:pt x="1320" y="1393"/>
                  </a:cubicBezTo>
                  <a:lnTo>
                    <a:pt x="1320" y="1393"/>
                  </a:lnTo>
                  <a:cubicBezTo>
                    <a:pt x="1392" y="1619"/>
                    <a:pt x="1546" y="1764"/>
                    <a:pt x="1772" y="1881"/>
                  </a:cubicBezTo>
                  <a:lnTo>
                    <a:pt x="1808" y="1881"/>
                  </a:lnTo>
                  <a:lnTo>
                    <a:pt x="1808" y="1845"/>
                  </a:lnTo>
                  <a:cubicBezTo>
                    <a:pt x="1844" y="1764"/>
                    <a:pt x="1772" y="1728"/>
                    <a:pt x="1727" y="1655"/>
                  </a:cubicBezTo>
                  <a:cubicBezTo>
                    <a:pt x="1655" y="1583"/>
                    <a:pt x="1618" y="1502"/>
                    <a:pt x="1582" y="1393"/>
                  </a:cubicBezTo>
                  <a:cubicBezTo>
                    <a:pt x="1501" y="1239"/>
                    <a:pt x="1546" y="1013"/>
                    <a:pt x="1546" y="823"/>
                  </a:cubicBezTo>
                  <a:cubicBezTo>
                    <a:pt x="1546" y="561"/>
                    <a:pt x="1501" y="299"/>
                    <a:pt x="1429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3135075" y="1974175"/>
              <a:ext cx="72575" cy="54800"/>
            </a:xfrm>
            <a:custGeom>
              <a:avLst/>
              <a:gdLst/>
              <a:ahLst/>
              <a:cxnLst/>
              <a:rect l="l" t="t" r="r" b="b"/>
              <a:pathLst>
                <a:path w="2903" h="2192" extrusionOk="0">
                  <a:moveTo>
                    <a:pt x="1655" y="0"/>
                  </a:moveTo>
                  <a:cubicBezTo>
                    <a:pt x="1203" y="0"/>
                    <a:pt x="642" y="154"/>
                    <a:pt x="371" y="525"/>
                  </a:cubicBezTo>
                  <a:cubicBezTo>
                    <a:pt x="1" y="1094"/>
                    <a:pt x="227" y="1582"/>
                    <a:pt x="416" y="2152"/>
                  </a:cubicBezTo>
                  <a:cubicBezTo>
                    <a:pt x="430" y="2179"/>
                    <a:pt x="454" y="2191"/>
                    <a:pt x="476" y="2191"/>
                  </a:cubicBezTo>
                  <a:cubicBezTo>
                    <a:pt x="514" y="2191"/>
                    <a:pt x="548" y="2158"/>
                    <a:pt x="525" y="2107"/>
                  </a:cubicBezTo>
                  <a:cubicBezTo>
                    <a:pt x="416" y="1655"/>
                    <a:pt x="190" y="1248"/>
                    <a:pt x="416" y="796"/>
                  </a:cubicBezTo>
                  <a:cubicBezTo>
                    <a:pt x="597" y="299"/>
                    <a:pt x="1167" y="190"/>
                    <a:pt x="1655" y="154"/>
                  </a:cubicBezTo>
                  <a:cubicBezTo>
                    <a:pt x="1673" y="153"/>
                    <a:pt x="1690" y="153"/>
                    <a:pt x="1707" y="153"/>
                  </a:cubicBezTo>
                  <a:cubicBezTo>
                    <a:pt x="2571" y="153"/>
                    <a:pt x="2853" y="1037"/>
                    <a:pt x="2631" y="1772"/>
                  </a:cubicBezTo>
                  <a:cubicBezTo>
                    <a:pt x="2609" y="1817"/>
                    <a:pt x="2646" y="1848"/>
                    <a:pt x="2685" y="1848"/>
                  </a:cubicBezTo>
                  <a:cubicBezTo>
                    <a:pt x="2710" y="1848"/>
                    <a:pt x="2735" y="1836"/>
                    <a:pt x="2749" y="1809"/>
                  </a:cubicBezTo>
                  <a:cubicBezTo>
                    <a:pt x="2858" y="1429"/>
                    <a:pt x="2903" y="1022"/>
                    <a:pt x="2749" y="642"/>
                  </a:cubicBezTo>
                  <a:cubicBezTo>
                    <a:pt x="2523" y="190"/>
                    <a:pt x="2143" y="36"/>
                    <a:pt x="1655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4" name="Google Shape;844;p13"/>
            <p:cNvSpPr/>
            <p:nvPr/>
          </p:nvSpPr>
          <p:spPr>
            <a:xfrm>
              <a:off x="3322450" y="1868850"/>
              <a:ext cx="121400" cy="75275"/>
            </a:xfrm>
            <a:custGeom>
              <a:avLst/>
              <a:gdLst/>
              <a:ahLst/>
              <a:cxnLst/>
              <a:rect l="l" t="t" r="r" b="b"/>
              <a:pathLst>
                <a:path w="4856" h="3011" extrusionOk="0">
                  <a:moveTo>
                    <a:pt x="2588" y="0"/>
                  </a:moveTo>
                  <a:cubicBezTo>
                    <a:pt x="2404" y="0"/>
                    <a:pt x="2230" y="34"/>
                    <a:pt x="2035" y="145"/>
                  </a:cubicBezTo>
                  <a:cubicBezTo>
                    <a:pt x="1914" y="110"/>
                    <a:pt x="1794" y="94"/>
                    <a:pt x="1676" y="94"/>
                  </a:cubicBezTo>
                  <a:cubicBezTo>
                    <a:pt x="1422" y="94"/>
                    <a:pt x="1175" y="169"/>
                    <a:pt x="941" y="299"/>
                  </a:cubicBezTo>
                  <a:cubicBezTo>
                    <a:pt x="453" y="525"/>
                    <a:pt x="227" y="940"/>
                    <a:pt x="109" y="1465"/>
                  </a:cubicBezTo>
                  <a:cubicBezTo>
                    <a:pt x="1" y="1989"/>
                    <a:pt x="73" y="2559"/>
                    <a:pt x="299" y="3011"/>
                  </a:cubicBezTo>
                  <a:lnTo>
                    <a:pt x="4747" y="2749"/>
                  </a:lnTo>
                  <a:cubicBezTo>
                    <a:pt x="4856" y="1953"/>
                    <a:pt x="4819" y="977"/>
                    <a:pt x="4141" y="443"/>
                  </a:cubicBezTo>
                  <a:cubicBezTo>
                    <a:pt x="4069" y="371"/>
                    <a:pt x="3951" y="335"/>
                    <a:pt x="3843" y="262"/>
                  </a:cubicBezTo>
                  <a:cubicBezTo>
                    <a:pt x="3581" y="145"/>
                    <a:pt x="3319" y="36"/>
                    <a:pt x="3011" y="36"/>
                  </a:cubicBezTo>
                  <a:cubicBezTo>
                    <a:pt x="2857" y="18"/>
                    <a:pt x="2720" y="0"/>
                    <a:pt x="2588" y="0"/>
                  </a:cubicBezTo>
                  <a:close/>
                </a:path>
              </a:pathLst>
            </a:custGeom>
            <a:solidFill>
              <a:srgbClr val="B7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13"/>
            <p:cNvSpPr/>
            <p:nvPr/>
          </p:nvSpPr>
          <p:spPr>
            <a:xfrm>
              <a:off x="3322450" y="1939375"/>
              <a:ext cx="12225" cy="18775"/>
            </a:xfrm>
            <a:custGeom>
              <a:avLst/>
              <a:gdLst/>
              <a:ahLst/>
              <a:cxnLst/>
              <a:rect l="l" t="t" r="r" b="b"/>
              <a:pathLst>
                <a:path w="489" h="751" extrusionOk="0">
                  <a:moveTo>
                    <a:pt x="73" y="0"/>
                  </a:moveTo>
                  <a:lnTo>
                    <a:pt x="73" y="36"/>
                  </a:lnTo>
                  <a:cubicBezTo>
                    <a:pt x="1" y="226"/>
                    <a:pt x="73" y="416"/>
                    <a:pt x="190" y="561"/>
                  </a:cubicBezTo>
                  <a:cubicBezTo>
                    <a:pt x="227" y="606"/>
                    <a:pt x="263" y="642"/>
                    <a:pt x="263" y="678"/>
                  </a:cubicBezTo>
                  <a:cubicBezTo>
                    <a:pt x="335" y="714"/>
                    <a:pt x="380" y="750"/>
                    <a:pt x="416" y="750"/>
                  </a:cubicBezTo>
                  <a:lnTo>
                    <a:pt x="489" y="750"/>
                  </a:lnTo>
                  <a:cubicBezTo>
                    <a:pt x="453" y="606"/>
                    <a:pt x="416" y="452"/>
                    <a:pt x="416" y="298"/>
                  </a:cubicBezTo>
                  <a:cubicBezTo>
                    <a:pt x="335" y="190"/>
                    <a:pt x="263" y="108"/>
                    <a:pt x="190" y="72"/>
                  </a:cubicBezTo>
                  <a:cubicBezTo>
                    <a:pt x="154" y="36"/>
                    <a:pt x="109" y="0"/>
                    <a:pt x="73" y="0"/>
                  </a:cubicBezTo>
                  <a:close/>
                </a:path>
              </a:pathLst>
            </a:custGeom>
            <a:solidFill>
              <a:srgbClr val="CA7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3324250" y="1939375"/>
              <a:ext cx="12250" cy="19675"/>
            </a:xfrm>
            <a:custGeom>
              <a:avLst/>
              <a:gdLst/>
              <a:ahLst/>
              <a:cxnLst/>
              <a:rect l="l" t="t" r="r" b="b"/>
              <a:pathLst>
                <a:path w="490" h="787" extrusionOk="0">
                  <a:moveTo>
                    <a:pt x="1" y="0"/>
                  </a:moveTo>
                  <a:cubicBezTo>
                    <a:pt x="1" y="0"/>
                    <a:pt x="37" y="0"/>
                    <a:pt x="118" y="72"/>
                  </a:cubicBezTo>
                  <a:cubicBezTo>
                    <a:pt x="191" y="108"/>
                    <a:pt x="308" y="190"/>
                    <a:pt x="344" y="298"/>
                  </a:cubicBezTo>
                  <a:cubicBezTo>
                    <a:pt x="417" y="452"/>
                    <a:pt x="417" y="561"/>
                    <a:pt x="453" y="642"/>
                  </a:cubicBezTo>
                  <a:cubicBezTo>
                    <a:pt x="453" y="750"/>
                    <a:pt x="489" y="787"/>
                    <a:pt x="489" y="787"/>
                  </a:cubicBezTo>
                  <a:lnTo>
                    <a:pt x="489" y="642"/>
                  </a:lnTo>
                  <a:cubicBezTo>
                    <a:pt x="489" y="561"/>
                    <a:pt x="453" y="416"/>
                    <a:pt x="417" y="298"/>
                  </a:cubicBezTo>
                  <a:cubicBezTo>
                    <a:pt x="344" y="154"/>
                    <a:pt x="227" y="72"/>
                    <a:pt x="155" y="36"/>
                  </a:cubicBezTo>
                  <a:cubicBezTo>
                    <a:pt x="8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3329000" y="1943200"/>
              <a:ext cx="5675" cy="12225"/>
            </a:xfrm>
            <a:custGeom>
              <a:avLst/>
              <a:gdLst/>
              <a:ahLst/>
              <a:cxnLst/>
              <a:rect l="l" t="t" r="r" b="b"/>
              <a:pathLst>
                <a:path w="227" h="489" extrusionOk="0">
                  <a:moveTo>
                    <a:pt x="73" y="1"/>
                  </a:moveTo>
                  <a:cubicBezTo>
                    <a:pt x="73" y="1"/>
                    <a:pt x="37" y="37"/>
                    <a:pt x="37" y="73"/>
                  </a:cubicBezTo>
                  <a:cubicBezTo>
                    <a:pt x="1" y="109"/>
                    <a:pt x="1" y="182"/>
                    <a:pt x="1" y="299"/>
                  </a:cubicBezTo>
                  <a:cubicBezTo>
                    <a:pt x="37" y="371"/>
                    <a:pt x="118" y="408"/>
                    <a:pt x="154" y="453"/>
                  </a:cubicBezTo>
                  <a:cubicBezTo>
                    <a:pt x="191" y="489"/>
                    <a:pt x="227" y="489"/>
                    <a:pt x="227" y="489"/>
                  </a:cubicBezTo>
                  <a:cubicBezTo>
                    <a:pt x="227" y="489"/>
                    <a:pt x="227" y="453"/>
                    <a:pt x="191" y="408"/>
                  </a:cubicBezTo>
                  <a:cubicBezTo>
                    <a:pt x="154" y="371"/>
                    <a:pt x="73" y="335"/>
                    <a:pt x="73" y="263"/>
                  </a:cubicBezTo>
                  <a:cubicBezTo>
                    <a:pt x="37" y="182"/>
                    <a:pt x="37" y="109"/>
                    <a:pt x="73" y="73"/>
                  </a:cubicBezTo>
                  <a:cubicBezTo>
                    <a:pt x="73" y="37"/>
                    <a:pt x="118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3344150" y="1975075"/>
              <a:ext cx="99700" cy="68800"/>
            </a:xfrm>
            <a:custGeom>
              <a:avLst/>
              <a:gdLst/>
              <a:ahLst/>
              <a:cxnLst/>
              <a:rect l="l" t="t" r="r" b="b"/>
              <a:pathLst>
                <a:path w="3988" h="2752" extrusionOk="0">
                  <a:moveTo>
                    <a:pt x="2179" y="0"/>
                  </a:moveTo>
                  <a:cubicBezTo>
                    <a:pt x="1845" y="0"/>
                    <a:pt x="1547" y="0"/>
                    <a:pt x="1203" y="37"/>
                  </a:cubicBezTo>
                  <a:cubicBezTo>
                    <a:pt x="1167" y="489"/>
                    <a:pt x="1203" y="941"/>
                    <a:pt x="1203" y="1357"/>
                  </a:cubicBezTo>
                  <a:cubicBezTo>
                    <a:pt x="1136" y="1351"/>
                    <a:pt x="1069" y="1348"/>
                    <a:pt x="1002" y="1348"/>
                  </a:cubicBezTo>
                  <a:cubicBezTo>
                    <a:pt x="654" y="1348"/>
                    <a:pt x="311" y="1429"/>
                    <a:pt x="0" y="1619"/>
                  </a:cubicBezTo>
                  <a:cubicBezTo>
                    <a:pt x="190" y="2035"/>
                    <a:pt x="561" y="2378"/>
                    <a:pt x="977" y="2568"/>
                  </a:cubicBezTo>
                  <a:cubicBezTo>
                    <a:pt x="1261" y="2691"/>
                    <a:pt x="1561" y="2752"/>
                    <a:pt x="1867" y="2752"/>
                  </a:cubicBezTo>
                  <a:cubicBezTo>
                    <a:pt x="2010" y="2752"/>
                    <a:pt x="2153" y="2739"/>
                    <a:pt x="2297" y="2713"/>
                  </a:cubicBezTo>
                  <a:cubicBezTo>
                    <a:pt x="2903" y="2640"/>
                    <a:pt x="3499" y="2297"/>
                    <a:pt x="3879" y="1809"/>
                  </a:cubicBezTo>
                  <a:cubicBezTo>
                    <a:pt x="3915" y="1736"/>
                    <a:pt x="3951" y="1664"/>
                    <a:pt x="3988" y="1583"/>
                  </a:cubicBezTo>
                  <a:cubicBezTo>
                    <a:pt x="3546" y="1362"/>
                    <a:pt x="3046" y="1276"/>
                    <a:pt x="2543" y="1276"/>
                  </a:cubicBezTo>
                  <a:cubicBezTo>
                    <a:pt x="2449" y="1276"/>
                    <a:pt x="2355" y="1279"/>
                    <a:pt x="2261" y="1284"/>
                  </a:cubicBezTo>
                  <a:cubicBezTo>
                    <a:pt x="2225" y="868"/>
                    <a:pt x="2225" y="416"/>
                    <a:pt x="2179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3219825" y="2007175"/>
              <a:ext cx="291825" cy="195925"/>
            </a:xfrm>
            <a:custGeom>
              <a:avLst/>
              <a:gdLst/>
              <a:ahLst/>
              <a:cxnLst/>
              <a:rect l="l" t="t" r="r" b="b"/>
              <a:pathLst>
                <a:path w="11673" h="7837" extrusionOk="0">
                  <a:moveTo>
                    <a:pt x="7758" y="0"/>
                  </a:moveTo>
                  <a:cubicBezTo>
                    <a:pt x="7758" y="36"/>
                    <a:pt x="7722" y="109"/>
                    <a:pt x="7722" y="190"/>
                  </a:cubicBezTo>
                  <a:cubicBezTo>
                    <a:pt x="7650" y="380"/>
                    <a:pt x="7532" y="525"/>
                    <a:pt x="7460" y="678"/>
                  </a:cubicBezTo>
                  <a:cubicBezTo>
                    <a:pt x="7234" y="941"/>
                    <a:pt x="6972" y="1203"/>
                    <a:pt x="6592" y="1203"/>
                  </a:cubicBezTo>
                  <a:cubicBezTo>
                    <a:pt x="6022" y="1167"/>
                    <a:pt x="5570" y="642"/>
                    <a:pt x="5615" y="73"/>
                  </a:cubicBezTo>
                  <a:lnTo>
                    <a:pt x="5615" y="73"/>
                  </a:lnTo>
                  <a:cubicBezTo>
                    <a:pt x="5426" y="109"/>
                    <a:pt x="5272" y="154"/>
                    <a:pt x="5163" y="226"/>
                  </a:cubicBezTo>
                  <a:cubicBezTo>
                    <a:pt x="4937" y="380"/>
                    <a:pt x="4711" y="525"/>
                    <a:pt x="4558" y="715"/>
                  </a:cubicBezTo>
                  <a:cubicBezTo>
                    <a:pt x="4485" y="787"/>
                    <a:pt x="4440" y="832"/>
                    <a:pt x="4404" y="868"/>
                  </a:cubicBezTo>
                  <a:cubicBezTo>
                    <a:pt x="4069" y="1284"/>
                    <a:pt x="3690" y="1655"/>
                    <a:pt x="3310" y="1998"/>
                  </a:cubicBezTo>
                  <a:cubicBezTo>
                    <a:pt x="2939" y="2333"/>
                    <a:pt x="2560" y="2676"/>
                    <a:pt x="2107" y="2939"/>
                  </a:cubicBezTo>
                  <a:cubicBezTo>
                    <a:pt x="1999" y="2975"/>
                    <a:pt x="1881" y="3047"/>
                    <a:pt x="1773" y="3092"/>
                  </a:cubicBezTo>
                  <a:cubicBezTo>
                    <a:pt x="1203" y="3391"/>
                    <a:pt x="598" y="3653"/>
                    <a:pt x="1" y="3807"/>
                  </a:cubicBezTo>
                  <a:cubicBezTo>
                    <a:pt x="37" y="4033"/>
                    <a:pt x="73" y="4222"/>
                    <a:pt x="146" y="4448"/>
                  </a:cubicBezTo>
                  <a:cubicBezTo>
                    <a:pt x="146" y="4521"/>
                    <a:pt x="146" y="4557"/>
                    <a:pt x="227" y="4629"/>
                  </a:cubicBezTo>
                  <a:cubicBezTo>
                    <a:pt x="263" y="4674"/>
                    <a:pt x="335" y="4711"/>
                    <a:pt x="417" y="4711"/>
                  </a:cubicBezTo>
                  <a:cubicBezTo>
                    <a:pt x="543" y="4733"/>
                    <a:pt x="674" y="4742"/>
                    <a:pt x="806" y="4742"/>
                  </a:cubicBezTo>
                  <a:cubicBezTo>
                    <a:pt x="1101" y="4742"/>
                    <a:pt x="1405" y="4699"/>
                    <a:pt x="1692" y="4674"/>
                  </a:cubicBezTo>
                  <a:cubicBezTo>
                    <a:pt x="1881" y="4674"/>
                    <a:pt x="2071" y="4674"/>
                    <a:pt x="2225" y="4629"/>
                  </a:cubicBezTo>
                  <a:cubicBezTo>
                    <a:pt x="2406" y="4557"/>
                    <a:pt x="2596" y="4485"/>
                    <a:pt x="2786" y="4403"/>
                  </a:cubicBezTo>
                  <a:cubicBezTo>
                    <a:pt x="2975" y="4295"/>
                    <a:pt x="3129" y="4259"/>
                    <a:pt x="3274" y="4141"/>
                  </a:cubicBezTo>
                  <a:cubicBezTo>
                    <a:pt x="3464" y="4033"/>
                    <a:pt x="3654" y="3915"/>
                    <a:pt x="3843" y="3807"/>
                  </a:cubicBezTo>
                  <a:cubicBezTo>
                    <a:pt x="3952" y="3725"/>
                    <a:pt x="4033" y="3653"/>
                    <a:pt x="4106" y="3617"/>
                  </a:cubicBezTo>
                  <a:cubicBezTo>
                    <a:pt x="4142" y="3581"/>
                    <a:pt x="4368" y="3427"/>
                    <a:pt x="4368" y="3427"/>
                  </a:cubicBezTo>
                  <a:cubicBezTo>
                    <a:pt x="4440" y="3689"/>
                    <a:pt x="4521" y="3951"/>
                    <a:pt x="4630" y="4177"/>
                  </a:cubicBezTo>
                  <a:cubicBezTo>
                    <a:pt x="4711" y="4295"/>
                    <a:pt x="4784" y="4403"/>
                    <a:pt x="4856" y="4485"/>
                  </a:cubicBezTo>
                  <a:cubicBezTo>
                    <a:pt x="4937" y="4557"/>
                    <a:pt x="5046" y="4674"/>
                    <a:pt x="5046" y="4783"/>
                  </a:cubicBezTo>
                  <a:lnTo>
                    <a:pt x="5046" y="4901"/>
                  </a:lnTo>
                  <a:cubicBezTo>
                    <a:pt x="4820" y="5759"/>
                    <a:pt x="4630" y="6591"/>
                    <a:pt x="4404" y="7459"/>
                  </a:cubicBezTo>
                  <a:cubicBezTo>
                    <a:pt x="4856" y="7649"/>
                    <a:pt x="5344" y="7721"/>
                    <a:pt x="5796" y="7757"/>
                  </a:cubicBezTo>
                  <a:cubicBezTo>
                    <a:pt x="6242" y="7811"/>
                    <a:pt x="6688" y="7837"/>
                    <a:pt x="7132" y="7837"/>
                  </a:cubicBezTo>
                  <a:cubicBezTo>
                    <a:pt x="7966" y="7837"/>
                    <a:pt x="8794" y="7745"/>
                    <a:pt x="9602" y="7568"/>
                  </a:cubicBezTo>
                  <a:cubicBezTo>
                    <a:pt x="9602" y="7568"/>
                    <a:pt x="9232" y="5759"/>
                    <a:pt x="9187" y="5533"/>
                  </a:cubicBezTo>
                  <a:cubicBezTo>
                    <a:pt x="9114" y="4711"/>
                    <a:pt x="9042" y="3843"/>
                    <a:pt x="9078" y="2975"/>
                  </a:cubicBezTo>
                  <a:lnTo>
                    <a:pt x="9078" y="2975"/>
                  </a:lnTo>
                  <a:cubicBezTo>
                    <a:pt x="9078" y="3047"/>
                    <a:pt x="9530" y="3273"/>
                    <a:pt x="9602" y="3318"/>
                  </a:cubicBezTo>
                  <a:cubicBezTo>
                    <a:pt x="9684" y="3427"/>
                    <a:pt x="9865" y="3544"/>
                    <a:pt x="9946" y="3689"/>
                  </a:cubicBezTo>
                  <a:cubicBezTo>
                    <a:pt x="10055" y="3879"/>
                    <a:pt x="10055" y="4295"/>
                    <a:pt x="10055" y="4521"/>
                  </a:cubicBezTo>
                  <a:cubicBezTo>
                    <a:pt x="10136" y="4855"/>
                    <a:pt x="10172" y="5199"/>
                    <a:pt x="10208" y="5533"/>
                  </a:cubicBezTo>
                  <a:cubicBezTo>
                    <a:pt x="10317" y="6067"/>
                    <a:pt x="10398" y="6519"/>
                    <a:pt x="10470" y="7079"/>
                  </a:cubicBezTo>
                  <a:cubicBezTo>
                    <a:pt x="10507" y="7197"/>
                    <a:pt x="10470" y="7269"/>
                    <a:pt x="10507" y="7342"/>
                  </a:cubicBezTo>
                  <a:cubicBezTo>
                    <a:pt x="10646" y="7371"/>
                    <a:pt x="10779" y="7385"/>
                    <a:pt x="10909" y="7385"/>
                  </a:cubicBezTo>
                  <a:cubicBezTo>
                    <a:pt x="11133" y="7385"/>
                    <a:pt x="11347" y="7344"/>
                    <a:pt x="11564" y="7269"/>
                  </a:cubicBezTo>
                  <a:cubicBezTo>
                    <a:pt x="11564" y="6890"/>
                    <a:pt x="11637" y="5985"/>
                    <a:pt x="11637" y="5913"/>
                  </a:cubicBezTo>
                  <a:cubicBezTo>
                    <a:pt x="11673" y="5271"/>
                    <a:pt x="11637" y="4783"/>
                    <a:pt x="11564" y="4141"/>
                  </a:cubicBezTo>
                  <a:cubicBezTo>
                    <a:pt x="11528" y="3807"/>
                    <a:pt x="11528" y="3427"/>
                    <a:pt x="11375" y="3092"/>
                  </a:cubicBezTo>
                  <a:cubicBezTo>
                    <a:pt x="11149" y="2713"/>
                    <a:pt x="10922" y="2333"/>
                    <a:pt x="10624" y="1998"/>
                  </a:cubicBezTo>
                  <a:cubicBezTo>
                    <a:pt x="10281" y="1582"/>
                    <a:pt x="9865" y="1203"/>
                    <a:pt x="9494" y="787"/>
                  </a:cubicBezTo>
                  <a:cubicBezTo>
                    <a:pt x="9376" y="715"/>
                    <a:pt x="9304" y="642"/>
                    <a:pt x="9232" y="525"/>
                  </a:cubicBezTo>
                  <a:cubicBezTo>
                    <a:pt x="9042" y="380"/>
                    <a:pt x="8924" y="190"/>
                    <a:pt x="8735" y="109"/>
                  </a:cubicBezTo>
                  <a:cubicBezTo>
                    <a:pt x="8400" y="36"/>
                    <a:pt x="8102" y="0"/>
                    <a:pt x="7758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3378050" y="2007175"/>
              <a:ext cx="40475" cy="47125"/>
            </a:xfrm>
            <a:custGeom>
              <a:avLst/>
              <a:gdLst/>
              <a:ahLst/>
              <a:cxnLst/>
              <a:rect l="l" t="t" r="r" b="b"/>
              <a:pathLst>
                <a:path w="1619" h="1885" extrusionOk="0">
                  <a:moveTo>
                    <a:pt x="1429" y="0"/>
                  </a:moveTo>
                  <a:cubicBezTo>
                    <a:pt x="1429" y="36"/>
                    <a:pt x="1393" y="109"/>
                    <a:pt x="1393" y="190"/>
                  </a:cubicBezTo>
                  <a:cubicBezTo>
                    <a:pt x="1321" y="380"/>
                    <a:pt x="1203" y="525"/>
                    <a:pt x="1131" y="678"/>
                  </a:cubicBezTo>
                  <a:cubicBezTo>
                    <a:pt x="905" y="941"/>
                    <a:pt x="643" y="1203"/>
                    <a:pt x="263" y="1203"/>
                  </a:cubicBezTo>
                  <a:cubicBezTo>
                    <a:pt x="191" y="1203"/>
                    <a:pt x="73" y="1167"/>
                    <a:pt x="1" y="1167"/>
                  </a:cubicBezTo>
                  <a:cubicBezTo>
                    <a:pt x="1" y="1284"/>
                    <a:pt x="37" y="1393"/>
                    <a:pt x="73" y="1510"/>
                  </a:cubicBezTo>
                  <a:cubicBezTo>
                    <a:pt x="145" y="1619"/>
                    <a:pt x="191" y="1772"/>
                    <a:pt x="299" y="1845"/>
                  </a:cubicBezTo>
                  <a:cubicBezTo>
                    <a:pt x="372" y="1872"/>
                    <a:pt x="444" y="1884"/>
                    <a:pt x="517" y="1884"/>
                  </a:cubicBezTo>
                  <a:cubicBezTo>
                    <a:pt x="634" y="1884"/>
                    <a:pt x="751" y="1853"/>
                    <a:pt x="869" y="1809"/>
                  </a:cubicBezTo>
                  <a:cubicBezTo>
                    <a:pt x="1095" y="1655"/>
                    <a:pt x="1239" y="1429"/>
                    <a:pt x="1393" y="1203"/>
                  </a:cubicBezTo>
                  <a:cubicBezTo>
                    <a:pt x="1547" y="832"/>
                    <a:pt x="1619" y="380"/>
                    <a:pt x="1501" y="0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3349800" y="2008975"/>
              <a:ext cx="28275" cy="42925"/>
            </a:xfrm>
            <a:custGeom>
              <a:avLst/>
              <a:gdLst/>
              <a:ahLst/>
              <a:cxnLst/>
              <a:rect l="l" t="t" r="r" b="b"/>
              <a:pathLst>
                <a:path w="1131" h="1717" extrusionOk="0">
                  <a:moveTo>
                    <a:pt x="416" y="1"/>
                  </a:moveTo>
                  <a:cubicBezTo>
                    <a:pt x="335" y="1"/>
                    <a:pt x="299" y="37"/>
                    <a:pt x="263" y="37"/>
                  </a:cubicBezTo>
                  <a:cubicBezTo>
                    <a:pt x="73" y="380"/>
                    <a:pt x="1" y="760"/>
                    <a:pt x="37" y="1131"/>
                  </a:cubicBezTo>
                  <a:cubicBezTo>
                    <a:pt x="37" y="1357"/>
                    <a:pt x="109" y="1583"/>
                    <a:pt x="263" y="1664"/>
                  </a:cubicBezTo>
                  <a:cubicBezTo>
                    <a:pt x="325" y="1700"/>
                    <a:pt x="396" y="1716"/>
                    <a:pt x="468" y="1716"/>
                  </a:cubicBezTo>
                  <a:cubicBezTo>
                    <a:pt x="614" y="1716"/>
                    <a:pt x="765" y="1650"/>
                    <a:pt x="868" y="1547"/>
                  </a:cubicBezTo>
                  <a:cubicBezTo>
                    <a:pt x="977" y="1438"/>
                    <a:pt x="1049" y="1248"/>
                    <a:pt x="1131" y="1095"/>
                  </a:cubicBezTo>
                  <a:cubicBezTo>
                    <a:pt x="715" y="941"/>
                    <a:pt x="371" y="489"/>
                    <a:pt x="416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3424175" y="2009875"/>
              <a:ext cx="22625" cy="73500"/>
            </a:xfrm>
            <a:custGeom>
              <a:avLst/>
              <a:gdLst/>
              <a:ahLst/>
              <a:cxnLst/>
              <a:rect l="l" t="t" r="r" b="b"/>
              <a:pathLst>
                <a:path w="905" h="2940" extrusionOk="0">
                  <a:moveTo>
                    <a:pt x="524" y="1"/>
                  </a:moveTo>
                  <a:cubicBezTo>
                    <a:pt x="488" y="1"/>
                    <a:pt x="488" y="1"/>
                    <a:pt x="452" y="46"/>
                  </a:cubicBezTo>
                  <a:cubicBezTo>
                    <a:pt x="380" y="118"/>
                    <a:pt x="298" y="191"/>
                    <a:pt x="226" y="344"/>
                  </a:cubicBezTo>
                  <a:cubicBezTo>
                    <a:pt x="154" y="498"/>
                    <a:pt x="109" y="679"/>
                    <a:pt x="72" y="905"/>
                  </a:cubicBezTo>
                  <a:cubicBezTo>
                    <a:pt x="36" y="1095"/>
                    <a:pt x="0" y="1357"/>
                    <a:pt x="36" y="1583"/>
                  </a:cubicBezTo>
                  <a:cubicBezTo>
                    <a:pt x="72" y="1854"/>
                    <a:pt x="109" y="2080"/>
                    <a:pt x="226" y="2261"/>
                  </a:cubicBezTo>
                  <a:cubicBezTo>
                    <a:pt x="298" y="2451"/>
                    <a:pt x="452" y="2605"/>
                    <a:pt x="561" y="2713"/>
                  </a:cubicBezTo>
                  <a:cubicBezTo>
                    <a:pt x="678" y="2831"/>
                    <a:pt x="787" y="2903"/>
                    <a:pt x="868" y="2939"/>
                  </a:cubicBezTo>
                  <a:lnTo>
                    <a:pt x="904" y="2939"/>
                  </a:lnTo>
                  <a:lnTo>
                    <a:pt x="904" y="2903"/>
                  </a:lnTo>
                  <a:cubicBezTo>
                    <a:pt x="832" y="2867"/>
                    <a:pt x="714" y="2794"/>
                    <a:pt x="606" y="2677"/>
                  </a:cubicBezTo>
                  <a:cubicBezTo>
                    <a:pt x="488" y="2568"/>
                    <a:pt x="380" y="2415"/>
                    <a:pt x="262" y="2225"/>
                  </a:cubicBezTo>
                  <a:cubicBezTo>
                    <a:pt x="190" y="2035"/>
                    <a:pt x="154" y="1809"/>
                    <a:pt x="109" y="1583"/>
                  </a:cubicBezTo>
                  <a:cubicBezTo>
                    <a:pt x="72" y="1357"/>
                    <a:pt x="109" y="1131"/>
                    <a:pt x="154" y="905"/>
                  </a:cubicBezTo>
                  <a:cubicBezTo>
                    <a:pt x="190" y="724"/>
                    <a:pt x="226" y="534"/>
                    <a:pt x="262" y="381"/>
                  </a:cubicBezTo>
                  <a:cubicBezTo>
                    <a:pt x="335" y="227"/>
                    <a:pt x="416" y="118"/>
                    <a:pt x="452" y="82"/>
                  </a:cubicBezTo>
                  <a:lnTo>
                    <a:pt x="524" y="1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3448575" y="2083350"/>
              <a:ext cx="925" cy="1150"/>
            </a:xfrm>
            <a:custGeom>
              <a:avLst/>
              <a:gdLst/>
              <a:ahLst/>
              <a:cxnLst/>
              <a:rect l="l" t="t" r="r" b="b"/>
              <a:pathLst>
                <a:path w="37" h="46" extrusionOk="0">
                  <a:moveTo>
                    <a:pt x="0" y="0"/>
                  </a:moveTo>
                  <a:lnTo>
                    <a:pt x="37" y="45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3327200" y="2017575"/>
              <a:ext cx="14950" cy="79125"/>
            </a:xfrm>
            <a:custGeom>
              <a:avLst/>
              <a:gdLst/>
              <a:ahLst/>
              <a:cxnLst/>
              <a:rect l="l" t="t" r="r" b="b"/>
              <a:pathLst>
                <a:path w="598" h="3165" extrusionOk="0">
                  <a:moveTo>
                    <a:pt x="561" y="0"/>
                  </a:moveTo>
                  <a:lnTo>
                    <a:pt x="525" y="36"/>
                  </a:lnTo>
                  <a:cubicBezTo>
                    <a:pt x="561" y="109"/>
                    <a:pt x="561" y="299"/>
                    <a:pt x="561" y="525"/>
                  </a:cubicBezTo>
                  <a:cubicBezTo>
                    <a:pt x="525" y="678"/>
                    <a:pt x="525" y="904"/>
                    <a:pt x="452" y="1130"/>
                  </a:cubicBezTo>
                  <a:cubicBezTo>
                    <a:pt x="416" y="1239"/>
                    <a:pt x="371" y="1356"/>
                    <a:pt x="335" y="1465"/>
                  </a:cubicBezTo>
                  <a:cubicBezTo>
                    <a:pt x="299" y="1582"/>
                    <a:pt x="263" y="1727"/>
                    <a:pt x="190" y="1845"/>
                  </a:cubicBezTo>
                  <a:cubicBezTo>
                    <a:pt x="109" y="2107"/>
                    <a:pt x="37" y="2333"/>
                    <a:pt x="37" y="2595"/>
                  </a:cubicBezTo>
                  <a:cubicBezTo>
                    <a:pt x="0" y="2749"/>
                    <a:pt x="37" y="2902"/>
                    <a:pt x="73" y="3011"/>
                  </a:cubicBezTo>
                  <a:cubicBezTo>
                    <a:pt x="73" y="3032"/>
                    <a:pt x="85" y="3053"/>
                    <a:pt x="95" y="3083"/>
                  </a:cubicBezTo>
                  <a:lnTo>
                    <a:pt x="95" y="3083"/>
                  </a:lnTo>
                  <a:cubicBezTo>
                    <a:pt x="73" y="2929"/>
                    <a:pt x="73" y="2793"/>
                    <a:pt x="73" y="2631"/>
                  </a:cubicBezTo>
                  <a:lnTo>
                    <a:pt x="73" y="2595"/>
                  </a:lnTo>
                  <a:cubicBezTo>
                    <a:pt x="109" y="2369"/>
                    <a:pt x="190" y="2107"/>
                    <a:pt x="263" y="1881"/>
                  </a:cubicBezTo>
                  <a:cubicBezTo>
                    <a:pt x="299" y="1727"/>
                    <a:pt x="371" y="1619"/>
                    <a:pt x="416" y="1501"/>
                  </a:cubicBezTo>
                  <a:cubicBezTo>
                    <a:pt x="452" y="1393"/>
                    <a:pt x="489" y="1239"/>
                    <a:pt x="525" y="1130"/>
                  </a:cubicBezTo>
                  <a:cubicBezTo>
                    <a:pt x="561" y="904"/>
                    <a:pt x="597" y="678"/>
                    <a:pt x="597" y="525"/>
                  </a:cubicBezTo>
                  <a:cubicBezTo>
                    <a:pt x="597" y="335"/>
                    <a:pt x="597" y="190"/>
                    <a:pt x="561" y="109"/>
                  </a:cubicBezTo>
                  <a:lnTo>
                    <a:pt x="561" y="0"/>
                  </a:lnTo>
                  <a:close/>
                  <a:moveTo>
                    <a:pt x="95" y="3083"/>
                  </a:moveTo>
                  <a:cubicBezTo>
                    <a:pt x="99" y="3109"/>
                    <a:pt x="104" y="3137"/>
                    <a:pt x="109" y="3165"/>
                  </a:cubicBezTo>
                  <a:cubicBezTo>
                    <a:pt x="109" y="3130"/>
                    <a:pt x="103" y="3104"/>
                    <a:pt x="95" y="3083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3433650" y="2074975"/>
              <a:ext cx="13150" cy="124350"/>
            </a:xfrm>
            <a:custGeom>
              <a:avLst/>
              <a:gdLst/>
              <a:ahLst/>
              <a:cxnLst/>
              <a:rect l="l" t="t" r="r" b="b"/>
              <a:pathLst>
                <a:path w="526" h="4974" extrusionOk="0">
                  <a:moveTo>
                    <a:pt x="109" y="1"/>
                  </a:moveTo>
                  <a:cubicBezTo>
                    <a:pt x="109" y="109"/>
                    <a:pt x="73" y="263"/>
                    <a:pt x="73" y="416"/>
                  </a:cubicBezTo>
                  <a:cubicBezTo>
                    <a:pt x="37" y="679"/>
                    <a:pt x="1" y="1013"/>
                    <a:pt x="1" y="1429"/>
                  </a:cubicBezTo>
                  <a:cubicBezTo>
                    <a:pt x="1" y="1809"/>
                    <a:pt x="37" y="2225"/>
                    <a:pt x="73" y="2641"/>
                  </a:cubicBezTo>
                  <a:cubicBezTo>
                    <a:pt x="145" y="3093"/>
                    <a:pt x="182" y="3499"/>
                    <a:pt x="263" y="3879"/>
                  </a:cubicBezTo>
                  <a:cubicBezTo>
                    <a:pt x="299" y="4259"/>
                    <a:pt x="371" y="4593"/>
                    <a:pt x="453" y="4901"/>
                  </a:cubicBezTo>
                  <a:lnTo>
                    <a:pt x="453" y="4973"/>
                  </a:lnTo>
                  <a:cubicBezTo>
                    <a:pt x="489" y="4973"/>
                    <a:pt x="489" y="4937"/>
                    <a:pt x="525" y="4937"/>
                  </a:cubicBezTo>
                  <a:cubicBezTo>
                    <a:pt x="525" y="4937"/>
                    <a:pt x="489" y="4901"/>
                    <a:pt x="489" y="4856"/>
                  </a:cubicBezTo>
                  <a:cubicBezTo>
                    <a:pt x="408" y="4593"/>
                    <a:pt x="371" y="4259"/>
                    <a:pt x="299" y="3879"/>
                  </a:cubicBezTo>
                  <a:cubicBezTo>
                    <a:pt x="263" y="3499"/>
                    <a:pt x="227" y="3093"/>
                    <a:pt x="145" y="2641"/>
                  </a:cubicBezTo>
                  <a:cubicBezTo>
                    <a:pt x="109" y="2225"/>
                    <a:pt x="73" y="1809"/>
                    <a:pt x="73" y="1393"/>
                  </a:cubicBezTo>
                  <a:cubicBezTo>
                    <a:pt x="73" y="1013"/>
                    <a:pt x="73" y="679"/>
                    <a:pt x="109" y="416"/>
                  </a:cubicBezTo>
                  <a:cubicBezTo>
                    <a:pt x="109" y="263"/>
                    <a:pt x="145" y="154"/>
                    <a:pt x="145" y="37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329900" y="2183250"/>
              <a:ext cx="130000" cy="19850"/>
            </a:xfrm>
            <a:custGeom>
              <a:avLst/>
              <a:gdLst/>
              <a:ahLst/>
              <a:cxnLst/>
              <a:rect l="l" t="t" r="r" b="b"/>
              <a:pathLst>
                <a:path w="5200" h="794" extrusionOk="0">
                  <a:moveTo>
                    <a:pt x="118" y="0"/>
                  </a:moveTo>
                  <a:cubicBezTo>
                    <a:pt x="82" y="154"/>
                    <a:pt x="37" y="262"/>
                    <a:pt x="1" y="416"/>
                  </a:cubicBezTo>
                  <a:cubicBezTo>
                    <a:pt x="453" y="606"/>
                    <a:pt x="941" y="678"/>
                    <a:pt x="1393" y="714"/>
                  </a:cubicBezTo>
                  <a:cubicBezTo>
                    <a:pt x="1839" y="768"/>
                    <a:pt x="2285" y="794"/>
                    <a:pt x="2729" y="794"/>
                  </a:cubicBezTo>
                  <a:cubicBezTo>
                    <a:pt x="3563" y="794"/>
                    <a:pt x="4391" y="702"/>
                    <a:pt x="5199" y="525"/>
                  </a:cubicBezTo>
                  <a:cubicBezTo>
                    <a:pt x="5199" y="525"/>
                    <a:pt x="5163" y="299"/>
                    <a:pt x="5091" y="36"/>
                  </a:cubicBezTo>
                  <a:cubicBezTo>
                    <a:pt x="4320" y="217"/>
                    <a:pt x="3523" y="304"/>
                    <a:pt x="2724" y="304"/>
                  </a:cubicBezTo>
                  <a:cubicBezTo>
                    <a:pt x="1846" y="304"/>
                    <a:pt x="966" y="199"/>
                    <a:pt x="118" y="0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80675" y="2179400"/>
              <a:ext cx="29175" cy="12425"/>
            </a:xfrm>
            <a:custGeom>
              <a:avLst/>
              <a:gdLst/>
              <a:ahLst/>
              <a:cxnLst/>
              <a:rect l="l" t="t" r="r" b="b"/>
              <a:pathLst>
                <a:path w="1167" h="497" extrusionOk="0">
                  <a:moveTo>
                    <a:pt x="0" y="1"/>
                  </a:moveTo>
                  <a:lnTo>
                    <a:pt x="0" y="1"/>
                  </a:lnTo>
                  <a:cubicBezTo>
                    <a:pt x="36" y="46"/>
                    <a:pt x="36" y="118"/>
                    <a:pt x="36" y="190"/>
                  </a:cubicBezTo>
                  <a:cubicBezTo>
                    <a:pt x="73" y="308"/>
                    <a:pt x="36" y="380"/>
                    <a:pt x="73" y="453"/>
                  </a:cubicBezTo>
                  <a:cubicBezTo>
                    <a:pt x="212" y="482"/>
                    <a:pt x="345" y="496"/>
                    <a:pt x="475" y="496"/>
                  </a:cubicBezTo>
                  <a:cubicBezTo>
                    <a:pt x="699" y="496"/>
                    <a:pt x="913" y="455"/>
                    <a:pt x="1130" y="380"/>
                  </a:cubicBezTo>
                  <a:cubicBezTo>
                    <a:pt x="1130" y="308"/>
                    <a:pt x="1130" y="154"/>
                    <a:pt x="1167" y="1"/>
                  </a:cubicBezTo>
                  <a:lnTo>
                    <a:pt x="1167" y="1"/>
                  </a:lnTo>
                  <a:cubicBezTo>
                    <a:pt x="977" y="23"/>
                    <a:pt x="780" y="34"/>
                    <a:pt x="583" y="34"/>
                  </a:cubicBezTo>
                  <a:cubicBezTo>
                    <a:pt x="387" y="34"/>
                    <a:pt x="190" y="23"/>
                    <a:pt x="0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3010775" y="2026825"/>
              <a:ext cx="136525" cy="104875"/>
            </a:xfrm>
            <a:custGeom>
              <a:avLst/>
              <a:gdLst/>
              <a:ahLst/>
              <a:cxnLst/>
              <a:rect l="l" t="t" r="r" b="b"/>
              <a:pathLst>
                <a:path w="5461" h="4195" extrusionOk="0">
                  <a:moveTo>
                    <a:pt x="4484" y="1"/>
                  </a:moveTo>
                  <a:cubicBezTo>
                    <a:pt x="4105" y="381"/>
                    <a:pt x="3761" y="796"/>
                    <a:pt x="3427" y="1176"/>
                  </a:cubicBezTo>
                  <a:cubicBezTo>
                    <a:pt x="3128" y="1547"/>
                    <a:pt x="2785" y="1890"/>
                    <a:pt x="2486" y="2225"/>
                  </a:cubicBezTo>
                  <a:cubicBezTo>
                    <a:pt x="2224" y="1809"/>
                    <a:pt x="1772" y="1475"/>
                    <a:pt x="1428" y="1131"/>
                  </a:cubicBezTo>
                  <a:cubicBezTo>
                    <a:pt x="1392" y="1095"/>
                    <a:pt x="1013" y="760"/>
                    <a:pt x="787" y="607"/>
                  </a:cubicBezTo>
                  <a:cubicBezTo>
                    <a:pt x="488" y="760"/>
                    <a:pt x="190" y="1023"/>
                    <a:pt x="0" y="1285"/>
                  </a:cubicBezTo>
                  <a:cubicBezTo>
                    <a:pt x="226" y="1664"/>
                    <a:pt x="488" y="1999"/>
                    <a:pt x="750" y="2379"/>
                  </a:cubicBezTo>
                  <a:cubicBezTo>
                    <a:pt x="1202" y="2984"/>
                    <a:pt x="1727" y="3545"/>
                    <a:pt x="2333" y="4033"/>
                  </a:cubicBezTo>
                  <a:cubicBezTo>
                    <a:pt x="2434" y="4103"/>
                    <a:pt x="2556" y="4194"/>
                    <a:pt x="2663" y="4194"/>
                  </a:cubicBezTo>
                  <a:cubicBezTo>
                    <a:pt x="2680" y="4194"/>
                    <a:pt x="2696" y="4192"/>
                    <a:pt x="2712" y="4187"/>
                  </a:cubicBezTo>
                  <a:cubicBezTo>
                    <a:pt x="2821" y="4187"/>
                    <a:pt x="2857" y="4151"/>
                    <a:pt x="2938" y="4069"/>
                  </a:cubicBezTo>
                  <a:cubicBezTo>
                    <a:pt x="3463" y="3699"/>
                    <a:pt x="3806" y="3247"/>
                    <a:pt x="4213" y="2758"/>
                  </a:cubicBezTo>
                  <a:cubicBezTo>
                    <a:pt x="4629" y="2189"/>
                    <a:pt x="5045" y="1628"/>
                    <a:pt x="5461" y="1059"/>
                  </a:cubicBezTo>
                  <a:lnTo>
                    <a:pt x="4484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3089875" y="2056225"/>
              <a:ext cx="6575" cy="7475"/>
            </a:xfrm>
            <a:custGeom>
              <a:avLst/>
              <a:gdLst/>
              <a:ahLst/>
              <a:cxnLst/>
              <a:rect l="l" t="t" r="r" b="b"/>
              <a:pathLst>
                <a:path w="263" h="299" extrusionOk="0">
                  <a:moveTo>
                    <a:pt x="263" y="0"/>
                  </a:moveTo>
                  <a:lnTo>
                    <a:pt x="263" y="0"/>
                  </a:lnTo>
                  <a:cubicBezTo>
                    <a:pt x="190" y="109"/>
                    <a:pt x="109" y="181"/>
                    <a:pt x="0" y="299"/>
                  </a:cubicBezTo>
                  <a:lnTo>
                    <a:pt x="0" y="299"/>
                  </a:lnTo>
                  <a:cubicBezTo>
                    <a:pt x="109" y="181"/>
                    <a:pt x="190" y="109"/>
                    <a:pt x="263" y="0"/>
                  </a:cubicBez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3089875" y="2035425"/>
              <a:ext cx="47025" cy="56525"/>
            </a:xfrm>
            <a:custGeom>
              <a:avLst/>
              <a:gdLst/>
              <a:ahLst/>
              <a:cxnLst/>
              <a:rect l="l" t="t" r="r" b="b"/>
              <a:pathLst>
                <a:path w="1881" h="2261" extrusionOk="0">
                  <a:moveTo>
                    <a:pt x="1013" y="0"/>
                  </a:moveTo>
                  <a:cubicBezTo>
                    <a:pt x="751" y="263"/>
                    <a:pt x="489" y="561"/>
                    <a:pt x="263" y="832"/>
                  </a:cubicBezTo>
                  <a:cubicBezTo>
                    <a:pt x="190" y="941"/>
                    <a:pt x="109" y="1013"/>
                    <a:pt x="0" y="1131"/>
                  </a:cubicBezTo>
                  <a:cubicBezTo>
                    <a:pt x="299" y="1583"/>
                    <a:pt x="678" y="1998"/>
                    <a:pt x="1130" y="2261"/>
                  </a:cubicBezTo>
                  <a:cubicBezTo>
                    <a:pt x="1393" y="1962"/>
                    <a:pt x="1655" y="1619"/>
                    <a:pt x="1881" y="1284"/>
                  </a:cubicBezTo>
                  <a:cubicBezTo>
                    <a:pt x="1845" y="1131"/>
                    <a:pt x="1772" y="1013"/>
                    <a:pt x="1691" y="868"/>
                  </a:cubicBezTo>
                  <a:cubicBezTo>
                    <a:pt x="1501" y="561"/>
                    <a:pt x="1275" y="263"/>
                    <a:pt x="1013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3193400" y="2042875"/>
              <a:ext cx="90425" cy="101825"/>
            </a:xfrm>
            <a:custGeom>
              <a:avLst/>
              <a:gdLst/>
              <a:ahLst/>
              <a:cxnLst/>
              <a:rect l="l" t="t" r="r" b="b"/>
              <a:pathLst>
                <a:path w="3617" h="4073" extrusionOk="0">
                  <a:moveTo>
                    <a:pt x="2523" y="1"/>
                  </a:moveTo>
                  <a:lnTo>
                    <a:pt x="1320" y="941"/>
                  </a:lnTo>
                  <a:cubicBezTo>
                    <a:pt x="1510" y="1357"/>
                    <a:pt x="1700" y="1809"/>
                    <a:pt x="1845" y="2225"/>
                  </a:cubicBezTo>
                  <a:cubicBezTo>
                    <a:pt x="1284" y="2568"/>
                    <a:pt x="678" y="2794"/>
                    <a:pt x="36" y="2903"/>
                  </a:cubicBezTo>
                  <a:cubicBezTo>
                    <a:pt x="0" y="3246"/>
                    <a:pt x="36" y="3617"/>
                    <a:pt x="118" y="3925"/>
                  </a:cubicBezTo>
                  <a:cubicBezTo>
                    <a:pt x="118" y="3961"/>
                    <a:pt x="118" y="3997"/>
                    <a:pt x="154" y="4033"/>
                  </a:cubicBezTo>
                  <a:cubicBezTo>
                    <a:pt x="190" y="4033"/>
                    <a:pt x="226" y="4069"/>
                    <a:pt x="262" y="4069"/>
                  </a:cubicBezTo>
                  <a:cubicBezTo>
                    <a:pt x="312" y="4071"/>
                    <a:pt x="362" y="4073"/>
                    <a:pt x="411" y="4073"/>
                  </a:cubicBezTo>
                  <a:cubicBezTo>
                    <a:pt x="1160" y="4073"/>
                    <a:pt x="1926" y="3825"/>
                    <a:pt x="2604" y="3545"/>
                  </a:cubicBezTo>
                  <a:cubicBezTo>
                    <a:pt x="2902" y="3391"/>
                    <a:pt x="3201" y="3283"/>
                    <a:pt x="3391" y="3057"/>
                  </a:cubicBezTo>
                  <a:cubicBezTo>
                    <a:pt x="3463" y="3020"/>
                    <a:pt x="3508" y="2939"/>
                    <a:pt x="3544" y="2867"/>
                  </a:cubicBezTo>
                  <a:cubicBezTo>
                    <a:pt x="3580" y="2794"/>
                    <a:pt x="3617" y="2677"/>
                    <a:pt x="3617" y="2605"/>
                  </a:cubicBezTo>
                  <a:cubicBezTo>
                    <a:pt x="3580" y="2116"/>
                    <a:pt x="3354" y="1619"/>
                    <a:pt x="3128" y="1212"/>
                  </a:cubicBezTo>
                  <a:cubicBezTo>
                    <a:pt x="2902" y="833"/>
                    <a:pt x="2749" y="381"/>
                    <a:pt x="2523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3226400" y="2042875"/>
              <a:ext cx="41375" cy="36875"/>
            </a:xfrm>
            <a:custGeom>
              <a:avLst/>
              <a:gdLst/>
              <a:ahLst/>
              <a:cxnLst/>
              <a:rect l="l" t="t" r="r" b="b"/>
              <a:pathLst>
                <a:path w="1655" h="1475" extrusionOk="0">
                  <a:moveTo>
                    <a:pt x="0" y="941"/>
                  </a:moveTo>
                  <a:cubicBezTo>
                    <a:pt x="72" y="1095"/>
                    <a:pt x="154" y="1285"/>
                    <a:pt x="226" y="1474"/>
                  </a:cubicBezTo>
                  <a:lnTo>
                    <a:pt x="226" y="1474"/>
                  </a:lnTo>
                  <a:cubicBezTo>
                    <a:pt x="154" y="1285"/>
                    <a:pt x="72" y="1095"/>
                    <a:pt x="0" y="941"/>
                  </a:cubicBezTo>
                  <a:close/>
                  <a:moveTo>
                    <a:pt x="1239" y="37"/>
                  </a:moveTo>
                  <a:cubicBezTo>
                    <a:pt x="1392" y="344"/>
                    <a:pt x="1546" y="643"/>
                    <a:pt x="1655" y="941"/>
                  </a:cubicBezTo>
                  <a:lnTo>
                    <a:pt x="1655" y="941"/>
                  </a:lnTo>
                  <a:cubicBezTo>
                    <a:pt x="1546" y="643"/>
                    <a:pt x="1392" y="344"/>
                    <a:pt x="1239" y="37"/>
                  </a:cubicBezTo>
                  <a:close/>
                  <a:moveTo>
                    <a:pt x="1239" y="1"/>
                  </a:moveTo>
                  <a:lnTo>
                    <a:pt x="1239" y="37"/>
                  </a:lnTo>
                  <a:lnTo>
                    <a:pt x="1239" y="1"/>
                  </a:lnTo>
                  <a:close/>
                  <a:moveTo>
                    <a:pt x="1239" y="1"/>
                  </a:moveTo>
                  <a:lnTo>
                    <a:pt x="1239" y="1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3226400" y="2042875"/>
              <a:ext cx="41375" cy="36875"/>
            </a:xfrm>
            <a:custGeom>
              <a:avLst/>
              <a:gdLst/>
              <a:ahLst/>
              <a:cxnLst/>
              <a:rect l="l" t="t" r="r" b="b"/>
              <a:pathLst>
                <a:path w="1655" h="1475" extrusionOk="0">
                  <a:moveTo>
                    <a:pt x="1203" y="1"/>
                  </a:moveTo>
                  <a:lnTo>
                    <a:pt x="0" y="941"/>
                  </a:lnTo>
                  <a:cubicBezTo>
                    <a:pt x="72" y="1095"/>
                    <a:pt x="154" y="1285"/>
                    <a:pt x="226" y="1474"/>
                  </a:cubicBezTo>
                  <a:cubicBezTo>
                    <a:pt x="751" y="1393"/>
                    <a:pt x="1239" y="1212"/>
                    <a:pt x="1655" y="941"/>
                  </a:cubicBezTo>
                  <a:cubicBezTo>
                    <a:pt x="1546" y="643"/>
                    <a:pt x="1392" y="344"/>
                    <a:pt x="1239" y="37"/>
                  </a:cubicBezTo>
                  <a:lnTo>
                    <a:pt x="1239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3053025" y="2513400"/>
              <a:ext cx="84800" cy="20200"/>
            </a:xfrm>
            <a:custGeom>
              <a:avLst/>
              <a:gdLst/>
              <a:ahLst/>
              <a:cxnLst/>
              <a:rect l="l" t="t" r="r" b="b"/>
              <a:pathLst>
                <a:path w="3392" h="808" extrusionOk="0">
                  <a:moveTo>
                    <a:pt x="1643" y="0"/>
                  </a:moveTo>
                  <a:cubicBezTo>
                    <a:pt x="1344" y="0"/>
                    <a:pt x="1048" y="20"/>
                    <a:pt x="760" y="57"/>
                  </a:cubicBezTo>
                  <a:cubicBezTo>
                    <a:pt x="570" y="57"/>
                    <a:pt x="263" y="94"/>
                    <a:pt x="118" y="247"/>
                  </a:cubicBezTo>
                  <a:cubicBezTo>
                    <a:pt x="37" y="320"/>
                    <a:pt x="1" y="428"/>
                    <a:pt x="37" y="582"/>
                  </a:cubicBezTo>
                  <a:cubicBezTo>
                    <a:pt x="380" y="654"/>
                    <a:pt x="715" y="735"/>
                    <a:pt x="1058" y="772"/>
                  </a:cubicBezTo>
                  <a:cubicBezTo>
                    <a:pt x="1321" y="808"/>
                    <a:pt x="1619" y="808"/>
                    <a:pt x="1926" y="808"/>
                  </a:cubicBezTo>
                  <a:cubicBezTo>
                    <a:pt x="2035" y="808"/>
                    <a:pt x="2189" y="808"/>
                    <a:pt x="2297" y="772"/>
                  </a:cubicBezTo>
                  <a:cubicBezTo>
                    <a:pt x="2451" y="772"/>
                    <a:pt x="2568" y="772"/>
                    <a:pt x="2677" y="735"/>
                  </a:cubicBezTo>
                  <a:cubicBezTo>
                    <a:pt x="2939" y="699"/>
                    <a:pt x="3165" y="654"/>
                    <a:pt x="3391" y="546"/>
                  </a:cubicBezTo>
                  <a:cubicBezTo>
                    <a:pt x="3391" y="428"/>
                    <a:pt x="3355" y="202"/>
                    <a:pt x="3246" y="166"/>
                  </a:cubicBezTo>
                  <a:cubicBezTo>
                    <a:pt x="3219" y="154"/>
                    <a:pt x="3189" y="150"/>
                    <a:pt x="3158" y="150"/>
                  </a:cubicBezTo>
                  <a:cubicBezTo>
                    <a:pt x="3096" y="150"/>
                    <a:pt x="3029" y="166"/>
                    <a:pt x="2975" y="166"/>
                  </a:cubicBezTo>
                  <a:cubicBezTo>
                    <a:pt x="2867" y="130"/>
                    <a:pt x="2794" y="130"/>
                    <a:pt x="2713" y="94"/>
                  </a:cubicBezTo>
                  <a:cubicBezTo>
                    <a:pt x="2363" y="29"/>
                    <a:pt x="2001" y="0"/>
                    <a:pt x="1643" y="0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3057775" y="2464425"/>
              <a:ext cx="76425" cy="58775"/>
            </a:xfrm>
            <a:custGeom>
              <a:avLst/>
              <a:gdLst/>
              <a:ahLst/>
              <a:cxnLst/>
              <a:rect l="l" t="t" r="r" b="b"/>
              <a:pathLst>
                <a:path w="3057" h="2351" extrusionOk="0">
                  <a:moveTo>
                    <a:pt x="2742" y="1"/>
                  </a:moveTo>
                  <a:cubicBezTo>
                    <a:pt x="2531" y="1"/>
                    <a:pt x="2298" y="72"/>
                    <a:pt x="2087" y="72"/>
                  </a:cubicBezTo>
                  <a:cubicBezTo>
                    <a:pt x="2032" y="72"/>
                    <a:pt x="1978" y="67"/>
                    <a:pt x="1926" y="54"/>
                  </a:cubicBezTo>
                  <a:lnTo>
                    <a:pt x="1926" y="1338"/>
                  </a:lnTo>
                  <a:cubicBezTo>
                    <a:pt x="1619" y="1338"/>
                    <a:pt x="1284" y="1447"/>
                    <a:pt x="941" y="1483"/>
                  </a:cubicBezTo>
                  <a:cubicBezTo>
                    <a:pt x="715" y="1528"/>
                    <a:pt x="489" y="1600"/>
                    <a:pt x="299" y="1754"/>
                  </a:cubicBezTo>
                  <a:cubicBezTo>
                    <a:pt x="118" y="1863"/>
                    <a:pt x="1" y="2089"/>
                    <a:pt x="1" y="2279"/>
                  </a:cubicBezTo>
                  <a:cubicBezTo>
                    <a:pt x="606" y="2351"/>
                    <a:pt x="1167" y="2351"/>
                    <a:pt x="1773" y="2351"/>
                  </a:cubicBezTo>
                  <a:cubicBezTo>
                    <a:pt x="2152" y="2315"/>
                    <a:pt x="2641" y="2351"/>
                    <a:pt x="3056" y="2206"/>
                  </a:cubicBezTo>
                  <a:cubicBezTo>
                    <a:pt x="3011" y="1447"/>
                    <a:pt x="2939" y="733"/>
                    <a:pt x="2903" y="18"/>
                  </a:cubicBezTo>
                  <a:cubicBezTo>
                    <a:pt x="2851" y="6"/>
                    <a:pt x="2797" y="1"/>
                    <a:pt x="274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3053925" y="2487225"/>
              <a:ext cx="82975" cy="40250"/>
            </a:xfrm>
            <a:custGeom>
              <a:avLst/>
              <a:gdLst/>
              <a:ahLst/>
              <a:cxnLst/>
              <a:rect l="l" t="t" r="r" b="b"/>
              <a:pathLst>
                <a:path w="3319" h="1610" extrusionOk="0">
                  <a:moveTo>
                    <a:pt x="1958" y="0"/>
                  </a:moveTo>
                  <a:cubicBezTo>
                    <a:pt x="1939" y="0"/>
                    <a:pt x="1927" y="3"/>
                    <a:pt x="1927" y="10"/>
                  </a:cubicBezTo>
                  <a:lnTo>
                    <a:pt x="1927" y="390"/>
                  </a:lnTo>
                  <a:cubicBezTo>
                    <a:pt x="1628" y="426"/>
                    <a:pt x="1321" y="462"/>
                    <a:pt x="1022" y="535"/>
                  </a:cubicBezTo>
                  <a:cubicBezTo>
                    <a:pt x="796" y="571"/>
                    <a:pt x="607" y="652"/>
                    <a:pt x="417" y="761"/>
                  </a:cubicBezTo>
                  <a:cubicBezTo>
                    <a:pt x="191" y="878"/>
                    <a:pt x="46" y="1104"/>
                    <a:pt x="1" y="1367"/>
                  </a:cubicBezTo>
                  <a:cubicBezTo>
                    <a:pt x="577" y="1509"/>
                    <a:pt x="1209" y="1609"/>
                    <a:pt x="1830" y="1609"/>
                  </a:cubicBezTo>
                  <a:cubicBezTo>
                    <a:pt x="2348" y="1609"/>
                    <a:pt x="2858" y="1539"/>
                    <a:pt x="3319" y="1367"/>
                  </a:cubicBezTo>
                  <a:lnTo>
                    <a:pt x="3319" y="1330"/>
                  </a:lnTo>
                  <a:lnTo>
                    <a:pt x="3319" y="1141"/>
                  </a:lnTo>
                  <a:cubicBezTo>
                    <a:pt x="3319" y="842"/>
                    <a:pt x="3283" y="571"/>
                    <a:pt x="3283" y="273"/>
                  </a:cubicBezTo>
                  <a:cubicBezTo>
                    <a:pt x="3283" y="236"/>
                    <a:pt x="3247" y="164"/>
                    <a:pt x="3210" y="119"/>
                  </a:cubicBezTo>
                  <a:cubicBezTo>
                    <a:pt x="3165" y="83"/>
                    <a:pt x="3129" y="83"/>
                    <a:pt x="3057" y="83"/>
                  </a:cubicBezTo>
                  <a:cubicBezTo>
                    <a:pt x="2939" y="119"/>
                    <a:pt x="2903" y="236"/>
                    <a:pt x="2867" y="309"/>
                  </a:cubicBezTo>
                  <a:cubicBezTo>
                    <a:pt x="2810" y="408"/>
                    <a:pt x="2751" y="465"/>
                    <a:pt x="2692" y="465"/>
                  </a:cubicBezTo>
                  <a:cubicBezTo>
                    <a:pt x="2638" y="465"/>
                    <a:pt x="2584" y="417"/>
                    <a:pt x="2532" y="309"/>
                  </a:cubicBezTo>
                  <a:cubicBezTo>
                    <a:pt x="2487" y="236"/>
                    <a:pt x="2487" y="164"/>
                    <a:pt x="2415" y="119"/>
                  </a:cubicBezTo>
                  <a:cubicBezTo>
                    <a:pt x="2379" y="83"/>
                    <a:pt x="2306" y="83"/>
                    <a:pt x="2261" y="47"/>
                  </a:cubicBezTo>
                  <a:cubicBezTo>
                    <a:pt x="2232" y="47"/>
                    <a:pt x="2035" y="0"/>
                    <a:pt x="1958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3091675" y="2494925"/>
              <a:ext cx="14275" cy="11325"/>
            </a:xfrm>
            <a:custGeom>
              <a:avLst/>
              <a:gdLst/>
              <a:ahLst/>
              <a:cxnLst/>
              <a:rect l="l" t="t" r="r" b="b"/>
              <a:pathLst>
                <a:path w="571" h="453" extrusionOk="0">
                  <a:moveTo>
                    <a:pt x="118" y="1"/>
                  </a:moveTo>
                  <a:cubicBezTo>
                    <a:pt x="37" y="1"/>
                    <a:pt x="1" y="37"/>
                    <a:pt x="1" y="37"/>
                  </a:cubicBezTo>
                  <a:cubicBezTo>
                    <a:pt x="1" y="82"/>
                    <a:pt x="37" y="82"/>
                    <a:pt x="118" y="82"/>
                  </a:cubicBezTo>
                  <a:cubicBezTo>
                    <a:pt x="154" y="118"/>
                    <a:pt x="263" y="118"/>
                    <a:pt x="344" y="191"/>
                  </a:cubicBezTo>
                  <a:cubicBezTo>
                    <a:pt x="417" y="227"/>
                    <a:pt x="453" y="308"/>
                    <a:pt x="489" y="344"/>
                  </a:cubicBezTo>
                  <a:cubicBezTo>
                    <a:pt x="489" y="417"/>
                    <a:pt x="489" y="453"/>
                    <a:pt x="525" y="453"/>
                  </a:cubicBezTo>
                  <a:cubicBezTo>
                    <a:pt x="525" y="453"/>
                    <a:pt x="570" y="417"/>
                    <a:pt x="570" y="344"/>
                  </a:cubicBezTo>
                  <a:cubicBezTo>
                    <a:pt x="525" y="263"/>
                    <a:pt x="489" y="154"/>
                    <a:pt x="380" y="82"/>
                  </a:cubicBezTo>
                  <a:cubicBezTo>
                    <a:pt x="263" y="37"/>
                    <a:pt x="191" y="1"/>
                    <a:pt x="118" y="1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3081275" y="2497875"/>
              <a:ext cx="14275" cy="8375"/>
            </a:xfrm>
            <a:custGeom>
              <a:avLst/>
              <a:gdLst/>
              <a:ahLst/>
              <a:cxnLst/>
              <a:rect l="l" t="t" r="r" b="b"/>
              <a:pathLst>
                <a:path w="571" h="335" extrusionOk="0">
                  <a:moveTo>
                    <a:pt x="118" y="0"/>
                  </a:moveTo>
                  <a:cubicBezTo>
                    <a:pt x="37" y="0"/>
                    <a:pt x="1" y="36"/>
                    <a:pt x="1" y="36"/>
                  </a:cubicBezTo>
                  <a:cubicBezTo>
                    <a:pt x="1" y="73"/>
                    <a:pt x="37" y="73"/>
                    <a:pt x="118" y="73"/>
                  </a:cubicBezTo>
                  <a:cubicBezTo>
                    <a:pt x="155" y="109"/>
                    <a:pt x="263" y="109"/>
                    <a:pt x="344" y="145"/>
                  </a:cubicBezTo>
                  <a:cubicBezTo>
                    <a:pt x="381" y="190"/>
                    <a:pt x="453" y="226"/>
                    <a:pt x="489" y="262"/>
                  </a:cubicBezTo>
                  <a:cubicBezTo>
                    <a:pt x="534" y="335"/>
                    <a:pt x="534" y="335"/>
                    <a:pt x="570" y="335"/>
                  </a:cubicBezTo>
                  <a:lnTo>
                    <a:pt x="570" y="226"/>
                  </a:lnTo>
                  <a:cubicBezTo>
                    <a:pt x="534" y="190"/>
                    <a:pt x="453" y="109"/>
                    <a:pt x="381" y="36"/>
                  </a:cubicBezTo>
                  <a:cubicBezTo>
                    <a:pt x="263" y="0"/>
                    <a:pt x="191" y="0"/>
                    <a:pt x="118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13"/>
            <p:cNvSpPr/>
            <p:nvPr/>
          </p:nvSpPr>
          <p:spPr>
            <a:xfrm>
              <a:off x="3127400" y="2495825"/>
              <a:ext cx="9500" cy="20825"/>
            </a:xfrm>
            <a:custGeom>
              <a:avLst/>
              <a:gdLst/>
              <a:ahLst/>
              <a:cxnLst/>
              <a:rect l="l" t="t" r="r" b="b"/>
              <a:pathLst>
                <a:path w="380" h="833" extrusionOk="0">
                  <a:moveTo>
                    <a:pt x="344" y="1"/>
                  </a:moveTo>
                  <a:cubicBezTo>
                    <a:pt x="271" y="1"/>
                    <a:pt x="190" y="82"/>
                    <a:pt x="154" y="155"/>
                  </a:cubicBezTo>
                  <a:cubicBezTo>
                    <a:pt x="45" y="308"/>
                    <a:pt x="0" y="534"/>
                    <a:pt x="118" y="679"/>
                  </a:cubicBezTo>
                  <a:cubicBezTo>
                    <a:pt x="190" y="760"/>
                    <a:pt x="271" y="797"/>
                    <a:pt x="380" y="833"/>
                  </a:cubicBezTo>
                  <a:lnTo>
                    <a:pt x="380" y="797"/>
                  </a:lnTo>
                  <a:cubicBezTo>
                    <a:pt x="380" y="534"/>
                    <a:pt x="344" y="272"/>
                    <a:pt x="344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3198150" y="2510975"/>
              <a:ext cx="83875" cy="22625"/>
            </a:xfrm>
            <a:custGeom>
              <a:avLst/>
              <a:gdLst/>
              <a:ahLst/>
              <a:cxnLst/>
              <a:rect l="l" t="t" r="r" b="b"/>
              <a:pathLst>
                <a:path w="3355" h="905" extrusionOk="0">
                  <a:moveTo>
                    <a:pt x="3164" y="1"/>
                  </a:moveTo>
                  <a:cubicBezTo>
                    <a:pt x="3092" y="1"/>
                    <a:pt x="2974" y="37"/>
                    <a:pt x="2902" y="37"/>
                  </a:cubicBezTo>
                  <a:lnTo>
                    <a:pt x="2595" y="37"/>
                  </a:lnTo>
                  <a:cubicBezTo>
                    <a:pt x="2487" y="31"/>
                    <a:pt x="2379" y="28"/>
                    <a:pt x="2271" y="28"/>
                  </a:cubicBezTo>
                  <a:cubicBezTo>
                    <a:pt x="1743" y="28"/>
                    <a:pt x="1211" y="99"/>
                    <a:pt x="678" y="227"/>
                  </a:cubicBezTo>
                  <a:cubicBezTo>
                    <a:pt x="488" y="299"/>
                    <a:pt x="226" y="344"/>
                    <a:pt x="72" y="489"/>
                  </a:cubicBezTo>
                  <a:cubicBezTo>
                    <a:pt x="0" y="606"/>
                    <a:pt x="0" y="715"/>
                    <a:pt x="36" y="832"/>
                  </a:cubicBezTo>
                  <a:cubicBezTo>
                    <a:pt x="380" y="869"/>
                    <a:pt x="714" y="905"/>
                    <a:pt x="1058" y="905"/>
                  </a:cubicBezTo>
                  <a:cubicBezTo>
                    <a:pt x="1356" y="905"/>
                    <a:pt x="1655" y="869"/>
                    <a:pt x="1917" y="832"/>
                  </a:cubicBezTo>
                  <a:cubicBezTo>
                    <a:pt x="2070" y="796"/>
                    <a:pt x="2188" y="796"/>
                    <a:pt x="2296" y="751"/>
                  </a:cubicBezTo>
                  <a:cubicBezTo>
                    <a:pt x="2450" y="715"/>
                    <a:pt x="2559" y="715"/>
                    <a:pt x="2676" y="643"/>
                  </a:cubicBezTo>
                  <a:cubicBezTo>
                    <a:pt x="2902" y="570"/>
                    <a:pt x="3164" y="525"/>
                    <a:pt x="3354" y="380"/>
                  </a:cubicBezTo>
                  <a:cubicBezTo>
                    <a:pt x="3354" y="263"/>
                    <a:pt x="3273" y="37"/>
                    <a:pt x="3164" y="1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3087825" y="2143025"/>
              <a:ext cx="98125" cy="334875"/>
            </a:xfrm>
            <a:custGeom>
              <a:avLst/>
              <a:gdLst/>
              <a:ahLst/>
              <a:cxnLst/>
              <a:rect l="l" t="t" r="r" b="b"/>
              <a:pathLst>
                <a:path w="3925" h="13395" extrusionOk="0">
                  <a:moveTo>
                    <a:pt x="3489" y="1"/>
                  </a:moveTo>
                  <a:cubicBezTo>
                    <a:pt x="2820" y="1"/>
                    <a:pt x="1212" y="1456"/>
                    <a:pt x="1212" y="1456"/>
                  </a:cubicBezTo>
                  <a:cubicBezTo>
                    <a:pt x="1212" y="1456"/>
                    <a:pt x="1" y="8318"/>
                    <a:pt x="607" y="13363"/>
                  </a:cubicBezTo>
                  <a:cubicBezTo>
                    <a:pt x="1008" y="13387"/>
                    <a:pt x="1280" y="13395"/>
                    <a:pt x="1465" y="13395"/>
                  </a:cubicBezTo>
                  <a:cubicBezTo>
                    <a:pt x="1834" y="13395"/>
                    <a:pt x="1854" y="13363"/>
                    <a:pt x="1854" y="13363"/>
                  </a:cubicBezTo>
                  <a:cubicBezTo>
                    <a:pt x="1854" y="13363"/>
                    <a:pt x="2153" y="4774"/>
                    <a:pt x="3473" y="1456"/>
                  </a:cubicBezTo>
                  <a:cubicBezTo>
                    <a:pt x="3925" y="365"/>
                    <a:pt x="3824" y="1"/>
                    <a:pt x="3489" y="1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3200850" y="2459225"/>
              <a:ext cx="76425" cy="66175"/>
            </a:xfrm>
            <a:custGeom>
              <a:avLst/>
              <a:gdLst/>
              <a:ahLst/>
              <a:cxnLst/>
              <a:rect l="l" t="t" r="r" b="b"/>
              <a:pathLst>
                <a:path w="3057" h="2647" extrusionOk="0">
                  <a:moveTo>
                    <a:pt x="2640" y="0"/>
                  </a:moveTo>
                  <a:cubicBezTo>
                    <a:pt x="2331" y="0"/>
                    <a:pt x="2013" y="194"/>
                    <a:pt x="1702" y="194"/>
                  </a:cubicBezTo>
                  <a:cubicBezTo>
                    <a:pt x="1677" y="194"/>
                    <a:pt x="1653" y="193"/>
                    <a:pt x="1628" y="190"/>
                  </a:cubicBezTo>
                  <a:lnTo>
                    <a:pt x="1628" y="190"/>
                  </a:lnTo>
                  <a:cubicBezTo>
                    <a:pt x="1700" y="642"/>
                    <a:pt x="1773" y="1013"/>
                    <a:pt x="1854" y="1465"/>
                  </a:cubicBezTo>
                  <a:cubicBezTo>
                    <a:pt x="1510" y="1510"/>
                    <a:pt x="1176" y="1655"/>
                    <a:pt x="868" y="1736"/>
                  </a:cubicBezTo>
                  <a:cubicBezTo>
                    <a:pt x="642" y="1808"/>
                    <a:pt x="416" y="1917"/>
                    <a:pt x="272" y="2071"/>
                  </a:cubicBezTo>
                  <a:cubicBezTo>
                    <a:pt x="118" y="2224"/>
                    <a:pt x="0" y="2450"/>
                    <a:pt x="46" y="2640"/>
                  </a:cubicBezTo>
                  <a:cubicBezTo>
                    <a:pt x="122" y="2645"/>
                    <a:pt x="198" y="2647"/>
                    <a:pt x="274" y="2647"/>
                  </a:cubicBezTo>
                  <a:cubicBezTo>
                    <a:pt x="789" y="2647"/>
                    <a:pt x="1289" y="2550"/>
                    <a:pt x="1809" y="2487"/>
                  </a:cubicBezTo>
                  <a:cubicBezTo>
                    <a:pt x="2188" y="2414"/>
                    <a:pt x="2677" y="2333"/>
                    <a:pt x="3056" y="2143"/>
                  </a:cubicBezTo>
                  <a:cubicBezTo>
                    <a:pt x="2903" y="1429"/>
                    <a:pt x="2758" y="715"/>
                    <a:pt x="2640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" name="Google Shape;873;p13"/>
            <p:cNvSpPr/>
            <p:nvPr/>
          </p:nvSpPr>
          <p:spPr>
            <a:xfrm>
              <a:off x="3198150" y="2483850"/>
              <a:ext cx="81825" cy="43525"/>
            </a:xfrm>
            <a:custGeom>
              <a:avLst/>
              <a:gdLst/>
              <a:ahLst/>
              <a:cxnLst/>
              <a:rect l="l" t="t" r="r" b="b"/>
              <a:pathLst>
                <a:path w="3273" h="1741" extrusionOk="0">
                  <a:moveTo>
                    <a:pt x="2938" y="1"/>
                  </a:moveTo>
                  <a:cubicBezTo>
                    <a:pt x="2911" y="1"/>
                    <a:pt x="2884" y="10"/>
                    <a:pt x="2866" y="28"/>
                  </a:cubicBezTo>
                  <a:cubicBezTo>
                    <a:pt x="2748" y="73"/>
                    <a:pt x="2748" y="145"/>
                    <a:pt x="2712" y="254"/>
                  </a:cubicBezTo>
                  <a:cubicBezTo>
                    <a:pt x="2647" y="359"/>
                    <a:pt x="2596" y="417"/>
                    <a:pt x="2537" y="417"/>
                  </a:cubicBezTo>
                  <a:cubicBezTo>
                    <a:pt x="2490" y="417"/>
                    <a:pt x="2437" y="380"/>
                    <a:pt x="2369" y="299"/>
                  </a:cubicBezTo>
                  <a:cubicBezTo>
                    <a:pt x="2296" y="218"/>
                    <a:pt x="2296" y="145"/>
                    <a:pt x="2224" y="109"/>
                  </a:cubicBezTo>
                  <a:cubicBezTo>
                    <a:pt x="2188" y="109"/>
                    <a:pt x="2107" y="109"/>
                    <a:pt x="2070" y="73"/>
                  </a:cubicBezTo>
                  <a:cubicBezTo>
                    <a:pt x="2046" y="73"/>
                    <a:pt x="1886" y="53"/>
                    <a:pt x="1794" y="53"/>
                  </a:cubicBezTo>
                  <a:cubicBezTo>
                    <a:pt x="1749" y="53"/>
                    <a:pt x="1721" y="58"/>
                    <a:pt x="1736" y="73"/>
                  </a:cubicBezTo>
                  <a:cubicBezTo>
                    <a:pt x="1736" y="218"/>
                    <a:pt x="1772" y="335"/>
                    <a:pt x="1772" y="444"/>
                  </a:cubicBezTo>
                  <a:cubicBezTo>
                    <a:pt x="1465" y="525"/>
                    <a:pt x="1166" y="597"/>
                    <a:pt x="904" y="706"/>
                  </a:cubicBezTo>
                  <a:cubicBezTo>
                    <a:pt x="678" y="787"/>
                    <a:pt x="488" y="896"/>
                    <a:pt x="298" y="1050"/>
                  </a:cubicBezTo>
                  <a:cubicBezTo>
                    <a:pt x="154" y="1203"/>
                    <a:pt x="0" y="1429"/>
                    <a:pt x="36" y="1691"/>
                  </a:cubicBezTo>
                  <a:cubicBezTo>
                    <a:pt x="334" y="1722"/>
                    <a:pt x="645" y="1741"/>
                    <a:pt x="961" y="1741"/>
                  </a:cubicBezTo>
                  <a:cubicBezTo>
                    <a:pt x="1767" y="1741"/>
                    <a:pt x="2597" y="1616"/>
                    <a:pt x="3273" y="1239"/>
                  </a:cubicBezTo>
                  <a:lnTo>
                    <a:pt x="3273" y="1203"/>
                  </a:lnTo>
                  <a:lnTo>
                    <a:pt x="3273" y="1013"/>
                  </a:lnTo>
                  <a:cubicBezTo>
                    <a:pt x="3201" y="706"/>
                    <a:pt x="3164" y="444"/>
                    <a:pt x="3092" y="182"/>
                  </a:cubicBezTo>
                  <a:cubicBezTo>
                    <a:pt x="3092" y="109"/>
                    <a:pt x="3047" y="73"/>
                    <a:pt x="3011" y="28"/>
                  </a:cubicBezTo>
                  <a:cubicBezTo>
                    <a:pt x="2993" y="10"/>
                    <a:pt x="2965" y="1"/>
                    <a:pt x="293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Google Shape;874;p13"/>
            <p:cNvSpPr/>
            <p:nvPr/>
          </p:nvSpPr>
          <p:spPr>
            <a:xfrm>
              <a:off x="3232050" y="2494350"/>
              <a:ext cx="15150" cy="10100"/>
            </a:xfrm>
            <a:custGeom>
              <a:avLst/>
              <a:gdLst/>
              <a:ahLst/>
              <a:cxnLst/>
              <a:rect l="l" t="t" r="r" b="b"/>
              <a:pathLst>
                <a:path w="606" h="404" extrusionOk="0">
                  <a:moveTo>
                    <a:pt x="209" y="0"/>
                  </a:moveTo>
                  <a:cubicBezTo>
                    <a:pt x="175" y="0"/>
                    <a:pt x="142" y="9"/>
                    <a:pt x="109" y="24"/>
                  </a:cubicBezTo>
                  <a:cubicBezTo>
                    <a:pt x="36" y="24"/>
                    <a:pt x="0" y="60"/>
                    <a:pt x="0" y="60"/>
                  </a:cubicBezTo>
                  <a:cubicBezTo>
                    <a:pt x="0" y="60"/>
                    <a:pt x="36" y="105"/>
                    <a:pt x="109" y="105"/>
                  </a:cubicBezTo>
                  <a:cubicBezTo>
                    <a:pt x="190" y="105"/>
                    <a:pt x="262" y="105"/>
                    <a:pt x="335" y="141"/>
                  </a:cubicBezTo>
                  <a:cubicBezTo>
                    <a:pt x="416" y="177"/>
                    <a:pt x="488" y="250"/>
                    <a:pt x="525" y="286"/>
                  </a:cubicBezTo>
                  <a:cubicBezTo>
                    <a:pt x="561" y="331"/>
                    <a:pt x="561" y="403"/>
                    <a:pt x="561" y="403"/>
                  </a:cubicBezTo>
                  <a:cubicBezTo>
                    <a:pt x="606" y="403"/>
                    <a:pt x="606" y="331"/>
                    <a:pt x="606" y="250"/>
                  </a:cubicBezTo>
                  <a:cubicBezTo>
                    <a:pt x="561" y="177"/>
                    <a:pt x="488" y="105"/>
                    <a:pt x="380" y="60"/>
                  </a:cubicBezTo>
                  <a:cubicBezTo>
                    <a:pt x="311" y="18"/>
                    <a:pt x="258" y="0"/>
                    <a:pt x="209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875;p13"/>
            <p:cNvSpPr/>
            <p:nvPr/>
          </p:nvSpPr>
          <p:spPr>
            <a:xfrm>
              <a:off x="3222550" y="2498375"/>
              <a:ext cx="15175" cy="7875"/>
            </a:xfrm>
            <a:custGeom>
              <a:avLst/>
              <a:gdLst/>
              <a:ahLst/>
              <a:cxnLst/>
              <a:rect l="l" t="t" r="r" b="b"/>
              <a:pathLst>
                <a:path w="607" h="315" extrusionOk="0">
                  <a:moveTo>
                    <a:pt x="256" y="0"/>
                  </a:moveTo>
                  <a:cubicBezTo>
                    <a:pt x="194" y="0"/>
                    <a:pt x="130" y="16"/>
                    <a:pt x="82" y="16"/>
                  </a:cubicBezTo>
                  <a:cubicBezTo>
                    <a:pt x="37" y="53"/>
                    <a:pt x="0" y="53"/>
                    <a:pt x="0" y="53"/>
                  </a:cubicBezTo>
                  <a:cubicBezTo>
                    <a:pt x="0" y="89"/>
                    <a:pt x="37" y="89"/>
                    <a:pt x="118" y="89"/>
                  </a:cubicBezTo>
                  <a:cubicBezTo>
                    <a:pt x="154" y="89"/>
                    <a:pt x="226" y="89"/>
                    <a:pt x="308" y="125"/>
                  </a:cubicBezTo>
                  <a:cubicBezTo>
                    <a:pt x="380" y="170"/>
                    <a:pt x="452" y="206"/>
                    <a:pt x="489" y="242"/>
                  </a:cubicBezTo>
                  <a:lnTo>
                    <a:pt x="570" y="315"/>
                  </a:lnTo>
                  <a:cubicBezTo>
                    <a:pt x="606" y="279"/>
                    <a:pt x="606" y="242"/>
                    <a:pt x="570" y="206"/>
                  </a:cubicBezTo>
                  <a:cubicBezTo>
                    <a:pt x="534" y="125"/>
                    <a:pt x="452" y="53"/>
                    <a:pt x="344" y="16"/>
                  </a:cubicBezTo>
                  <a:cubicBezTo>
                    <a:pt x="317" y="4"/>
                    <a:pt x="287" y="0"/>
                    <a:pt x="256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876;p13"/>
            <p:cNvSpPr/>
            <p:nvPr/>
          </p:nvSpPr>
          <p:spPr>
            <a:xfrm>
              <a:off x="3179375" y="2171950"/>
              <a:ext cx="92250" cy="306050"/>
            </a:xfrm>
            <a:custGeom>
              <a:avLst/>
              <a:gdLst/>
              <a:ahLst/>
              <a:cxnLst/>
              <a:rect l="l" t="t" r="r" b="b"/>
              <a:pathLst>
                <a:path w="3690" h="12242" extrusionOk="0">
                  <a:moveTo>
                    <a:pt x="1" y="0"/>
                  </a:moveTo>
                  <a:cubicBezTo>
                    <a:pt x="1" y="0"/>
                    <a:pt x="407" y="7875"/>
                    <a:pt x="2442" y="12242"/>
                  </a:cubicBezTo>
                  <a:cubicBezTo>
                    <a:pt x="3499" y="12169"/>
                    <a:pt x="3689" y="12016"/>
                    <a:pt x="3689" y="12016"/>
                  </a:cubicBezTo>
                  <a:cubicBezTo>
                    <a:pt x="3689" y="12016"/>
                    <a:pt x="1881" y="4032"/>
                    <a:pt x="2261" y="7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" name="Google Shape;877;p13"/>
            <p:cNvSpPr/>
            <p:nvPr/>
          </p:nvSpPr>
          <p:spPr>
            <a:xfrm>
              <a:off x="3268650" y="2489275"/>
              <a:ext cx="11325" cy="20825"/>
            </a:xfrm>
            <a:custGeom>
              <a:avLst/>
              <a:gdLst/>
              <a:ahLst/>
              <a:cxnLst/>
              <a:rect l="l" t="t" r="r" b="b"/>
              <a:pathLst>
                <a:path w="453" h="833" extrusionOk="0">
                  <a:moveTo>
                    <a:pt x="272" y="1"/>
                  </a:moveTo>
                  <a:cubicBezTo>
                    <a:pt x="227" y="37"/>
                    <a:pt x="154" y="118"/>
                    <a:pt x="118" y="191"/>
                  </a:cubicBezTo>
                  <a:cubicBezTo>
                    <a:pt x="1" y="344"/>
                    <a:pt x="1" y="570"/>
                    <a:pt x="154" y="715"/>
                  </a:cubicBezTo>
                  <a:cubicBezTo>
                    <a:pt x="227" y="796"/>
                    <a:pt x="344" y="833"/>
                    <a:pt x="453" y="833"/>
                  </a:cubicBezTo>
                  <a:lnTo>
                    <a:pt x="453" y="796"/>
                  </a:lnTo>
                  <a:cubicBezTo>
                    <a:pt x="381" y="534"/>
                    <a:pt x="344" y="263"/>
                    <a:pt x="272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Google Shape;878;p13"/>
            <p:cNvSpPr/>
            <p:nvPr/>
          </p:nvSpPr>
          <p:spPr>
            <a:xfrm>
              <a:off x="3120825" y="2150750"/>
              <a:ext cx="48175" cy="327250"/>
            </a:xfrm>
            <a:custGeom>
              <a:avLst/>
              <a:gdLst/>
              <a:ahLst/>
              <a:cxnLst/>
              <a:rect l="l" t="t" r="r" b="b"/>
              <a:pathLst>
                <a:path w="1927" h="13090" extrusionOk="0">
                  <a:moveTo>
                    <a:pt x="1868" y="1"/>
                  </a:moveTo>
                  <a:cubicBezTo>
                    <a:pt x="1839" y="1"/>
                    <a:pt x="1809" y="21"/>
                    <a:pt x="1809" y="62"/>
                  </a:cubicBezTo>
                  <a:cubicBezTo>
                    <a:pt x="1023" y="2322"/>
                    <a:pt x="607" y="4691"/>
                    <a:pt x="345" y="7068"/>
                  </a:cubicBezTo>
                  <a:cubicBezTo>
                    <a:pt x="119" y="9057"/>
                    <a:pt x="1" y="11092"/>
                    <a:pt x="119" y="13090"/>
                  </a:cubicBezTo>
                  <a:lnTo>
                    <a:pt x="263" y="13090"/>
                  </a:lnTo>
                  <a:cubicBezTo>
                    <a:pt x="119" y="11137"/>
                    <a:pt x="227" y="9139"/>
                    <a:pt x="453" y="7213"/>
                  </a:cubicBezTo>
                  <a:cubicBezTo>
                    <a:pt x="715" y="4763"/>
                    <a:pt x="1131" y="2394"/>
                    <a:pt x="1927" y="62"/>
                  </a:cubicBezTo>
                  <a:cubicBezTo>
                    <a:pt x="1927" y="21"/>
                    <a:pt x="1897" y="1"/>
                    <a:pt x="1868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3206500" y="2172850"/>
              <a:ext cx="52925" cy="304250"/>
            </a:xfrm>
            <a:custGeom>
              <a:avLst/>
              <a:gdLst/>
              <a:ahLst/>
              <a:cxnLst/>
              <a:rect l="l" t="t" r="r" b="b"/>
              <a:pathLst>
                <a:path w="2117" h="12170" extrusionOk="0">
                  <a:moveTo>
                    <a:pt x="154" y="0"/>
                  </a:moveTo>
                  <a:cubicBezTo>
                    <a:pt x="1" y="4105"/>
                    <a:pt x="642" y="8255"/>
                    <a:pt x="1999" y="12170"/>
                  </a:cubicBezTo>
                  <a:cubicBezTo>
                    <a:pt x="2035" y="12133"/>
                    <a:pt x="2080" y="12133"/>
                    <a:pt x="2116" y="12133"/>
                  </a:cubicBezTo>
                  <a:cubicBezTo>
                    <a:pt x="760" y="8255"/>
                    <a:pt x="154" y="4105"/>
                    <a:pt x="27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3179375" y="217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3179375" y="2171950"/>
              <a:ext cx="31000" cy="46125"/>
            </a:xfrm>
            <a:custGeom>
              <a:avLst/>
              <a:gdLst/>
              <a:ahLst/>
              <a:cxnLst/>
              <a:rect l="l" t="t" r="r" b="b"/>
              <a:pathLst>
                <a:path w="1240" h="1845" extrusionOk="0">
                  <a:moveTo>
                    <a:pt x="1" y="0"/>
                  </a:moveTo>
                  <a:cubicBezTo>
                    <a:pt x="1" y="36"/>
                    <a:pt x="37" y="751"/>
                    <a:pt x="145" y="1845"/>
                  </a:cubicBezTo>
                  <a:cubicBezTo>
                    <a:pt x="489" y="1808"/>
                    <a:pt x="859" y="1808"/>
                    <a:pt x="1203" y="1736"/>
                  </a:cubicBezTo>
                  <a:cubicBezTo>
                    <a:pt x="1203" y="1166"/>
                    <a:pt x="1203" y="606"/>
                    <a:pt x="1239" y="3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3233850" y="2173750"/>
              <a:ext cx="2050" cy="33925"/>
            </a:xfrm>
            <a:custGeom>
              <a:avLst/>
              <a:gdLst/>
              <a:ahLst/>
              <a:cxnLst/>
              <a:rect l="l" t="t" r="r" b="b"/>
              <a:pathLst>
                <a:path w="82" h="1357" extrusionOk="0">
                  <a:moveTo>
                    <a:pt x="37" y="190"/>
                  </a:moveTo>
                  <a:cubicBezTo>
                    <a:pt x="0" y="570"/>
                    <a:pt x="0" y="950"/>
                    <a:pt x="0" y="1357"/>
                  </a:cubicBezTo>
                  <a:lnTo>
                    <a:pt x="0" y="1357"/>
                  </a:lnTo>
                  <a:cubicBezTo>
                    <a:pt x="0" y="950"/>
                    <a:pt x="0" y="570"/>
                    <a:pt x="37" y="190"/>
                  </a:cubicBezTo>
                  <a:close/>
                  <a:moveTo>
                    <a:pt x="37" y="190"/>
                  </a:moveTo>
                  <a:lnTo>
                    <a:pt x="37" y="190"/>
                  </a:lnTo>
                  <a:lnTo>
                    <a:pt x="37" y="190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18"/>
                  </a:moveTo>
                  <a:lnTo>
                    <a:pt x="37" y="118"/>
                  </a:lnTo>
                  <a:lnTo>
                    <a:pt x="37" y="118"/>
                  </a:lnTo>
                  <a:close/>
                  <a:moveTo>
                    <a:pt x="37" y="82"/>
                  </a:moveTo>
                  <a:lnTo>
                    <a:pt x="37" y="82"/>
                  </a:lnTo>
                  <a:lnTo>
                    <a:pt x="37" y="82"/>
                  </a:lnTo>
                  <a:close/>
                  <a:moveTo>
                    <a:pt x="37" y="46"/>
                  </a:moveTo>
                  <a:lnTo>
                    <a:pt x="37" y="46"/>
                  </a:lnTo>
                  <a:lnTo>
                    <a:pt x="37" y="46"/>
                  </a:lnTo>
                  <a:close/>
                  <a:moveTo>
                    <a:pt x="37" y="1"/>
                  </a:moveTo>
                  <a:lnTo>
                    <a:pt x="37" y="46"/>
                  </a:lnTo>
                  <a:lnTo>
                    <a:pt x="37" y="1"/>
                  </a:lnTo>
                  <a:close/>
                  <a:moveTo>
                    <a:pt x="82" y="1"/>
                  </a:moveTo>
                  <a:lnTo>
                    <a:pt x="37" y="1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3213275" y="2172850"/>
              <a:ext cx="22625" cy="41600"/>
            </a:xfrm>
            <a:custGeom>
              <a:avLst/>
              <a:gdLst/>
              <a:ahLst/>
              <a:cxnLst/>
              <a:rect l="l" t="t" r="r" b="b"/>
              <a:pathLst>
                <a:path w="905" h="1664" extrusionOk="0">
                  <a:moveTo>
                    <a:pt x="1" y="0"/>
                  </a:moveTo>
                  <a:lnTo>
                    <a:pt x="1" y="1664"/>
                  </a:lnTo>
                  <a:cubicBezTo>
                    <a:pt x="109" y="1664"/>
                    <a:pt x="263" y="1619"/>
                    <a:pt x="371" y="1583"/>
                  </a:cubicBezTo>
                  <a:cubicBezTo>
                    <a:pt x="525" y="1510"/>
                    <a:pt x="679" y="1474"/>
                    <a:pt x="823" y="1393"/>
                  </a:cubicBezTo>
                  <a:cubicBezTo>
                    <a:pt x="823" y="986"/>
                    <a:pt x="823" y="606"/>
                    <a:pt x="860" y="226"/>
                  </a:cubicBezTo>
                  <a:lnTo>
                    <a:pt x="860" y="190"/>
                  </a:lnTo>
                  <a:lnTo>
                    <a:pt x="860" y="154"/>
                  </a:lnTo>
                  <a:lnTo>
                    <a:pt x="860" y="118"/>
                  </a:lnTo>
                  <a:lnTo>
                    <a:pt x="860" y="82"/>
                  </a:lnTo>
                  <a:lnTo>
                    <a:pt x="860" y="37"/>
                  </a:lnTo>
                  <a:lnTo>
                    <a:pt x="905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3209450" y="2172850"/>
              <a:ext cx="3850" cy="42525"/>
            </a:xfrm>
            <a:custGeom>
              <a:avLst/>
              <a:gdLst/>
              <a:ahLst/>
              <a:cxnLst/>
              <a:rect l="l" t="t" r="r" b="b"/>
              <a:pathLst>
                <a:path w="154" h="1701" extrusionOk="0">
                  <a:moveTo>
                    <a:pt x="36" y="0"/>
                  </a:moveTo>
                  <a:cubicBezTo>
                    <a:pt x="0" y="570"/>
                    <a:pt x="0" y="1130"/>
                    <a:pt x="0" y="1700"/>
                  </a:cubicBezTo>
                  <a:cubicBezTo>
                    <a:pt x="72" y="1700"/>
                    <a:pt x="109" y="1664"/>
                    <a:pt x="154" y="1664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3118125" y="2142775"/>
              <a:ext cx="64000" cy="74400"/>
            </a:xfrm>
            <a:custGeom>
              <a:avLst/>
              <a:gdLst/>
              <a:ahLst/>
              <a:cxnLst/>
              <a:rect l="l" t="t" r="r" b="b"/>
              <a:pathLst>
                <a:path w="2560" h="2976" extrusionOk="0">
                  <a:moveTo>
                    <a:pt x="2261" y="1466"/>
                  </a:moveTo>
                  <a:cubicBezTo>
                    <a:pt x="2107" y="1918"/>
                    <a:pt x="1953" y="2415"/>
                    <a:pt x="1809" y="2975"/>
                  </a:cubicBezTo>
                  <a:lnTo>
                    <a:pt x="1809" y="2975"/>
                  </a:lnTo>
                  <a:cubicBezTo>
                    <a:pt x="1953" y="2415"/>
                    <a:pt x="2107" y="1918"/>
                    <a:pt x="2261" y="1466"/>
                  </a:cubicBez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2261" y="1"/>
                  </a:moveTo>
                  <a:cubicBezTo>
                    <a:pt x="1583" y="1"/>
                    <a:pt x="0" y="1466"/>
                    <a:pt x="0" y="1466"/>
                  </a:cubicBezTo>
                  <a:lnTo>
                    <a:pt x="0" y="1466"/>
                  </a:lnTo>
                  <a:lnTo>
                    <a:pt x="0" y="1466"/>
                  </a:lnTo>
                  <a:cubicBezTo>
                    <a:pt x="0" y="1466"/>
                    <a:pt x="1583" y="1"/>
                    <a:pt x="2261" y="1"/>
                  </a:cubicBezTo>
                  <a:cubicBezTo>
                    <a:pt x="2451" y="1"/>
                    <a:pt x="2559" y="109"/>
                    <a:pt x="2559" y="381"/>
                  </a:cubicBezTo>
                  <a:cubicBezTo>
                    <a:pt x="2559" y="109"/>
                    <a:pt x="2451" y="1"/>
                    <a:pt x="2261" y="1"/>
                  </a:cubicBez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3113375" y="2142775"/>
              <a:ext cx="68750" cy="74400"/>
            </a:xfrm>
            <a:custGeom>
              <a:avLst/>
              <a:gdLst/>
              <a:ahLst/>
              <a:cxnLst/>
              <a:rect l="l" t="t" r="r" b="b"/>
              <a:pathLst>
                <a:path w="2750" h="2976" extrusionOk="0">
                  <a:moveTo>
                    <a:pt x="2451" y="1"/>
                  </a:moveTo>
                  <a:cubicBezTo>
                    <a:pt x="1773" y="1"/>
                    <a:pt x="190" y="1466"/>
                    <a:pt x="190" y="1466"/>
                  </a:cubicBezTo>
                  <a:cubicBezTo>
                    <a:pt x="154" y="1511"/>
                    <a:pt x="73" y="1918"/>
                    <a:pt x="1" y="2641"/>
                  </a:cubicBezTo>
                  <a:cubicBezTo>
                    <a:pt x="453" y="2786"/>
                    <a:pt x="905" y="2867"/>
                    <a:pt x="1357" y="2939"/>
                  </a:cubicBezTo>
                  <a:cubicBezTo>
                    <a:pt x="1547" y="2071"/>
                    <a:pt x="1809" y="1203"/>
                    <a:pt x="2107" y="381"/>
                  </a:cubicBezTo>
                  <a:cubicBezTo>
                    <a:pt x="2107" y="335"/>
                    <a:pt x="2107" y="299"/>
                    <a:pt x="2143" y="299"/>
                  </a:cubicBezTo>
                  <a:cubicBezTo>
                    <a:pt x="2189" y="299"/>
                    <a:pt x="2225" y="335"/>
                    <a:pt x="2225" y="381"/>
                  </a:cubicBezTo>
                  <a:cubicBezTo>
                    <a:pt x="1917" y="1240"/>
                    <a:pt x="1691" y="2071"/>
                    <a:pt x="1465" y="2939"/>
                  </a:cubicBezTo>
                  <a:cubicBezTo>
                    <a:pt x="1655" y="2975"/>
                    <a:pt x="1845" y="2975"/>
                    <a:pt x="1999" y="2975"/>
                  </a:cubicBezTo>
                  <a:cubicBezTo>
                    <a:pt x="2143" y="2415"/>
                    <a:pt x="2297" y="1918"/>
                    <a:pt x="2451" y="1466"/>
                  </a:cubicBezTo>
                  <a:cubicBezTo>
                    <a:pt x="2677" y="977"/>
                    <a:pt x="2749" y="607"/>
                    <a:pt x="2749" y="381"/>
                  </a:cubicBezTo>
                  <a:cubicBezTo>
                    <a:pt x="2749" y="109"/>
                    <a:pt x="2641" y="1"/>
                    <a:pt x="2451" y="1"/>
                  </a:cubicBez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3147275" y="2150250"/>
              <a:ext cx="21725" cy="66025"/>
            </a:xfrm>
            <a:custGeom>
              <a:avLst/>
              <a:gdLst/>
              <a:ahLst/>
              <a:cxnLst/>
              <a:rect l="l" t="t" r="r" b="b"/>
              <a:pathLst>
                <a:path w="869" h="2641" extrusionOk="0">
                  <a:moveTo>
                    <a:pt x="787" y="0"/>
                  </a:moveTo>
                  <a:cubicBezTo>
                    <a:pt x="751" y="0"/>
                    <a:pt x="751" y="36"/>
                    <a:pt x="751" y="82"/>
                  </a:cubicBezTo>
                  <a:cubicBezTo>
                    <a:pt x="453" y="904"/>
                    <a:pt x="191" y="1772"/>
                    <a:pt x="1" y="2640"/>
                  </a:cubicBezTo>
                  <a:lnTo>
                    <a:pt x="109" y="2640"/>
                  </a:lnTo>
                  <a:cubicBezTo>
                    <a:pt x="335" y="1772"/>
                    <a:pt x="561" y="941"/>
                    <a:pt x="869" y="82"/>
                  </a:cubicBezTo>
                  <a:cubicBezTo>
                    <a:pt x="869" y="36"/>
                    <a:pt x="833" y="0"/>
                    <a:pt x="787" y="0"/>
                  </a:cubicBez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8" name="Google Shape;888;p13"/>
            <p:cNvSpPr/>
            <p:nvPr/>
          </p:nvSpPr>
          <p:spPr>
            <a:xfrm>
              <a:off x="3103875" y="1840325"/>
              <a:ext cx="130900" cy="76450"/>
            </a:xfrm>
            <a:custGeom>
              <a:avLst/>
              <a:gdLst/>
              <a:ahLst/>
              <a:cxnLst/>
              <a:rect l="l" t="t" r="r" b="b"/>
              <a:pathLst>
                <a:path w="5236" h="3058" extrusionOk="0">
                  <a:moveTo>
                    <a:pt x="2329" y="0"/>
                  </a:moveTo>
                  <a:cubicBezTo>
                    <a:pt x="1906" y="0"/>
                    <a:pt x="1487" y="71"/>
                    <a:pt x="1131" y="273"/>
                  </a:cubicBezTo>
                  <a:cubicBezTo>
                    <a:pt x="941" y="382"/>
                    <a:pt x="797" y="535"/>
                    <a:pt x="760" y="761"/>
                  </a:cubicBezTo>
                  <a:cubicBezTo>
                    <a:pt x="713" y="750"/>
                    <a:pt x="668" y="745"/>
                    <a:pt x="625" y="745"/>
                  </a:cubicBezTo>
                  <a:cubicBezTo>
                    <a:pt x="357" y="745"/>
                    <a:pt x="181" y="954"/>
                    <a:pt x="118" y="1250"/>
                  </a:cubicBezTo>
                  <a:cubicBezTo>
                    <a:pt x="1" y="1548"/>
                    <a:pt x="37" y="1892"/>
                    <a:pt x="155" y="2190"/>
                  </a:cubicBezTo>
                  <a:cubicBezTo>
                    <a:pt x="227" y="2488"/>
                    <a:pt x="381" y="2796"/>
                    <a:pt x="570" y="3058"/>
                  </a:cubicBezTo>
                  <a:lnTo>
                    <a:pt x="4901" y="2940"/>
                  </a:lnTo>
                  <a:cubicBezTo>
                    <a:pt x="5163" y="2488"/>
                    <a:pt x="5236" y="1928"/>
                    <a:pt x="5091" y="1440"/>
                  </a:cubicBezTo>
                  <a:cubicBezTo>
                    <a:pt x="5010" y="1250"/>
                    <a:pt x="4901" y="1132"/>
                    <a:pt x="4747" y="1024"/>
                  </a:cubicBezTo>
                  <a:cubicBezTo>
                    <a:pt x="4680" y="979"/>
                    <a:pt x="4595" y="944"/>
                    <a:pt x="4514" y="944"/>
                  </a:cubicBezTo>
                  <a:cubicBezTo>
                    <a:pt x="4465" y="944"/>
                    <a:pt x="4418" y="957"/>
                    <a:pt x="4377" y="988"/>
                  </a:cubicBezTo>
                  <a:cubicBezTo>
                    <a:pt x="4413" y="680"/>
                    <a:pt x="4151" y="499"/>
                    <a:pt x="3925" y="346"/>
                  </a:cubicBezTo>
                  <a:cubicBezTo>
                    <a:pt x="3699" y="228"/>
                    <a:pt x="3473" y="156"/>
                    <a:pt x="3201" y="83"/>
                  </a:cubicBezTo>
                  <a:cubicBezTo>
                    <a:pt x="2922" y="35"/>
                    <a:pt x="2625" y="0"/>
                    <a:pt x="2329" y="0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" name="Google Shape;889;p13"/>
            <p:cNvSpPr/>
            <p:nvPr/>
          </p:nvSpPr>
          <p:spPr>
            <a:xfrm>
              <a:off x="3111575" y="1914700"/>
              <a:ext cx="15850" cy="28150"/>
            </a:xfrm>
            <a:custGeom>
              <a:avLst/>
              <a:gdLst/>
              <a:ahLst/>
              <a:cxnLst/>
              <a:rect l="l" t="t" r="r" b="b"/>
              <a:pathLst>
                <a:path w="634" h="1126" extrusionOk="0">
                  <a:moveTo>
                    <a:pt x="411" y="1"/>
                  </a:moveTo>
                  <a:cubicBezTo>
                    <a:pt x="389" y="1"/>
                    <a:pt x="363" y="4"/>
                    <a:pt x="335" y="11"/>
                  </a:cubicBezTo>
                  <a:cubicBezTo>
                    <a:pt x="226" y="47"/>
                    <a:pt x="73" y="155"/>
                    <a:pt x="73" y="273"/>
                  </a:cubicBezTo>
                  <a:cubicBezTo>
                    <a:pt x="0" y="535"/>
                    <a:pt x="145" y="915"/>
                    <a:pt x="371" y="1059"/>
                  </a:cubicBezTo>
                  <a:cubicBezTo>
                    <a:pt x="418" y="1106"/>
                    <a:pt x="473" y="1126"/>
                    <a:pt x="526" y="1126"/>
                  </a:cubicBezTo>
                  <a:cubicBezTo>
                    <a:pt x="565" y="1126"/>
                    <a:pt x="602" y="1115"/>
                    <a:pt x="633" y="1095"/>
                  </a:cubicBezTo>
                  <a:lnTo>
                    <a:pt x="633" y="191"/>
                  </a:lnTo>
                  <a:cubicBezTo>
                    <a:pt x="572" y="99"/>
                    <a:pt x="536" y="1"/>
                    <a:pt x="411" y="1"/>
                  </a:cubicBezTo>
                  <a:close/>
                </a:path>
              </a:pathLst>
            </a:custGeom>
            <a:solidFill>
              <a:srgbClr val="CF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3115175" y="1920600"/>
              <a:ext cx="11325" cy="18775"/>
            </a:xfrm>
            <a:custGeom>
              <a:avLst/>
              <a:gdLst/>
              <a:ahLst/>
              <a:cxnLst/>
              <a:rect l="l" t="t" r="r" b="b"/>
              <a:pathLst>
                <a:path w="453" h="751" extrusionOk="0">
                  <a:moveTo>
                    <a:pt x="82" y="1"/>
                  </a:moveTo>
                  <a:cubicBezTo>
                    <a:pt x="1" y="1"/>
                    <a:pt x="1" y="109"/>
                    <a:pt x="1" y="145"/>
                  </a:cubicBezTo>
                  <a:cubicBezTo>
                    <a:pt x="1" y="263"/>
                    <a:pt x="37" y="371"/>
                    <a:pt x="118" y="489"/>
                  </a:cubicBezTo>
                  <a:cubicBezTo>
                    <a:pt x="155" y="561"/>
                    <a:pt x="227" y="633"/>
                    <a:pt x="308" y="715"/>
                  </a:cubicBezTo>
                  <a:cubicBezTo>
                    <a:pt x="345" y="715"/>
                    <a:pt x="417" y="751"/>
                    <a:pt x="453" y="751"/>
                  </a:cubicBezTo>
                  <a:cubicBezTo>
                    <a:pt x="453" y="597"/>
                    <a:pt x="417" y="453"/>
                    <a:pt x="417" y="335"/>
                  </a:cubicBezTo>
                  <a:cubicBezTo>
                    <a:pt x="381" y="263"/>
                    <a:pt x="308" y="145"/>
                    <a:pt x="263" y="109"/>
                  </a:cubicBezTo>
                  <a:cubicBezTo>
                    <a:pt x="191" y="37"/>
                    <a:pt x="155" y="1"/>
                    <a:pt x="82" y="1"/>
                  </a:cubicBezTo>
                  <a:close/>
                </a:path>
              </a:pathLst>
            </a:custGeom>
            <a:solidFill>
              <a:srgbClr val="C97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3125575" y="1960150"/>
              <a:ext cx="104675" cy="69650"/>
            </a:xfrm>
            <a:custGeom>
              <a:avLst/>
              <a:gdLst/>
              <a:ahLst/>
              <a:cxnLst/>
              <a:rect l="l" t="t" r="r" b="b"/>
              <a:pathLst>
                <a:path w="4187" h="2786" extrusionOk="0">
                  <a:moveTo>
                    <a:pt x="2487" y="1"/>
                  </a:moveTo>
                  <a:cubicBezTo>
                    <a:pt x="2261" y="37"/>
                    <a:pt x="2071" y="37"/>
                    <a:pt x="1881" y="37"/>
                  </a:cubicBezTo>
                  <a:lnTo>
                    <a:pt x="1547" y="37"/>
                  </a:lnTo>
                  <a:cubicBezTo>
                    <a:pt x="1429" y="73"/>
                    <a:pt x="1475" y="37"/>
                    <a:pt x="1475" y="145"/>
                  </a:cubicBezTo>
                  <a:cubicBezTo>
                    <a:pt x="1393" y="335"/>
                    <a:pt x="1429" y="561"/>
                    <a:pt x="1429" y="751"/>
                  </a:cubicBezTo>
                  <a:lnTo>
                    <a:pt x="1429" y="1312"/>
                  </a:lnTo>
                  <a:cubicBezTo>
                    <a:pt x="1320" y="1301"/>
                    <a:pt x="1174" y="1290"/>
                    <a:pt x="1016" y="1290"/>
                  </a:cubicBezTo>
                  <a:cubicBezTo>
                    <a:pt x="639" y="1290"/>
                    <a:pt x="196" y="1351"/>
                    <a:pt x="37" y="1619"/>
                  </a:cubicBezTo>
                  <a:cubicBezTo>
                    <a:pt x="1" y="1655"/>
                    <a:pt x="1" y="1691"/>
                    <a:pt x="1" y="1728"/>
                  </a:cubicBezTo>
                  <a:cubicBezTo>
                    <a:pt x="1" y="1764"/>
                    <a:pt x="1" y="1809"/>
                    <a:pt x="37" y="1845"/>
                  </a:cubicBezTo>
                  <a:cubicBezTo>
                    <a:pt x="299" y="2143"/>
                    <a:pt x="607" y="2370"/>
                    <a:pt x="977" y="2487"/>
                  </a:cubicBezTo>
                  <a:cubicBezTo>
                    <a:pt x="1321" y="2596"/>
                    <a:pt x="1737" y="2749"/>
                    <a:pt x="2107" y="2785"/>
                  </a:cubicBezTo>
                  <a:cubicBezTo>
                    <a:pt x="2559" y="2785"/>
                    <a:pt x="2903" y="2632"/>
                    <a:pt x="3319" y="2559"/>
                  </a:cubicBezTo>
                  <a:cubicBezTo>
                    <a:pt x="3653" y="2523"/>
                    <a:pt x="3879" y="2406"/>
                    <a:pt x="4069" y="2107"/>
                  </a:cubicBezTo>
                  <a:cubicBezTo>
                    <a:pt x="4142" y="1917"/>
                    <a:pt x="4187" y="1619"/>
                    <a:pt x="3997" y="1429"/>
                  </a:cubicBezTo>
                  <a:cubicBezTo>
                    <a:pt x="3807" y="1276"/>
                    <a:pt x="3427" y="1276"/>
                    <a:pt x="3165" y="1276"/>
                  </a:cubicBezTo>
                  <a:cubicBezTo>
                    <a:pt x="2975" y="1239"/>
                    <a:pt x="2749" y="1239"/>
                    <a:pt x="2523" y="1239"/>
                  </a:cubicBezTo>
                  <a:cubicBezTo>
                    <a:pt x="2523" y="824"/>
                    <a:pt x="2487" y="408"/>
                    <a:pt x="2487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892;p13"/>
            <p:cNvSpPr/>
            <p:nvPr/>
          </p:nvSpPr>
          <p:spPr>
            <a:xfrm>
              <a:off x="3117225" y="1919850"/>
              <a:ext cx="10200" cy="19525"/>
            </a:xfrm>
            <a:custGeom>
              <a:avLst/>
              <a:gdLst/>
              <a:ahLst/>
              <a:cxnLst/>
              <a:rect l="l" t="t" r="r" b="b"/>
              <a:pathLst>
                <a:path w="408" h="781" extrusionOk="0">
                  <a:moveTo>
                    <a:pt x="20" y="0"/>
                  </a:moveTo>
                  <a:cubicBezTo>
                    <a:pt x="7" y="0"/>
                    <a:pt x="0" y="11"/>
                    <a:pt x="0" y="31"/>
                  </a:cubicBezTo>
                  <a:cubicBezTo>
                    <a:pt x="0" y="31"/>
                    <a:pt x="36" y="31"/>
                    <a:pt x="109" y="103"/>
                  </a:cubicBezTo>
                  <a:cubicBezTo>
                    <a:pt x="145" y="139"/>
                    <a:pt x="226" y="211"/>
                    <a:pt x="263" y="329"/>
                  </a:cubicBezTo>
                  <a:cubicBezTo>
                    <a:pt x="335" y="437"/>
                    <a:pt x="335" y="555"/>
                    <a:pt x="371" y="627"/>
                  </a:cubicBezTo>
                  <a:cubicBezTo>
                    <a:pt x="407" y="709"/>
                    <a:pt x="407" y="781"/>
                    <a:pt x="407" y="781"/>
                  </a:cubicBezTo>
                  <a:lnTo>
                    <a:pt x="407" y="627"/>
                  </a:lnTo>
                  <a:cubicBezTo>
                    <a:pt x="407" y="555"/>
                    <a:pt x="371" y="437"/>
                    <a:pt x="335" y="329"/>
                  </a:cubicBezTo>
                  <a:cubicBezTo>
                    <a:pt x="299" y="175"/>
                    <a:pt x="181" y="103"/>
                    <a:pt x="109" y="67"/>
                  </a:cubicBezTo>
                  <a:cubicBezTo>
                    <a:pt x="67" y="20"/>
                    <a:pt x="38" y="0"/>
                    <a:pt x="20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Google Shape;893;p13"/>
            <p:cNvSpPr/>
            <p:nvPr/>
          </p:nvSpPr>
          <p:spPr>
            <a:xfrm>
              <a:off x="3120825" y="1925125"/>
              <a:ext cx="4775" cy="10425"/>
            </a:xfrm>
            <a:custGeom>
              <a:avLst/>
              <a:gdLst/>
              <a:ahLst/>
              <a:cxnLst/>
              <a:rect l="l" t="t" r="r" b="b"/>
              <a:pathLst>
                <a:path w="191" h="417" extrusionOk="0">
                  <a:moveTo>
                    <a:pt x="82" y="0"/>
                  </a:moveTo>
                  <a:cubicBezTo>
                    <a:pt x="82" y="0"/>
                    <a:pt x="37" y="0"/>
                    <a:pt x="37" y="46"/>
                  </a:cubicBezTo>
                  <a:cubicBezTo>
                    <a:pt x="1" y="82"/>
                    <a:pt x="1" y="154"/>
                    <a:pt x="1" y="226"/>
                  </a:cubicBezTo>
                  <a:cubicBezTo>
                    <a:pt x="37" y="308"/>
                    <a:pt x="82" y="344"/>
                    <a:pt x="119" y="380"/>
                  </a:cubicBezTo>
                  <a:cubicBezTo>
                    <a:pt x="155" y="416"/>
                    <a:pt x="191" y="416"/>
                    <a:pt x="191" y="416"/>
                  </a:cubicBezTo>
                  <a:cubicBezTo>
                    <a:pt x="191" y="380"/>
                    <a:pt x="155" y="380"/>
                    <a:pt x="119" y="344"/>
                  </a:cubicBezTo>
                  <a:cubicBezTo>
                    <a:pt x="119" y="308"/>
                    <a:pt x="82" y="272"/>
                    <a:pt x="82" y="226"/>
                  </a:cubicBezTo>
                  <a:cubicBezTo>
                    <a:pt x="37" y="154"/>
                    <a:pt x="37" y="118"/>
                    <a:pt x="82" y="82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Google Shape;894;p13"/>
            <p:cNvSpPr/>
            <p:nvPr/>
          </p:nvSpPr>
          <p:spPr>
            <a:xfrm>
              <a:off x="3090775" y="1990225"/>
              <a:ext cx="175200" cy="212925"/>
            </a:xfrm>
            <a:custGeom>
              <a:avLst/>
              <a:gdLst/>
              <a:ahLst/>
              <a:cxnLst/>
              <a:rect l="l" t="t" r="r" b="b"/>
              <a:pathLst>
                <a:path w="7008" h="8517" extrusionOk="0">
                  <a:moveTo>
                    <a:pt x="4331" y="0"/>
                  </a:moveTo>
                  <a:cubicBezTo>
                    <a:pt x="4295" y="299"/>
                    <a:pt x="4223" y="642"/>
                    <a:pt x="3997" y="868"/>
                  </a:cubicBezTo>
                  <a:cubicBezTo>
                    <a:pt x="3815" y="995"/>
                    <a:pt x="3589" y="1070"/>
                    <a:pt x="3367" y="1070"/>
                  </a:cubicBezTo>
                  <a:cubicBezTo>
                    <a:pt x="3257" y="1070"/>
                    <a:pt x="3149" y="1052"/>
                    <a:pt x="3047" y="1013"/>
                  </a:cubicBezTo>
                  <a:cubicBezTo>
                    <a:pt x="2677" y="868"/>
                    <a:pt x="2523" y="452"/>
                    <a:pt x="2523" y="36"/>
                  </a:cubicBezTo>
                  <a:cubicBezTo>
                    <a:pt x="2297" y="36"/>
                    <a:pt x="2035" y="36"/>
                    <a:pt x="1773" y="73"/>
                  </a:cubicBezTo>
                  <a:cubicBezTo>
                    <a:pt x="1691" y="73"/>
                    <a:pt x="1619" y="109"/>
                    <a:pt x="1547" y="109"/>
                  </a:cubicBezTo>
                  <a:lnTo>
                    <a:pt x="1510" y="154"/>
                  </a:lnTo>
                  <a:cubicBezTo>
                    <a:pt x="1284" y="299"/>
                    <a:pt x="1131" y="525"/>
                    <a:pt x="977" y="787"/>
                  </a:cubicBezTo>
                  <a:lnTo>
                    <a:pt x="905" y="868"/>
                  </a:lnTo>
                  <a:cubicBezTo>
                    <a:pt x="868" y="1013"/>
                    <a:pt x="787" y="1130"/>
                    <a:pt x="715" y="1239"/>
                  </a:cubicBezTo>
                  <a:cubicBezTo>
                    <a:pt x="606" y="1429"/>
                    <a:pt x="525" y="1619"/>
                    <a:pt x="380" y="1808"/>
                  </a:cubicBezTo>
                  <a:cubicBezTo>
                    <a:pt x="263" y="1998"/>
                    <a:pt x="154" y="2188"/>
                    <a:pt x="1" y="2333"/>
                  </a:cubicBezTo>
                  <a:cubicBezTo>
                    <a:pt x="263" y="2902"/>
                    <a:pt x="715" y="3391"/>
                    <a:pt x="1321" y="3617"/>
                  </a:cubicBezTo>
                  <a:cubicBezTo>
                    <a:pt x="1321" y="3617"/>
                    <a:pt x="525" y="7459"/>
                    <a:pt x="416" y="7947"/>
                  </a:cubicBezTo>
                  <a:cubicBezTo>
                    <a:pt x="1393" y="8291"/>
                    <a:pt x="2451" y="8517"/>
                    <a:pt x="3463" y="8517"/>
                  </a:cubicBezTo>
                  <a:cubicBezTo>
                    <a:pt x="4105" y="8517"/>
                    <a:pt x="4711" y="8472"/>
                    <a:pt x="5308" y="8291"/>
                  </a:cubicBezTo>
                  <a:cubicBezTo>
                    <a:pt x="5579" y="8246"/>
                    <a:pt x="5805" y="8137"/>
                    <a:pt x="5986" y="8020"/>
                  </a:cubicBezTo>
                  <a:cubicBezTo>
                    <a:pt x="5841" y="7387"/>
                    <a:pt x="5805" y="6663"/>
                    <a:pt x="5723" y="5985"/>
                  </a:cubicBezTo>
                  <a:cubicBezTo>
                    <a:pt x="5579" y="5126"/>
                    <a:pt x="5497" y="4222"/>
                    <a:pt x="5425" y="3354"/>
                  </a:cubicBezTo>
                  <a:cubicBezTo>
                    <a:pt x="5687" y="3273"/>
                    <a:pt x="5950" y="3201"/>
                    <a:pt x="6212" y="3092"/>
                  </a:cubicBezTo>
                  <a:cubicBezTo>
                    <a:pt x="6365" y="3011"/>
                    <a:pt x="6519" y="2902"/>
                    <a:pt x="6664" y="2749"/>
                  </a:cubicBezTo>
                  <a:cubicBezTo>
                    <a:pt x="6709" y="2713"/>
                    <a:pt x="6745" y="2713"/>
                    <a:pt x="6745" y="2676"/>
                  </a:cubicBezTo>
                  <a:cubicBezTo>
                    <a:pt x="6854" y="2523"/>
                    <a:pt x="6935" y="2369"/>
                    <a:pt x="7007" y="2224"/>
                  </a:cubicBezTo>
                  <a:lnTo>
                    <a:pt x="6329" y="1203"/>
                  </a:lnTo>
                  <a:cubicBezTo>
                    <a:pt x="6212" y="1013"/>
                    <a:pt x="6103" y="868"/>
                    <a:pt x="5986" y="714"/>
                  </a:cubicBezTo>
                  <a:cubicBezTo>
                    <a:pt x="5877" y="561"/>
                    <a:pt x="5805" y="416"/>
                    <a:pt x="5687" y="299"/>
                  </a:cubicBezTo>
                  <a:cubicBezTo>
                    <a:pt x="5579" y="226"/>
                    <a:pt x="5425" y="154"/>
                    <a:pt x="5308" y="109"/>
                  </a:cubicBezTo>
                  <a:cubicBezTo>
                    <a:pt x="4973" y="36"/>
                    <a:pt x="4675" y="0"/>
                    <a:pt x="433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895;p13"/>
            <p:cNvSpPr/>
            <p:nvPr/>
          </p:nvSpPr>
          <p:spPr>
            <a:xfrm>
              <a:off x="3215100" y="2055075"/>
              <a:ext cx="12225" cy="142425"/>
            </a:xfrm>
            <a:custGeom>
              <a:avLst/>
              <a:gdLst/>
              <a:ahLst/>
              <a:cxnLst/>
              <a:rect l="l" t="t" r="r" b="b"/>
              <a:pathLst>
                <a:path w="489" h="5697" extrusionOk="0">
                  <a:moveTo>
                    <a:pt x="36" y="1"/>
                  </a:moveTo>
                  <a:lnTo>
                    <a:pt x="36" y="227"/>
                  </a:lnTo>
                  <a:cubicBezTo>
                    <a:pt x="36" y="453"/>
                    <a:pt x="36" y="724"/>
                    <a:pt x="0" y="950"/>
                  </a:cubicBezTo>
                  <a:cubicBezTo>
                    <a:pt x="0" y="1475"/>
                    <a:pt x="36" y="2035"/>
                    <a:pt x="72" y="2605"/>
                  </a:cubicBezTo>
                  <a:cubicBezTo>
                    <a:pt x="154" y="3771"/>
                    <a:pt x="298" y="4793"/>
                    <a:pt x="416" y="5543"/>
                  </a:cubicBezTo>
                  <a:cubicBezTo>
                    <a:pt x="416" y="5615"/>
                    <a:pt x="416" y="5652"/>
                    <a:pt x="452" y="5697"/>
                  </a:cubicBezTo>
                  <a:cubicBezTo>
                    <a:pt x="452" y="5697"/>
                    <a:pt x="452" y="5652"/>
                    <a:pt x="488" y="5652"/>
                  </a:cubicBezTo>
                  <a:cubicBezTo>
                    <a:pt x="488" y="5615"/>
                    <a:pt x="488" y="5579"/>
                    <a:pt x="452" y="5543"/>
                  </a:cubicBezTo>
                  <a:cubicBezTo>
                    <a:pt x="380" y="4793"/>
                    <a:pt x="226" y="3771"/>
                    <a:pt x="154" y="2605"/>
                  </a:cubicBezTo>
                  <a:cubicBezTo>
                    <a:pt x="109" y="1999"/>
                    <a:pt x="72" y="1475"/>
                    <a:pt x="72" y="950"/>
                  </a:cubicBezTo>
                  <a:cubicBezTo>
                    <a:pt x="72" y="724"/>
                    <a:pt x="72" y="453"/>
                    <a:pt x="109" y="227"/>
                  </a:cubicBezTo>
                  <a:lnTo>
                    <a:pt x="109" y="119"/>
                  </a:lnTo>
                  <a:cubicBezTo>
                    <a:pt x="72" y="82"/>
                    <a:pt x="72" y="46"/>
                    <a:pt x="36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13"/>
            <p:cNvSpPr/>
            <p:nvPr/>
          </p:nvSpPr>
          <p:spPr>
            <a:xfrm>
              <a:off x="3101175" y="2176700"/>
              <a:ext cx="139250" cy="26450"/>
            </a:xfrm>
            <a:custGeom>
              <a:avLst/>
              <a:gdLst/>
              <a:ahLst/>
              <a:cxnLst/>
              <a:rect l="l" t="t" r="r" b="b"/>
              <a:pathLst>
                <a:path w="5570" h="1058" extrusionOk="0">
                  <a:moveTo>
                    <a:pt x="109" y="0"/>
                  </a:moveTo>
                  <a:cubicBezTo>
                    <a:pt x="73" y="226"/>
                    <a:pt x="37" y="416"/>
                    <a:pt x="0" y="488"/>
                  </a:cubicBezTo>
                  <a:cubicBezTo>
                    <a:pt x="977" y="832"/>
                    <a:pt x="2035" y="1058"/>
                    <a:pt x="3047" y="1058"/>
                  </a:cubicBezTo>
                  <a:cubicBezTo>
                    <a:pt x="3689" y="1058"/>
                    <a:pt x="4295" y="1013"/>
                    <a:pt x="4892" y="832"/>
                  </a:cubicBezTo>
                  <a:cubicBezTo>
                    <a:pt x="5163" y="787"/>
                    <a:pt x="5389" y="678"/>
                    <a:pt x="5570" y="561"/>
                  </a:cubicBezTo>
                  <a:cubicBezTo>
                    <a:pt x="5570" y="452"/>
                    <a:pt x="5534" y="298"/>
                    <a:pt x="5497" y="154"/>
                  </a:cubicBezTo>
                  <a:cubicBezTo>
                    <a:pt x="4799" y="462"/>
                    <a:pt x="4009" y="595"/>
                    <a:pt x="3203" y="595"/>
                  </a:cubicBezTo>
                  <a:cubicBezTo>
                    <a:pt x="2142" y="595"/>
                    <a:pt x="1054" y="365"/>
                    <a:pt x="10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3143450" y="1990225"/>
              <a:ext cx="67825" cy="43800"/>
            </a:xfrm>
            <a:custGeom>
              <a:avLst/>
              <a:gdLst/>
              <a:ahLst/>
              <a:cxnLst/>
              <a:rect l="l" t="t" r="r" b="b"/>
              <a:pathLst>
                <a:path w="2713" h="1752" extrusionOk="0">
                  <a:moveTo>
                    <a:pt x="2224" y="0"/>
                  </a:moveTo>
                  <a:cubicBezTo>
                    <a:pt x="2188" y="299"/>
                    <a:pt x="2116" y="642"/>
                    <a:pt x="1890" y="868"/>
                  </a:cubicBezTo>
                  <a:cubicBezTo>
                    <a:pt x="1708" y="995"/>
                    <a:pt x="1482" y="1070"/>
                    <a:pt x="1260" y="1070"/>
                  </a:cubicBezTo>
                  <a:cubicBezTo>
                    <a:pt x="1150" y="1070"/>
                    <a:pt x="1042" y="1052"/>
                    <a:pt x="940" y="1013"/>
                  </a:cubicBezTo>
                  <a:cubicBezTo>
                    <a:pt x="570" y="868"/>
                    <a:pt x="416" y="452"/>
                    <a:pt x="416" y="36"/>
                  </a:cubicBezTo>
                  <a:lnTo>
                    <a:pt x="0" y="36"/>
                  </a:lnTo>
                  <a:cubicBezTo>
                    <a:pt x="36" y="299"/>
                    <a:pt x="81" y="525"/>
                    <a:pt x="154" y="751"/>
                  </a:cubicBezTo>
                  <a:cubicBezTo>
                    <a:pt x="307" y="1130"/>
                    <a:pt x="570" y="1546"/>
                    <a:pt x="940" y="1691"/>
                  </a:cubicBezTo>
                  <a:cubicBezTo>
                    <a:pt x="1052" y="1732"/>
                    <a:pt x="1167" y="1751"/>
                    <a:pt x="1281" y="1751"/>
                  </a:cubicBezTo>
                  <a:cubicBezTo>
                    <a:pt x="1589" y="1751"/>
                    <a:pt x="1891" y="1611"/>
                    <a:pt x="2116" y="1393"/>
                  </a:cubicBezTo>
                  <a:cubicBezTo>
                    <a:pt x="2450" y="1058"/>
                    <a:pt x="2604" y="642"/>
                    <a:pt x="2676" y="190"/>
                  </a:cubicBezTo>
                  <a:cubicBezTo>
                    <a:pt x="2676" y="154"/>
                    <a:pt x="2712" y="73"/>
                    <a:pt x="2712" y="36"/>
                  </a:cubicBezTo>
                  <a:cubicBezTo>
                    <a:pt x="2568" y="0"/>
                    <a:pt x="2414" y="0"/>
                    <a:pt x="2224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3219825" y="2035425"/>
              <a:ext cx="46150" cy="38675"/>
            </a:xfrm>
            <a:custGeom>
              <a:avLst/>
              <a:gdLst/>
              <a:ahLst/>
              <a:cxnLst/>
              <a:rect l="l" t="t" r="r" b="b"/>
              <a:pathLst>
                <a:path w="1846" h="1547" extrusionOk="0">
                  <a:moveTo>
                    <a:pt x="1547" y="0"/>
                  </a:moveTo>
                  <a:cubicBezTo>
                    <a:pt x="1321" y="226"/>
                    <a:pt x="1095" y="452"/>
                    <a:pt x="824" y="679"/>
                  </a:cubicBezTo>
                  <a:cubicBezTo>
                    <a:pt x="561" y="868"/>
                    <a:pt x="299" y="1013"/>
                    <a:pt x="1" y="1131"/>
                  </a:cubicBezTo>
                  <a:cubicBezTo>
                    <a:pt x="109" y="1284"/>
                    <a:pt x="191" y="1393"/>
                    <a:pt x="263" y="1546"/>
                  </a:cubicBezTo>
                  <a:cubicBezTo>
                    <a:pt x="525" y="1465"/>
                    <a:pt x="788" y="1393"/>
                    <a:pt x="1050" y="1284"/>
                  </a:cubicBezTo>
                  <a:cubicBezTo>
                    <a:pt x="1203" y="1203"/>
                    <a:pt x="1357" y="1094"/>
                    <a:pt x="1502" y="941"/>
                  </a:cubicBezTo>
                  <a:cubicBezTo>
                    <a:pt x="1547" y="905"/>
                    <a:pt x="1583" y="905"/>
                    <a:pt x="1583" y="868"/>
                  </a:cubicBezTo>
                  <a:cubicBezTo>
                    <a:pt x="1692" y="715"/>
                    <a:pt x="1773" y="561"/>
                    <a:pt x="1845" y="416"/>
                  </a:cubicBezTo>
                  <a:cubicBezTo>
                    <a:pt x="1728" y="263"/>
                    <a:pt x="1655" y="109"/>
                    <a:pt x="1547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3164225" y="2096350"/>
              <a:ext cx="101750" cy="54075"/>
            </a:xfrm>
            <a:custGeom>
              <a:avLst/>
              <a:gdLst/>
              <a:ahLst/>
              <a:cxnLst/>
              <a:rect l="l" t="t" r="r" b="b"/>
              <a:pathLst>
                <a:path w="4070" h="2163" extrusionOk="0">
                  <a:moveTo>
                    <a:pt x="3422" y="1"/>
                  </a:moveTo>
                  <a:cubicBezTo>
                    <a:pt x="3390" y="1"/>
                    <a:pt x="3355" y="5"/>
                    <a:pt x="3319" y="14"/>
                  </a:cubicBezTo>
                  <a:cubicBezTo>
                    <a:pt x="3129" y="14"/>
                    <a:pt x="2939" y="86"/>
                    <a:pt x="2749" y="122"/>
                  </a:cubicBezTo>
                  <a:cubicBezTo>
                    <a:pt x="2487" y="203"/>
                    <a:pt x="2261" y="312"/>
                    <a:pt x="2035" y="384"/>
                  </a:cubicBezTo>
                  <a:cubicBezTo>
                    <a:pt x="1357" y="692"/>
                    <a:pt x="643" y="990"/>
                    <a:pt x="1" y="1406"/>
                  </a:cubicBezTo>
                  <a:cubicBezTo>
                    <a:pt x="1" y="1668"/>
                    <a:pt x="73" y="1930"/>
                    <a:pt x="155" y="2156"/>
                  </a:cubicBezTo>
                  <a:cubicBezTo>
                    <a:pt x="196" y="2160"/>
                    <a:pt x="246" y="2162"/>
                    <a:pt x="303" y="2162"/>
                  </a:cubicBezTo>
                  <a:cubicBezTo>
                    <a:pt x="756" y="2162"/>
                    <a:pt x="1632" y="2048"/>
                    <a:pt x="1737" y="2048"/>
                  </a:cubicBezTo>
                  <a:cubicBezTo>
                    <a:pt x="2297" y="1930"/>
                    <a:pt x="2822" y="1822"/>
                    <a:pt x="3355" y="1596"/>
                  </a:cubicBezTo>
                  <a:cubicBezTo>
                    <a:pt x="3581" y="1514"/>
                    <a:pt x="3807" y="1406"/>
                    <a:pt x="3952" y="1252"/>
                  </a:cubicBezTo>
                  <a:cubicBezTo>
                    <a:pt x="3997" y="1216"/>
                    <a:pt x="4033" y="1180"/>
                    <a:pt x="4069" y="1144"/>
                  </a:cubicBezTo>
                  <a:cubicBezTo>
                    <a:pt x="4069" y="1062"/>
                    <a:pt x="4069" y="1026"/>
                    <a:pt x="4033" y="990"/>
                  </a:cubicBezTo>
                  <a:cubicBezTo>
                    <a:pt x="3958" y="639"/>
                    <a:pt x="3828" y="1"/>
                    <a:pt x="342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900;p13"/>
            <p:cNvSpPr/>
            <p:nvPr/>
          </p:nvSpPr>
          <p:spPr>
            <a:xfrm>
              <a:off x="3135075" y="2120175"/>
              <a:ext cx="79125" cy="49075"/>
            </a:xfrm>
            <a:custGeom>
              <a:avLst/>
              <a:gdLst/>
              <a:ahLst/>
              <a:cxnLst/>
              <a:rect l="l" t="t" r="r" b="b"/>
              <a:pathLst>
                <a:path w="3165" h="1963" extrusionOk="0">
                  <a:moveTo>
                    <a:pt x="2035" y="1"/>
                  </a:moveTo>
                  <a:cubicBezTo>
                    <a:pt x="1773" y="109"/>
                    <a:pt x="1501" y="227"/>
                    <a:pt x="1203" y="299"/>
                  </a:cubicBezTo>
                  <a:cubicBezTo>
                    <a:pt x="941" y="381"/>
                    <a:pt x="642" y="417"/>
                    <a:pt x="335" y="453"/>
                  </a:cubicBezTo>
                  <a:cubicBezTo>
                    <a:pt x="299" y="489"/>
                    <a:pt x="190" y="489"/>
                    <a:pt x="190" y="561"/>
                  </a:cubicBezTo>
                  <a:cubicBezTo>
                    <a:pt x="352" y="594"/>
                    <a:pt x="490" y="621"/>
                    <a:pt x="639" y="621"/>
                  </a:cubicBezTo>
                  <a:cubicBezTo>
                    <a:pt x="698" y="621"/>
                    <a:pt x="759" y="617"/>
                    <a:pt x="823" y="607"/>
                  </a:cubicBezTo>
                  <a:lnTo>
                    <a:pt x="823" y="607"/>
                  </a:lnTo>
                  <a:cubicBezTo>
                    <a:pt x="679" y="679"/>
                    <a:pt x="525" y="751"/>
                    <a:pt x="371" y="833"/>
                  </a:cubicBezTo>
                  <a:cubicBezTo>
                    <a:pt x="227" y="941"/>
                    <a:pt x="109" y="1013"/>
                    <a:pt x="1" y="1167"/>
                  </a:cubicBezTo>
                  <a:lnTo>
                    <a:pt x="37" y="1167"/>
                  </a:lnTo>
                  <a:cubicBezTo>
                    <a:pt x="299" y="1131"/>
                    <a:pt x="489" y="1013"/>
                    <a:pt x="715" y="869"/>
                  </a:cubicBezTo>
                  <a:lnTo>
                    <a:pt x="715" y="869"/>
                  </a:lnTo>
                  <a:cubicBezTo>
                    <a:pt x="489" y="1059"/>
                    <a:pt x="227" y="1285"/>
                    <a:pt x="109" y="1583"/>
                  </a:cubicBezTo>
                  <a:lnTo>
                    <a:pt x="109" y="1655"/>
                  </a:lnTo>
                  <a:cubicBezTo>
                    <a:pt x="109" y="1681"/>
                    <a:pt x="127" y="1710"/>
                    <a:pt x="137" y="1710"/>
                  </a:cubicBezTo>
                  <a:cubicBezTo>
                    <a:pt x="142" y="1710"/>
                    <a:pt x="145" y="1705"/>
                    <a:pt x="145" y="1691"/>
                  </a:cubicBezTo>
                  <a:lnTo>
                    <a:pt x="190" y="1691"/>
                  </a:lnTo>
                  <a:cubicBezTo>
                    <a:pt x="371" y="1465"/>
                    <a:pt x="561" y="1285"/>
                    <a:pt x="715" y="1095"/>
                  </a:cubicBezTo>
                  <a:lnTo>
                    <a:pt x="715" y="1095"/>
                  </a:lnTo>
                  <a:cubicBezTo>
                    <a:pt x="597" y="1285"/>
                    <a:pt x="525" y="1465"/>
                    <a:pt x="453" y="1655"/>
                  </a:cubicBezTo>
                  <a:cubicBezTo>
                    <a:pt x="416" y="1737"/>
                    <a:pt x="371" y="1845"/>
                    <a:pt x="453" y="1881"/>
                  </a:cubicBezTo>
                  <a:cubicBezTo>
                    <a:pt x="597" y="1655"/>
                    <a:pt x="787" y="1429"/>
                    <a:pt x="941" y="1203"/>
                  </a:cubicBezTo>
                  <a:lnTo>
                    <a:pt x="941" y="1203"/>
                  </a:lnTo>
                  <a:cubicBezTo>
                    <a:pt x="823" y="1429"/>
                    <a:pt x="787" y="1691"/>
                    <a:pt x="823" y="1963"/>
                  </a:cubicBezTo>
                  <a:cubicBezTo>
                    <a:pt x="977" y="1845"/>
                    <a:pt x="905" y="1583"/>
                    <a:pt x="1049" y="1429"/>
                  </a:cubicBezTo>
                  <a:cubicBezTo>
                    <a:pt x="1167" y="1285"/>
                    <a:pt x="1393" y="1321"/>
                    <a:pt x="1583" y="1285"/>
                  </a:cubicBezTo>
                  <a:cubicBezTo>
                    <a:pt x="1845" y="1239"/>
                    <a:pt x="2107" y="1239"/>
                    <a:pt x="2369" y="1203"/>
                  </a:cubicBezTo>
                  <a:cubicBezTo>
                    <a:pt x="2631" y="1131"/>
                    <a:pt x="2903" y="1095"/>
                    <a:pt x="3165" y="1013"/>
                  </a:cubicBezTo>
                  <a:lnTo>
                    <a:pt x="2035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13"/>
            <p:cNvSpPr/>
            <p:nvPr/>
          </p:nvSpPr>
          <p:spPr>
            <a:xfrm>
              <a:off x="3090775" y="2039275"/>
              <a:ext cx="35725" cy="41375"/>
            </a:xfrm>
            <a:custGeom>
              <a:avLst/>
              <a:gdLst/>
              <a:ahLst/>
              <a:cxnLst/>
              <a:rect l="l" t="t" r="r" b="b"/>
              <a:pathLst>
                <a:path w="1429" h="1655" extrusionOk="0">
                  <a:moveTo>
                    <a:pt x="299" y="0"/>
                  </a:moveTo>
                  <a:cubicBezTo>
                    <a:pt x="190" y="109"/>
                    <a:pt x="109" y="262"/>
                    <a:pt x="1" y="371"/>
                  </a:cubicBezTo>
                  <a:cubicBezTo>
                    <a:pt x="263" y="940"/>
                    <a:pt x="715" y="1429"/>
                    <a:pt x="1321" y="1655"/>
                  </a:cubicBezTo>
                  <a:cubicBezTo>
                    <a:pt x="1357" y="1582"/>
                    <a:pt x="1357" y="1501"/>
                    <a:pt x="1357" y="1429"/>
                  </a:cubicBezTo>
                  <a:cubicBezTo>
                    <a:pt x="1393" y="1275"/>
                    <a:pt x="1393" y="1130"/>
                    <a:pt x="1429" y="1013"/>
                  </a:cubicBezTo>
                  <a:cubicBezTo>
                    <a:pt x="977" y="751"/>
                    <a:pt x="561" y="407"/>
                    <a:pt x="29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902;p13"/>
            <p:cNvSpPr/>
            <p:nvPr/>
          </p:nvSpPr>
          <p:spPr>
            <a:xfrm>
              <a:off x="3187750" y="1966700"/>
              <a:ext cx="25" cy="9300"/>
            </a:xfrm>
            <a:custGeom>
              <a:avLst/>
              <a:gdLst/>
              <a:ahLst/>
              <a:cxnLst/>
              <a:rect l="l" t="t" r="r" b="b"/>
              <a:pathLst>
                <a:path w="1" h="372" extrusionOk="0">
                  <a:moveTo>
                    <a:pt x="0" y="1"/>
                  </a:moveTo>
                  <a:lnTo>
                    <a:pt x="0" y="1"/>
                  </a:lnTo>
                  <a:lnTo>
                    <a:pt x="0" y="372"/>
                  </a:lnTo>
                  <a:lnTo>
                    <a:pt x="0" y="372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903;p13"/>
            <p:cNvSpPr/>
            <p:nvPr/>
          </p:nvSpPr>
          <p:spPr>
            <a:xfrm>
              <a:off x="3187750" y="1975975"/>
              <a:ext cx="25" cy="1150"/>
            </a:xfrm>
            <a:custGeom>
              <a:avLst/>
              <a:gdLst/>
              <a:ahLst/>
              <a:cxnLst/>
              <a:rect l="l" t="t" r="r" b="b"/>
              <a:pathLst>
                <a:path w="1" h="46" extrusionOk="0">
                  <a:moveTo>
                    <a:pt x="0" y="1"/>
                  </a:moveTo>
                  <a:lnTo>
                    <a:pt x="0" y="46"/>
                  </a:lnTo>
                  <a:lnTo>
                    <a:pt x="0" y="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37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904;p13"/>
            <p:cNvSpPr/>
            <p:nvPr/>
          </p:nvSpPr>
          <p:spPr>
            <a:xfrm>
              <a:off x="3161300" y="1966700"/>
              <a:ext cx="26475" cy="12250"/>
            </a:xfrm>
            <a:custGeom>
              <a:avLst/>
              <a:gdLst/>
              <a:ahLst/>
              <a:cxnLst/>
              <a:rect l="l" t="t" r="r" b="b"/>
              <a:pathLst>
                <a:path w="1059" h="490" extrusionOk="0">
                  <a:moveTo>
                    <a:pt x="1058" y="1"/>
                  </a:moveTo>
                  <a:cubicBezTo>
                    <a:pt x="832" y="37"/>
                    <a:pt x="606" y="73"/>
                    <a:pt x="380" y="73"/>
                  </a:cubicBezTo>
                  <a:cubicBezTo>
                    <a:pt x="226" y="73"/>
                    <a:pt x="118" y="73"/>
                    <a:pt x="0" y="37"/>
                  </a:cubicBezTo>
                  <a:lnTo>
                    <a:pt x="0" y="109"/>
                  </a:lnTo>
                  <a:lnTo>
                    <a:pt x="0" y="453"/>
                  </a:lnTo>
                  <a:lnTo>
                    <a:pt x="0" y="489"/>
                  </a:lnTo>
                  <a:lnTo>
                    <a:pt x="380" y="489"/>
                  </a:lnTo>
                  <a:cubicBezTo>
                    <a:pt x="606" y="489"/>
                    <a:pt x="832" y="489"/>
                    <a:pt x="1058" y="417"/>
                  </a:cubicBezTo>
                  <a:lnTo>
                    <a:pt x="1058" y="372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905;p13"/>
            <p:cNvSpPr/>
            <p:nvPr/>
          </p:nvSpPr>
          <p:spPr>
            <a:xfrm>
              <a:off x="3122875" y="1864425"/>
              <a:ext cx="103550" cy="104300"/>
            </a:xfrm>
            <a:custGeom>
              <a:avLst/>
              <a:gdLst/>
              <a:ahLst/>
              <a:cxnLst/>
              <a:rect l="l" t="t" r="r" b="b"/>
              <a:pathLst>
                <a:path w="4142" h="4172" extrusionOk="0">
                  <a:moveTo>
                    <a:pt x="1628" y="1"/>
                  </a:moveTo>
                  <a:cubicBezTo>
                    <a:pt x="1325" y="1"/>
                    <a:pt x="1026" y="49"/>
                    <a:pt x="751" y="168"/>
                  </a:cubicBezTo>
                  <a:cubicBezTo>
                    <a:pt x="489" y="322"/>
                    <a:pt x="299" y="620"/>
                    <a:pt x="181" y="928"/>
                  </a:cubicBezTo>
                  <a:cubicBezTo>
                    <a:pt x="0" y="1298"/>
                    <a:pt x="37" y="1750"/>
                    <a:pt x="73" y="2166"/>
                  </a:cubicBezTo>
                  <a:cubicBezTo>
                    <a:pt x="145" y="2654"/>
                    <a:pt x="73" y="3486"/>
                    <a:pt x="561" y="3830"/>
                  </a:cubicBezTo>
                  <a:cubicBezTo>
                    <a:pt x="924" y="4072"/>
                    <a:pt x="1396" y="4171"/>
                    <a:pt x="1871" y="4171"/>
                  </a:cubicBezTo>
                  <a:cubicBezTo>
                    <a:pt x="2283" y="4171"/>
                    <a:pt x="2698" y="4096"/>
                    <a:pt x="3047" y="3974"/>
                  </a:cubicBezTo>
                  <a:cubicBezTo>
                    <a:pt x="4141" y="3604"/>
                    <a:pt x="3915" y="2392"/>
                    <a:pt x="3843" y="1524"/>
                  </a:cubicBezTo>
                  <a:cubicBezTo>
                    <a:pt x="3798" y="1036"/>
                    <a:pt x="3572" y="584"/>
                    <a:pt x="3119" y="322"/>
                  </a:cubicBezTo>
                  <a:cubicBezTo>
                    <a:pt x="2975" y="250"/>
                    <a:pt x="2821" y="213"/>
                    <a:pt x="2713" y="168"/>
                  </a:cubicBezTo>
                  <a:cubicBezTo>
                    <a:pt x="2363" y="70"/>
                    <a:pt x="1992" y="1"/>
                    <a:pt x="1628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906;p13"/>
            <p:cNvSpPr/>
            <p:nvPr/>
          </p:nvSpPr>
          <p:spPr>
            <a:xfrm>
              <a:off x="3158575" y="1914950"/>
              <a:ext cx="14050" cy="14050"/>
            </a:xfrm>
            <a:custGeom>
              <a:avLst/>
              <a:gdLst/>
              <a:ahLst/>
              <a:cxnLst/>
              <a:rect l="l" t="t" r="r" b="b"/>
              <a:pathLst>
                <a:path w="562" h="562" extrusionOk="0">
                  <a:moveTo>
                    <a:pt x="299" y="1"/>
                  </a:moveTo>
                  <a:cubicBezTo>
                    <a:pt x="227" y="1"/>
                    <a:pt x="191" y="37"/>
                    <a:pt x="155" y="73"/>
                  </a:cubicBezTo>
                  <a:cubicBezTo>
                    <a:pt x="37" y="109"/>
                    <a:pt x="1" y="227"/>
                    <a:pt x="1" y="299"/>
                  </a:cubicBezTo>
                  <a:lnTo>
                    <a:pt x="1" y="453"/>
                  </a:lnTo>
                  <a:cubicBezTo>
                    <a:pt x="37" y="489"/>
                    <a:pt x="37" y="489"/>
                    <a:pt x="73" y="525"/>
                  </a:cubicBezTo>
                  <a:cubicBezTo>
                    <a:pt x="109" y="561"/>
                    <a:pt x="155" y="561"/>
                    <a:pt x="191" y="561"/>
                  </a:cubicBezTo>
                  <a:lnTo>
                    <a:pt x="227" y="561"/>
                  </a:lnTo>
                  <a:cubicBezTo>
                    <a:pt x="335" y="525"/>
                    <a:pt x="453" y="453"/>
                    <a:pt x="489" y="335"/>
                  </a:cubicBezTo>
                  <a:cubicBezTo>
                    <a:pt x="561" y="145"/>
                    <a:pt x="453" y="1"/>
                    <a:pt x="299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907;p13"/>
            <p:cNvSpPr/>
            <p:nvPr/>
          </p:nvSpPr>
          <p:spPr>
            <a:xfrm>
              <a:off x="3156775" y="1914450"/>
              <a:ext cx="11325" cy="14925"/>
            </a:xfrm>
            <a:custGeom>
              <a:avLst/>
              <a:gdLst/>
              <a:ahLst/>
              <a:cxnLst/>
              <a:rect l="l" t="t" r="r" b="b"/>
              <a:pathLst>
                <a:path w="453" h="597" extrusionOk="0">
                  <a:moveTo>
                    <a:pt x="371" y="0"/>
                  </a:moveTo>
                  <a:cubicBezTo>
                    <a:pt x="348" y="0"/>
                    <a:pt x="323" y="6"/>
                    <a:pt x="299" y="21"/>
                  </a:cubicBezTo>
                  <a:cubicBezTo>
                    <a:pt x="263" y="21"/>
                    <a:pt x="181" y="21"/>
                    <a:pt x="145" y="57"/>
                  </a:cubicBezTo>
                  <a:cubicBezTo>
                    <a:pt x="109" y="93"/>
                    <a:pt x="73" y="129"/>
                    <a:pt x="37" y="201"/>
                  </a:cubicBezTo>
                  <a:cubicBezTo>
                    <a:pt x="0" y="283"/>
                    <a:pt x="0" y="355"/>
                    <a:pt x="37" y="391"/>
                  </a:cubicBezTo>
                  <a:cubicBezTo>
                    <a:pt x="73" y="473"/>
                    <a:pt x="73" y="509"/>
                    <a:pt x="109" y="545"/>
                  </a:cubicBezTo>
                  <a:cubicBezTo>
                    <a:pt x="160" y="571"/>
                    <a:pt x="216" y="596"/>
                    <a:pt x="244" y="596"/>
                  </a:cubicBezTo>
                  <a:cubicBezTo>
                    <a:pt x="256" y="596"/>
                    <a:pt x="263" y="592"/>
                    <a:pt x="263" y="581"/>
                  </a:cubicBezTo>
                  <a:cubicBezTo>
                    <a:pt x="263" y="581"/>
                    <a:pt x="181" y="581"/>
                    <a:pt x="145" y="509"/>
                  </a:cubicBezTo>
                  <a:cubicBezTo>
                    <a:pt x="109" y="473"/>
                    <a:pt x="37" y="355"/>
                    <a:pt x="73" y="247"/>
                  </a:cubicBezTo>
                  <a:cubicBezTo>
                    <a:pt x="109" y="129"/>
                    <a:pt x="227" y="57"/>
                    <a:pt x="299" y="57"/>
                  </a:cubicBezTo>
                  <a:cubicBezTo>
                    <a:pt x="371" y="21"/>
                    <a:pt x="453" y="21"/>
                    <a:pt x="453" y="21"/>
                  </a:cubicBezTo>
                  <a:cubicBezTo>
                    <a:pt x="453" y="21"/>
                    <a:pt x="416" y="0"/>
                    <a:pt x="371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908;p13"/>
            <p:cNvSpPr/>
            <p:nvPr/>
          </p:nvSpPr>
          <p:spPr>
            <a:xfrm>
              <a:off x="3166050" y="1926250"/>
              <a:ext cx="3850" cy="1825"/>
            </a:xfrm>
            <a:custGeom>
              <a:avLst/>
              <a:gdLst/>
              <a:ahLst/>
              <a:cxnLst/>
              <a:rect l="l" t="t" r="r" b="b"/>
              <a:pathLst>
                <a:path w="154" h="73" extrusionOk="0">
                  <a:moveTo>
                    <a:pt x="82" y="1"/>
                  </a:moveTo>
                  <a:cubicBezTo>
                    <a:pt x="36" y="37"/>
                    <a:pt x="0" y="37"/>
                    <a:pt x="0" y="73"/>
                  </a:cubicBezTo>
                  <a:cubicBezTo>
                    <a:pt x="36" y="73"/>
                    <a:pt x="82" y="73"/>
                    <a:pt x="82" y="37"/>
                  </a:cubicBezTo>
                  <a:cubicBezTo>
                    <a:pt x="118" y="37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909;p13"/>
            <p:cNvSpPr/>
            <p:nvPr/>
          </p:nvSpPr>
          <p:spPr>
            <a:xfrm>
              <a:off x="3157675" y="1928050"/>
              <a:ext cx="16075" cy="7750"/>
            </a:xfrm>
            <a:custGeom>
              <a:avLst/>
              <a:gdLst/>
              <a:ahLst/>
              <a:cxnLst/>
              <a:rect l="l" t="t" r="r" b="b"/>
              <a:pathLst>
                <a:path w="643" h="310" extrusionOk="0">
                  <a:moveTo>
                    <a:pt x="643" y="1"/>
                  </a:moveTo>
                  <a:cubicBezTo>
                    <a:pt x="597" y="1"/>
                    <a:pt x="597" y="73"/>
                    <a:pt x="561" y="109"/>
                  </a:cubicBezTo>
                  <a:cubicBezTo>
                    <a:pt x="525" y="191"/>
                    <a:pt x="453" y="227"/>
                    <a:pt x="335" y="263"/>
                  </a:cubicBezTo>
                  <a:cubicBezTo>
                    <a:pt x="263" y="263"/>
                    <a:pt x="145" y="227"/>
                    <a:pt x="109" y="191"/>
                  </a:cubicBezTo>
                  <a:cubicBezTo>
                    <a:pt x="37" y="155"/>
                    <a:pt x="1" y="109"/>
                    <a:pt x="1" y="109"/>
                  </a:cubicBezTo>
                  <a:lnTo>
                    <a:pt x="1" y="109"/>
                  </a:lnTo>
                  <a:cubicBezTo>
                    <a:pt x="1" y="109"/>
                    <a:pt x="1" y="191"/>
                    <a:pt x="73" y="227"/>
                  </a:cubicBezTo>
                  <a:cubicBezTo>
                    <a:pt x="102" y="256"/>
                    <a:pt x="185" y="309"/>
                    <a:pt x="292" y="309"/>
                  </a:cubicBezTo>
                  <a:cubicBezTo>
                    <a:pt x="317" y="309"/>
                    <a:pt x="344" y="306"/>
                    <a:pt x="371" y="299"/>
                  </a:cubicBezTo>
                  <a:cubicBezTo>
                    <a:pt x="489" y="299"/>
                    <a:pt x="561" y="191"/>
                    <a:pt x="597" y="155"/>
                  </a:cubicBezTo>
                  <a:cubicBezTo>
                    <a:pt x="643" y="73"/>
                    <a:pt x="643" y="1"/>
                    <a:pt x="643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910;p13"/>
            <p:cNvSpPr/>
            <p:nvPr/>
          </p:nvSpPr>
          <p:spPr>
            <a:xfrm>
              <a:off x="3144350" y="1913825"/>
              <a:ext cx="2950" cy="10425"/>
            </a:xfrm>
            <a:custGeom>
              <a:avLst/>
              <a:gdLst/>
              <a:ahLst/>
              <a:cxnLst/>
              <a:rect l="l" t="t" r="r" b="b"/>
              <a:pathLst>
                <a:path w="118" h="417" extrusionOk="0">
                  <a:moveTo>
                    <a:pt x="45" y="0"/>
                  </a:moveTo>
                  <a:cubicBezTo>
                    <a:pt x="0" y="0"/>
                    <a:pt x="0" y="118"/>
                    <a:pt x="0" y="226"/>
                  </a:cubicBezTo>
                  <a:cubicBezTo>
                    <a:pt x="0" y="308"/>
                    <a:pt x="45" y="416"/>
                    <a:pt x="82" y="416"/>
                  </a:cubicBezTo>
                  <a:cubicBezTo>
                    <a:pt x="118" y="416"/>
                    <a:pt x="118" y="308"/>
                    <a:pt x="118" y="190"/>
                  </a:cubicBezTo>
                  <a:cubicBezTo>
                    <a:pt x="82" y="82"/>
                    <a:pt x="82" y="0"/>
                    <a:pt x="45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911;p13"/>
            <p:cNvSpPr/>
            <p:nvPr/>
          </p:nvSpPr>
          <p:spPr>
            <a:xfrm>
              <a:off x="3181175" y="1912025"/>
              <a:ext cx="3875" cy="9500"/>
            </a:xfrm>
            <a:custGeom>
              <a:avLst/>
              <a:gdLst/>
              <a:ahLst/>
              <a:cxnLst/>
              <a:rect l="l" t="t" r="r" b="b"/>
              <a:pathLst>
                <a:path w="155" h="380" extrusionOk="0">
                  <a:moveTo>
                    <a:pt x="37" y="0"/>
                  </a:moveTo>
                  <a:cubicBezTo>
                    <a:pt x="1" y="0"/>
                    <a:pt x="1" y="72"/>
                    <a:pt x="1" y="190"/>
                  </a:cubicBezTo>
                  <a:cubicBezTo>
                    <a:pt x="37" y="298"/>
                    <a:pt x="73" y="380"/>
                    <a:pt x="73" y="380"/>
                  </a:cubicBezTo>
                  <a:cubicBezTo>
                    <a:pt x="109" y="380"/>
                    <a:pt x="155" y="262"/>
                    <a:pt x="109" y="190"/>
                  </a:cubicBezTo>
                  <a:cubicBezTo>
                    <a:pt x="109" y="72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Google Shape;912;p13"/>
            <p:cNvSpPr/>
            <p:nvPr/>
          </p:nvSpPr>
          <p:spPr>
            <a:xfrm>
              <a:off x="3135975" y="1897525"/>
              <a:ext cx="13150" cy="8875"/>
            </a:xfrm>
            <a:custGeom>
              <a:avLst/>
              <a:gdLst/>
              <a:ahLst/>
              <a:cxnLst/>
              <a:rect l="l" t="t" r="r" b="b"/>
              <a:pathLst>
                <a:path w="526" h="355" extrusionOk="0">
                  <a:moveTo>
                    <a:pt x="385" y="1"/>
                  </a:moveTo>
                  <a:cubicBezTo>
                    <a:pt x="329" y="1"/>
                    <a:pt x="267" y="30"/>
                    <a:pt x="191" y="56"/>
                  </a:cubicBezTo>
                  <a:cubicBezTo>
                    <a:pt x="109" y="92"/>
                    <a:pt x="37" y="164"/>
                    <a:pt x="37" y="246"/>
                  </a:cubicBezTo>
                  <a:cubicBezTo>
                    <a:pt x="1" y="318"/>
                    <a:pt x="1" y="354"/>
                    <a:pt x="1" y="354"/>
                  </a:cubicBezTo>
                  <a:cubicBezTo>
                    <a:pt x="37" y="354"/>
                    <a:pt x="109" y="246"/>
                    <a:pt x="263" y="164"/>
                  </a:cubicBezTo>
                  <a:cubicBezTo>
                    <a:pt x="380" y="56"/>
                    <a:pt x="525" y="92"/>
                    <a:pt x="525" y="56"/>
                  </a:cubicBezTo>
                  <a:cubicBezTo>
                    <a:pt x="525" y="56"/>
                    <a:pt x="525" y="20"/>
                    <a:pt x="453" y="20"/>
                  </a:cubicBezTo>
                  <a:cubicBezTo>
                    <a:pt x="431" y="6"/>
                    <a:pt x="409" y="1"/>
                    <a:pt x="385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" name="Google Shape;913;p13"/>
            <p:cNvSpPr/>
            <p:nvPr/>
          </p:nvSpPr>
          <p:spPr>
            <a:xfrm>
              <a:off x="3175525" y="1892575"/>
              <a:ext cx="16075" cy="6525"/>
            </a:xfrm>
            <a:custGeom>
              <a:avLst/>
              <a:gdLst/>
              <a:ahLst/>
              <a:cxnLst/>
              <a:rect l="l" t="t" r="r" b="b"/>
              <a:pathLst>
                <a:path w="643" h="261" extrusionOk="0">
                  <a:moveTo>
                    <a:pt x="231" y="1"/>
                  </a:moveTo>
                  <a:cubicBezTo>
                    <a:pt x="189" y="1"/>
                    <a:pt x="150" y="10"/>
                    <a:pt x="109" y="28"/>
                  </a:cubicBezTo>
                  <a:cubicBezTo>
                    <a:pt x="37" y="28"/>
                    <a:pt x="1" y="64"/>
                    <a:pt x="37" y="64"/>
                  </a:cubicBezTo>
                  <a:cubicBezTo>
                    <a:pt x="37" y="100"/>
                    <a:pt x="191" y="64"/>
                    <a:pt x="335" y="136"/>
                  </a:cubicBezTo>
                  <a:cubicBezTo>
                    <a:pt x="469" y="168"/>
                    <a:pt x="575" y="260"/>
                    <a:pt x="625" y="260"/>
                  </a:cubicBezTo>
                  <a:cubicBezTo>
                    <a:pt x="632" y="260"/>
                    <a:pt x="638" y="258"/>
                    <a:pt x="643" y="254"/>
                  </a:cubicBezTo>
                  <a:cubicBezTo>
                    <a:pt x="643" y="254"/>
                    <a:pt x="643" y="218"/>
                    <a:pt x="561" y="172"/>
                  </a:cubicBezTo>
                  <a:cubicBezTo>
                    <a:pt x="525" y="136"/>
                    <a:pt x="453" y="64"/>
                    <a:pt x="381" y="28"/>
                  </a:cubicBezTo>
                  <a:cubicBezTo>
                    <a:pt x="322" y="10"/>
                    <a:pt x="274" y="1"/>
                    <a:pt x="231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" name="Google Shape;914;p13"/>
            <p:cNvSpPr/>
            <p:nvPr/>
          </p:nvSpPr>
          <p:spPr>
            <a:xfrm>
              <a:off x="3119025" y="1855425"/>
              <a:ext cx="106475" cy="61350"/>
            </a:xfrm>
            <a:custGeom>
              <a:avLst/>
              <a:gdLst/>
              <a:ahLst/>
              <a:cxnLst/>
              <a:rect l="l" t="t" r="r" b="b"/>
              <a:pathLst>
                <a:path w="4259" h="2454" extrusionOk="0">
                  <a:moveTo>
                    <a:pt x="1660" y="0"/>
                  </a:moveTo>
                  <a:cubicBezTo>
                    <a:pt x="1610" y="0"/>
                    <a:pt x="1560" y="1"/>
                    <a:pt x="1510" y="4"/>
                  </a:cubicBezTo>
                  <a:cubicBezTo>
                    <a:pt x="1167" y="4"/>
                    <a:pt x="832" y="76"/>
                    <a:pt x="561" y="266"/>
                  </a:cubicBezTo>
                  <a:cubicBezTo>
                    <a:pt x="263" y="420"/>
                    <a:pt x="73" y="754"/>
                    <a:pt x="109" y="1098"/>
                  </a:cubicBezTo>
                  <a:lnTo>
                    <a:pt x="1" y="1550"/>
                  </a:lnTo>
                  <a:cubicBezTo>
                    <a:pt x="325" y="1667"/>
                    <a:pt x="679" y="1726"/>
                    <a:pt x="1036" y="1726"/>
                  </a:cubicBezTo>
                  <a:cubicBezTo>
                    <a:pt x="1256" y="1726"/>
                    <a:pt x="1477" y="1703"/>
                    <a:pt x="1691" y="1658"/>
                  </a:cubicBezTo>
                  <a:cubicBezTo>
                    <a:pt x="2261" y="1550"/>
                    <a:pt x="2785" y="1288"/>
                    <a:pt x="3237" y="908"/>
                  </a:cubicBezTo>
                  <a:lnTo>
                    <a:pt x="3237" y="908"/>
                  </a:lnTo>
                  <a:cubicBezTo>
                    <a:pt x="3165" y="1251"/>
                    <a:pt x="3273" y="1586"/>
                    <a:pt x="3427" y="1930"/>
                  </a:cubicBezTo>
                  <a:cubicBezTo>
                    <a:pt x="3463" y="2002"/>
                    <a:pt x="3545" y="2110"/>
                    <a:pt x="3617" y="2192"/>
                  </a:cubicBezTo>
                  <a:cubicBezTo>
                    <a:pt x="3771" y="2336"/>
                    <a:pt x="3952" y="2418"/>
                    <a:pt x="4178" y="2454"/>
                  </a:cubicBezTo>
                  <a:cubicBezTo>
                    <a:pt x="4178" y="2300"/>
                    <a:pt x="4223" y="2156"/>
                    <a:pt x="4223" y="1966"/>
                  </a:cubicBezTo>
                  <a:cubicBezTo>
                    <a:pt x="4259" y="1812"/>
                    <a:pt x="4259" y="1658"/>
                    <a:pt x="4223" y="1514"/>
                  </a:cubicBezTo>
                  <a:cubicBezTo>
                    <a:pt x="4178" y="1098"/>
                    <a:pt x="3879" y="799"/>
                    <a:pt x="3545" y="573"/>
                  </a:cubicBezTo>
                  <a:cubicBezTo>
                    <a:pt x="2981" y="220"/>
                    <a:pt x="2324" y="0"/>
                    <a:pt x="1660" y="0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" name="Google Shape;915;p13"/>
            <p:cNvSpPr/>
            <p:nvPr/>
          </p:nvSpPr>
          <p:spPr>
            <a:xfrm>
              <a:off x="3132150" y="1928050"/>
              <a:ext cx="23525" cy="14050"/>
            </a:xfrm>
            <a:custGeom>
              <a:avLst/>
              <a:gdLst/>
              <a:ahLst/>
              <a:cxnLst/>
              <a:rect l="l" t="t" r="r" b="b"/>
              <a:pathLst>
                <a:path w="941" h="562" extrusionOk="0">
                  <a:moveTo>
                    <a:pt x="452" y="1"/>
                  </a:moveTo>
                  <a:cubicBezTo>
                    <a:pt x="380" y="1"/>
                    <a:pt x="190" y="37"/>
                    <a:pt x="154" y="73"/>
                  </a:cubicBezTo>
                  <a:cubicBezTo>
                    <a:pt x="0" y="191"/>
                    <a:pt x="36" y="417"/>
                    <a:pt x="190" y="489"/>
                  </a:cubicBezTo>
                  <a:cubicBezTo>
                    <a:pt x="262" y="525"/>
                    <a:pt x="380" y="561"/>
                    <a:pt x="488" y="561"/>
                  </a:cubicBezTo>
                  <a:cubicBezTo>
                    <a:pt x="570" y="561"/>
                    <a:pt x="642" y="525"/>
                    <a:pt x="714" y="525"/>
                  </a:cubicBezTo>
                  <a:cubicBezTo>
                    <a:pt x="868" y="453"/>
                    <a:pt x="940" y="263"/>
                    <a:pt x="832" y="155"/>
                  </a:cubicBezTo>
                  <a:cubicBezTo>
                    <a:pt x="759" y="37"/>
                    <a:pt x="606" y="1"/>
                    <a:pt x="452" y="1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Google Shape;916;p13"/>
            <p:cNvSpPr/>
            <p:nvPr/>
          </p:nvSpPr>
          <p:spPr>
            <a:xfrm>
              <a:off x="3176450" y="1924225"/>
              <a:ext cx="22625" cy="14250"/>
            </a:xfrm>
            <a:custGeom>
              <a:avLst/>
              <a:gdLst/>
              <a:ahLst/>
              <a:cxnLst/>
              <a:rect l="l" t="t" r="r" b="b"/>
              <a:pathLst>
                <a:path w="905" h="570" extrusionOk="0">
                  <a:moveTo>
                    <a:pt x="452" y="0"/>
                  </a:moveTo>
                  <a:cubicBezTo>
                    <a:pt x="344" y="0"/>
                    <a:pt x="190" y="36"/>
                    <a:pt x="118" y="82"/>
                  </a:cubicBezTo>
                  <a:cubicBezTo>
                    <a:pt x="0" y="190"/>
                    <a:pt x="36" y="416"/>
                    <a:pt x="154" y="488"/>
                  </a:cubicBezTo>
                  <a:cubicBezTo>
                    <a:pt x="226" y="534"/>
                    <a:pt x="344" y="570"/>
                    <a:pt x="452" y="570"/>
                  </a:cubicBezTo>
                  <a:cubicBezTo>
                    <a:pt x="524" y="570"/>
                    <a:pt x="642" y="570"/>
                    <a:pt x="678" y="534"/>
                  </a:cubicBezTo>
                  <a:cubicBezTo>
                    <a:pt x="832" y="452"/>
                    <a:pt x="904" y="262"/>
                    <a:pt x="832" y="154"/>
                  </a:cubicBezTo>
                  <a:cubicBezTo>
                    <a:pt x="750" y="36"/>
                    <a:pt x="570" y="0"/>
                    <a:pt x="452" y="0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917;p13"/>
            <p:cNvSpPr/>
            <p:nvPr/>
          </p:nvSpPr>
          <p:spPr>
            <a:xfrm>
              <a:off x="3212575" y="1907850"/>
              <a:ext cx="26050" cy="31575"/>
            </a:xfrm>
            <a:custGeom>
              <a:avLst/>
              <a:gdLst/>
              <a:ahLst/>
              <a:cxnLst/>
              <a:rect l="l" t="t" r="r" b="b"/>
              <a:pathLst>
                <a:path w="1042" h="1263" extrusionOk="0">
                  <a:moveTo>
                    <a:pt x="553" y="0"/>
                  </a:moveTo>
                  <a:cubicBezTo>
                    <a:pt x="268" y="0"/>
                    <a:pt x="1" y="255"/>
                    <a:pt x="65" y="583"/>
                  </a:cubicBezTo>
                  <a:lnTo>
                    <a:pt x="65" y="1225"/>
                  </a:lnTo>
                  <a:cubicBezTo>
                    <a:pt x="125" y="1251"/>
                    <a:pt x="189" y="1262"/>
                    <a:pt x="254" y="1262"/>
                  </a:cubicBezTo>
                  <a:cubicBezTo>
                    <a:pt x="551" y="1262"/>
                    <a:pt x="873" y="1018"/>
                    <a:pt x="969" y="773"/>
                  </a:cubicBezTo>
                  <a:cubicBezTo>
                    <a:pt x="1041" y="547"/>
                    <a:pt x="1041" y="203"/>
                    <a:pt x="779" y="59"/>
                  </a:cubicBezTo>
                  <a:cubicBezTo>
                    <a:pt x="707" y="18"/>
                    <a:pt x="629" y="0"/>
                    <a:pt x="553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" name="Google Shape;918;p13"/>
            <p:cNvSpPr/>
            <p:nvPr/>
          </p:nvSpPr>
          <p:spPr>
            <a:xfrm>
              <a:off x="3220750" y="1913825"/>
              <a:ext cx="14025" cy="20825"/>
            </a:xfrm>
            <a:custGeom>
              <a:avLst/>
              <a:gdLst/>
              <a:ahLst/>
              <a:cxnLst/>
              <a:rect l="l" t="t" r="r" b="b"/>
              <a:pathLst>
                <a:path w="561" h="833" extrusionOk="0">
                  <a:moveTo>
                    <a:pt x="452" y="0"/>
                  </a:moveTo>
                  <a:cubicBezTo>
                    <a:pt x="335" y="0"/>
                    <a:pt x="226" y="118"/>
                    <a:pt x="190" y="190"/>
                  </a:cubicBezTo>
                  <a:cubicBezTo>
                    <a:pt x="72" y="344"/>
                    <a:pt x="0" y="570"/>
                    <a:pt x="36" y="760"/>
                  </a:cubicBezTo>
                  <a:lnTo>
                    <a:pt x="36" y="796"/>
                  </a:lnTo>
                  <a:cubicBezTo>
                    <a:pt x="36" y="832"/>
                    <a:pt x="72" y="832"/>
                    <a:pt x="109" y="832"/>
                  </a:cubicBezTo>
                  <a:lnTo>
                    <a:pt x="190" y="832"/>
                  </a:lnTo>
                  <a:cubicBezTo>
                    <a:pt x="335" y="760"/>
                    <a:pt x="452" y="606"/>
                    <a:pt x="488" y="416"/>
                  </a:cubicBezTo>
                  <a:cubicBezTo>
                    <a:pt x="524" y="344"/>
                    <a:pt x="561" y="272"/>
                    <a:pt x="561" y="190"/>
                  </a:cubicBezTo>
                  <a:cubicBezTo>
                    <a:pt x="561" y="46"/>
                    <a:pt x="488" y="0"/>
                    <a:pt x="452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Google Shape;919;p13"/>
            <p:cNvSpPr/>
            <p:nvPr/>
          </p:nvSpPr>
          <p:spPr>
            <a:xfrm>
              <a:off x="3220750" y="1912925"/>
              <a:ext cx="10400" cy="21725"/>
            </a:xfrm>
            <a:custGeom>
              <a:avLst/>
              <a:gdLst/>
              <a:ahLst/>
              <a:cxnLst/>
              <a:rect l="l" t="t" r="r" b="b"/>
              <a:pathLst>
                <a:path w="416" h="869" extrusionOk="0">
                  <a:moveTo>
                    <a:pt x="416" y="0"/>
                  </a:moveTo>
                  <a:cubicBezTo>
                    <a:pt x="416" y="0"/>
                    <a:pt x="335" y="0"/>
                    <a:pt x="262" y="82"/>
                  </a:cubicBezTo>
                  <a:cubicBezTo>
                    <a:pt x="226" y="118"/>
                    <a:pt x="109" y="226"/>
                    <a:pt x="72" y="380"/>
                  </a:cubicBezTo>
                  <a:cubicBezTo>
                    <a:pt x="0" y="488"/>
                    <a:pt x="0" y="642"/>
                    <a:pt x="0" y="714"/>
                  </a:cubicBezTo>
                  <a:cubicBezTo>
                    <a:pt x="0" y="796"/>
                    <a:pt x="0" y="868"/>
                    <a:pt x="36" y="868"/>
                  </a:cubicBezTo>
                  <a:lnTo>
                    <a:pt x="36" y="714"/>
                  </a:lnTo>
                  <a:cubicBezTo>
                    <a:pt x="36" y="642"/>
                    <a:pt x="72" y="488"/>
                    <a:pt x="109" y="380"/>
                  </a:cubicBezTo>
                  <a:cubicBezTo>
                    <a:pt x="190" y="262"/>
                    <a:pt x="226" y="154"/>
                    <a:pt x="298" y="118"/>
                  </a:cubicBezTo>
                  <a:cubicBezTo>
                    <a:pt x="380" y="36"/>
                    <a:pt x="416" y="0"/>
                    <a:pt x="416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920;p13"/>
            <p:cNvSpPr/>
            <p:nvPr/>
          </p:nvSpPr>
          <p:spPr>
            <a:xfrm>
              <a:off x="3222550" y="1921125"/>
              <a:ext cx="3875" cy="10800"/>
            </a:xfrm>
            <a:custGeom>
              <a:avLst/>
              <a:gdLst/>
              <a:ahLst/>
              <a:cxnLst/>
              <a:rect l="l" t="t" r="r" b="b"/>
              <a:pathLst>
                <a:path w="155" h="432" extrusionOk="0">
                  <a:moveTo>
                    <a:pt x="89" y="1"/>
                  </a:moveTo>
                  <a:cubicBezTo>
                    <a:pt x="85" y="1"/>
                    <a:pt x="82" y="5"/>
                    <a:pt x="82" y="16"/>
                  </a:cubicBezTo>
                  <a:cubicBezTo>
                    <a:pt x="82" y="16"/>
                    <a:pt x="118" y="88"/>
                    <a:pt x="82" y="206"/>
                  </a:cubicBezTo>
                  <a:cubicBezTo>
                    <a:pt x="82" y="350"/>
                    <a:pt x="0" y="432"/>
                    <a:pt x="0" y="432"/>
                  </a:cubicBezTo>
                  <a:cubicBezTo>
                    <a:pt x="0" y="432"/>
                    <a:pt x="37" y="432"/>
                    <a:pt x="82" y="386"/>
                  </a:cubicBezTo>
                  <a:cubicBezTo>
                    <a:pt x="118" y="350"/>
                    <a:pt x="118" y="314"/>
                    <a:pt x="154" y="242"/>
                  </a:cubicBezTo>
                  <a:cubicBezTo>
                    <a:pt x="154" y="160"/>
                    <a:pt x="154" y="88"/>
                    <a:pt x="118" y="52"/>
                  </a:cubicBezTo>
                  <a:cubicBezTo>
                    <a:pt x="118" y="26"/>
                    <a:pt x="100" y="1"/>
                    <a:pt x="89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" name="Google Shape;921;p13"/>
            <p:cNvSpPr/>
            <p:nvPr/>
          </p:nvSpPr>
          <p:spPr>
            <a:xfrm>
              <a:off x="3121750" y="2013725"/>
              <a:ext cx="7700" cy="76425"/>
            </a:xfrm>
            <a:custGeom>
              <a:avLst/>
              <a:gdLst/>
              <a:ahLst/>
              <a:cxnLst/>
              <a:rect l="l" t="t" r="r" b="b"/>
              <a:pathLst>
                <a:path w="308" h="3057" extrusionOk="0">
                  <a:moveTo>
                    <a:pt x="271" y="0"/>
                  </a:moveTo>
                  <a:cubicBezTo>
                    <a:pt x="271" y="0"/>
                    <a:pt x="271" y="190"/>
                    <a:pt x="226" y="453"/>
                  </a:cubicBezTo>
                  <a:cubicBezTo>
                    <a:pt x="226" y="715"/>
                    <a:pt x="226" y="1094"/>
                    <a:pt x="190" y="1547"/>
                  </a:cubicBezTo>
                  <a:cubicBezTo>
                    <a:pt x="154" y="1962"/>
                    <a:pt x="118" y="2333"/>
                    <a:pt x="82" y="2604"/>
                  </a:cubicBezTo>
                  <a:cubicBezTo>
                    <a:pt x="45" y="2866"/>
                    <a:pt x="0" y="3056"/>
                    <a:pt x="45" y="3056"/>
                  </a:cubicBezTo>
                  <a:cubicBezTo>
                    <a:pt x="45" y="3056"/>
                    <a:pt x="82" y="2903"/>
                    <a:pt x="118" y="2604"/>
                  </a:cubicBezTo>
                  <a:cubicBezTo>
                    <a:pt x="154" y="2333"/>
                    <a:pt x="226" y="1962"/>
                    <a:pt x="271" y="1547"/>
                  </a:cubicBezTo>
                  <a:cubicBezTo>
                    <a:pt x="308" y="1131"/>
                    <a:pt x="308" y="715"/>
                    <a:pt x="308" y="453"/>
                  </a:cubicBezTo>
                  <a:cubicBezTo>
                    <a:pt x="308" y="190"/>
                    <a:pt x="271" y="0"/>
                    <a:pt x="271" y="0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" name="Google Shape;922;p13"/>
            <p:cNvSpPr/>
            <p:nvPr/>
          </p:nvSpPr>
          <p:spPr>
            <a:xfrm>
              <a:off x="3202875" y="2030675"/>
              <a:ext cx="24450" cy="44325"/>
            </a:xfrm>
            <a:custGeom>
              <a:avLst/>
              <a:gdLst/>
              <a:ahLst/>
              <a:cxnLst/>
              <a:rect l="l" t="t" r="r" b="b"/>
              <a:pathLst>
                <a:path w="978" h="1773" extrusionOk="0">
                  <a:moveTo>
                    <a:pt x="1" y="1"/>
                  </a:moveTo>
                  <a:cubicBezTo>
                    <a:pt x="1" y="1"/>
                    <a:pt x="37" y="118"/>
                    <a:pt x="109" y="263"/>
                  </a:cubicBezTo>
                  <a:cubicBezTo>
                    <a:pt x="191" y="453"/>
                    <a:pt x="299" y="679"/>
                    <a:pt x="453" y="905"/>
                  </a:cubicBezTo>
                  <a:cubicBezTo>
                    <a:pt x="561" y="1131"/>
                    <a:pt x="715" y="1357"/>
                    <a:pt x="787" y="1510"/>
                  </a:cubicBezTo>
                  <a:cubicBezTo>
                    <a:pt x="905" y="1655"/>
                    <a:pt x="977" y="1773"/>
                    <a:pt x="977" y="1773"/>
                  </a:cubicBezTo>
                  <a:cubicBezTo>
                    <a:pt x="977" y="1736"/>
                    <a:pt x="751" y="1357"/>
                    <a:pt x="489" y="869"/>
                  </a:cubicBezTo>
                  <a:cubicBezTo>
                    <a:pt x="227" y="38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" name="Google Shape;923;p13"/>
            <p:cNvSpPr/>
            <p:nvPr/>
          </p:nvSpPr>
          <p:spPr>
            <a:xfrm>
              <a:off x="2973925" y="2025525"/>
              <a:ext cx="63075" cy="44725"/>
            </a:xfrm>
            <a:custGeom>
              <a:avLst/>
              <a:gdLst/>
              <a:ahLst/>
              <a:cxnLst/>
              <a:rect l="l" t="t" r="r" b="b"/>
              <a:pathLst>
                <a:path w="2523" h="1789" extrusionOk="0">
                  <a:moveTo>
                    <a:pt x="895" y="1"/>
                  </a:moveTo>
                  <a:cubicBezTo>
                    <a:pt x="888" y="1"/>
                    <a:pt x="880" y="5"/>
                    <a:pt x="868" y="17"/>
                  </a:cubicBezTo>
                  <a:cubicBezTo>
                    <a:pt x="868" y="207"/>
                    <a:pt x="1022" y="396"/>
                    <a:pt x="1130" y="505"/>
                  </a:cubicBezTo>
                  <a:cubicBezTo>
                    <a:pt x="1120" y="495"/>
                    <a:pt x="1097" y="490"/>
                    <a:pt x="1069" y="490"/>
                  </a:cubicBezTo>
                  <a:cubicBezTo>
                    <a:pt x="998" y="490"/>
                    <a:pt x="894" y="518"/>
                    <a:pt x="868" y="550"/>
                  </a:cubicBezTo>
                  <a:lnTo>
                    <a:pt x="642" y="550"/>
                  </a:lnTo>
                  <a:cubicBezTo>
                    <a:pt x="489" y="586"/>
                    <a:pt x="308" y="586"/>
                    <a:pt x="154" y="659"/>
                  </a:cubicBezTo>
                  <a:lnTo>
                    <a:pt x="118" y="695"/>
                  </a:lnTo>
                  <a:lnTo>
                    <a:pt x="154" y="731"/>
                  </a:lnTo>
                  <a:lnTo>
                    <a:pt x="489" y="731"/>
                  </a:lnTo>
                  <a:cubicBezTo>
                    <a:pt x="618" y="731"/>
                    <a:pt x="747" y="731"/>
                    <a:pt x="870" y="710"/>
                  </a:cubicBezTo>
                  <a:lnTo>
                    <a:pt x="870" y="710"/>
                  </a:lnTo>
                  <a:cubicBezTo>
                    <a:pt x="719" y="743"/>
                    <a:pt x="586" y="781"/>
                    <a:pt x="452" y="812"/>
                  </a:cubicBezTo>
                  <a:cubicBezTo>
                    <a:pt x="308" y="885"/>
                    <a:pt x="118" y="957"/>
                    <a:pt x="36" y="1075"/>
                  </a:cubicBezTo>
                  <a:cubicBezTo>
                    <a:pt x="0" y="1075"/>
                    <a:pt x="0" y="1111"/>
                    <a:pt x="0" y="1111"/>
                  </a:cubicBezTo>
                  <a:lnTo>
                    <a:pt x="36" y="1111"/>
                  </a:lnTo>
                  <a:cubicBezTo>
                    <a:pt x="77" y="1129"/>
                    <a:pt x="116" y="1138"/>
                    <a:pt x="148" y="1138"/>
                  </a:cubicBezTo>
                  <a:cubicBezTo>
                    <a:pt x="181" y="1138"/>
                    <a:pt x="208" y="1129"/>
                    <a:pt x="226" y="1111"/>
                  </a:cubicBezTo>
                  <a:cubicBezTo>
                    <a:pt x="402" y="1083"/>
                    <a:pt x="598" y="1033"/>
                    <a:pt x="783" y="974"/>
                  </a:cubicBezTo>
                  <a:lnTo>
                    <a:pt x="783" y="974"/>
                  </a:lnTo>
                  <a:cubicBezTo>
                    <a:pt x="687" y="1014"/>
                    <a:pt x="588" y="1064"/>
                    <a:pt x="489" y="1111"/>
                  </a:cubicBezTo>
                  <a:cubicBezTo>
                    <a:pt x="416" y="1183"/>
                    <a:pt x="226" y="1264"/>
                    <a:pt x="190" y="1409"/>
                  </a:cubicBezTo>
                  <a:lnTo>
                    <a:pt x="190" y="1454"/>
                  </a:lnTo>
                  <a:lnTo>
                    <a:pt x="263" y="1454"/>
                  </a:lnTo>
                  <a:cubicBezTo>
                    <a:pt x="278" y="1459"/>
                    <a:pt x="293" y="1461"/>
                    <a:pt x="309" y="1461"/>
                  </a:cubicBezTo>
                  <a:cubicBezTo>
                    <a:pt x="419" y="1461"/>
                    <a:pt x="548" y="1364"/>
                    <a:pt x="642" y="1301"/>
                  </a:cubicBezTo>
                  <a:cubicBezTo>
                    <a:pt x="796" y="1228"/>
                    <a:pt x="941" y="1111"/>
                    <a:pt x="1094" y="1038"/>
                  </a:cubicBezTo>
                  <a:lnTo>
                    <a:pt x="1094" y="1038"/>
                  </a:lnTo>
                  <a:cubicBezTo>
                    <a:pt x="986" y="1111"/>
                    <a:pt x="868" y="1183"/>
                    <a:pt x="760" y="1264"/>
                  </a:cubicBezTo>
                  <a:cubicBezTo>
                    <a:pt x="678" y="1337"/>
                    <a:pt x="570" y="1454"/>
                    <a:pt x="570" y="1599"/>
                  </a:cubicBezTo>
                  <a:cubicBezTo>
                    <a:pt x="570" y="1636"/>
                    <a:pt x="581" y="1650"/>
                    <a:pt x="597" y="1650"/>
                  </a:cubicBezTo>
                  <a:cubicBezTo>
                    <a:pt x="632" y="1650"/>
                    <a:pt x="690" y="1587"/>
                    <a:pt x="715" y="1563"/>
                  </a:cubicBezTo>
                  <a:cubicBezTo>
                    <a:pt x="832" y="1490"/>
                    <a:pt x="904" y="1409"/>
                    <a:pt x="1022" y="1337"/>
                  </a:cubicBezTo>
                  <a:cubicBezTo>
                    <a:pt x="1090" y="1284"/>
                    <a:pt x="1154" y="1261"/>
                    <a:pt x="1216" y="1261"/>
                  </a:cubicBezTo>
                  <a:cubicBezTo>
                    <a:pt x="1460" y="1261"/>
                    <a:pt x="1657" y="1608"/>
                    <a:pt x="1809" y="1789"/>
                  </a:cubicBezTo>
                  <a:lnTo>
                    <a:pt x="2523" y="921"/>
                  </a:lnTo>
                  <a:cubicBezTo>
                    <a:pt x="2450" y="812"/>
                    <a:pt x="2378" y="731"/>
                    <a:pt x="2297" y="659"/>
                  </a:cubicBezTo>
                  <a:cubicBezTo>
                    <a:pt x="2188" y="586"/>
                    <a:pt x="2071" y="550"/>
                    <a:pt x="1962" y="469"/>
                  </a:cubicBezTo>
                  <a:cubicBezTo>
                    <a:pt x="1700" y="396"/>
                    <a:pt x="1393" y="360"/>
                    <a:pt x="1167" y="170"/>
                  </a:cubicBezTo>
                  <a:cubicBezTo>
                    <a:pt x="1094" y="134"/>
                    <a:pt x="1022" y="53"/>
                    <a:pt x="941" y="17"/>
                  </a:cubicBezTo>
                  <a:cubicBezTo>
                    <a:pt x="916" y="17"/>
                    <a:pt x="908" y="1"/>
                    <a:pt x="895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" name="Google Shape;924;p13"/>
            <p:cNvSpPr/>
            <p:nvPr/>
          </p:nvSpPr>
          <p:spPr>
            <a:xfrm>
              <a:off x="3374200" y="1989325"/>
              <a:ext cx="25" cy="9275"/>
            </a:xfrm>
            <a:custGeom>
              <a:avLst/>
              <a:gdLst/>
              <a:ahLst/>
              <a:cxnLst/>
              <a:rect l="l" t="t" r="r" b="b"/>
              <a:pathLst>
                <a:path w="1" h="371" extrusionOk="0">
                  <a:moveTo>
                    <a:pt x="1" y="0"/>
                  </a:moveTo>
                  <a:lnTo>
                    <a:pt x="1" y="371"/>
                  </a:lnTo>
                  <a:lnTo>
                    <a:pt x="1" y="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Google Shape;925;p13"/>
            <p:cNvSpPr/>
            <p:nvPr/>
          </p:nvSpPr>
          <p:spPr>
            <a:xfrm>
              <a:off x="3374200" y="1986375"/>
              <a:ext cx="25575" cy="12225"/>
            </a:xfrm>
            <a:custGeom>
              <a:avLst/>
              <a:gdLst/>
              <a:ahLst/>
              <a:cxnLst/>
              <a:rect l="l" t="t" r="r" b="b"/>
              <a:pathLst>
                <a:path w="1023" h="489" extrusionOk="0">
                  <a:moveTo>
                    <a:pt x="1023" y="1"/>
                  </a:moveTo>
                  <a:cubicBezTo>
                    <a:pt x="715" y="82"/>
                    <a:pt x="417" y="118"/>
                    <a:pt x="118" y="118"/>
                  </a:cubicBezTo>
                  <a:lnTo>
                    <a:pt x="1" y="118"/>
                  </a:lnTo>
                  <a:lnTo>
                    <a:pt x="1" y="489"/>
                  </a:lnTo>
                  <a:cubicBezTo>
                    <a:pt x="345" y="489"/>
                    <a:pt x="679" y="453"/>
                    <a:pt x="1023" y="344"/>
                  </a:cubicBezTo>
                  <a:lnTo>
                    <a:pt x="1023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" name="Google Shape;926;p13"/>
            <p:cNvSpPr/>
            <p:nvPr/>
          </p:nvSpPr>
          <p:spPr>
            <a:xfrm>
              <a:off x="3331950" y="1881050"/>
              <a:ext cx="102625" cy="108500"/>
            </a:xfrm>
            <a:custGeom>
              <a:avLst/>
              <a:gdLst/>
              <a:ahLst/>
              <a:cxnLst/>
              <a:rect l="l" t="t" r="r" b="b"/>
              <a:pathLst>
                <a:path w="4105" h="4340" extrusionOk="0">
                  <a:moveTo>
                    <a:pt x="2107" y="0"/>
                  </a:moveTo>
                  <a:cubicBezTo>
                    <a:pt x="1501" y="0"/>
                    <a:pt x="715" y="263"/>
                    <a:pt x="335" y="715"/>
                  </a:cubicBezTo>
                  <a:cubicBezTo>
                    <a:pt x="73" y="1049"/>
                    <a:pt x="73" y="1501"/>
                    <a:pt x="36" y="1881"/>
                  </a:cubicBezTo>
                  <a:cubicBezTo>
                    <a:pt x="0" y="2405"/>
                    <a:pt x="36" y="3083"/>
                    <a:pt x="262" y="3572"/>
                  </a:cubicBezTo>
                  <a:cubicBezTo>
                    <a:pt x="452" y="3988"/>
                    <a:pt x="859" y="4214"/>
                    <a:pt x="1311" y="4295"/>
                  </a:cubicBezTo>
                  <a:cubicBezTo>
                    <a:pt x="1473" y="4326"/>
                    <a:pt x="1644" y="4340"/>
                    <a:pt x="1816" y="4340"/>
                  </a:cubicBezTo>
                  <a:cubicBezTo>
                    <a:pt x="2451" y="4340"/>
                    <a:pt x="3115" y="4150"/>
                    <a:pt x="3499" y="3915"/>
                  </a:cubicBezTo>
                  <a:cubicBezTo>
                    <a:pt x="3951" y="3689"/>
                    <a:pt x="4069" y="3083"/>
                    <a:pt x="4105" y="2631"/>
                  </a:cubicBezTo>
                  <a:cubicBezTo>
                    <a:pt x="4105" y="2369"/>
                    <a:pt x="4024" y="2143"/>
                    <a:pt x="4024" y="1881"/>
                  </a:cubicBezTo>
                  <a:cubicBezTo>
                    <a:pt x="3987" y="1537"/>
                    <a:pt x="3915" y="1203"/>
                    <a:pt x="3843" y="859"/>
                  </a:cubicBezTo>
                  <a:cubicBezTo>
                    <a:pt x="3761" y="597"/>
                    <a:pt x="3535" y="335"/>
                    <a:pt x="3237" y="181"/>
                  </a:cubicBezTo>
                  <a:cubicBezTo>
                    <a:pt x="2939" y="37"/>
                    <a:pt x="2487" y="0"/>
                    <a:pt x="2107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" name="Google Shape;927;p13"/>
            <p:cNvSpPr/>
            <p:nvPr/>
          </p:nvSpPr>
          <p:spPr>
            <a:xfrm>
              <a:off x="3359075" y="1950675"/>
              <a:ext cx="18100" cy="14025"/>
            </a:xfrm>
            <a:custGeom>
              <a:avLst/>
              <a:gdLst/>
              <a:ahLst/>
              <a:cxnLst/>
              <a:rect l="l" t="t" r="r" b="b"/>
              <a:pathLst>
                <a:path w="724" h="561" extrusionOk="0">
                  <a:moveTo>
                    <a:pt x="570" y="0"/>
                  </a:moveTo>
                  <a:cubicBezTo>
                    <a:pt x="380" y="0"/>
                    <a:pt x="190" y="36"/>
                    <a:pt x="0" y="72"/>
                  </a:cubicBezTo>
                  <a:cubicBezTo>
                    <a:pt x="0" y="226"/>
                    <a:pt x="118" y="416"/>
                    <a:pt x="226" y="488"/>
                  </a:cubicBezTo>
                  <a:cubicBezTo>
                    <a:pt x="271" y="524"/>
                    <a:pt x="308" y="561"/>
                    <a:pt x="380" y="561"/>
                  </a:cubicBezTo>
                  <a:cubicBezTo>
                    <a:pt x="452" y="561"/>
                    <a:pt x="534" y="524"/>
                    <a:pt x="570" y="452"/>
                  </a:cubicBezTo>
                  <a:cubicBezTo>
                    <a:pt x="678" y="335"/>
                    <a:pt x="723" y="154"/>
                    <a:pt x="723" y="0"/>
                  </a:cubicBezTo>
                  <a:close/>
                </a:path>
              </a:pathLst>
            </a:custGeom>
            <a:solidFill>
              <a:srgbClr val="773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928;p13"/>
            <p:cNvSpPr/>
            <p:nvPr/>
          </p:nvSpPr>
          <p:spPr>
            <a:xfrm>
              <a:off x="3361100" y="1955950"/>
              <a:ext cx="14950" cy="8750"/>
            </a:xfrm>
            <a:custGeom>
              <a:avLst/>
              <a:gdLst/>
              <a:ahLst/>
              <a:cxnLst/>
              <a:rect l="l" t="t" r="r" b="b"/>
              <a:pathLst>
                <a:path w="598" h="350" extrusionOk="0">
                  <a:moveTo>
                    <a:pt x="324" y="1"/>
                  </a:moveTo>
                  <a:cubicBezTo>
                    <a:pt x="203" y="1"/>
                    <a:pt x="80" y="34"/>
                    <a:pt x="1" y="87"/>
                  </a:cubicBezTo>
                  <a:cubicBezTo>
                    <a:pt x="37" y="169"/>
                    <a:pt x="109" y="241"/>
                    <a:pt x="145" y="277"/>
                  </a:cubicBezTo>
                  <a:cubicBezTo>
                    <a:pt x="190" y="313"/>
                    <a:pt x="227" y="350"/>
                    <a:pt x="299" y="350"/>
                  </a:cubicBezTo>
                  <a:cubicBezTo>
                    <a:pt x="371" y="350"/>
                    <a:pt x="453" y="313"/>
                    <a:pt x="489" y="241"/>
                  </a:cubicBezTo>
                  <a:cubicBezTo>
                    <a:pt x="525" y="205"/>
                    <a:pt x="561" y="124"/>
                    <a:pt x="597" y="51"/>
                  </a:cubicBezTo>
                  <a:cubicBezTo>
                    <a:pt x="561" y="15"/>
                    <a:pt x="489" y="15"/>
                    <a:pt x="453" y="15"/>
                  </a:cubicBezTo>
                  <a:cubicBezTo>
                    <a:pt x="411" y="5"/>
                    <a:pt x="368" y="1"/>
                    <a:pt x="324" y="1"/>
                  </a:cubicBezTo>
                  <a:close/>
                </a:path>
              </a:pathLst>
            </a:custGeom>
            <a:solidFill>
              <a:srgbClr val="C13F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Google Shape;929;p13"/>
            <p:cNvSpPr/>
            <p:nvPr/>
          </p:nvSpPr>
          <p:spPr>
            <a:xfrm>
              <a:off x="3367650" y="1944600"/>
              <a:ext cx="3875" cy="2250"/>
            </a:xfrm>
            <a:custGeom>
              <a:avLst/>
              <a:gdLst/>
              <a:ahLst/>
              <a:cxnLst/>
              <a:rect l="l" t="t" r="r" b="b"/>
              <a:pathLst>
                <a:path w="155" h="90" extrusionOk="0">
                  <a:moveTo>
                    <a:pt x="141" y="1"/>
                  </a:moveTo>
                  <a:cubicBezTo>
                    <a:pt x="125" y="1"/>
                    <a:pt x="97" y="17"/>
                    <a:pt x="73" y="17"/>
                  </a:cubicBezTo>
                  <a:lnTo>
                    <a:pt x="1" y="89"/>
                  </a:lnTo>
                  <a:lnTo>
                    <a:pt x="109" y="89"/>
                  </a:lnTo>
                  <a:cubicBezTo>
                    <a:pt x="154" y="53"/>
                    <a:pt x="154" y="17"/>
                    <a:pt x="154" y="17"/>
                  </a:cubicBezTo>
                  <a:cubicBezTo>
                    <a:pt x="154" y="5"/>
                    <a:pt x="149" y="1"/>
                    <a:pt x="141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930;p13"/>
            <p:cNvSpPr/>
            <p:nvPr/>
          </p:nvSpPr>
          <p:spPr>
            <a:xfrm>
              <a:off x="3359075" y="1933700"/>
              <a:ext cx="7700" cy="14050"/>
            </a:xfrm>
            <a:custGeom>
              <a:avLst/>
              <a:gdLst/>
              <a:ahLst/>
              <a:cxnLst/>
              <a:rect l="l" t="t" r="r" b="b"/>
              <a:pathLst>
                <a:path w="308" h="562" extrusionOk="0">
                  <a:moveTo>
                    <a:pt x="308" y="1"/>
                  </a:moveTo>
                  <a:cubicBezTo>
                    <a:pt x="308" y="1"/>
                    <a:pt x="226" y="1"/>
                    <a:pt x="190" y="37"/>
                  </a:cubicBezTo>
                  <a:cubicBezTo>
                    <a:pt x="118" y="37"/>
                    <a:pt x="45" y="155"/>
                    <a:pt x="0" y="263"/>
                  </a:cubicBezTo>
                  <a:cubicBezTo>
                    <a:pt x="0" y="381"/>
                    <a:pt x="45" y="453"/>
                    <a:pt x="118" y="525"/>
                  </a:cubicBezTo>
                  <a:cubicBezTo>
                    <a:pt x="154" y="562"/>
                    <a:pt x="190" y="562"/>
                    <a:pt x="190" y="562"/>
                  </a:cubicBezTo>
                  <a:cubicBezTo>
                    <a:pt x="190" y="562"/>
                    <a:pt x="154" y="525"/>
                    <a:pt x="118" y="489"/>
                  </a:cubicBezTo>
                  <a:cubicBezTo>
                    <a:pt x="82" y="453"/>
                    <a:pt x="45" y="335"/>
                    <a:pt x="82" y="263"/>
                  </a:cubicBezTo>
                  <a:cubicBezTo>
                    <a:pt x="82" y="155"/>
                    <a:pt x="154" y="73"/>
                    <a:pt x="190" y="73"/>
                  </a:cubicBezTo>
                  <a:cubicBezTo>
                    <a:pt x="226" y="37"/>
                    <a:pt x="308" y="1"/>
                    <a:pt x="30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1" name="Google Shape;931;p13"/>
            <p:cNvSpPr/>
            <p:nvPr/>
          </p:nvSpPr>
          <p:spPr>
            <a:xfrm>
              <a:off x="3346850" y="1933700"/>
              <a:ext cx="3875" cy="11350"/>
            </a:xfrm>
            <a:custGeom>
              <a:avLst/>
              <a:gdLst/>
              <a:ahLst/>
              <a:cxnLst/>
              <a:rect l="l" t="t" r="r" b="b"/>
              <a:pathLst>
                <a:path w="155" h="454" extrusionOk="0">
                  <a:moveTo>
                    <a:pt x="37" y="1"/>
                  </a:moveTo>
                  <a:cubicBezTo>
                    <a:pt x="1" y="1"/>
                    <a:pt x="1" y="109"/>
                    <a:pt x="1" y="227"/>
                  </a:cubicBezTo>
                  <a:cubicBezTo>
                    <a:pt x="37" y="335"/>
                    <a:pt x="82" y="453"/>
                    <a:pt x="82" y="453"/>
                  </a:cubicBezTo>
                  <a:cubicBezTo>
                    <a:pt x="119" y="453"/>
                    <a:pt x="155" y="335"/>
                    <a:pt x="119" y="227"/>
                  </a:cubicBezTo>
                  <a:cubicBezTo>
                    <a:pt x="119" y="109"/>
                    <a:pt x="82" y="1"/>
                    <a:pt x="37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932;p13"/>
            <p:cNvSpPr/>
            <p:nvPr/>
          </p:nvSpPr>
          <p:spPr>
            <a:xfrm>
              <a:off x="3382800" y="1931900"/>
              <a:ext cx="2725" cy="10200"/>
            </a:xfrm>
            <a:custGeom>
              <a:avLst/>
              <a:gdLst/>
              <a:ahLst/>
              <a:cxnLst/>
              <a:rect l="l" t="t" r="r" b="b"/>
              <a:pathLst>
                <a:path w="109" h="408" extrusionOk="0">
                  <a:moveTo>
                    <a:pt x="37" y="1"/>
                  </a:moveTo>
                  <a:cubicBezTo>
                    <a:pt x="1" y="1"/>
                    <a:pt x="1" y="73"/>
                    <a:pt x="1" y="227"/>
                  </a:cubicBezTo>
                  <a:cubicBezTo>
                    <a:pt x="37" y="335"/>
                    <a:pt x="37" y="407"/>
                    <a:pt x="73" y="407"/>
                  </a:cubicBezTo>
                  <a:cubicBezTo>
                    <a:pt x="109" y="407"/>
                    <a:pt x="109" y="299"/>
                    <a:pt x="109" y="181"/>
                  </a:cubicBezTo>
                  <a:cubicBezTo>
                    <a:pt x="109" y="73"/>
                    <a:pt x="73" y="1"/>
                    <a:pt x="37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3336475" y="1915850"/>
              <a:ext cx="13350" cy="10425"/>
            </a:xfrm>
            <a:custGeom>
              <a:avLst/>
              <a:gdLst/>
              <a:ahLst/>
              <a:cxnLst/>
              <a:rect l="l" t="t" r="r" b="b"/>
              <a:pathLst>
                <a:path w="534" h="417" extrusionOk="0">
                  <a:moveTo>
                    <a:pt x="416" y="1"/>
                  </a:moveTo>
                  <a:cubicBezTo>
                    <a:pt x="380" y="37"/>
                    <a:pt x="271" y="37"/>
                    <a:pt x="190" y="109"/>
                  </a:cubicBezTo>
                  <a:cubicBezTo>
                    <a:pt x="118" y="145"/>
                    <a:pt x="45" y="263"/>
                    <a:pt x="45" y="299"/>
                  </a:cubicBezTo>
                  <a:cubicBezTo>
                    <a:pt x="0" y="371"/>
                    <a:pt x="0" y="417"/>
                    <a:pt x="45" y="417"/>
                  </a:cubicBezTo>
                  <a:cubicBezTo>
                    <a:pt x="45" y="417"/>
                    <a:pt x="81" y="371"/>
                    <a:pt x="118" y="335"/>
                  </a:cubicBezTo>
                  <a:cubicBezTo>
                    <a:pt x="154" y="299"/>
                    <a:pt x="190" y="227"/>
                    <a:pt x="271" y="191"/>
                  </a:cubicBezTo>
                  <a:cubicBezTo>
                    <a:pt x="380" y="109"/>
                    <a:pt x="534" y="73"/>
                    <a:pt x="534" y="37"/>
                  </a:cubicBezTo>
                  <a:cubicBezTo>
                    <a:pt x="534" y="37"/>
                    <a:pt x="497" y="1"/>
                    <a:pt x="416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3375125" y="1910200"/>
              <a:ext cx="16975" cy="7675"/>
            </a:xfrm>
            <a:custGeom>
              <a:avLst/>
              <a:gdLst/>
              <a:ahLst/>
              <a:cxnLst/>
              <a:rect l="l" t="t" r="r" b="b"/>
              <a:pathLst>
                <a:path w="679" h="307" extrusionOk="0">
                  <a:moveTo>
                    <a:pt x="118" y="1"/>
                  </a:moveTo>
                  <a:cubicBezTo>
                    <a:pt x="36" y="37"/>
                    <a:pt x="0" y="37"/>
                    <a:pt x="0" y="37"/>
                  </a:cubicBezTo>
                  <a:cubicBezTo>
                    <a:pt x="0" y="73"/>
                    <a:pt x="154" y="73"/>
                    <a:pt x="344" y="145"/>
                  </a:cubicBezTo>
                  <a:cubicBezTo>
                    <a:pt x="508" y="216"/>
                    <a:pt x="611" y="306"/>
                    <a:pt x="636" y="306"/>
                  </a:cubicBezTo>
                  <a:cubicBezTo>
                    <a:pt x="640" y="306"/>
                    <a:pt x="642" y="304"/>
                    <a:pt x="642" y="299"/>
                  </a:cubicBezTo>
                  <a:cubicBezTo>
                    <a:pt x="678" y="299"/>
                    <a:pt x="642" y="263"/>
                    <a:pt x="606" y="191"/>
                  </a:cubicBezTo>
                  <a:cubicBezTo>
                    <a:pt x="570" y="145"/>
                    <a:pt x="488" y="73"/>
                    <a:pt x="380" y="37"/>
                  </a:cubicBezTo>
                  <a:cubicBezTo>
                    <a:pt x="262" y="1"/>
                    <a:pt x="190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3362900" y="1875000"/>
              <a:ext cx="76425" cy="60550"/>
            </a:xfrm>
            <a:custGeom>
              <a:avLst/>
              <a:gdLst/>
              <a:ahLst/>
              <a:cxnLst/>
              <a:rect l="l" t="t" r="r" b="b"/>
              <a:pathLst>
                <a:path w="3057" h="2422" extrusionOk="0">
                  <a:moveTo>
                    <a:pt x="1029" y="1"/>
                  </a:moveTo>
                  <a:cubicBezTo>
                    <a:pt x="727" y="1"/>
                    <a:pt x="428" y="46"/>
                    <a:pt x="155" y="161"/>
                  </a:cubicBezTo>
                  <a:lnTo>
                    <a:pt x="227" y="161"/>
                  </a:lnTo>
                  <a:cubicBezTo>
                    <a:pt x="1" y="613"/>
                    <a:pt x="73" y="1183"/>
                    <a:pt x="381" y="1599"/>
                  </a:cubicBezTo>
                  <a:cubicBezTo>
                    <a:pt x="679" y="2005"/>
                    <a:pt x="1167" y="2231"/>
                    <a:pt x="1701" y="2277"/>
                  </a:cubicBezTo>
                  <a:cubicBezTo>
                    <a:pt x="1865" y="2303"/>
                    <a:pt x="2034" y="2304"/>
                    <a:pt x="2203" y="2304"/>
                  </a:cubicBezTo>
                  <a:cubicBezTo>
                    <a:pt x="2220" y="2304"/>
                    <a:pt x="2237" y="2304"/>
                    <a:pt x="2253" y="2304"/>
                  </a:cubicBezTo>
                  <a:cubicBezTo>
                    <a:pt x="2532" y="2304"/>
                    <a:pt x="2807" y="2307"/>
                    <a:pt x="3057" y="2421"/>
                  </a:cubicBezTo>
                  <a:cubicBezTo>
                    <a:pt x="3012" y="2087"/>
                    <a:pt x="2939" y="1707"/>
                    <a:pt x="2867" y="1373"/>
                  </a:cubicBezTo>
                  <a:cubicBezTo>
                    <a:pt x="2749" y="1029"/>
                    <a:pt x="2560" y="694"/>
                    <a:pt x="2333" y="423"/>
                  </a:cubicBezTo>
                  <a:cubicBezTo>
                    <a:pt x="2225" y="351"/>
                    <a:pt x="2153" y="242"/>
                    <a:pt x="2035" y="197"/>
                  </a:cubicBezTo>
                  <a:cubicBezTo>
                    <a:pt x="1881" y="125"/>
                    <a:pt x="1773" y="89"/>
                    <a:pt x="1619" y="53"/>
                  </a:cubicBezTo>
                  <a:cubicBezTo>
                    <a:pt x="1426" y="20"/>
                    <a:pt x="1227" y="1"/>
                    <a:pt x="1029" y="1"/>
                  </a:cubicBezTo>
                  <a:close/>
                </a:path>
              </a:pathLst>
            </a:custGeom>
            <a:solidFill>
              <a:srgbClr val="B7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3426875" y="1922400"/>
              <a:ext cx="24650" cy="33950"/>
            </a:xfrm>
            <a:custGeom>
              <a:avLst/>
              <a:gdLst/>
              <a:ahLst/>
              <a:cxnLst/>
              <a:rect l="l" t="t" r="r" b="b"/>
              <a:pathLst>
                <a:path w="986" h="1358" extrusionOk="0">
                  <a:moveTo>
                    <a:pt x="534" y="1"/>
                  </a:moveTo>
                  <a:cubicBezTo>
                    <a:pt x="154" y="1"/>
                    <a:pt x="1" y="489"/>
                    <a:pt x="1" y="787"/>
                  </a:cubicBezTo>
                  <a:lnTo>
                    <a:pt x="154" y="1357"/>
                  </a:lnTo>
                  <a:cubicBezTo>
                    <a:pt x="344" y="1357"/>
                    <a:pt x="534" y="1285"/>
                    <a:pt x="679" y="1167"/>
                  </a:cubicBezTo>
                  <a:cubicBezTo>
                    <a:pt x="796" y="1059"/>
                    <a:pt x="905" y="905"/>
                    <a:pt x="950" y="715"/>
                  </a:cubicBezTo>
                  <a:cubicBezTo>
                    <a:pt x="986" y="561"/>
                    <a:pt x="950" y="417"/>
                    <a:pt x="905" y="263"/>
                  </a:cubicBezTo>
                  <a:cubicBezTo>
                    <a:pt x="832" y="155"/>
                    <a:pt x="679" y="37"/>
                    <a:pt x="534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3432525" y="1928050"/>
              <a:ext cx="15175" cy="23550"/>
            </a:xfrm>
            <a:custGeom>
              <a:avLst/>
              <a:gdLst/>
              <a:ahLst/>
              <a:cxnLst/>
              <a:rect l="l" t="t" r="r" b="b"/>
              <a:pathLst>
                <a:path w="607" h="942" extrusionOk="0">
                  <a:moveTo>
                    <a:pt x="308" y="1"/>
                  </a:moveTo>
                  <a:cubicBezTo>
                    <a:pt x="190" y="73"/>
                    <a:pt x="118" y="263"/>
                    <a:pt x="82" y="381"/>
                  </a:cubicBezTo>
                  <a:cubicBezTo>
                    <a:pt x="1" y="525"/>
                    <a:pt x="1" y="715"/>
                    <a:pt x="46" y="869"/>
                  </a:cubicBezTo>
                  <a:cubicBezTo>
                    <a:pt x="82" y="869"/>
                    <a:pt x="82" y="905"/>
                    <a:pt x="82" y="905"/>
                  </a:cubicBezTo>
                  <a:cubicBezTo>
                    <a:pt x="118" y="941"/>
                    <a:pt x="118" y="941"/>
                    <a:pt x="154" y="941"/>
                  </a:cubicBezTo>
                  <a:cubicBezTo>
                    <a:pt x="190" y="941"/>
                    <a:pt x="190" y="941"/>
                    <a:pt x="227" y="905"/>
                  </a:cubicBezTo>
                  <a:cubicBezTo>
                    <a:pt x="344" y="869"/>
                    <a:pt x="416" y="751"/>
                    <a:pt x="498" y="679"/>
                  </a:cubicBezTo>
                  <a:cubicBezTo>
                    <a:pt x="534" y="561"/>
                    <a:pt x="570" y="453"/>
                    <a:pt x="570" y="335"/>
                  </a:cubicBezTo>
                  <a:cubicBezTo>
                    <a:pt x="606" y="191"/>
                    <a:pt x="570" y="1"/>
                    <a:pt x="416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3432525" y="1928050"/>
              <a:ext cx="9525" cy="21725"/>
            </a:xfrm>
            <a:custGeom>
              <a:avLst/>
              <a:gdLst/>
              <a:ahLst/>
              <a:cxnLst/>
              <a:rect l="l" t="t" r="r" b="b"/>
              <a:pathLst>
                <a:path w="381" h="869" extrusionOk="0">
                  <a:moveTo>
                    <a:pt x="380" y="1"/>
                  </a:moveTo>
                  <a:cubicBezTo>
                    <a:pt x="380" y="1"/>
                    <a:pt x="308" y="1"/>
                    <a:pt x="227" y="73"/>
                  </a:cubicBezTo>
                  <a:cubicBezTo>
                    <a:pt x="190" y="155"/>
                    <a:pt x="118" y="227"/>
                    <a:pt x="46" y="381"/>
                  </a:cubicBezTo>
                  <a:cubicBezTo>
                    <a:pt x="1" y="525"/>
                    <a:pt x="1" y="643"/>
                    <a:pt x="46" y="751"/>
                  </a:cubicBezTo>
                  <a:cubicBezTo>
                    <a:pt x="46" y="833"/>
                    <a:pt x="82" y="869"/>
                    <a:pt x="82" y="869"/>
                  </a:cubicBezTo>
                  <a:lnTo>
                    <a:pt x="82" y="715"/>
                  </a:lnTo>
                  <a:cubicBezTo>
                    <a:pt x="82" y="643"/>
                    <a:pt x="82" y="525"/>
                    <a:pt x="118" y="381"/>
                  </a:cubicBezTo>
                  <a:cubicBezTo>
                    <a:pt x="154" y="263"/>
                    <a:pt x="227" y="155"/>
                    <a:pt x="272" y="109"/>
                  </a:cubicBezTo>
                  <a:cubicBezTo>
                    <a:pt x="344" y="37"/>
                    <a:pt x="380" y="1"/>
                    <a:pt x="380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3435475" y="1935150"/>
              <a:ext cx="3850" cy="12600"/>
            </a:xfrm>
            <a:custGeom>
              <a:avLst/>
              <a:gdLst/>
              <a:ahLst/>
              <a:cxnLst/>
              <a:rect l="l" t="t" r="r" b="b"/>
              <a:pathLst>
                <a:path w="154" h="504" extrusionOk="0">
                  <a:moveTo>
                    <a:pt x="8" y="0"/>
                  </a:moveTo>
                  <a:cubicBezTo>
                    <a:pt x="3" y="0"/>
                    <a:pt x="0" y="5"/>
                    <a:pt x="0" y="15"/>
                  </a:cubicBezTo>
                  <a:cubicBezTo>
                    <a:pt x="0" y="15"/>
                    <a:pt x="72" y="97"/>
                    <a:pt x="72" y="241"/>
                  </a:cubicBezTo>
                  <a:cubicBezTo>
                    <a:pt x="109" y="323"/>
                    <a:pt x="72" y="395"/>
                    <a:pt x="36" y="431"/>
                  </a:cubicBezTo>
                  <a:lnTo>
                    <a:pt x="36" y="504"/>
                  </a:lnTo>
                  <a:cubicBezTo>
                    <a:pt x="36" y="504"/>
                    <a:pt x="72" y="467"/>
                    <a:pt x="72" y="431"/>
                  </a:cubicBezTo>
                  <a:cubicBezTo>
                    <a:pt x="109" y="431"/>
                    <a:pt x="109" y="395"/>
                    <a:pt x="109" y="359"/>
                  </a:cubicBezTo>
                  <a:cubicBezTo>
                    <a:pt x="154" y="323"/>
                    <a:pt x="154" y="277"/>
                    <a:pt x="154" y="241"/>
                  </a:cubicBezTo>
                  <a:cubicBezTo>
                    <a:pt x="154" y="169"/>
                    <a:pt x="109" y="97"/>
                    <a:pt x="72" y="51"/>
                  </a:cubicBezTo>
                  <a:cubicBezTo>
                    <a:pt x="47" y="26"/>
                    <a:pt x="21" y="0"/>
                    <a:pt x="8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3360200" y="1933700"/>
              <a:ext cx="13125" cy="14050"/>
            </a:xfrm>
            <a:custGeom>
              <a:avLst/>
              <a:gdLst/>
              <a:ahLst/>
              <a:cxnLst/>
              <a:rect l="l" t="t" r="r" b="b"/>
              <a:pathLst>
                <a:path w="525" h="562" extrusionOk="0">
                  <a:moveTo>
                    <a:pt x="0" y="453"/>
                  </a:moveTo>
                  <a:cubicBezTo>
                    <a:pt x="18" y="471"/>
                    <a:pt x="28" y="480"/>
                    <a:pt x="37" y="489"/>
                  </a:cubicBezTo>
                  <a:lnTo>
                    <a:pt x="37" y="489"/>
                  </a:lnTo>
                  <a:cubicBezTo>
                    <a:pt x="37" y="489"/>
                    <a:pt x="37" y="453"/>
                    <a:pt x="0" y="453"/>
                  </a:cubicBezTo>
                  <a:close/>
                  <a:moveTo>
                    <a:pt x="226" y="1"/>
                  </a:moveTo>
                  <a:cubicBezTo>
                    <a:pt x="226" y="37"/>
                    <a:pt x="181" y="37"/>
                    <a:pt x="145" y="73"/>
                  </a:cubicBezTo>
                  <a:cubicBezTo>
                    <a:pt x="109" y="73"/>
                    <a:pt x="37" y="155"/>
                    <a:pt x="37" y="263"/>
                  </a:cubicBezTo>
                  <a:cubicBezTo>
                    <a:pt x="0" y="335"/>
                    <a:pt x="37" y="453"/>
                    <a:pt x="73" y="489"/>
                  </a:cubicBezTo>
                  <a:cubicBezTo>
                    <a:pt x="109" y="525"/>
                    <a:pt x="145" y="562"/>
                    <a:pt x="145" y="562"/>
                  </a:cubicBezTo>
                  <a:lnTo>
                    <a:pt x="181" y="562"/>
                  </a:lnTo>
                  <a:cubicBezTo>
                    <a:pt x="226" y="562"/>
                    <a:pt x="263" y="562"/>
                    <a:pt x="335" y="525"/>
                  </a:cubicBezTo>
                  <a:lnTo>
                    <a:pt x="299" y="525"/>
                  </a:lnTo>
                  <a:lnTo>
                    <a:pt x="371" y="453"/>
                  </a:lnTo>
                  <a:lnTo>
                    <a:pt x="452" y="453"/>
                  </a:lnTo>
                  <a:cubicBezTo>
                    <a:pt x="525" y="335"/>
                    <a:pt x="525" y="227"/>
                    <a:pt x="489" y="109"/>
                  </a:cubicBezTo>
                  <a:cubicBezTo>
                    <a:pt x="452" y="37"/>
                    <a:pt x="371" y="1"/>
                    <a:pt x="299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3367650" y="1945025"/>
              <a:ext cx="3875" cy="1825"/>
            </a:xfrm>
            <a:custGeom>
              <a:avLst/>
              <a:gdLst/>
              <a:ahLst/>
              <a:cxnLst/>
              <a:rect l="l" t="t" r="r" b="b"/>
              <a:pathLst>
                <a:path w="155" h="73" extrusionOk="0">
                  <a:moveTo>
                    <a:pt x="73" y="0"/>
                  </a:moveTo>
                  <a:lnTo>
                    <a:pt x="1" y="72"/>
                  </a:lnTo>
                  <a:lnTo>
                    <a:pt x="37" y="72"/>
                  </a:lnTo>
                  <a:cubicBezTo>
                    <a:pt x="37" y="72"/>
                    <a:pt x="73" y="36"/>
                    <a:pt x="109" y="36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9A4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3359075" y="1933700"/>
              <a:ext cx="6800" cy="14050"/>
            </a:xfrm>
            <a:custGeom>
              <a:avLst/>
              <a:gdLst/>
              <a:ahLst/>
              <a:cxnLst/>
              <a:rect l="l" t="t" r="r" b="b"/>
              <a:pathLst>
                <a:path w="272" h="562" extrusionOk="0">
                  <a:moveTo>
                    <a:pt x="271" y="1"/>
                  </a:moveTo>
                  <a:cubicBezTo>
                    <a:pt x="190" y="37"/>
                    <a:pt x="154" y="37"/>
                    <a:pt x="118" y="73"/>
                  </a:cubicBezTo>
                  <a:cubicBezTo>
                    <a:pt x="45" y="155"/>
                    <a:pt x="0" y="299"/>
                    <a:pt x="45" y="417"/>
                  </a:cubicBezTo>
                  <a:lnTo>
                    <a:pt x="45" y="453"/>
                  </a:lnTo>
                  <a:cubicBezTo>
                    <a:pt x="82" y="489"/>
                    <a:pt x="82" y="489"/>
                    <a:pt x="118" y="525"/>
                  </a:cubicBezTo>
                  <a:cubicBezTo>
                    <a:pt x="154" y="525"/>
                    <a:pt x="154" y="562"/>
                    <a:pt x="190" y="562"/>
                  </a:cubicBezTo>
                  <a:cubicBezTo>
                    <a:pt x="190" y="562"/>
                    <a:pt x="154" y="525"/>
                    <a:pt x="118" y="489"/>
                  </a:cubicBezTo>
                  <a:cubicBezTo>
                    <a:pt x="82" y="453"/>
                    <a:pt x="45" y="335"/>
                    <a:pt x="82" y="263"/>
                  </a:cubicBezTo>
                  <a:cubicBezTo>
                    <a:pt x="82" y="155"/>
                    <a:pt x="154" y="73"/>
                    <a:pt x="190" y="73"/>
                  </a:cubicBezTo>
                  <a:cubicBezTo>
                    <a:pt x="226" y="37"/>
                    <a:pt x="271" y="37"/>
                    <a:pt x="271" y="1"/>
                  </a:cubicBezTo>
                  <a:close/>
                </a:path>
              </a:pathLst>
            </a:custGeom>
            <a:solidFill>
              <a:srgbClr val="9A4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3339400" y="1948850"/>
              <a:ext cx="17875" cy="13150"/>
            </a:xfrm>
            <a:custGeom>
              <a:avLst/>
              <a:gdLst/>
              <a:ahLst/>
              <a:cxnLst/>
              <a:rect l="l" t="t" r="r" b="b"/>
              <a:pathLst>
                <a:path w="715" h="526" extrusionOk="0">
                  <a:moveTo>
                    <a:pt x="380" y="1"/>
                  </a:moveTo>
                  <a:cubicBezTo>
                    <a:pt x="190" y="1"/>
                    <a:pt x="1" y="73"/>
                    <a:pt x="1" y="299"/>
                  </a:cubicBezTo>
                  <a:cubicBezTo>
                    <a:pt x="1" y="371"/>
                    <a:pt x="37" y="453"/>
                    <a:pt x="109" y="489"/>
                  </a:cubicBezTo>
                  <a:cubicBezTo>
                    <a:pt x="154" y="525"/>
                    <a:pt x="190" y="525"/>
                    <a:pt x="227" y="525"/>
                  </a:cubicBezTo>
                  <a:lnTo>
                    <a:pt x="335" y="525"/>
                  </a:lnTo>
                  <a:cubicBezTo>
                    <a:pt x="489" y="525"/>
                    <a:pt x="606" y="489"/>
                    <a:pt x="679" y="371"/>
                  </a:cubicBezTo>
                  <a:cubicBezTo>
                    <a:pt x="715" y="299"/>
                    <a:pt x="715" y="227"/>
                    <a:pt x="679" y="182"/>
                  </a:cubicBezTo>
                  <a:cubicBezTo>
                    <a:pt x="643" y="73"/>
                    <a:pt x="525" y="1"/>
                    <a:pt x="380" y="1"/>
                  </a:cubicBezTo>
                  <a:close/>
                </a:path>
              </a:pathLst>
            </a:custGeom>
            <a:solidFill>
              <a:srgbClr val="D9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3380775" y="1945025"/>
              <a:ext cx="19900" cy="15150"/>
            </a:xfrm>
            <a:custGeom>
              <a:avLst/>
              <a:gdLst/>
              <a:ahLst/>
              <a:cxnLst/>
              <a:rect l="l" t="t" r="r" b="b"/>
              <a:pathLst>
                <a:path w="796" h="606" extrusionOk="0">
                  <a:moveTo>
                    <a:pt x="416" y="0"/>
                  </a:moveTo>
                  <a:cubicBezTo>
                    <a:pt x="226" y="0"/>
                    <a:pt x="0" y="109"/>
                    <a:pt x="0" y="335"/>
                  </a:cubicBezTo>
                  <a:cubicBezTo>
                    <a:pt x="0" y="416"/>
                    <a:pt x="36" y="488"/>
                    <a:pt x="118" y="524"/>
                  </a:cubicBezTo>
                  <a:cubicBezTo>
                    <a:pt x="154" y="561"/>
                    <a:pt x="226" y="561"/>
                    <a:pt x="262" y="561"/>
                  </a:cubicBezTo>
                  <a:cubicBezTo>
                    <a:pt x="308" y="606"/>
                    <a:pt x="344" y="606"/>
                    <a:pt x="416" y="606"/>
                  </a:cubicBezTo>
                  <a:cubicBezTo>
                    <a:pt x="534" y="606"/>
                    <a:pt x="714" y="561"/>
                    <a:pt x="760" y="452"/>
                  </a:cubicBezTo>
                  <a:cubicBezTo>
                    <a:pt x="796" y="335"/>
                    <a:pt x="796" y="262"/>
                    <a:pt x="796" y="190"/>
                  </a:cubicBezTo>
                  <a:cubicBezTo>
                    <a:pt x="760" y="72"/>
                    <a:pt x="606" y="0"/>
                    <a:pt x="452" y="0"/>
                  </a:cubicBezTo>
                  <a:close/>
                </a:path>
              </a:pathLst>
            </a:custGeom>
            <a:solidFill>
              <a:srgbClr val="D9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3343250" y="1943200"/>
              <a:ext cx="6575" cy="6575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0" y="1"/>
                  </a:moveTo>
                  <a:lnTo>
                    <a:pt x="0" y="73"/>
                  </a:lnTo>
                  <a:cubicBezTo>
                    <a:pt x="0" y="109"/>
                    <a:pt x="36" y="145"/>
                    <a:pt x="73" y="182"/>
                  </a:cubicBezTo>
                  <a:cubicBezTo>
                    <a:pt x="36" y="145"/>
                    <a:pt x="36" y="109"/>
                    <a:pt x="36" y="73"/>
                  </a:cubicBezTo>
                  <a:cubicBezTo>
                    <a:pt x="0" y="37"/>
                    <a:pt x="0" y="1"/>
                    <a:pt x="0" y="1"/>
                  </a:cubicBezTo>
                  <a:close/>
                  <a:moveTo>
                    <a:pt x="73" y="182"/>
                  </a:moveTo>
                  <a:lnTo>
                    <a:pt x="73" y="182"/>
                  </a:lnTo>
                  <a:cubicBezTo>
                    <a:pt x="109" y="227"/>
                    <a:pt x="145" y="263"/>
                    <a:pt x="181" y="263"/>
                  </a:cubicBezTo>
                  <a:lnTo>
                    <a:pt x="263" y="263"/>
                  </a:lnTo>
                  <a:cubicBezTo>
                    <a:pt x="263" y="263"/>
                    <a:pt x="181" y="263"/>
                    <a:pt x="73" y="182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3346850" y="1944100"/>
              <a:ext cx="6600" cy="3425"/>
            </a:xfrm>
            <a:custGeom>
              <a:avLst/>
              <a:gdLst/>
              <a:ahLst/>
              <a:cxnLst/>
              <a:rect l="l" t="t" r="r" b="b"/>
              <a:pathLst>
                <a:path w="264" h="137" extrusionOk="0">
                  <a:moveTo>
                    <a:pt x="263" y="1"/>
                  </a:moveTo>
                  <a:cubicBezTo>
                    <a:pt x="263" y="1"/>
                    <a:pt x="227" y="73"/>
                    <a:pt x="155" y="109"/>
                  </a:cubicBezTo>
                  <a:cubicBezTo>
                    <a:pt x="191" y="109"/>
                    <a:pt x="227" y="73"/>
                    <a:pt x="227" y="73"/>
                  </a:cubicBezTo>
                  <a:cubicBezTo>
                    <a:pt x="263" y="37"/>
                    <a:pt x="263" y="1"/>
                    <a:pt x="263" y="1"/>
                  </a:cubicBezTo>
                  <a:close/>
                  <a:moveTo>
                    <a:pt x="1" y="73"/>
                  </a:moveTo>
                  <a:cubicBezTo>
                    <a:pt x="1" y="109"/>
                    <a:pt x="1" y="109"/>
                    <a:pt x="37" y="109"/>
                  </a:cubicBezTo>
                  <a:cubicBezTo>
                    <a:pt x="60" y="127"/>
                    <a:pt x="80" y="136"/>
                    <a:pt x="99" y="136"/>
                  </a:cubicBezTo>
                  <a:cubicBezTo>
                    <a:pt x="119" y="136"/>
                    <a:pt x="137" y="127"/>
                    <a:pt x="155" y="109"/>
                  </a:cubicBezTo>
                  <a:cubicBezTo>
                    <a:pt x="82" y="109"/>
                    <a:pt x="1" y="73"/>
                    <a:pt x="1" y="73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3378950" y="1941175"/>
              <a:ext cx="6575" cy="6575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37" y="0"/>
                  </a:moveTo>
                  <a:cubicBezTo>
                    <a:pt x="37" y="0"/>
                    <a:pt x="1" y="0"/>
                    <a:pt x="37" y="36"/>
                  </a:cubicBezTo>
                  <a:lnTo>
                    <a:pt x="37" y="0"/>
                  </a:lnTo>
                  <a:close/>
                  <a:moveTo>
                    <a:pt x="37" y="37"/>
                  </a:moveTo>
                  <a:cubicBezTo>
                    <a:pt x="37" y="82"/>
                    <a:pt x="37" y="154"/>
                    <a:pt x="73" y="190"/>
                  </a:cubicBezTo>
                  <a:cubicBezTo>
                    <a:pt x="109" y="226"/>
                    <a:pt x="191" y="226"/>
                    <a:pt x="191" y="226"/>
                  </a:cubicBezTo>
                  <a:cubicBezTo>
                    <a:pt x="227" y="263"/>
                    <a:pt x="263" y="263"/>
                    <a:pt x="263" y="263"/>
                  </a:cubicBezTo>
                  <a:cubicBezTo>
                    <a:pt x="263" y="226"/>
                    <a:pt x="191" y="226"/>
                    <a:pt x="109" y="154"/>
                  </a:cubicBezTo>
                  <a:cubicBezTo>
                    <a:pt x="73" y="118"/>
                    <a:pt x="37" y="82"/>
                    <a:pt x="37" y="37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3381675" y="1941175"/>
              <a:ext cx="9525" cy="4250"/>
            </a:xfrm>
            <a:custGeom>
              <a:avLst/>
              <a:gdLst/>
              <a:ahLst/>
              <a:cxnLst/>
              <a:rect l="l" t="t" r="r" b="b"/>
              <a:pathLst>
                <a:path w="381" h="170" extrusionOk="0">
                  <a:moveTo>
                    <a:pt x="380" y="0"/>
                  </a:moveTo>
                  <a:cubicBezTo>
                    <a:pt x="344" y="0"/>
                    <a:pt x="344" y="36"/>
                    <a:pt x="308" y="36"/>
                  </a:cubicBezTo>
                  <a:cubicBezTo>
                    <a:pt x="308" y="82"/>
                    <a:pt x="272" y="118"/>
                    <a:pt x="190" y="118"/>
                  </a:cubicBezTo>
                  <a:cubicBezTo>
                    <a:pt x="178" y="130"/>
                    <a:pt x="162" y="134"/>
                    <a:pt x="146" y="134"/>
                  </a:cubicBezTo>
                  <a:cubicBezTo>
                    <a:pt x="114" y="134"/>
                    <a:pt x="82" y="118"/>
                    <a:pt x="82" y="118"/>
                  </a:cubicBezTo>
                  <a:cubicBezTo>
                    <a:pt x="46" y="82"/>
                    <a:pt x="0" y="82"/>
                    <a:pt x="0" y="82"/>
                  </a:cubicBezTo>
                  <a:lnTo>
                    <a:pt x="0" y="82"/>
                  </a:lnTo>
                  <a:cubicBezTo>
                    <a:pt x="0" y="82"/>
                    <a:pt x="0" y="118"/>
                    <a:pt x="46" y="118"/>
                  </a:cubicBezTo>
                  <a:cubicBezTo>
                    <a:pt x="71" y="143"/>
                    <a:pt x="115" y="169"/>
                    <a:pt x="151" y="169"/>
                  </a:cubicBezTo>
                  <a:cubicBezTo>
                    <a:pt x="166" y="169"/>
                    <a:pt x="180" y="165"/>
                    <a:pt x="190" y="154"/>
                  </a:cubicBezTo>
                  <a:cubicBezTo>
                    <a:pt x="272" y="154"/>
                    <a:pt x="308" y="118"/>
                    <a:pt x="344" y="82"/>
                  </a:cubicBezTo>
                  <a:cubicBezTo>
                    <a:pt x="344" y="36"/>
                    <a:pt x="380" y="0"/>
                    <a:pt x="380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3189550" y="1978925"/>
              <a:ext cx="18100" cy="41450"/>
            </a:xfrm>
            <a:custGeom>
              <a:avLst/>
              <a:gdLst/>
              <a:ahLst/>
              <a:cxnLst/>
              <a:rect l="l" t="t" r="r" b="b"/>
              <a:pathLst>
                <a:path w="724" h="1658" extrusionOk="0">
                  <a:moveTo>
                    <a:pt x="82" y="0"/>
                  </a:moveTo>
                  <a:lnTo>
                    <a:pt x="0" y="73"/>
                  </a:lnTo>
                  <a:cubicBezTo>
                    <a:pt x="498" y="335"/>
                    <a:pt x="642" y="1013"/>
                    <a:pt x="452" y="1582"/>
                  </a:cubicBezTo>
                  <a:cubicBezTo>
                    <a:pt x="430" y="1627"/>
                    <a:pt x="467" y="1658"/>
                    <a:pt x="506" y="1658"/>
                  </a:cubicBezTo>
                  <a:cubicBezTo>
                    <a:pt x="531" y="1658"/>
                    <a:pt x="556" y="1646"/>
                    <a:pt x="570" y="1619"/>
                  </a:cubicBezTo>
                  <a:cubicBezTo>
                    <a:pt x="679" y="1239"/>
                    <a:pt x="724" y="832"/>
                    <a:pt x="570" y="452"/>
                  </a:cubicBezTo>
                  <a:cubicBezTo>
                    <a:pt x="452" y="226"/>
                    <a:pt x="308" y="73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3135075" y="1982750"/>
              <a:ext cx="17875" cy="46225"/>
            </a:xfrm>
            <a:custGeom>
              <a:avLst/>
              <a:gdLst/>
              <a:ahLst/>
              <a:cxnLst/>
              <a:rect l="l" t="t" r="r" b="b"/>
              <a:pathLst>
                <a:path w="715" h="1849" extrusionOk="0">
                  <a:moveTo>
                    <a:pt x="561" y="1"/>
                  </a:moveTo>
                  <a:cubicBezTo>
                    <a:pt x="489" y="73"/>
                    <a:pt x="416" y="109"/>
                    <a:pt x="371" y="182"/>
                  </a:cubicBezTo>
                  <a:cubicBezTo>
                    <a:pt x="1" y="751"/>
                    <a:pt x="227" y="1239"/>
                    <a:pt x="416" y="1809"/>
                  </a:cubicBezTo>
                  <a:cubicBezTo>
                    <a:pt x="430" y="1836"/>
                    <a:pt x="454" y="1848"/>
                    <a:pt x="476" y="1848"/>
                  </a:cubicBezTo>
                  <a:cubicBezTo>
                    <a:pt x="514" y="1848"/>
                    <a:pt x="548" y="1815"/>
                    <a:pt x="525" y="1764"/>
                  </a:cubicBezTo>
                  <a:cubicBezTo>
                    <a:pt x="416" y="1312"/>
                    <a:pt x="190" y="905"/>
                    <a:pt x="416" y="453"/>
                  </a:cubicBezTo>
                  <a:cubicBezTo>
                    <a:pt x="489" y="263"/>
                    <a:pt x="597" y="146"/>
                    <a:pt x="715" y="37"/>
                  </a:cubicBezTo>
                  <a:lnTo>
                    <a:pt x="715" y="37"/>
                  </a:lnTo>
                  <a:cubicBezTo>
                    <a:pt x="694" y="48"/>
                    <a:pt x="675" y="52"/>
                    <a:pt x="658" y="52"/>
                  </a:cubicBezTo>
                  <a:cubicBezTo>
                    <a:pt x="617" y="52"/>
                    <a:pt x="587" y="26"/>
                    <a:pt x="561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3131225" y="2013725"/>
              <a:ext cx="30100" cy="31225"/>
            </a:xfrm>
            <a:custGeom>
              <a:avLst/>
              <a:gdLst/>
              <a:ahLst/>
              <a:cxnLst/>
              <a:rect l="l" t="t" r="r" b="b"/>
              <a:pathLst>
                <a:path w="1204" h="1249" extrusionOk="0">
                  <a:moveTo>
                    <a:pt x="607" y="0"/>
                  </a:moveTo>
                  <a:cubicBezTo>
                    <a:pt x="263" y="0"/>
                    <a:pt x="1" y="299"/>
                    <a:pt x="1" y="642"/>
                  </a:cubicBezTo>
                  <a:cubicBezTo>
                    <a:pt x="1" y="977"/>
                    <a:pt x="263" y="1248"/>
                    <a:pt x="607" y="1248"/>
                  </a:cubicBezTo>
                  <a:cubicBezTo>
                    <a:pt x="941" y="1248"/>
                    <a:pt x="1203" y="977"/>
                    <a:pt x="1203" y="642"/>
                  </a:cubicBezTo>
                  <a:cubicBezTo>
                    <a:pt x="1203" y="299"/>
                    <a:pt x="941" y="0"/>
                    <a:pt x="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3138700" y="2022325"/>
              <a:ext cx="15150" cy="14025"/>
            </a:xfrm>
            <a:custGeom>
              <a:avLst/>
              <a:gdLst/>
              <a:ahLst/>
              <a:cxnLst/>
              <a:rect l="l" t="t" r="r" b="b"/>
              <a:pathLst>
                <a:path w="606" h="561" extrusionOk="0">
                  <a:moveTo>
                    <a:pt x="308" y="0"/>
                  </a:moveTo>
                  <a:cubicBezTo>
                    <a:pt x="154" y="0"/>
                    <a:pt x="0" y="109"/>
                    <a:pt x="0" y="298"/>
                  </a:cubicBezTo>
                  <a:cubicBezTo>
                    <a:pt x="0" y="452"/>
                    <a:pt x="154" y="561"/>
                    <a:pt x="308" y="561"/>
                  </a:cubicBezTo>
                  <a:cubicBezTo>
                    <a:pt x="452" y="561"/>
                    <a:pt x="606" y="452"/>
                    <a:pt x="606" y="298"/>
                  </a:cubicBezTo>
                  <a:cubicBezTo>
                    <a:pt x="606" y="109"/>
                    <a:pt x="452" y="0"/>
                    <a:pt x="308" y="0"/>
                  </a:cubicBezTo>
                  <a:close/>
                </a:path>
              </a:pathLst>
            </a:custGeom>
            <a:solidFill>
              <a:srgbClr val="405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3186825" y="2018325"/>
              <a:ext cx="22650" cy="39200"/>
            </a:xfrm>
            <a:custGeom>
              <a:avLst/>
              <a:gdLst/>
              <a:ahLst/>
              <a:cxnLst/>
              <a:rect l="l" t="t" r="r" b="b"/>
              <a:pathLst>
                <a:path w="906" h="1568" extrusionOk="0">
                  <a:moveTo>
                    <a:pt x="629" y="1"/>
                  </a:moveTo>
                  <a:cubicBezTo>
                    <a:pt x="622" y="1"/>
                    <a:pt x="615" y="2"/>
                    <a:pt x="607" y="6"/>
                  </a:cubicBezTo>
                  <a:cubicBezTo>
                    <a:pt x="417" y="6"/>
                    <a:pt x="227" y="341"/>
                    <a:pt x="191" y="495"/>
                  </a:cubicBezTo>
                  <a:cubicBezTo>
                    <a:pt x="37" y="757"/>
                    <a:pt x="1" y="1064"/>
                    <a:pt x="37" y="1363"/>
                  </a:cubicBezTo>
                  <a:cubicBezTo>
                    <a:pt x="37" y="1381"/>
                    <a:pt x="55" y="1390"/>
                    <a:pt x="73" y="1390"/>
                  </a:cubicBezTo>
                  <a:cubicBezTo>
                    <a:pt x="91" y="1390"/>
                    <a:pt x="109" y="1381"/>
                    <a:pt x="109" y="1363"/>
                  </a:cubicBezTo>
                  <a:cubicBezTo>
                    <a:pt x="37" y="874"/>
                    <a:pt x="191" y="458"/>
                    <a:pt x="525" y="115"/>
                  </a:cubicBezTo>
                  <a:cubicBezTo>
                    <a:pt x="542" y="100"/>
                    <a:pt x="557" y="93"/>
                    <a:pt x="572" y="93"/>
                  </a:cubicBezTo>
                  <a:cubicBezTo>
                    <a:pt x="662" y="93"/>
                    <a:pt x="720" y="347"/>
                    <a:pt x="751" y="386"/>
                  </a:cubicBezTo>
                  <a:cubicBezTo>
                    <a:pt x="751" y="531"/>
                    <a:pt x="788" y="648"/>
                    <a:pt x="788" y="793"/>
                  </a:cubicBezTo>
                  <a:cubicBezTo>
                    <a:pt x="788" y="1019"/>
                    <a:pt x="751" y="1290"/>
                    <a:pt x="679" y="1516"/>
                  </a:cubicBezTo>
                  <a:cubicBezTo>
                    <a:pt x="653" y="1542"/>
                    <a:pt x="682" y="1567"/>
                    <a:pt x="714" y="1567"/>
                  </a:cubicBezTo>
                  <a:cubicBezTo>
                    <a:pt x="727" y="1567"/>
                    <a:pt x="741" y="1563"/>
                    <a:pt x="751" y="1552"/>
                  </a:cubicBezTo>
                  <a:cubicBezTo>
                    <a:pt x="869" y="1245"/>
                    <a:pt x="905" y="947"/>
                    <a:pt x="869" y="612"/>
                  </a:cubicBezTo>
                  <a:cubicBezTo>
                    <a:pt x="833" y="458"/>
                    <a:pt x="788" y="305"/>
                    <a:pt x="715" y="160"/>
                  </a:cubicBezTo>
                  <a:cubicBezTo>
                    <a:pt x="715" y="120"/>
                    <a:pt x="686" y="1"/>
                    <a:pt x="629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3185025" y="2037750"/>
              <a:ext cx="29750" cy="44775"/>
            </a:xfrm>
            <a:custGeom>
              <a:avLst/>
              <a:gdLst/>
              <a:ahLst/>
              <a:cxnLst/>
              <a:rect l="l" t="t" r="r" b="b"/>
              <a:pathLst>
                <a:path w="1190" h="1791" extrusionOk="0">
                  <a:moveTo>
                    <a:pt x="181" y="0"/>
                  </a:moveTo>
                  <a:cubicBezTo>
                    <a:pt x="148" y="0"/>
                    <a:pt x="109" y="20"/>
                    <a:pt x="109" y="61"/>
                  </a:cubicBezTo>
                  <a:cubicBezTo>
                    <a:pt x="37" y="513"/>
                    <a:pt x="1" y="1146"/>
                    <a:pt x="299" y="1526"/>
                  </a:cubicBezTo>
                  <a:cubicBezTo>
                    <a:pt x="436" y="1685"/>
                    <a:pt x="613" y="1791"/>
                    <a:pt x="792" y="1791"/>
                  </a:cubicBezTo>
                  <a:cubicBezTo>
                    <a:pt x="908" y="1791"/>
                    <a:pt x="1024" y="1746"/>
                    <a:pt x="1131" y="1643"/>
                  </a:cubicBezTo>
                  <a:cubicBezTo>
                    <a:pt x="1190" y="1577"/>
                    <a:pt x="1122" y="1516"/>
                    <a:pt x="1076" y="1516"/>
                  </a:cubicBezTo>
                  <a:cubicBezTo>
                    <a:pt x="1065" y="1516"/>
                    <a:pt x="1056" y="1519"/>
                    <a:pt x="1049" y="1526"/>
                  </a:cubicBezTo>
                  <a:cubicBezTo>
                    <a:pt x="950" y="1626"/>
                    <a:pt x="854" y="1667"/>
                    <a:pt x="767" y="1667"/>
                  </a:cubicBezTo>
                  <a:cubicBezTo>
                    <a:pt x="488" y="1667"/>
                    <a:pt x="282" y="1256"/>
                    <a:pt x="227" y="1001"/>
                  </a:cubicBezTo>
                  <a:cubicBezTo>
                    <a:pt x="181" y="694"/>
                    <a:pt x="181" y="359"/>
                    <a:pt x="227" y="61"/>
                  </a:cubicBezTo>
                  <a:cubicBezTo>
                    <a:pt x="245" y="20"/>
                    <a:pt x="215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3174150" y="2035875"/>
              <a:ext cx="34400" cy="42700"/>
            </a:xfrm>
            <a:custGeom>
              <a:avLst/>
              <a:gdLst/>
              <a:ahLst/>
              <a:cxnLst/>
              <a:rect l="l" t="t" r="r" b="b"/>
              <a:pathLst>
                <a:path w="1376" h="1708" extrusionOk="0">
                  <a:moveTo>
                    <a:pt x="1317" y="1"/>
                  </a:moveTo>
                  <a:cubicBezTo>
                    <a:pt x="1288" y="1"/>
                    <a:pt x="1258" y="19"/>
                    <a:pt x="1258" y="55"/>
                  </a:cubicBezTo>
                  <a:cubicBezTo>
                    <a:pt x="1222" y="362"/>
                    <a:pt x="1186" y="661"/>
                    <a:pt x="1114" y="923"/>
                  </a:cubicBezTo>
                  <a:cubicBezTo>
                    <a:pt x="1026" y="1178"/>
                    <a:pt x="714" y="1574"/>
                    <a:pt x="418" y="1574"/>
                  </a:cubicBezTo>
                  <a:cubicBezTo>
                    <a:pt x="316" y="1574"/>
                    <a:pt x="216" y="1527"/>
                    <a:pt x="128" y="1411"/>
                  </a:cubicBezTo>
                  <a:cubicBezTo>
                    <a:pt x="120" y="1394"/>
                    <a:pt x="108" y="1387"/>
                    <a:pt x="95" y="1387"/>
                  </a:cubicBezTo>
                  <a:cubicBezTo>
                    <a:pt x="52" y="1387"/>
                    <a:pt x="0" y="1466"/>
                    <a:pt x="56" y="1528"/>
                  </a:cubicBezTo>
                  <a:cubicBezTo>
                    <a:pt x="151" y="1654"/>
                    <a:pt x="279" y="1707"/>
                    <a:pt x="413" y="1707"/>
                  </a:cubicBezTo>
                  <a:cubicBezTo>
                    <a:pt x="597" y="1707"/>
                    <a:pt x="793" y="1605"/>
                    <a:pt x="924" y="1447"/>
                  </a:cubicBezTo>
                  <a:cubicBezTo>
                    <a:pt x="1340" y="1113"/>
                    <a:pt x="1340" y="543"/>
                    <a:pt x="1376" y="55"/>
                  </a:cubicBezTo>
                  <a:cubicBezTo>
                    <a:pt x="1376" y="19"/>
                    <a:pt x="1347" y="1"/>
                    <a:pt x="1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3171700" y="2068425"/>
              <a:ext cx="8600" cy="7475"/>
            </a:xfrm>
            <a:custGeom>
              <a:avLst/>
              <a:gdLst/>
              <a:ahLst/>
              <a:cxnLst/>
              <a:rect l="l" t="t" r="r" b="b"/>
              <a:pathLst>
                <a:path w="344" h="299" extrusionOk="0">
                  <a:moveTo>
                    <a:pt x="154" y="0"/>
                  </a:moveTo>
                  <a:cubicBezTo>
                    <a:pt x="0" y="0"/>
                    <a:pt x="0" y="299"/>
                    <a:pt x="154" y="299"/>
                  </a:cubicBezTo>
                  <a:cubicBezTo>
                    <a:pt x="344" y="299"/>
                    <a:pt x="344" y="0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3208525" y="2074075"/>
              <a:ext cx="8400" cy="6575"/>
            </a:xfrm>
            <a:custGeom>
              <a:avLst/>
              <a:gdLst/>
              <a:ahLst/>
              <a:cxnLst/>
              <a:rect l="l" t="t" r="r" b="b"/>
              <a:pathLst>
                <a:path w="336" h="263" extrusionOk="0">
                  <a:moveTo>
                    <a:pt x="146" y="0"/>
                  </a:moveTo>
                  <a:cubicBezTo>
                    <a:pt x="1" y="0"/>
                    <a:pt x="1" y="263"/>
                    <a:pt x="146" y="263"/>
                  </a:cubicBezTo>
                  <a:cubicBezTo>
                    <a:pt x="335" y="263"/>
                    <a:pt x="335" y="0"/>
                    <a:pt x="146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3193400" y="2093925"/>
              <a:ext cx="48150" cy="38500"/>
            </a:xfrm>
            <a:custGeom>
              <a:avLst/>
              <a:gdLst/>
              <a:ahLst/>
              <a:cxnLst/>
              <a:rect l="l" t="t" r="r" b="b"/>
              <a:pathLst>
                <a:path w="1926" h="1540" extrusionOk="0">
                  <a:moveTo>
                    <a:pt x="1304" y="1"/>
                  </a:moveTo>
                  <a:cubicBezTo>
                    <a:pt x="1262" y="1"/>
                    <a:pt x="1217" y="10"/>
                    <a:pt x="1166" y="29"/>
                  </a:cubicBezTo>
                  <a:cubicBezTo>
                    <a:pt x="714" y="183"/>
                    <a:pt x="262" y="481"/>
                    <a:pt x="36" y="933"/>
                  </a:cubicBezTo>
                  <a:cubicBezTo>
                    <a:pt x="36" y="978"/>
                    <a:pt x="0" y="1015"/>
                    <a:pt x="0" y="1051"/>
                  </a:cubicBezTo>
                  <a:cubicBezTo>
                    <a:pt x="0" y="1087"/>
                    <a:pt x="36" y="1087"/>
                    <a:pt x="72" y="1087"/>
                  </a:cubicBezTo>
                  <a:lnTo>
                    <a:pt x="118" y="1087"/>
                  </a:lnTo>
                  <a:cubicBezTo>
                    <a:pt x="262" y="933"/>
                    <a:pt x="452" y="789"/>
                    <a:pt x="606" y="599"/>
                  </a:cubicBezTo>
                  <a:lnTo>
                    <a:pt x="606" y="599"/>
                  </a:lnTo>
                  <a:cubicBezTo>
                    <a:pt x="488" y="861"/>
                    <a:pt x="380" y="1159"/>
                    <a:pt x="452" y="1431"/>
                  </a:cubicBezTo>
                  <a:cubicBezTo>
                    <a:pt x="452" y="1467"/>
                    <a:pt x="452" y="1467"/>
                    <a:pt x="488" y="1467"/>
                  </a:cubicBezTo>
                  <a:cubicBezTo>
                    <a:pt x="488" y="1477"/>
                    <a:pt x="491" y="1482"/>
                    <a:pt x="497" y="1482"/>
                  </a:cubicBezTo>
                  <a:cubicBezTo>
                    <a:pt x="510" y="1482"/>
                    <a:pt x="538" y="1456"/>
                    <a:pt x="570" y="1431"/>
                  </a:cubicBezTo>
                  <a:cubicBezTo>
                    <a:pt x="642" y="1204"/>
                    <a:pt x="714" y="933"/>
                    <a:pt x="751" y="671"/>
                  </a:cubicBezTo>
                  <a:lnTo>
                    <a:pt x="751" y="671"/>
                  </a:lnTo>
                  <a:cubicBezTo>
                    <a:pt x="714" y="978"/>
                    <a:pt x="714" y="1241"/>
                    <a:pt x="868" y="1467"/>
                  </a:cubicBezTo>
                  <a:cubicBezTo>
                    <a:pt x="868" y="1503"/>
                    <a:pt x="904" y="1539"/>
                    <a:pt x="940" y="1539"/>
                  </a:cubicBezTo>
                  <a:cubicBezTo>
                    <a:pt x="977" y="1503"/>
                    <a:pt x="977" y="1503"/>
                    <a:pt x="977" y="1467"/>
                  </a:cubicBezTo>
                  <a:cubicBezTo>
                    <a:pt x="977" y="1204"/>
                    <a:pt x="940" y="933"/>
                    <a:pt x="904" y="671"/>
                  </a:cubicBezTo>
                  <a:lnTo>
                    <a:pt x="904" y="671"/>
                  </a:lnTo>
                  <a:cubicBezTo>
                    <a:pt x="1058" y="861"/>
                    <a:pt x="1203" y="1087"/>
                    <a:pt x="1392" y="1241"/>
                  </a:cubicBezTo>
                  <a:cubicBezTo>
                    <a:pt x="1426" y="1256"/>
                    <a:pt x="1458" y="1264"/>
                    <a:pt x="1487" y="1264"/>
                  </a:cubicBezTo>
                  <a:cubicBezTo>
                    <a:pt x="1528" y="1264"/>
                    <a:pt x="1561" y="1247"/>
                    <a:pt x="1582" y="1204"/>
                  </a:cubicBezTo>
                  <a:cubicBezTo>
                    <a:pt x="1618" y="1159"/>
                    <a:pt x="1582" y="1087"/>
                    <a:pt x="1510" y="1051"/>
                  </a:cubicBezTo>
                  <a:cubicBezTo>
                    <a:pt x="1429" y="978"/>
                    <a:pt x="1356" y="861"/>
                    <a:pt x="1284" y="789"/>
                  </a:cubicBezTo>
                  <a:cubicBezTo>
                    <a:pt x="1248" y="707"/>
                    <a:pt x="1166" y="526"/>
                    <a:pt x="1203" y="445"/>
                  </a:cubicBezTo>
                  <a:cubicBezTo>
                    <a:pt x="1225" y="373"/>
                    <a:pt x="1273" y="346"/>
                    <a:pt x="1325" y="346"/>
                  </a:cubicBezTo>
                  <a:cubicBezTo>
                    <a:pt x="1377" y="346"/>
                    <a:pt x="1433" y="373"/>
                    <a:pt x="1474" y="409"/>
                  </a:cubicBezTo>
                  <a:cubicBezTo>
                    <a:pt x="1582" y="481"/>
                    <a:pt x="1655" y="599"/>
                    <a:pt x="1736" y="671"/>
                  </a:cubicBezTo>
                  <a:cubicBezTo>
                    <a:pt x="1772" y="707"/>
                    <a:pt x="1808" y="752"/>
                    <a:pt x="1881" y="789"/>
                  </a:cubicBezTo>
                  <a:lnTo>
                    <a:pt x="1926" y="789"/>
                  </a:lnTo>
                  <a:lnTo>
                    <a:pt x="1926" y="707"/>
                  </a:lnTo>
                  <a:lnTo>
                    <a:pt x="1926" y="671"/>
                  </a:lnTo>
                  <a:cubicBezTo>
                    <a:pt x="1845" y="481"/>
                    <a:pt x="1736" y="337"/>
                    <a:pt x="1618" y="183"/>
                  </a:cubicBezTo>
                  <a:cubicBezTo>
                    <a:pt x="1512" y="70"/>
                    <a:pt x="1421" y="1"/>
                    <a:pt x="1304" y="1"/>
                  </a:cubicBezTo>
                  <a:close/>
                </a:path>
              </a:pathLst>
            </a:custGeom>
            <a:solidFill>
              <a:srgbClr val="CB7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59" name="Google Shape;959;p13"/>
          <p:cNvSpPr txBox="1">
            <a:spLocks noGrp="1"/>
          </p:cNvSpPr>
          <p:nvPr>
            <p:ph type="title" idx="2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cxnSp>
        <p:nvCxnSpPr>
          <p:cNvPr id="960" name="Google Shape;960;p13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/>
              <a:buNone/>
              <a:defRPr sz="28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●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○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■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●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○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■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●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○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Quattrocento"/>
              <a:buChar char="■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7" r:id="rId8"/>
    <p:sldLayoutId id="2147483659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CA5D4177-B54D-4EB3-9CC7-31F2F09B9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13490"/>
            <a:ext cx="816746" cy="10424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87824" y="41151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fr-FR" b="1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Direction Générale des Etudes Technologiques Institut Supérieur des Etudes Technologiques de Djerba </a:t>
            </a:r>
          </a:p>
        </p:txBody>
      </p:sp>
      <p:pic>
        <p:nvPicPr>
          <p:cNvPr id="6" name="Picture 5" descr="C:\Users\Etudiant\Desktop\Activité3_D3_powerpoint-20181116\isetjb.png">
            <a:extLst>
              <a:ext uri="{FF2B5EF4-FFF2-40B4-BE49-F238E27FC236}">
                <a16:creationId xmlns="" xmlns:a16="http://schemas.microsoft.com/office/drawing/2014/main" id="{1EEF908D-CA30-4CBC-ABBD-F7BD0B0AB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45" y="267494"/>
            <a:ext cx="14287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700316" y="1824858"/>
            <a:ext cx="3147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DE  PERFECTIONNEMENT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868466" y="2931790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spcBef>
                <a:spcPts val="5"/>
              </a:spcBef>
              <a:defRPr/>
            </a:pPr>
            <a:r>
              <a:rPr lang="fr-FR" spc="-95" dirty="0">
                <a:latin typeface="Times New Roman" pitchFamily="18" charset="0"/>
                <a:cs typeface="Times New Roman" pitchFamily="18" charset="0"/>
              </a:rPr>
              <a:t>Présenté </a:t>
            </a:r>
            <a:r>
              <a:rPr lang="fr-FR" spc="-80" dirty="0">
                <a:latin typeface="Times New Roman" pitchFamily="18" charset="0"/>
                <a:cs typeface="Times New Roman" pitchFamily="18" charset="0"/>
              </a:rPr>
              <a:t>par </a:t>
            </a:r>
            <a:r>
              <a:rPr lang="fr-FR" sz="1200" spc="-200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fr-FR" sz="1200" spc="-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b="1" spc="-200" dirty="0" smtClean="0">
                <a:latin typeface="Times New Roman" pitchFamily="18" charset="0"/>
                <a:cs typeface="Times New Roman" pitchFamily="18" charset="0"/>
              </a:rPr>
              <a:t>SEKOUBA     </a:t>
            </a:r>
            <a:r>
              <a:rPr lang="fr-FR" b="1" spc="-200" dirty="0">
                <a:latin typeface="Times New Roman" pitchFamily="18" charset="0"/>
                <a:cs typeface="Times New Roman" pitchFamily="18" charset="0"/>
              </a:rPr>
              <a:t>DOUMBOUYA</a:t>
            </a:r>
          </a:p>
          <a:p>
            <a:pPr eaLnBrk="1" hangingPunct="1">
              <a:spcBef>
                <a:spcPts val="30"/>
              </a:spcBef>
              <a:defRPr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12700" eaLnBrk="1" hangingPunct="1">
              <a:spcBef>
                <a:spcPts val="5"/>
              </a:spcBef>
              <a:defRPr/>
            </a:pPr>
            <a:r>
              <a:rPr lang="fr-FR" spc="-95" dirty="0">
                <a:latin typeface="Times New Roman" pitchFamily="18" charset="0"/>
                <a:cs typeface="Times New Roman" pitchFamily="18" charset="0"/>
              </a:rPr>
              <a:t>Encadré par </a:t>
            </a:r>
            <a:r>
              <a:rPr lang="fr-FR" sz="1200" spc="-200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fr-FR" sz="1200" spc="-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b="1" spc="-200" dirty="0" smtClean="0">
                <a:latin typeface="Times New Roman" pitchFamily="18" charset="0"/>
                <a:cs typeface="Times New Roman" pitchFamily="18" charset="0"/>
              </a:rPr>
              <a:t>Mr  </a:t>
            </a:r>
            <a:r>
              <a:rPr lang="fr-FR" b="1" spc="-200" dirty="0">
                <a:latin typeface="Times New Roman" pitchFamily="18" charset="0"/>
                <a:cs typeface="Times New Roman" pitchFamily="18" charset="0"/>
              </a:rPr>
              <a:t>ALY    BADARA </a:t>
            </a:r>
            <a:r>
              <a:rPr lang="fr-FR" b="1" spc="-200" dirty="0" smtClean="0">
                <a:latin typeface="Times New Roman" pitchFamily="18" charset="0"/>
                <a:cs typeface="Times New Roman" pitchFamily="18" charset="0"/>
              </a:rPr>
              <a:t>   CONDE</a:t>
            </a:r>
            <a:endParaRPr lang="fr-FR" b="1" spc="-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7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26"/>
          <p:cNvSpPr/>
          <p:nvPr/>
        </p:nvSpPr>
        <p:spPr>
          <a:xfrm>
            <a:off x="1796048" y="1246976"/>
            <a:ext cx="1734815" cy="4179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83" name="Google Shape;1483;p26"/>
          <p:cNvCxnSpPr/>
          <p:nvPr/>
        </p:nvCxnSpPr>
        <p:spPr>
          <a:xfrm rot="10800000" flipH="1">
            <a:off x="3562807" y="1413548"/>
            <a:ext cx="3529473" cy="15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85" name="Google Shape;1485;p26"/>
          <p:cNvCxnSpPr>
            <a:stCxn id="1486" idx="3"/>
          </p:cNvCxnSpPr>
          <p:nvPr/>
        </p:nvCxnSpPr>
        <p:spPr>
          <a:xfrm rot="10800000" flipH="1">
            <a:off x="5576623" y="2244096"/>
            <a:ext cx="1443649" cy="3618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86" name="Google Shape;1486;p26"/>
          <p:cNvSpPr/>
          <p:nvPr/>
        </p:nvSpPr>
        <p:spPr>
          <a:xfrm>
            <a:off x="3995936" y="1995686"/>
            <a:ext cx="1580687" cy="504056"/>
          </a:xfrm>
          <a:prstGeom prst="rect">
            <a:avLst/>
          </a:prstGeom>
          <a:solidFill>
            <a:srgbClr val="FF787F"/>
          </a:solidFill>
          <a:ln w="19050" cap="flat" cmpd="sng">
            <a:solidFill>
              <a:srgbClr val="FF78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88" name="Google Shape;1488;p26"/>
          <p:cNvCxnSpPr>
            <a:stCxn id="1489" idx="3"/>
          </p:cNvCxnSpPr>
          <p:nvPr/>
        </p:nvCxnSpPr>
        <p:spPr>
          <a:xfrm>
            <a:off x="3456711" y="3788812"/>
            <a:ext cx="3419545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89" name="Google Shape;1489;p26"/>
          <p:cNvSpPr/>
          <p:nvPr/>
        </p:nvSpPr>
        <p:spPr>
          <a:xfrm>
            <a:off x="1835696" y="3579862"/>
            <a:ext cx="1621015" cy="4179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p26"/>
          <p:cNvSpPr txBox="1">
            <a:spLocks noGrp="1"/>
          </p:cNvSpPr>
          <p:nvPr>
            <p:ph type="ctrTitle" idx="4294967295"/>
          </p:nvPr>
        </p:nvSpPr>
        <p:spPr>
          <a:xfrm>
            <a:off x="1724040" y="1174968"/>
            <a:ext cx="1872208" cy="576064"/>
          </a:xfrm>
          <a:prstGeom prst="rect">
            <a:avLst/>
          </a:prstGeom>
          <a:solidFill>
            <a:schemeClr val="bg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Acteur : patient  </a:t>
            </a:r>
            <a:r>
              <a:rPr lang="fr-FR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800" dirty="0">
                <a:latin typeface="Times New Roman" pitchFamily="18" charset="0"/>
                <a:cs typeface="Times New Roman" pitchFamily="18" charset="0"/>
              </a:rPr>
            </a:b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1" name="Google Shape;1491;p26"/>
          <p:cNvSpPr txBox="1">
            <a:spLocks noGrp="1"/>
          </p:cNvSpPr>
          <p:nvPr>
            <p:ph type="ctrTitle" idx="4294967295"/>
          </p:nvPr>
        </p:nvSpPr>
        <p:spPr>
          <a:xfrm flipH="1">
            <a:off x="1691680" y="3507854"/>
            <a:ext cx="1872208" cy="504056"/>
          </a:xfrm>
          <a:prstGeom prst="rect">
            <a:avLst/>
          </a:prstGeom>
          <a:solidFill>
            <a:schemeClr val="bg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Acteur: système</a:t>
            </a:r>
            <a:r>
              <a:rPr lang="fr-FR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800" dirty="0">
                <a:latin typeface="Times New Roman" pitchFamily="18" charset="0"/>
                <a:cs typeface="Times New Roman" pitchFamily="18" charset="0"/>
              </a:rPr>
            </a:b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2" name="Google Shape;1492;p26"/>
          <p:cNvSpPr txBox="1">
            <a:spLocks noGrp="1"/>
          </p:cNvSpPr>
          <p:nvPr>
            <p:ph type="subTitle" idx="4294967295"/>
          </p:nvPr>
        </p:nvSpPr>
        <p:spPr>
          <a:xfrm>
            <a:off x="1619672" y="4155926"/>
            <a:ext cx="216024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100" b="1" dirty="0" err="1" smtClean="0">
                <a:latin typeface="Times New Roman" pitchFamily="18" charset="0"/>
                <a:cs typeface="Times New Roman" pitchFamily="18" charset="0"/>
              </a:rPr>
              <a:t>Vérifier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le patient</a:t>
            </a:r>
            <a:endParaRPr lang="fr-FR" sz="11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100" b="1" dirty="0" err="1" smtClean="0">
                <a:latin typeface="Times New Roman" pitchFamily="18" charset="0"/>
                <a:cs typeface="Times New Roman" pitchFamily="18" charset="0"/>
              </a:rPr>
              <a:t>Vérifer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en-US" sz="1100" b="1" dirty="0" err="1" smtClean="0">
                <a:latin typeface="Times New Roman" pitchFamily="18" charset="0"/>
                <a:cs typeface="Times New Roman" pitchFamily="18" charset="0"/>
              </a:rPr>
              <a:t>medecin</a:t>
            </a:r>
            <a:endParaRPr lang="fr-FR" sz="11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1000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</p:txBody>
      </p:sp>
      <p:sp>
        <p:nvSpPr>
          <p:cNvPr id="1493" name="Google Shape;1493;p26"/>
          <p:cNvSpPr txBox="1">
            <a:spLocks noGrp="1"/>
          </p:cNvSpPr>
          <p:nvPr>
            <p:ph type="ctrTitle" idx="4294967295"/>
          </p:nvPr>
        </p:nvSpPr>
        <p:spPr>
          <a:xfrm>
            <a:off x="3851920" y="1995686"/>
            <a:ext cx="1872208" cy="432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1800" dirty="0">
                <a:latin typeface="Times New Roman" pitchFamily="18" charset="0"/>
                <a:cs typeface="Times New Roman" pitchFamily="18" charset="0"/>
              </a:rPr>
              <a:t>Acteur: Médecin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4" name="Google Shape;1494;p26"/>
          <p:cNvSpPr txBox="1">
            <a:spLocks noGrp="1"/>
          </p:cNvSpPr>
          <p:nvPr>
            <p:ph type="subTitle" idx="4294967295"/>
          </p:nvPr>
        </p:nvSpPr>
        <p:spPr>
          <a:xfrm>
            <a:off x="4139952" y="2499742"/>
            <a:ext cx="2592288" cy="864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1100" b="1" dirty="0">
                <a:latin typeface="Times New Roman" pitchFamily="18" charset="0"/>
                <a:cs typeface="Times New Roman" pitchFamily="18" charset="0"/>
              </a:rPr>
              <a:t>Consulter bilan patient</a:t>
            </a:r>
          </a:p>
          <a:p>
            <a:pPr>
              <a:buFont typeface="Wingdings" pitchFamily="2" charset="2"/>
              <a:buChar char="Ø"/>
            </a:pPr>
            <a:r>
              <a:rPr lang="fr-FR" sz="1100" b="1" dirty="0">
                <a:latin typeface="Times New Roman" pitchFamily="18" charset="0"/>
                <a:cs typeface="Times New Roman" pitchFamily="18" charset="0"/>
              </a:rPr>
              <a:t>Saisir coordonnées</a:t>
            </a:r>
          </a:p>
          <a:p>
            <a:pPr>
              <a:buFont typeface="Wingdings" pitchFamily="2" charset="2"/>
              <a:buChar char="Ø"/>
            </a:pPr>
            <a:r>
              <a:rPr lang="fr-FR" sz="1100" b="1" dirty="0">
                <a:latin typeface="Times New Roman" pitchFamily="18" charset="0"/>
                <a:cs typeface="Times New Roman" pitchFamily="18" charset="0"/>
              </a:rPr>
              <a:t>Consulter liste patients</a:t>
            </a:r>
          </a:p>
          <a:p>
            <a:pPr>
              <a:buFont typeface="Wingdings" pitchFamily="2" charset="2"/>
              <a:buChar char="Ø"/>
            </a:pPr>
            <a:r>
              <a:rPr lang="fr-FR" sz="1100" b="1" dirty="0">
                <a:latin typeface="Times New Roman" pitchFamily="18" charset="0"/>
                <a:cs typeface="Times New Roman" pitchFamily="18" charset="0"/>
              </a:rPr>
              <a:t>Suivre des patients .</a:t>
            </a:r>
          </a:p>
          <a:p>
            <a:pPr marL="0" lvl="0" indent="0" algn="ctr">
              <a:buNone/>
            </a:pPr>
            <a:endParaRPr lang="fr-FR" sz="1000" dirty="0"/>
          </a:p>
        </p:txBody>
      </p:sp>
      <p:sp>
        <p:nvSpPr>
          <p:cNvPr id="1495" name="Google Shape;1495;p26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10</a:t>
            </a:r>
            <a:endParaRPr dirty="0"/>
          </a:p>
        </p:txBody>
      </p:sp>
      <p:sp>
        <p:nvSpPr>
          <p:cNvPr id="1496" name="Google Shape;1496;p26"/>
          <p:cNvSpPr txBox="1">
            <a:spLocks noGrp="1"/>
          </p:cNvSpPr>
          <p:nvPr>
            <p:ph type="subTitle" idx="4294967295"/>
          </p:nvPr>
        </p:nvSpPr>
        <p:spPr>
          <a:xfrm>
            <a:off x="1547664" y="1779662"/>
            <a:ext cx="2592288" cy="1944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100" b="1" dirty="0">
                <a:latin typeface="Times New Roman" pitchFamily="18" charset="0"/>
                <a:cs typeface="Times New Roman" pitchFamily="18" charset="0"/>
              </a:rPr>
              <a:t>Saisie des coordonnées</a:t>
            </a:r>
            <a:endParaRPr lang="fr-FR" sz="11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100" b="1" dirty="0" err="1" smtClean="0">
                <a:latin typeface="Times New Roman" pitchFamily="18" charset="0"/>
                <a:cs typeface="Times New Roman" pitchFamily="18" charset="0"/>
              </a:rPr>
              <a:t>Appeler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en-US" sz="1100" b="1" dirty="0" err="1" smtClean="0">
                <a:latin typeface="Times New Roman" pitchFamily="18" charset="0"/>
                <a:cs typeface="Times New Roman" pitchFamily="18" charset="0"/>
              </a:rPr>
              <a:t>urgences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>
                <a:latin typeface="Times New Roman" pitchFamily="18" charset="0"/>
                <a:cs typeface="Times New Roman" pitchFamily="18" charset="0"/>
              </a:rPr>
              <a:t>les plus proches</a:t>
            </a:r>
            <a:endParaRPr lang="fr-FR" sz="11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100" b="1" dirty="0">
                <a:latin typeface="Times New Roman" pitchFamily="18" charset="0"/>
                <a:cs typeface="Times New Roman" pitchFamily="18" charset="0"/>
              </a:rPr>
              <a:t>Consulter guide </a:t>
            </a:r>
            <a:r>
              <a:rPr lang="en-US" sz="1100" b="1" dirty="0" err="1" smtClean="0">
                <a:latin typeface="Times New Roman" pitchFamily="18" charset="0"/>
                <a:cs typeface="Times New Roman" pitchFamily="18" charset="0"/>
              </a:rPr>
              <a:t>informatif</a:t>
            </a:r>
            <a:endParaRPr lang="fr-FR" sz="11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100" b="1" dirty="0">
                <a:latin typeface="Times New Roman" pitchFamily="18" charset="0"/>
                <a:cs typeface="Times New Roman" pitchFamily="18" charset="0"/>
              </a:rPr>
              <a:t>Consulter bilan </a:t>
            </a:r>
            <a:endParaRPr lang="fr-FR" sz="1100"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lnSpc>
                <a:spcPct val="100000"/>
              </a:lnSpc>
              <a:buSzPts val="2800"/>
              <a:buNone/>
            </a:pPr>
            <a:endParaRPr lang="en-US" sz="1800" dirty="0">
              <a:latin typeface="Times New Roman" pitchFamily="18" charset="0"/>
              <a:ea typeface="Saira Condensed"/>
              <a:cs typeface="Times New Roman" pitchFamily="18" charset="0"/>
              <a:sym typeface="Saira Condensed"/>
            </a:endParaRPr>
          </a:p>
        </p:txBody>
      </p:sp>
      <p:grpSp>
        <p:nvGrpSpPr>
          <p:cNvPr id="181" name="Groupe 180"/>
          <p:cNvGrpSpPr/>
          <p:nvPr/>
        </p:nvGrpSpPr>
        <p:grpSpPr>
          <a:xfrm>
            <a:off x="6732240" y="699542"/>
            <a:ext cx="1692695" cy="3384376"/>
            <a:chOff x="7199785" y="1292113"/>
            <a:chExt cx="951419" cy="1814493"/>
          </a:xfrm>
        </p:grpSpPr>
        <p:sp>
          <p:nvSpPr>
            <p:cNvPr id="75" name="Google Shape;1476;p47"/>
            <p:cNvSpPr/>
            <p:nvPr/>
          </p:nvSpPr>
          <p:spPr>
            <a:xfrm>
              <a:off x="8125255" y="1292113"/>
              <a:ext cx="25949" cy="39689"/>
            </a:xfrm>
            <a:custGeom>
              <a:avLst/>
              <a:gdLst/>
              <a:ahLst/>
              <a:cxnLst/>
              <a:rect l="l" t="t" r="r" b="b"/>
              <a:pathLst>
                <a:path w="656" h="1073" extrusionOk="0">
                  <a:moveTo>
                    <a:pt x="536" y="1"/>
                  </a:moveTo>
                  <a:lnTo>
                    <a:pt x="1" y="537"/>
                  </a:lnTo>
                  <a:lnTo>
                    <a:pt x="536" y="1072"/>
                  </a:lnTo>
                  <a:lnTo>
                    <a:pt x="655" y="953"/>
                  </a:lnTo>
                  <a:lnTo>
                    <a:pt x="251" y="537"/>
                  </a:lnTo>
                  <a:lnTo>
                    <a:pt x="655" y="132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27" name="Google Shape;1528;p47"/>
            <p:cNvSpPr/>
            <p:nvPr/>
          </p:nvSpPr>
          <p:spPr>
            <a:xfrm>
              <a:off x="7880359" y="1436148"/>
              <a:ext cx="175236" cy="169151"/>
            </a:xfrm>
            <a:custGeom>
              <a:avLst/>
              <a:gdLst/>
              <a:ahLst/>
              <a:cxnLst/>
              <a:rect l="l" t="t" r="r" b="b"/>
              <a:pathLst>
                <a:path w="4430" h="4573" extrusionOk="0">
                  <a:moveTo>
                    <a:pt x="4430" y="0"/>
                  </a:moveTo>
                  <a:lnTo>
                    <a:pt x="0" y="4572"/>
                  </a:lnTo>
                  <a:lnTo>
                    <a:pt x="4430" y="2298"/>
                  </a:lnTo>
                  <a:lnTo>
                    <a:pt x="44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28" name="Google Shape;1529;p47"/>
            <p:cNvSpPr/>
            <p:nvPr/>
          </p:nvSpPr>
          <p:spPr>
            <a:xfrm>
              <a:off x="7788983" y="1671323"/>
              <a:ext cx="130023" cy="121139"/>
            </a:xfrm>
            <a:custGeom>
              <a:avLst/>
              <a:gdLst/>
              <a:ahLst/>
              <a:cxnLst/>
              <a:rect l="l" t="t" r="r" b="b"/>
              <a:pathLst>
                <a:path w="3287" h="3275" extrusionOk="0">
                  <a:moveTo>
                    <a:pt x="2620" y="0"/>
                  </a:moveTo>
                  <a:lnTo>
                    <a:pt x="1" y="1369"/>
                  </a:lnTo>
                  <a:lnTo>
                    <a:pt x="715" y="2751"/>
                  </a:lnTo>
                  <a:lnTo>
                    <a:pt x="2037" y="3274"/>
                  </a:lnTo>
                  <a:cubicBezTo>
                    <a:pt x="2037" y="3274"/>
                    <a:pt x="2727" y="1965"/>
                    <a:pt x="2941" y="1238"/>
                  </a:cubicBezTo>
                  <a:cubicBezTo>
                    <a:pt x="3287" y="119"/>
                    <a:pt x="2620" y="0"/>
                    <a:pt x="2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29" name="Google Shape;1530;p47"/>
            <p:cNvSpPr/>
            <p:nvPr/>
          </p:nvSpPr>
          <p:spPr>
            <a:xfrm>
              <a:off x="7679253" y="1773931"/>
              <a:ext cx="190308" cy="218975"/>
            </a:xfrm>
            <a:custGeom>
              <a:avLst/>
              <a:gdLst/>
              <a:ahLst/>
              <a:cxnLst/>
              <a:rect l="l" t="t" r="r" b="b"/>
              <a:pathLst>
                <a:path w="4811" h="5920" extrusionOk="0">
                  <a:moveTo>
                    <a:pt x="3489" y="0"/>
                  </a:moveTo>
                  <a:lnTo>
                    <a:pt x="2191" y="3846"/>
                  </a:lnTo>
                  <a:cubicBezTo>
                    <a:pt x="2183" y="3892"/>
                    <a:pt x="2141" y="3918"/>
                    <a:pt x="2102" y="3918"/>
                  </a:cubicBezTo>
                  <a:cubicBezTo>
                    <a:pt x="2081" y="3918"/>
                    <a:pt x="2061" y="3911"/>
                    <a:pt x="2048" y="3894"/>
                  </a:cubicBezTo>
                  <a:lnTo>
                    <a:pt x="1191" y="3096"/>
                  </a:lnTo>
                  <a:lnTo>
                    <a:pt x="0" y="4358"/>
                  </a:lnTo>
                  <a:lnTo>
                    <a:pt x="1334" y="5572"/>
                  </a:lnTo>
                  <a:cubicBezTo>
                    <a:pt x="1592" y="5809"/>
                    <a:pt x="1909" y="5920"/>
                    <a:pt x="2222" y="5920"/>
                  </a:cubicBezTo>
                  <a:cubicBezTo>
                    <a:pt x="2776" y="5920"/>
                    <a:pt x="3318" y="5574"/>
                    <a:pt x="3501" y="4965"/>
                  </a:cubicBezTo>
                  <a:lnTo>
                    <a:pt x="4811" y="512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0" name="Google Shape;1531;p47"/>
            <p:cNvSpPr/>
            <p:nvPr/>
          </p:nvSpPr>
          <p:spPr>
            <a:xfrm>
              <a:off x="7678778" y="1888855"/>
              <a:ext cx="47626" cy="62585"/>
            </a:xfrm>
            <a:custGeom>
              <a:avLst/>
              <a:gdLst/>
              <a:ahLst/>
              <a:cxnLst/>
              <a:rect l="l" t="t" r="r" b="b"/>
              <a:pathLst>
                <a:path w="1204" h="1692" extrusionOk="0">
                  <a:moveTo>
                    <a:pt x="1191" y="1"/>
                  </a:moveTo>
                  <a:lnTo>
                    <a:pt x="1" y="1239"/>
                  </a:lnTo>
                  <a:lnTo>
                    <a:pt x="489" y="1692"/>
                  </a:lnTo>
                  <a:lnTo>
                    <a:pt x="1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1" name="Google Shape;1532;p47"/>
            <p:cNvSpPr/>
            <p:nvPr/>
          </p:nvSpPr>
          <p:spPr>
            <a:xfrm>
              <a:off x="7798872" y="1623978"/>
              <a:ext cx="97072" cy="125060"/>
            </a:xfrm>
            <a:custGeom>
              <a:avLst/>
              <a:gdLst/>
              <a:ahLst/>
              <a:cxnLst/>
              <a:rect l="l" t="t" r="r" b="b"/>
              <a:pathLst>
                <a:path w="2454" h="3381" extrusionOk="0">
                  <a:moveTo>
                    <a:pt x="721" y="1"/>
                  </a:moveTo>
                  <a:cubicBezTo>
                    <a:pt x="644" y="1"/>
                    <a:pt x="582" y="56"/>
                    <a:pt x="572" y="137"/>
                  </a:cubicBezTo>
                  <a:lnTo>
                    <a:pt x="13" y="2876"/>
                  </a:lnTo>
                  <a:cubicBezTo>
                    <a:pt x="1" y="2959"/>
                    <a:pt x="60" y="3054"/>
                    <a:pt x="155" y="3066"/>
                  </a:cubicBezTo>
                  <a:lnTo>
                    <a:pt x="1703" y="3376"/>
                  </a:lnTo>
                  <a:cubicBezTo>
                    <a:pt x="1716" y="3379"/>
                    <a:pt x="1728" y="3381"/>
                    <a:pt x="1741" y="3381"/>
                  </a:cubicBezTo>
                  <a:cubicBezTo>
                    <a:pt x="1813" y="3381"/>
                    <a:pt x="1884" y="3326"/>
                    <a:pt x="1894" y="3245"/>
                  </a:cubicBezTo>
                  <a:lnTo>
                    <a:pt x="2441" y="506"/>
                  </a:lnTo>
                  <a:cubicBezTo>
                    <a:pt x="2453" y="423"/>
                    <a:pt x="2394" y="328"/>
                    <a:pt x="2310" y="316"/>
                  </a:cubicBezTo>
                  <a:lnTo>
                    <a:pt x="763" y="6"/>
                  </a:lnTo>
                  <a:cubicBezTo>
                    <a:pt x="748" y="3"/>
                    <a:pt x="734" y="1"/>
                    <a:pt x="7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2" name="Google Shape;1533;p47"/>
            <p:cNvSpPr/>
            <p:nvPr/>
          </p:nvSpPr>
          <p:spPr>
            <a:xfrm>
              <a:off x="7805953" y="1630525"/>
              <a:ext cx="77254" cy="106084"/>
            </a:xfrm>
            <a:custGeom>
              <a:avLst/>
              <a:gdLst/>
              <a:ahLst/>
              <a:cxnLst/>
              <a:rect l="l" t="t" r="r" b="b"/>
              <a:pathLst>
                <a:path w="1953" h="2868" extrusionOk="0">
                  <a:moveTo>
                    <a:pt x="582" y="0"/>
                  </a:moveTo>
                  <a:cubicBezTo>
                    <a:pt x="549" y="0"/>
                    <a:pt x="512" y="32"/>
                    <a:pt x="512" y="79"/>
                  </a:cubicBezTo>
                  <a:lnTo>
                    <a:pt x="12" y="2508"/>
                  </a:lnTo>
                  <a:cubicBezTo>
                    <a:pt x="0" y="2544"/>
                    <a:pt x="36" y="2591"/>
                    <a:pt x="95" y="2603"/>
                  </a:cubicBezTo>
                  <a:lnTo>
                    <a:pt x="1346" y="2865"/>
                  </a:lnTo>
                  <a:cubicBezTo>
                    <a:pt x="1350" y="2867"/>
                    <a:pt x="1355" y="2868"/>
                    <a:pt x="1360" y="2868"/>
                  </a:cubicBezTo>
                  <a:cubicBezTo>
                    <a:pt x="1396" y="2868"/>
                    <a:pt x="1441" y="2834"/>
                    <a:pt x="1441" y="2782"/>
                  </a:cubicBezTo>
                  <a:lnTo>
                    <a:pt x="1941" y="365"/>
                  </a:lnTo>
                  <a:cubicBezTo>
                    <a:pt x="1953" y="317"/>
                    <a:pt x="1917" y="258"/>
                    <a:pt x="1858" y="258"/>
                  </a:cubicBezTo>
                  <a:lnTo>
                    <a:pt x="607" y="8"/>
                  </a:lnTo>
                  <a:cubicBezTo>
                    <a:pt x="600" y="3"/>
                    <a:pt x="591" y="0"/>
                    <a:pt x="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3" name="Google Shape;1534;p47"/>
            <p:cNvSpPr/>
            <p:nvPr/>
          </p:nvSpPr>
          <p:spPr>
            <a:xfrm>
              <a:off x="7862440" y="1666774"/>
              <a:ext cx="35364" cy="20714"/>
            </a:xfrm>
            <a:custGeom>
              <a:avLst/>
              <a:gdLst/>
              <a:ahLst/>
              <a:cxnLst/>
              <a:rect l="l" t="t" r="r" b="b"/>
              <a:pathLst>
                <a:path w="894" h="560" extrusionOk="0">
                  <a:moveTo>
                    <a:pt x="266" y="0"/>
                  </a:moveTo>
                  <a:cubicBezTo>
                    <a:pt x="153" y="0"/>
                    <a:pt x="58" y="79"/>
                    <a:pt x="37" y="195"/>
                  </a:cubicBezTo>
                  <a:cubicBezTo>
                    <a:pt x="1" y="337"/>
                    <a:pt x="96" y="457"/>
                    <a:pt x="227" y="480"/>
                  </a:cubicBezTo>
                  <a:lnTo>
                    <a:pt x="584" y="552"/>
                  </a:lnTo>
                  <a:cubicBezTo>
                    <a:pt x="603" y="557"/>
                    <a:pt x="622" y="559"/>
                    <a:pt x="640" y="559"/>
                  </a:cubicBezTo>
                  <a:cubicBezTo>
                    <a:pt x="748" y="559"/>
                    <a:pt x="840" y="473"/>
                    <a:pt x="870" y="361"/>
                  </a:cubicBezTo>
                  <a:cubicBezTo>
                    <a:pt x="894" y="230"/>
                    <a:pt x="811" y="111"/>
                    <a:pt x="668" y="76"/>
                  </a:cubicBezTo>
                  <a:lnTo>
                    <a:pt x="311" y="4"/>
                  </a:lnTo>
                  <a:cubicBezTo>
                    <a:pt x="295" y="1"/>
                    <a:pt x="281" y="0"/>
                    <a:pt x="2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4" name="Google Shape;1535;p47"/>
            <p:cNvSpPr/>
            <p:nvPr/>
          </p:nvSpPr>
          <p:spPr>
            <a:xfrm>
              <a:off x="7859157" y="1684380"/>
              <a:ext cx="34414" cy="20714"/>
            </a:xfrm>
            <a:custGeom>
              <a:avLst/>
              <a:gdLst/>
              <a:ahLst/>
              <a:cxnLst/>
              <a:rect l="l" t="t" r="r" b="b"/>
              <a:pathLst>
                <a:path w="870" h="560" extrusionOk="0">
                  <a:moveTo>
                    <a:pt x="250" y="0"/>
                  </a:moveTo>
                  <a:cubicBezTo>
                    <a:pt x="129" y="0"/>
                    <a:pt x="34" y="79"/>
                    <a:pt x="13" y="195"/>
                  </a:cubicBezTo>
                  <a:cubicBezTo>
                    <a:pt x="1" y="314"/>
                    <a:pt x="84" y="457"/>
                    <a:pt x="203" y="481"/>
                  </a:cubicBezTo>
                  <a:lnTo>
                    <a:pt x="560" y="552"/>
                  </a:lnTo>
                  <a:cubicBezTo>
                    <a:pt x="579" y="557"/>
                    <a:pt x="598" y="560"/>
                    <a:pt x="616" y="560"/>
                  </a:cubicBezTo>
                  <a:cubicBezTo>
                    <a:pt x="724" y="560"/>
                    <a:pt x="815" y="474"/>
                    <a:pt x="846" y="362"/>
                  </a:cubicBezTo>
                  <a:cubicBezTo>
                    <a:pt x="870" y="231"/>
                    <a:pt x="786" y="112"/>
                    <a:pt x="655" y="76"/>
                  </a:cubicBezTo>
                  <a:lnTo>
                    <a:pt x="298" y="4"/>
                  </a:lnTo>
                  <a:cubicBezTo>
                    <a:pt x="282" y="2"/>
                    <a:pt x="266" y="0"/>
                    <a:pt x="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5" name="Google Shape;1536;p47"/>
            <p:cNvSpPr/>
            <p:nvPr/>
          </p:nvSpPr>
          <p:spPr>
            <a:xfrm>
              <a:off x="7855399" y="1701432"/>
              <a:ext cx="34889" cy="20825"/>
            </a:xfrm>
            <a:custGeom>
              <a:avLst/>
              <a:gdLst/>
              <a:ahLst/>
              <a:cxnLst/>
              <a:rect l="l" t="t" r="r" b="b"/>
              <a:pathLst>
                <a:path w="882" h="563" extrusionOk="0">
                  <a:moveTo>
                    <a:pt x="242" y="0"/>
                  </a:moveTo>
                  <a:cubicBezTo>
                    <a:pt x="135" y="0"/>
                    <a:pt x="43" y="86"/>
                    <a:pt x="12" y="198"/>
                  </a:cubicBezTo>
                  <a:cubicBezTo>
                    <a:pt x="0" y="329"/>
                    <a:pt x="72" y="448"/>
                    <a:pt x="215" y="484"/>
                  </a:cubicBezTo>
                  <a:lnTo>
                    <a:pt x="572" y="555"/>
                  </a:lnTo>
                  <a:cubicBezTo>
                    <a:pt x="591" y="561"/>
                    <a:pt x="609" y="563"/>
                    <a:pt x="627" y="563"/>
                  </a:cubicBezTo>
                  <a:cubicBezTo>
                    <a:pt x="735" y="563"/>
                    <a:pt x="825" y="477"/>
                    <a:pt x="846" y="365"/>
                  </a:cubicBezTo>
                  <a:cubicBezTo>
                    <a:pt x="881" y="234"/>
                    <a:pt x="786" y="115"/>
                    <a:pt x="655" y="79"/>
                  </a:cubicBezTo>
                  <a:lnTo>
                    <a:pt x="298" y="8"/>
                  </a:lnTo>
                  <a:cubicBezTo>
                    <a:pt x="279" y="3"/>
                    <a:pt x="261" y="0"/>
                    <a:pt x="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6" name="Google Shape;1537;p47"/>
            <p:cNvSpPr/>
            <p:nvPr/>
          </p:nvSpPr>
          <p:spPr>
            <a:xfrm>
              <a:off x="7851166" y="1718595"/>
              <a:ext cx="35364" cy="20714"/>
            </a:xfrm>
            <a:custGeom>
              <a:avLst/>
              <a:gdLst/>
              <a:ahLst/>
              <a:cxnLst/>
              <a:rect l="l" t="t" r="r" b="b"/>
              <a:pathLst>
                <a:path w="894" h="560" extrusionOk="0">
                  <a:moveTo>
                    <a:pt x="262" y="0"/>
                  </a:moveTo>
                  <a:cubicBezTo>
                    <a:pt x="146" y="0"/>
                    <a:pt x="56" y="86"/>
                    <a:pt x="36" y="199"/>
                  </a:cubicBezTo>
                  <a:cubicBezTo>
                    <a:pt x="0" y="330"/>
                    <a:pt x="95" y="449"/>
                    <a:pt x="226" y="484"/>
                  </a:cubicBezTo>
                  <a:lnTo>
                    <a:pt x="584" y="556"/>
                  </a:lnTo>
                  <a:cubicBezTo>
                    <a:pt x="599" y="558"/>
                    <a:pt x="614" y="560"/>
                    <a:pt x="628" y="560"/>
                  </a:cubicBezTo>
                  <a:cubicBezTo>
                    <a:pt x="741" y="560"/>
                    <a:pt x="838" y="481"/>
                    <a:pt x="869" y="365"/>
                  </a:cubicBezTo>
                  <a:cubicBezTo>
                    <a:pt x="893" y="222"/>
                    <a:pt x="810" y="103"/>
                    <a:pt x="679" y="79"/>
                  </a:cubicBezTo>
                  <a:lnTo>
                    <a:pt x="322" y="8"/>
                  </a:lnTo>
                  <a:cubicBezTo>
                    <a:pt x="301" y="3"/>
                    <a:pt x="281" y="0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7" name="Google Shape;1538;p47"/>
            <p:cNvSpPr/>
            <p:nvPr/>
          </p:nvSpPr>
          <p:spPr>
            <a:xfrm>
              <a:off x="7787559" y="1710236"/>
              <a:ext cx="34414" cy="20270"/>
            </a:xfrm>
            <a:custGeom>
              <a:avLst/>
              <a:gdLst/>
              <a:ahLst/>
              <a:cxnLst/>
              <a:rect l="l" t="t" r="r" b="b"/>
              <a:pathLst>
                <a:path w="870" h="548" extrusionOk="0">
                  <a:moveTo>
                    <a:pt x="262" y="0"/>
                  </a:moveTo>
                  <a:cubicBezTo>
                    <a:pt x="147" y="0"/>
                    <a:pt x="57" y="86"/>
                    <a:pt x="37" y="198"/>
                  </a:cubicBezTo>
                  <a:cubicBezTo>
                    <a:pt x="1" y="329"/>
                    <a:pt x="96" y="448"/>
                    <a:pt x="227" y="484"/>
                  </a:cubicBezTo>
                  <a:lnTo>
                    <a:pt x="560" y="544"/>
                  </a:lnTo>
                  <a:cubicBezTo>
                    <a:pt x="575" y="546"/>
                    <a:pt x="590" y="548"/>
                    <a:pt x="605" y="548"/>
                  </a:cubicBezTo>
                  <a:cubicBezTo>
                    <a:pt x="717" y="548"/>
                    <a:pt x="813" y="469"/>
                    <a:pt x="834" y="353"/>
                  </a:cubicBezTo>
                  <a:cubicBezTo>
                    <a:pt x="870" y="210"/>
                    <a:pt x="775" y="91"/>
                    <a:pt x="644" y="67"/>
                  </a:cubicBezTo>
                  <a:lnTo>
                    <a:pt x="322" y="8"/>
                  </a:lnTo>
                  <a:cubicBezTo>
                    <a:pt x="302" y="3"/>
                    <a:pt x="282" y="0"/>
                    <a:pt x="262" y="0"/>
                  </a:cubicBezTo>
                  <a:close/>
                </a:path>
              </a:pathLst>
            </a:custGeom>
            <a:solidFill>
              <a:srgbClr val="F5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8" name="Google Shape;1539;p47"/>
            <p:cNvSpPr/>
            <p:nvPr/>
          </p:nvSpPr>
          <p:spPr>
            <a:xfrm>
              <a:off x="7723042" y="3048015"/>
              <a:ext cx="189358" cy="58591"/>
            </a:xfrm>
            <a:custGeom>
              <a:avLst/>
              <a:gdLst/>
              <a:ahLst/>
              <a:cxnLst/>
              <a:rect l="l" t="t" r="r" b="b"/>
              <a:pathLst>
                <a:path w="4787" h="1584" extrusionOk="0">
                  <a:moveTo>
                    <a:pt x="108" y="0"/>
                  </a:moveTo>
                  <a:lnTo>
                    <a:pt x="1" y="1584"/>
                  </a:lnTo>
                  <a:lnTo>
                    <a:pt x="4787" y="1584"/>
                  </a:lnTo>
                  <a:lnTo>
                    <a:pt x="4787" y="107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9" name="Google Shape;1540;p47"/>
            <p:cNvSpPr/>
            <p:nvPr/>
          </p:nvSpPr>
          <p:spPr>
            <a:xfrm>
              <a:off x="7838429" y="3060777"/>
              <a:ext cx="5221" cy="13242"/>
            </a:xfrm>
            <a:custGeom>
              <a:avLst/>
              <a:gdLst/>
              <a:ahLst/>
              <a:cxnLst/>
              <a:rect l="l" t="t" r="r" b="b"/>
              <a:pathLst>
                <a:path w="132" h="358" fill="none" extrusionOk="0">
                  <a:moveTo>
                    <a:pt x="132" y="0"/>
                  </a:moveTo>
                  <a:lnTo>
                    <a:pt x="1" y="358"/>
                  </a:lnTo>
                </a:path>
              </a:pathLst>
            </a:custGeom>
            <a:noFill/>
            <a:ln w="5650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40" name="Google Shape;1541;p47"/>
            <p:cNvSpPr/>
            <p:nvPr/>
          </p:nvSpPr>
          <p:spPr>
            <a:xfrm>
              <a:off x="7821973" y="3055931"/>
              <a:ext cx="5182" cy="13242"/>
            </a:xfrm>
            <a:custGeom>
              <a:avLst/>
              <a:gdLst/>
              <a:ahLst/>
              <a:cxnLst/>
              <a:rect l="l" t="t" r="r" b="b"/>
              <a:pathLst>
                <a:path w="131" h="358" fill="none" extrusionOk="0">
                  <a:moveTo>
                    <a:pt x="131" y="0"/>
                  </a:moveTo>
                  <a:lnTo>
                    <a:pt x="0" y="358"/>
                  </a:lnTo>
                </a:path>
              </a:pathLst>
            </a:custGeom>
            <a:noFill/>
            <a:ln w="5650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41" name="Google Shape;1542;p47"/>
            <p:cNvSpPr/>
            <p:nvPr/>
          </p:nvSpPr>
          <p:spPr>
            <a:xfrm>
              <a:off x="7805478" y="3051529"/>
              <a:ext cx="5221" cy="12798"/>
            </a:xfrm>
            <a:custGeom>
              <a:avLst/>
              <a:gdLst/>
              <a:ahLst/>
              <a:cxnLst/>
              <a:rect l="l" t="t" r="r" b="b"/>
              <a:pathLst>
                <a:path w="132" h="346" fill="none" extrusionOk="0">
                  <a:moveTo>
                    <a:pt x="131" y="0"/>
                  </a:moveTo>
                  <a:lnTo>
                    <a:pt x="0" y="346"/>
                  </a:lnTo>
                </a:path>
              </a:pathLst>
            </a:custGeom>
            <a:noFill/>
            <a:ln w="5650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42" name="Google Shape;1543;p47"/>
            <p:cNvSpPr/>
            <p:nvPr/>
          </p:nvSpPr>
          <p:spPr>
            <a:xfrm>
              <a:off x="7713627" y="2968711"/>
              <a:ext cx="69264" cy="79341"/>
            </a:xfrm>
            <a:custGeom>
              <a:avLst/>
              <a:gdLst/>
              <a:ahLst/>
              <a:cxnLst/>
              <a:rect l="l" t="t" r="r" b="b"/>
              <a:pathLst>
                <a:path w="1751" h="2145" extrusionOk="0">
                  <a:moveTo>
                    <a:pt x="1" y="1"/>
                  </a:moveTo>
                  <a:lnTo>
                    <a:pt x="346" y="2144"/>
                  </a:lnTo>
                  <a:lnTo>
                    <a:pt x="1751" y="2144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43" name="Google Shape;1544;p47"/>
            <p:cNvSpPr/>
            <p:nvPr/>
          </p:nvSpPr>
          <p:spPr>
            <a:xfrm>
              <a:off x="7199785" y="3048015"/>
              <a:ext cx="189872" cy="58591"/>
            </a:xfrm>
            <a:custGeom>
              <a:avLst/>
              <a:gdLst/>
              <a:ahLst/>
              <a:cxnLst/>
              <a:rect l="l" t="t" r="r" b="b"/>
              <a:pathLst>
                <a:path w="4800" h="1584" extrusionOk="0">
                  <a:moveTo>
                    <a:pt x="3287" y="0"/>
                  </a:moveTo>
                  <a:lnTo>
                    <a:pt x="1" y="1072"/>
                  </a:lnTo>
                  <a:lnTo>
                    <a:pt x="1" y="1584"/>
                  </a:lnTo>
                  <a:lnTo>
                    <a:pt x="4799" y="158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545;p47"/>
            <p:cNvSpPr/>
            <p:nvPr/>
          </p:nvSpPr>
          <p:spPr>
            <a:xfrm>
              <a:off x="7269049" y="3060777"/>
              <a:ext cx="5221" cy="13242"/>
            </a:xfrm>
            <a:custGeom>
              <a:avLst/>
              <a:gdLst/>
              <a:ahLst/>
              <a:cxnLst/>
              <a:rect l="l" t="t" r="r" b="b"/>
              <a:pathLst>
                <a:path w="132" h="358" fill="none" extrusionOk="0">
                  <a:moveTo>
                    <a:pt x="0" y="0"/>
                  </a:moveTo>
                  <a:lnTo>
                    <a:pt x="131" y="358"/>
                  </a:lnTo>
                </a:path>
              </a:pathLst>
            </a:custGeom>
            <a:noFill/>
            <a:ln w="5650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45" name="Google Shape;1546;p47"/>
            <p:cNvSpPr/>
            <p:nvPr/>
          </p:nvSpPr>
          <p:spPr>
            <a:xfrm>
              <a:off x="7285505" y="3055931"/>
              <a:ext cx="5221" cy="13242"/>
            </a:xfrm>
            <a:custGeom>
              <a:avLst/>
              <a:gdLst/>
              <a:ahLst/>
              <a:cxnLst/>
              <a:rect l="l" t="t" r="r" b="b"/>
              <a:pathLst>
                <a:path w="132" h="358" fill="none" extrusionOk="0">
                  <a:moveTo>
                    <a:pt x="1" y="0"/>
                  </a:moveTo>
                  <a:lnTo>
                    <a:pt x="132" y="358"/>
                  </a:lnTo>
                </a:path>
              </a:pathLst>
            </a:custGeom>
            <a:noFill/>
            <a:ln w="5650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46" name="Google Shape;1547;p47"/>
            <p:cNvSpPr/>
            <p:nvPr/>
          </p:nvSpPr>
          <p:spPr>
            <a:xfrm>
              <a:off x="7302000" y="3051529"/>
              <a:ext cx="4747" cy="12798"/>
            </a:xfrm>
            <a:custGeom>
              <a:avLst/>
              <a:gdLst/>
              <a:ahLst/>
              <a:cxnLst/>
              <a:rect l="l" t="t" r="r" b="b"/>
              <a:pathLst>
                <a:path w="120" h="346" fill="none" extrusionOk="0">
                  <a:moveTo>
                    <a:pt x="1" y="0"/>
                  </a:moveTo>
                  <a:lnTo>
                    <a:pt x="120" y="346"/>
                  </a:lnTo>
                </a:path>
              </a:pathLst>
            </a:custGeom>
            <a:noFill/>
            <a:ln w="5650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47" name="Google Shape;1548;p47"/>
            <p:cNvSpPr/>
            <p:nvPr/>
          </p:nvSpPr>
          <p:spPr>
            <a:xfrm>
              <a:off x="7329769" y="2968711"/>
              <a:ext cx="68829" cy="79341"/>
            </a:xfrm>
            <a:custGeom>
              <a:avLst/>
              <a:gdLst/>
              <a:ahLst/>
              <a:cxnLst/>
              <a:rect l="l" t="t" r="r" b="b"/>
              <a:pathLst>
                <a:path w="1740" h="2145" extrusionOk="0">
                  <a:moveTo>
                    <a:pt x="311" y="1"/>
                  </a:moveTo>
                  <a:lnTo>
                    <a:pt x="1" y="2144"/>
                  </a:lnTo>
                  <a:lnTo>
                    <a:pt x="1394" y="2144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48" name="Google Shape;1549;p47"/>
            <p:cNvSpPr/>
            <p:nvPr/>
          </p:nvSpPr>
          <p:spPr>
            <a:xfrm>
              <a:off x="7561492" y="1762908"/>
              <a:ext cx="178559" cy="184131"/>
            </a:xfrm>
            <a:custGeom>
              <a:avLst/>
              <a:gdLst/>
              <a:ahLst/>
              <a:cxnLst/>
              <a:rect l="l" t="t" r="r" b="b"/>
              <a:pathLst>
                <a:path w="4514" h="4978" extrusionOk="0">
                  <a:moveTo>
                    <a:pt x="1191" y="1"/>
                  </a:moveTo>
                  <a:lnTo>
                    <a:pt x="1" y="1501"/>
                  </a:lnTo>
                  <a:lnTo>
                    <a:pt x="2680" y="4977"/>
                  </a:lnTo>
                  <a:lnTo>
                    <a:pt x="4513" y="3049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49" name="Google Shape;1550;p47"/>
            <p:cNvSpPr/>
            <p:nvPr/>
          </p:nvSpPr>
          <p:spPr>
            <a:xfrm>
              <a:off x="7361335" y="1731209"/>
              <a:ext cx="292997" cy="378323"/>
            </a:xfrm>
            <a:custGeom>
              <a:avLst/>
              <a:gdLst/>
              <a:ahLst/>
              <a:cxnLst/>
              <a:rect l="l" t="t" r="r" b="b"/>
              <a:pathLst>
                <a:path w="7407" h="10228" extrusionOk="0">
                  <a:moveTo>
                    <a:pt x="2656" y="0"/>
                  </a:moveTo>
                  <a:lnTo>
                    <a:pt x="1" y="1036"/>
                  </a:lnTo>
                  <a:lnTo>
                    <a:pt x="1" y="10228"/>
                  </a:lnTo>
                  <a:lnTo>
                    <a:pt x="7406" y="10228"/>
                  </a:lnTo>
                  <a:lnTo>
                    <a:pt x="6251" y="858"/>
                  </a:lnTo>
                  <a:lnTo>
                    <a:pt x="397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50" name="Google Shape;1551;p47"/>
            <p:cNvSpPr/>
            <p:nvPr/>
          </p:nvSpPr>
          <p:spPr>
            <a:xfrm>
              <a:off x="7433882" y="1654124"/>
              <a:ext cx="88568" cy="115886"/>
            </a:xfrm>
            <a:custGeom>
              <a:avLst/>
              <a:gdLst/>
              <a:ahLst/>
              <a:cxnLst/>
              <a:rect l="l" t="t" r="r" b="b"/>
              <a:pathLst>
                <a:path w="2239" h="3133" extrusionOk="0">
                  <a:moveTo>
                    <a:pt x="0" y="1"/>
                  </a:moveTo>
                  <a:lnTo>
                    <a:pt x="822" y="2620"/>
                  </a:lnTo>
                  <a:cubicBezTo>
                    <a:pt x="905" y="2918"/>
                    <a:pt x="1191" y="3132"/>
                    <a:pt x="1500" y="3132"/>
                  </a:cubicBezTo>
                  <a:cubicBezTo>
                    <a:pt x="1905" y="3132"/>
                    <a:pt x="2239" y="2787"/>
                    <a:pt x="2215" y="2382"/>
                  </a:cubicBezTo>
                  <a:lnTo>
                    <a:pt x="2179" y="12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51" name="Google Shape;1552;p47"/>
            <p:cNvSpPr/>
            <p:nvPr/>
          </p:nvSpPr>
          <p:spPr>
            <a:xfrm>
              <a:off x="7443771" y="1668660"/>
              <a:ext cx="77254" cy="63473"/>
            </a:xfrm>
            <a:custGeom>
              <a:avLst/>
              <a:gdLst/>
              <a:ahLst/>
              <a:cxnLst/>
              <a:rect l="l" t="t" r="r" b="b"/>
              <a:pathLst>
                <a:path w="1953" h="1716" extrusionOk="0">
                  <a:moveTo>
                    <a:pt x="465" y="1"/>
                  </a:moveTo>
                  <a:lnTo>
                    <a:pt x="0" y="84"/>
                  </a:lnTo>
                  <a:cubicBezTo>
                    <a:pt x="0" y="84"/>
                    <a:pt x="381" y="1608"/>
                    <a:pt x="1953" y="1715"/>
                  </a:cubicBezTo>
                  <a:lnTo>
                    <a:pt x="1929" y="834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52" name="Google Shape;1553;p47"/>
            <p:cNvSpPr/>
            <p:nvPr/>
          </p:nvSpPr>
          <p:spPr>
            <a:xfrm>
              <a:off x="7511532" y="1573525"/>
              <a:ext cx="95688" cy="78528"/>
            </a:xfrm>
            <a:custGeom>
              <a:avLst/>
              <a:gdLst/>
              <a:ahLst/>
              <a:cxnLst/>
              <a:rect l="l" t="t" r="r" b="b"/>
              <a:pathLst>
                <a:path w="2419" h="2123" extrusionOk="0">
                  <a:moveTo>
                    <a:pt x="1740" y="1"/>
                  </a:moveTo>
                  <a:cubicBezTo>
                    <a:pt x="1740" y="1"/>
                    <a:pt x="1300" y="144"/>
                    <a:pt x="1133" y="144"/>
                  </a:cubicBezTo>
                  <a:cubicBezTo>
                    <a:pt x="990" y="156"/>
                    <a:pt x="764" y="382"/>
                    <a:pt x="573" y="572"/>
                  </a:cubicBezTo>
                  <a:cubicBezTo>
                    <a:pt x="400" y="725"/>
                    <a:pt x="1" y="2123"/>
                    <a:pt x="618" y="2123"/>
                  </a:cubicBezTo>
                  <a:cubicBezTo>
                    <a:pt x="723" y="2123"/>
                    <a:pt x="857" y="2083"/>
                    <a:pt x="1026" y="1989"/>
                  </a:cubicBezTo>
                  <a:cubicBezTo>
                    <a:pt x="2419" y="1251"/>
                    <a:pt x="1740" y="1"/>
                    <a:pt x="17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53" name="Google Shape;1554;p47"/>
            <p:cNvSpPr/>
            <p:nvPr/>
          </p:nvSpPr>
          <p:spPr>
            <a:xfrm>
              <a:off x="7382063" y="1555030"/>
              <a:ext cx="64082" cy="137007"/>
            </a:xfrm>
            <a:custGeom>
              <a:avLst/>
              <a:gdLst/>
              <a:ahLst/>
              <a:cxnLst/>
              <a:rect l="l" t="t" r="r" b="b"/>
              <a:pathLst>
                <a:path w="1620" h="3704" extrusionOk="0">
                  <a:moveTo>
                    <a:pt x="1144" y="1"/>
                  </a:moveTo>
                  <a:cubicBezTo>
                    <a:pt x="1144" y="1"/>
                    <a:pt x="1" y="108"/>
                    <a:pt x="108" y="1108"/>
                  </a:cubicBezTo>
                  <a:cubicBezTo>
                    <a:pt x="251" y="2418"/>
                    <a:pt x="1620" y="3704"/>
                    <a:pt x="1620" y="3704"/>
                  </a:cubicBezTo>
                  <a:lnTo>
                    <a:pt x="1465" y="2489"/>
                  </a:lnTo>
                  <a:cubicBezTo>
                    <a:pt x="1465" y="2489"/>
                    <a:pt x="1429" y="1656"/>
                    <a:pt x="1441" y="1596"/>
                  </a:cubicBezTo>
                  <a:cubicBezTo>
                    <a:pt x="1465" y="1525"/>
                    <a:pt x="1322" y="811"/>
                    <a:pt x="1298" y="703"/>
                  </a:cubicBezTo>
                  <a:cubicBezTo>
                    <a:pt x="1286" y="596"/>
                    <a:pt x="1144" y="1"/>
                    <a:pt x="1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54" name="Google Shape;1555;p47"/>
            <p:cNvSpPr/>
            <p:nvPr/>
          </p:nvSpPr>
          <p:spPr>
            <a:xfrm>
              <a:off x="7409871" y="1576817"/>
              <a:ext cx="170529" cy="139818"/>
            </a:xfrm>
            <a:custGeom>
              <a:avLst/>
              <a:gdLst/>
              <a:ahLst/>
              <a:cxnLst/>
              <a:rect l="l" t="t" r="r" b="b"/>
              <a:pathLst>
                <a:path w="4311" h="3780" extrusionOk="0">
                  <a:moveTo>
                    <a:pt x="2841" y="1"/>
                  </a:moveTo>
                  <a:cubicBezTo>
                    <a:pt x="2404" y="1"/>
                    <a:pt x="1970" y="45"/>
                    <a:pt x="1774" y="162"/>
                  </a:cubicBezTo>
                  <a:cubicBezTo>
                    <a:pt x="1369" y="412"/>
                    <a:pt x="1072" y="1496"/>
                    <a:pt x="1072" y="1496"/>
                  </a:cubicBezTo>
                  <a:lnTo>
                    <a:pt x="953" y="1519"/>
                  </a:lnTo>
                  <a:cubicBezTo>
                    <a:pt x="941" y="1400"/>
                    <a:pt x="905" y="1245"/>
                    <a:pt x="833" y="1103"/>
                  </a:cubicBezTo>
                  <a:cubicBezTo>
                    <a:pt x="749" y="939"/>
                    <a:pt x="590" y="832"/>
                    <a:pt x="439" y="832"/>
                  </a:cubicBezTo>
                  <a:cubicBezTo>
                    <a:pt x="269" y="832"/>
                    <a:pt x="109" y="966"/>
                    <a:pt x="71" y="1305"/>
                  </a:cubicBezTo>
                  <a:cubicBezTo>
                    <a:pt x="0" y="1948"/>
                    <a:pt x="607" y="2091"/>
                    <a:pt x="607" y="2091"/>
                  </a:cubicBezTo>
                  <a:cubicBezTo>
                    <a:pt x="879" y="2905"/>
                    <a:pt x="1872" y="3779"/>
                    <a:pt x="2730" y="3779"/>
                  </a:cubicBezTo>
                  <a:cubicBezTo>
                    <a:pt x="2963" y="3779"/>
                    <a:pt x="3186" y="3715"/>
                    <a:pt x="3381" y="3567"/>
                  </a:cubicBezTo>
                  <a:cubicBezTo>
                    <a:pt x="4298" y="2912"/>
                    <a:pt x="4310" y="281"/>
                    <a:pt x="3989" y="126"/>
                  </a:cubicBezTo>
                  <a:cubicBezTo>
                    <a:pt x="3831" y="57"/>
                    <a:pt x="3334" y="1"/>
                    <a:pt x="28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55" name="Google Shape;1556;p47"/>
            <p:cNvSpPr/>
            <p:nvPr/>
          </p:nvSpPr>
          <p:spPr>
            <a:xfrm>
              <a:off x="7411730" y="1474764"/>
              <a:ext cx="199247" cy="158276"/>
            </a:xfrm>
            <a:custGeom>
              <a:avLst/>
              <a:gdLst/>
              <a:ahLst/>
              <a:cxnLst/>
              <a:rect l="l" t="t" r="r" b="b"/>
              <a:pathLst>
                <a:path w="5037" h="4279" extrusionOk="0">
                  <a:moveTo>
                    <a:pt x="2944" y="1"/>
                  </a:moveTo>
                  <a:cubicBezTo>
                    <a:pt x="2920" y="1"/>
                    <a:pt x="2895" y="2"/>
                    <a:pt x="2870" y="4"/>
                  </a:cubicBezTo>
                  <a:cubicBezTo>
                    <a:pt x="2870" y="4"/>
                    <a:pt x="3108" y="314"/>
                    <a:pt x="3013" y="540"/>
                  </a:cubicBezTo>
                  <a:cubicBezTo>
                    <a:pt x="2930" y="766"/>
                    <a:pt x="1" y="302"/>
                    <a:pt x="394" y="2159"/>
                  </a:cubicBezTo>
                  <a:lnTo>
                    <a:pt x="394" y="3588"/>
                  </a:lnTo>
                  <a:cubicBezTo>
                    <a:pt x="846" y="3635"/>
                    <a:pt x="906" y="4278"/>
                    <a:pt x="906" y="4278"/>
                  </a:cubicBezTo>
                  <a:lnTo>
                    <a:pt x="1084" y="4255"/>
                  </a:lnTo>
                  <a:cubicBezTo>
                    <a:pt x="1175" y="3732"/>
                    <a:pt x="1579" y="3183"/>
                    <a:pt x="2291" y="3183"/>
                  </a:cubicBezTo>
                  <a:cubicBezTo>
                    <a:pt x="2422" y="3183"/>
                    <a:pt x="2564" y="3202"/>
                    <a:pt x="2715" y="3242"/>
                  </a:cubicBezTo>
                  <a:cubicBezTo>
                    <a:pt x="2931" y="3302"/>
                    <a:pt x="3128" y="3330"/>
                    <a:pt x="3305" y="3330"/>
                  </a:cubicBezTo>
                  <a:cubicBezTo>
                    <a:pt x="3940" y="3330"/>
                    <a:pt x="4331" y="2979"/>
                    <a:pt x="4489" y="2504"/>
                  </a:cubicBezTo>
                  <a:cubicBezTo>
                    <a:pt x="4489" y="2504"/>
                    <a:pt x="5037" y="980"/>
                    <a:pt x="3811" y="4"/>
                  </a:cubicBezTo>
                  <a:lnTo>
                    <a:pt x="3811" y="4"/>
                  </a:lnTo>
                  <a:cubicBezTo>
                    <a:pt x="3811" y="4"/>
                    <a:pt x="3942" y="433"/>
                    <a:pt x="3834" y="742"/>
                  </a:cubicBezTo>
                  <a:cubicBezTo>
                    <a:pt x="3834" y="742"/>
                    <a:pt x="3591" y="1"/>
                    <a:pt x="29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56" name="Google Shape;1557;p47"/>
            <p:cNvSpPr/>
            <p:nvPr/>
          </p:nvSpPr>
          <p:spPr>
            <a:xfrm>
              <a:off x="7507339" y="1593351"/>
              <a:ext cx="40" cy="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C47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57" name="Google Shape;1558;p47"/>
            <p:cNvSpPr/>
            <p:nvPr/>
          </p:nvSpPr>
          <p:spPr>
            <a:xfrm>
              <a:off x="7509712" y="1548446"/>
              <a:ext cx="70688" cy="52894"/>
            </a:xfrm>
            <a:custGeom>
              <a:avLst/>
              <a:gdLst/>
              <a:ahLst/>
              <a:cxnLst/>
              <a:rect l="l" t="t" r="r" b="b"/>
              <a:pathLst>
                <a:path w="1787" h="1430" extrusionOk="0">
                  <a:moveTo>
                    <a:pt x="619" y="0"/>
                  </a:moveTo>
                  <a:cubicBezTo>
                    <a:pt x="619" y="0"/>
                    <a:pt x="834" y="227"/>
                    <a:pt x="810" y="596"/>
                  </a:cubicBezTo>
                  <a:cubicBezTo>
                    <a:pt x="776" y="961"/>
                    <a:pt x="369" y="1228"/>
                    <a:pt x="41" y="1228"/>
                  </a:cubicBezTo>
                  <a:cubicBezTo>
                    <a:pt x="27" y="1228"/>
                    <a:pt x="14" y="1228"/>
                    <a:pt x="0" y="1227"/>
                  </a:cubicBezTo>
                  <a:lnTo>
                    <a:pt x="0" y="1227"/>
                  </a:lnTo>
                  <a:cubicBezTo>
                    <a:pt x="0" y="1227"/>
                    <a:pt x="298" y="1417"/>
                    <a:pt x="798" y="1429"/>
                  </a:cubicBezTo>
                  <a:cubicBezTo>
                    <a:pt x="816" y="1430"/>
                    <a:pt x="834" y="1430"/>
                    <a:pt x="852" y="1430"/>
                  </a:cubicBezTo>
                  <a:cubicBezTo>
                    <a:pt x="1314" y="1430"/>
                    <a:pt x="1669" y="1279"/>
                    <a:pt x="1727" y="798"/>
                  </a:cubicBezTo>
                  <a:cubicBezTo>
                    <a:pt x="1786" y="274"/>
                    <a:pt x="1286" y="0"/>
                    <a:pt x="1286" y="0"/>
                  </a:cubicBezTo>
                  <a:lnTo>
                    <a:pt x="1286" y="0"/>
                  </a:lnTo>
                  <a:cubicBezTo>
                    <a:pt x="1286" y="0"/>
                    <a:pt x="1417" y="322"/>
                    <a:pt x="1369" y="477"/>
                  </a:cubicBezTo>
                  <a:cubicBezTo>
                    <a:pt x="1369" y="477"/>
                    <a:pt x="1131" y="60"/>
                    <a:pt x="61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58" name="Google Shape;1559;p47"/>
            <p:cNvSpPr/>
            <p:nvPr/>
          </p:nvSpPr>
          <p:spPr>
            <a:xfrm>
              <a:off x="7485227" y="2109495"/>
              <a:ext cx="332514" cy="875566"/>
            </a:xfrm>
            <a:custGeom>
              <a:avLst/>
              <a:gdLst/>
              <a:ahLst/>
              <a:cxnLst/>
              <a:rect l="l" t="t" r="r" b="b"/>
              <a:pathLst>
                <a:path w="8406" h="23671" extrusionOk="0">
                  <a:moveTo>
                    <a:pt x="0" y="1"/>
                  </a:moveTo>
                  <a:lnTo>
                    <a:pt x="4274" y="23670"/>
                  </a:lnTo>
                  <a:lnTo>
                    <a:pt x="8406" y="23670"/>
                  </a:lnTo>
                  <a:lnTo>
                    <a:pt x="42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59" name="Google Shape;1560;p47"/>
            <p:cNvSpPr/>
            <p:nvPr/>
          </p:nvSpPr>
          <p:spPr>
            <a:xfrm>
              <a:off x="7294484" y="2109495"/>
              <a:ext cx="222309" cy="875566"/>
            </a:xfrm>
            <a:custGeom>
              <a:avLst/>
              <a:gdLst/>
              <a:ahLst/>
              <a:cxnLst/>
              <a:rect l="l" t="t" r="r" b="b"/>
              <a:pathLst>
                <a:path w="5620" h="23671" extrusionOk="0">
                  <a:moveTo>
                    <a:pt x="1691" y="1"/>
                  </a:moveTo>
                  <a:lnTo>
                    <a:pt x="0" y="23670"/>
                  </a:lnTo>
                  <a:lnTo>
                    <a:pt x="3929" y="23670"/>
                  </a:lnTo>
                  <a:lnTo>
                    <a:pt x="56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0" name="Google Shape;1561;p47"/>
            <p:cNvSpPr/>
            <p:nvPr/>
          </p:nvSpPr>
          <p:spPr>
            <a:xfrm>
              <a:off x="7452236" y="2109495"/>
              <a:ext cx="130023" cy="167856"/>
            </a:xfrm>
            <a:custGeom>
              <a:avLst/>
              <a:gdLst/>
              <a:ahLst/>
              <a:cxnLst/>
              <a:rect l="l" t="t" r="r" b="b"/>
              <a:pathLst>
                <a:path w="3287" h="4538" extrusionOk="0">
                  <a:moveTo>
                    <a:pt x="1" y="1"/>
                  </a:moveTo>
                  <a:lnTo>
                    <a:pt x="1" y="4537"/>
                  </a:lnTo>
                  <a:lnTo>
                    <a:pt x="3287" y="4537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1" name="Google Shape;1562;p47"/>
            <p:cNvSpPr/>
            <p:nvPr/>
          </p:nvSpPr>
          <p:spPr>
            <a:xfrm>
              <a:off x="7426327" y="2135498"/>
              <a:ext cx="204904" cy="37"/>
            </a:xfrm>
            <a:custGeom>
              <a:avLst/>
              <a:gdLst/>
              <a:ahLst/>
              <a:cxnLst/>
              <a:rect l="l" t="t" r="r" b="b"/>
              <a:pathLst>
                <a:path w="5180" h="1" fill="none" extrusionOk="0">
                  <a:moveTo>
                    <a:pt x="5180" y="0"/>
                  </a:moveTo>
                  <a:lnTo>
                    <a:pt x="1" y="0"/>
                  </a:lnTo>
                </a:path>
              </a:pathLst>
            </a:custGeom>
            <a:noFill/>
            <a:ln w="3875" cap="flat" cmpd="sng">
              <a:solidFill>
                <a:schemeClr val="accen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2" name="Google Shape;1563;p47"/>
            <p:cNvSpPr/>
            <p:nvPr/>
          </p:nvSpPr>
          <p:spPr>
            <a:xfrm>
              <a:off x="7210149" y="1927176"/>
              <a:ext cx="200671" cy="268244"/>
            </a:xfrm>
            <a:custGeom>
              <a:avLst/>
              <a:gdLst/>
              <a:ahLst/>
              <a:cxnLst/>
              <a:rect l="l" t="t" r="r" b="b"/>
              <a:pathLst>
                <a:path w="5073" h="7252" extrusionOk="0">
                  <a:moveTo>
                    <a:pt x="1310" y="1"/>
                  </a:moveTo>
                  <a:lnTo>
                    <a:pt x="287" y="1727"/>
                  </a:lnTo>
                  <a:cubicBezTo>
                    <a:pt x="1" y="2203"/>
                    <a:pt x="60" y="2799"/>
                    <a:pt x="453" y="3203"/>
                  </a:cubicBezTo>
                  <a:lnTo>
                    <a:pt x="4061" y="7252"/>
                  </a:lnTo>
                  <a:lnTo>
                    <a:pt x="5073" y="6156"/>
                  </a:lnTo>
                  <a:lnTo>
                    <a:pt x="2323" y="2549"/>
                  </a:lnTo>
                  <a:cubicBezTo>
                    <a:pt x="2203" y="2382"/>
                    <a:pt x="2192" y="2168"/>
                    <a:pt x="2299" y="1989"/>
                  </a:cubicBezTo>
                  <a:lnTo>
                    <a:pt x="2977" y="894"/>
                  </a:lnTo>
                  <a:lnTo>
                    <a:pt x="1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3" name="Google Shape;1564;p47"/>
            <p:cNvSpPr/>
            <p:nvPr/>
          </p:nvSpPr>
          <p:spPr>
            <a:xfrm>
              <a:off x="7370749" y="2139456"/>
              <a:ext cx="40071" cy="55520"/>
            </a:xfrm>
            <a:custGeom>
              <a:avLst/>
              <a:gdLst/>
              <a:ahLst/>
              <a:cxnLst/>
              <a:rect l="l" t="t" r="r" b="b"/>
              <a:pathLst>
                <a:path w="1013" h="1501" extrusionOk="0">
                  <a:moveTo>
                    <a:pt x="703" y="0"/>
                  </a:moveTo>
                  <a:lnTo>
                    <a:pt x="1" y="1501"/>
                  </a:lnTo>
                  <a:lnTo>
                    <a:pt x="1013" y="393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4" name="Google Shape;1565;p47"/>
            <p:cNvSpPr/>
            <p:nvPr/>
          </p:nvSpPr>
          <p:spPr>
            <a:xfrm>
              <a:off x="7261968" y="1926732"/>
              <a:ext cx="65981" cy="62141"/>
            </a:xfrm>
            <a:custGeom>
              <a:avLst/>
              <a:gdLst/>
              <a:ahLst/>
              <a:cxnLst/>
              <a:rect l="l" t="t" r="r" b="b"/>
              <a:pathLst>
                <a:path w="1668" h="1680" extrusionOk="0">
                  <a:moveTo>
                    <a:pt x="0" y="1"/>
                  </a:moveTo>
                  <a:lnTo>
                    <a:pt x="1179" y="1680"/>
                  </a:lnTo>
                  <a:lnTo>
                    <a:pt x="1667" y="9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5" name="Google Shape;1566;p47"/>
            <p:cNvSpPr/>
            <p:nvPr/>
          </p:nvSpPr>
          <p:spPr>
            <a:xfrm>
              <a:off x="7251604" y="1769529"/>
              <a:ext cx="109770" cy="200850"/>
            </a:xfrm>
            <a:custGeom>
              <a:avLst/>
              <a:gdLst/>
              <a:ahLst/>
              <a:cxnLst/>
              <a:rect l="l" t="t" r="r" b="b"/>
              <a:pathLst>
                <a:path w="2775" h="5430" extrusionOk="0">
                  <a:moveTo>
                    <a:pt x="2775" y="0"/>
                  </a:moveTo>
                  <a:lnTo>
                    <a:pt x="1" y="4072"/>
                  </a:lnTo>
                  <a:lnTo>
                    <a:pt x="2048" y="5429"/>
                  </a:lnTo>
                  <a:lnTo>
                    <a:pt x="2775" y="4072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6" name="Google Shape;1567;p47"/>
            <p:cNvSpPr/>
            <p:nvPr/>
          </p:nvSpPr>
          <p:spPr>
            <a:xfrm>
              <a:off x="7366042" y="2146077"/>
              <a:ext cx="55142" cy="55964"/>
            </a:xfrm>
            <a:custGeom>
              <a:avLst/>
              <a:gdLst/>
              <a:ahLst/>
              <a:cxnLst/>
              <a:rect l="l" t="t" r="r" b="b"/>
              <a:pathLst>
                <a:path w="1394" h="1513" fill="none" extrusionOk="0">
                  <a:moveTo>
                    <a:pt x="1394" y="0"/>
                  </a:moveTo>
                  <a:lnTo>
                    <a:pt x="1" y="1512"/>
                  </a:lnTo>
                </a:path>
              </a:pathLst>
            </a:custGeom>
            <a:noFill/>
            <a:ln w="3875" cap="flat" cmpd="sng">
              <a:solidFill>
                <a:schemeClr val="accen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7" name="Google Shape;1568;p47"/>
            <p:cNvSpPr/>
            <p:nvPr/>
          </p:nvSpPr>
          <p:spPr>
            <a:xfrm>
              <a:off x="7608604" y="2150922"/>
              <a:ext cx="46202" cy="47161"/>
            </a:xfrm>
            <a:custGeom>
              <a:avLst/>
              <a:gdLst/>
              <a:ahLst/>
              <a:cxnLst/>
              <a:rect l="l" t="t" r="r" b="b"/>
              <a:pathLst>
                <a:path w="1168" h="1275" fill="none" extrusionOk="0">
                  <a:moveTo>
                    <a:pt x="0" y="0"/>
                  </a:moveTo>
                  <a:lnTo>
                    <a:pt x="1167" y="1274"/>
                  </a:lnTo>
                </a:path>
              </a:pathLst>
            </a:custGeom>
            <a:noFill/>
            <a:ln w="3875" cap="flat" cmpd="sng">
              <a:solidFill>
                <a:schemeClr val="accen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8" name="Google Shape;1569;p47"/>
            <p:cNvSpPr/>
            <p:nvPr/>
          </p:nvSpPr>
          <p:spPr>
            <a:xfrm>
              <a:off x="7494166" y="2160169"/>
              <a:ext cx="41020" cy="98687"/>
            </a:xfrm>
            <a:custGeom>
              <a:avLst/>
              <a:gdLst/>
              <a:ahLst/>
              <a:cxnLst/>
              <a:rect l="l" t="t" r="r" b="b"/>
              <a:pathLst>
                <a:path w="1037" h="2668" fill="none" extrusionOk="0">
                  <a:moveTo>
                    <a:pt x="1036" y="0"/>
                  </a:moveTo>
                  <a:lnTo>
                    <a:pt x="1036" y="2667"/>
                  </a:lnTo>
                  <a:lnTo>
                    <a:pt x="0" y="2667"/>
                  </a:lnTo>
                </a:path>
              </a:pathLst>
            </a:custGeom>
            <a:noFill/>
            <a:ln w="3875" cap="flat" cmpd="sng">
              <a:solidFill>
                <a:schemeClr val="accen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9" name="Google Shape;1570;p47"/>
            <p:cNvSpPr/>
            <p:nvPr/>
          </p:nvSpPr>
          <p:spPr>
            <a:xfrm>
              <a:off x="7511571" y="2109495"/>
              <a:ext cx="52334" cy="26040"/>
            </a:xfrm>
            <a:custGeom>
              <a:avLst/>
              <a:gdLst/>
              <a:ahLst/>
              <a:cxnLst/>
              <a:rect l="l" t="t" r="r" b="b"/>
              <a:pathLst>
                <a:path w="1323" h="704" fill="none" extrusionOk="0">
                  <a:moveTo>
                    <a:pt x="1" y="1"/>
                  </a:moveTo>
                  <a:lnTo>
                    <a:pt x="1322" y="1"/>
                  </a:lnTo>
                  <a:lnTo>
                    <a:pt x="1322" y="703"/>
                  </a:lnTo>
                  <a:lnTo>
                    <a:pt x="1" y="703"/>
                  </a:lnTo>
                  <a:close/>
                </a:path>
              </a:pathLst>
            </a:custGeom>
            <a:noFill/>
            <a:ln w="3875" cap="rnd" cmpd="sng">
              <a:solidFill>
                <a:schemeClr val="accen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70" name="Google Shape;1571;p47"/>
            <p:cNvSpPr/>
            <p:nvPr/>
          </p:nvSpPr>
          <p:spPr>
            <a:xfrm>
              <a:off x="7704213" y="2520849"/>
              <a:ext cx="18869" cy="88995"/>
            </a:xfrm>
            <a:custGeom>
              <a:avLst/>
              <a:gdLst/>
              <a:ahLst/>
              <a:cxnLst/>
              <a:rect l="l" t="t" r="r" b="b"/>
              <a:pathLst>
                <a:path w="477" h="2406" fill="none" extrusionOk="0">
                  <a:moveTo>
                    <a:pt x="0" y="0"/>
                  </a:moveTo>
                  <a:cubicBezTo>
                    <a:pt x="0" y="0"/>
                    <a:pt x="465" y="1155"/>
                    <a:pt x="477" y="2405"/>
                  </a:cubicBezTo>
                </a:path>
              </a:pathLst>
            </a:custGeom>
            <a:noFill/>
            <a:ln w="3875" cap="flat" cmpd="sng">
              <a:solidFill>
                <a:schemeClr val="accen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71" name="Google Shape;1572;p47"/>
            <p:cNvSpPr/>
            <p:nvPr/>
          </p:nvSpPr>
          <p:spPr>
            <a:xfrm>
              <a:off x="7664656" y="2957282"/>
              <a:ext cx="127650" cy="37"/>
            </a:xfrm>
            <a:custGeom>
              <a:avLst/>
              <a:gdLst/>
              <a:ahLst/>
              <a:cxnLst/>
              <a:rect l="l" t="t" r="r" b="b"/>
              <a:pathLst>
                <a:path w="3227" h="1" fill="none" extrusionOk="0">
                  <a:moveTo>
                    <a:pt x="3227" y="0"/>
                  </a:moveTo>
                  <a:lnTo>
                    <a:pt x="0" y="0"/>
                  </a:lnTo>
                </a:path>
              </a:pathLst>
            </a:custGeom>
            <a:noFill/>
            <a:ln w="3875" cap="flat" cmpd="sng">
              <a:solidFill>
                <a:schemeClr val="accen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72" name="Google Shape;1573;p47"/>
            <p:cNvSpPr/>
            <p:nvPr/>
          </p:nvSpPr>
          <p:spPr>
            <a:xfrm>
              <a:off x="7313313" y="2957282"/>
              <a:ext cx="124841" cy="37"/>
            </a:xfrm>
            <a:custGeom>
              <a:avLst/>
              <a:gdLst/>
              <a:ahLst/>
              <a:cxnLst/>
              <a:rect l="l" t="t" r="r" b="b"/>
              <a:pathLst>
                <a:path w="3156" h="1" fill="none" extrusionOk="0">
                  <a:moveTo>
                    <a:pt x="3155" y="0"/>
                  </a:moveTo>
                  <a:lnTo>
                    <a:pt x="0" y="0"/>
                  </a:lnTo>
                </a:path>
              </a:pathLst>
            </a:custGeom>
            <a:noFill/>
            <a:ln w="3875" cap="flat" cmpd="sng">
              <a:solidFill>
                <a:schemeClr val="accen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73" name="Google Shape;1574;p47"/>
            <p:cNvSpPr/>
            <p:nvPr/>
          </p:nvSpPr>
          <p:spPr>
            <a:xfrm>
              <a:off x="7341556" y="2530540"/>
              <a:ext cx="9454" cy="80192"/>
            </a:xfrm>
            <a:custGeom>
              <a:avLst/>
              <a:gdLst/>
              <a:ahLst/>
              <a:cxnLst/>
              <a:rect l="l" t="t" r="r" b="b"/>
              <a:pathLst>
                <a:path w="239" h="2168" fill="none" extrusionOk="0">
                  <a:moveTo>
                    <a:pt x="239" y="0"/>
                  </a:moveTo>
                  <a:cubicBezTo>
                    <a:pt x="239" y="0"/>
                    <a:pt x="24" y="834"/>
                    <a:pt x="1" y="2167"/>
                  </a:cubicBezTo>
                </a:path>
              </a:pathLst>
            </a:custGeom>
            <a:noFill/>
            <a:ln w="3875" cap="flat" cmpd="sng">
              <a:solidFill>
                <a:schemeClr val="accen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74" name="Google Shape;1575;p47"/>
            <p:cNvSpPr/>
            <p:nvPr/>
          </p:nvSpPr>
          <p:spPr>
            <a:xfrm>
              <a:off x="7399032" y="1836886"/>
              <a:ext cx="50910" cy="54670"/>
            </a:xfrm>
            <a:custGeom>
              <a:avLst/>
              <a:gdLst/>
              <a:ahLst/>
              <a:cxnLst/>
              <a:rect l="l" t="t" r="r" b="b"/>
              <a:pathLst>
                <a:path w="1287" h="1478" extrusionOk="0">
                  <a:moveTo>
                    <a:pt x="0" y="1"/>
                  </a:moveTo>
                  <a:lnTo>
                    <a:pt x="167" y="1477"/>
                  </a:lnTo>
                  <a:lnTo>
                    <a:pt x="1072" y="1477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75" name="Google Shape;1576;p47"/>
            <p:cNvSpPr/>
            <p:nvPr/>
          </p:nvSpPr>
          <p:spPr>
            <a:xfrm>
              <a:off x="7741871" y="1620242"/>
              <a:ext cx="58940" cy="15868"/>
            </a:xfrm>
            <a:custGeom>
              <a:avLst/>
              <a:gdLst/>
              <a:ahLst/>
              <a:cxnLst/>
              <a:rect l="l" t="t" r="r" b="b"/>
              <a:pathLst>
                <a:path w="1490" h="429" extrusionOk="0">
                  <a:moveTo>
                    <a:pt x="1489" y="42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76" name="Google Shape;1577;p47"/>
            <p:cNvSpPr/>
            <p:nvPr/>
          </p:nvSpPr>
          <p:spPr>
            <a:xfrm>
              <a:off x="7741871" y="1620242"/>
              <a:ext cx="58940" cy="15868"/>
            </a:xfrm>
            <a:custGeom>
              <a:avLst/>
              <a:gdLst/>
              <a:ahLst/>
              <a:cxnLst/>
              <a:rect l="l" t="t" r="r" b="b"/>
              <a:pathLst>
                <a:path w="1490" h="429" fill="none" extrusionOk="0">
                  <a:moveTo>
                    <a:pt x="1489" y="429"/>
                  </a:moveTo>
                  <a:lnTo>
                    <a:pt x="1" y="0"/>
                  </a:lnTo>
                </a:path>
              </a:pathLst>
            </a:custGeom>
            <a:noFill/>
            <a:ln w="3875" cap="flat" cmpd="sng">
              <a:solidFill>
                <a:schemeClr val="accen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77" name="Google Shape;1578;p47"/>
            <p:cNvSpPr/>
            <p:nvPr/>
          </p:nvSpPr>
          <p:spPr>
            <a:xfrm>
              <a:off x="7789458" y="1594238"/>
              <a:ext cx="18869" cy="32624"/>
            </a:xfrm>
            <a:custGeom>
              <a:avLst/>
              <a:gdLst/>
              <a:ahLst/>
              <a:cxnLst/>
              <a:rect l="l" t="t" r="r" b="b"/>
              <a:pathLst>
                <a:path w="477" h="882" extrusionOk="0">
                  <a:moveTo>
                    <a:pt x="477" y="882"/>
                  </a:moveTo>
                  <a:lnTo>
                    <a:pt x="0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78" name="Google Shape;1579;p47"/>
            <p:cNvSpPr/>
            <p:nvPr/>
          </p:nvSpPr>
          <p:spPr>
            <a:xfrm>
              <a:off x="7789458" y="1594238"/>
              <a:ext cx="18869" cy="32624"/>
            </a:xfrm>
            <a:custGeom>
              <a:avLst/>
              <a:gdLst/>
              <a:ahLst/>
              <a:cxnLst/>
              <a:rect l="l" t="t" r="r" b="b"/>
              <a:pathLst>
                <a:path w="477" h="882" fill="none" extrusionOk="0">
                  <a:moveTo>
                    <a:pt x="477" y="882"/>
                  </a:moveTo>
                  <a:lnTo>
                    <a:pt x="0" y="1"/>
                  </a:lnTo>
                </a:path>
              </a:pathLst>
            </a:custGeom>
            <a:noFill/>
            <a:ln w="3875" cap="flat" cmpd="sng">
              <a:solidFill>
                <a:schemeClr val="accen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79" name="Google Shape;1580;p47"/>
            <p:cNvSpPr/>
            <p:nvPr/>
          </p:nvSpPr>
          <p:spPr>
            <a:xfrm>
              <a:off x="7766831" y="1647983"/>
              <a:ext cx="34929" cy="18088"/>
            </a:xfrm>
            <a:custGeom>
              <a:avLst/>
              <a:gdLst/>
              <a:ahLst/>
              <a:cxnLst/>
              <a:rect l="l" t="t" r="r" b="b"/>
              <a:pathLst>
                <a:path w="883" h="489" extrusionOk="0">
                  <a:moveTo>
                    <a:pt x="882" y="0"/>
                  </a:moveTo>
                  <a:lnTo>
                    <a:pt x="1" y="4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0" name="Google Shape;1581;p47"/>
            <p:cNvSpPr/>
            <p:nvPr/>
          </p:nvSpPr>
          <p:spPr>
            <a:xfrm>
              <a:off x="7766831" y="1647983"/>
              <a:ext cx="34929" cy="18088"/>
            </a:xfrm>
            <a:custGeom>
              <a:avLst/>
              <a:gdLst/>
              <a:ahLst/>
              <a:cxnLst/>
              <a:rect l="l" t="t" r="r" b="b"/>
              <a:pathLst>
                <a:path w="883" h="489" fill="none" extrusionOk="0">
                  <a:moveTo>
                    <a:pt x="882" y="0"/>
                  </a:moveTo>
                  <a:lnTo>
                    <a:pt x="1" y="488"/>
                  </a:lnTo>
                </a:path>
              </a:pathLst>
            </a:custGeom>
            <a:noFill/>
            <a:ln w="3875" cap="flat" cmpd="sng">
              <a:solidFill>
                <a:schemeClr val="accen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sp>
        <p:nvSpPr>
          <p:cNvPr id="183" name="Rectangle 182"/>
          <p:cNvSpPr/>
          <p:nvPr/>
        </p:nvSpPr>
        <p:spPr>
          <a:xfrm>
            <a:off x="0" y="339502"/>
            <a:ext cx="3331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Clr>
                <a:srgbClr val="434343"/>
              </a:buClr>
              <a:buSzPts val="2800"/>
            </a:pPr>
            <a:r>
              <a:rPr lang="en-US" sz="2000" b="1" dirty="0">
                <a:solidFill>
                  <a:srgbClr val="002060"/>
                </a:solidFill>
                <a:latin typeface="Monotype Corsiva" pitchFamily="66" charset="0"/>
                <a:ea typeface="Saira Condensed"/>
                <a:cs typeface="Saira Condensed"/>
                <a:sym typeface="Saira Condensed"/>
              </a:rPr>
              <a:t>Analyse des Besoins et Conception</a:t>
            </a:r>
            <a:endParaRPr lang="fr-FR" sz="2000" b="1" dirty="0">
              <a:solidFill>
                <a:srgbClr val="002060"/>
              </a:solidFill>
              <a:latin typeface="Monotype Corsiva" pitchFamily="66" charset="0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923928" y="627534"/>
            <a:ext cx="2206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Les Besoins Fonctionnels: </a:t>
            </a:r>
            <a:endParaRPr lang="fr-FR" b="1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2" grpId="0" animBg="1"/>
      <p:bldP spid="1486" grpId="0" animBg="1"/>
      <p:bldP spid="1489" grpId="0" animBg="1"/>
      <p:bldP spid="1490" grpId="0" animBg="1"/>
      <p:bldP spid="1491" grpId="0" animBg="1"/>
      <p:bldP spid="1492" grpId="0" build="p"/>
      <p:bldP spid="1493" grpId="0"/>
      <p:bldP spid="1494" grpId="0" build="p"/>
      <p:bldP spid="1496" grpId="0" build="p"/>
      <p:bldP spid="1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36"/>
          <p:cNvSpPr txBox="1"/>
          <p:nvPr/>
        </p:nvSpPr>
        <p:spPr>
          <a:xfrm>
            <a:off x="1886591" y="1247247"/>
            <a:ext cx="180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rgbClr val="434343"/>
              </a:buClr>
              <a:buSzPts val="2800"/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ea typeface="Saira Condensed"/>
                <a:cs typeface="Times New Roman" pitchFamily="18" charset="0"/>
                <a:sym typeface="Saira Condensed"/>
              </a:rPr>
              <a:t>Sécurité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ea typeface="Saira Condensed"/>
              <a:cs typeface="Times New Roman" pitchFamily="18" charset="0"/>
              <a:sym typeface="Quattrocento"/>
            </a:endParaRPr>
          </a:p>
        </p:txBody>
      </p:sp>
      <p:sp>
        <p:nvSpPr>
          <p:cNvPr id="1889" name="Google Shape;1889;p36"/>
          <p:cNvSpPr txBox="1"/>
          <p:nvPr/>
        </p:nvSpPr>
        <p:spPr>
          <a:xfrm>
            <a:off x="5577543" y="3515342"/>
            <a:ext cx="1906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rgbClr val="434343"/>
              </a:buClr>
              <a:buSzPts val="2800"/>
            </a:pPr>
            <a:r>
              <a:rPr lang="es" sz="1800" b="1" dirty="0">
                <a:solidFill>
                  <a:srgbClr val="434343"/>
                </a:solidFill>
                <a:latin typeface="Times New Roman" pitchFamily="18" charset="0"/>
                <a:ea typeface="Saira Condensed"/>
                <a:cs typeface="Times New Roman" pitchFamily="18" charset="0"/>
                <a:sym typeface="Quattrocento"/>
              </a:rPr>
              <a:t>E</a:t>
            </a:r>
            <a:r>
              <a:rPr lang="en-US" sz="1800" b="1" dirty="0">
                <a:solidFill>
                  <a:srgbClr val="434343"/>
                </a:solidFill>
                <a:latin typeface="Times New Roman" pitchFamily="18" charset="0"/>
                <a:ea typeface="Saira Condensed"/>
                <a:cs typeface="Times New Roman" pitchFamily="18" charset="0"/>
                <a:sym typeface="Saira Condensed"/>
              </a:rPr>
              <a:t>xtensibilité</a:t>
            </a:r>
            <a:endParaRPr lang="en-US" sz="1800" b="1" dirty="0">
              <a:solidFill>
                <a:srgbClr val="434343"/>
              </a:solidFill>
              <a:latin typeface="Times New Roman" pitchFamily="18" charset="0"/>
              <a:ea typeface="Saira Condensed"/>
              <a:cs typeface="Times New Roman" pitchFamily="18" charset="0"/>
              <a:sym typeface="Quattrocento"/>
            </a:endParaRPr>
          </a:p>
        </p:txBody>
      </p:sp>
      <p:sp>
        <p:nvSpPr>
          <p:cNvPr id="1890" name="Google Shape;1890;p36"/>
          <p:cNvSpPr txBox="1"/>
          <p:nvPr/>
        </p:nvSpPr>
        <p:spPr>
          <a:xfrm>
            <a:off x="3133395" y="3515342"/>
            <a:ext cx="180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rgbClr val="434343"/>
              </a:buClr>
              <a:buSzPts val="2800"/>
            </a:pPr>
            <a:r>
              <a:rPr lang="en-US" sz="1800" b="1" dirty="0">
                <a:solidFill>
                  <a:srgbClr val="434343"/>
                </a:solidFill>
                <a:latin typeface="Times New Roman" pitchFamily="18" charset="0"/>
                <a:ea typeface="Saira Condensed"/>
                <a:cs typeface="Times New Roman" pitchFamily="18" charset="0"/>
                <a:sym typeface="Saira Condensed"/>
              </a:rPr>
              <a:t>Integrité</a:t>
            </a:r>
            <a:endParaRPr lang="en-US" sz="1800" b="1" dirty="0">
              <a:solidFill>
                <a:srgbClr val="434343"/>
              </a:solidFill>
              <a:latin typeface="Times New Roman" pitchFamily="18" charset="0"/>
              <a:ea typeface="Saira Condensed"/>
              <a:cs typeface="Times New Roman" pitchFamily="18" charset="0"/>
              <a:sym typeface="Quattrocento"/>
            </a:endParaRPr>
          </a:p>
        </p:txBody>
      </p:sp>
      <p:sp>
        <p:nvSpPr>
          <p:cNvPr id="1891" name="Google Shape;1891;p36"/>
          <p:cNvSpPr txBox="1"/>
          <p:nvPr/>
        </p:nvSpPr>
        <p:spPr>
          <a:xfrm>
            <a:off x="4330399" y="998309"/>
            <a:ext cx="1906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rgbClr val="434343"/>
              </a:buClr>
              <a:buSzPts val="2800"/>
            </a:pPr>
            <a:r>
              <a:rPr lang="en-US" sz="1800" b="1" dirty="0">
                <a:solidFill>
                  <a:srgbClr val="434343"/>
                </a:solidFill>
                <a:latin typeface="Times New Roman" pitchFamily="18" charset="0"/>
                <a:ea typeface="Saira Condensed"/>
                <a:cs typeface="Times New Roman" pitchFamily="18" charset="0"/>
                <a:sym typeface="Saira Condensed"/>
              </a:rPr>
              <a:t>Performance</a:t>
            </a:r>
            <a:endParaRPr lang="en-US" sz="1800" b="1" dirty="0">
              <a:solidFill>
                <a:srgbClr val="434343"/>
              </a:solidFill>
              <a:latin typeface="Times New Roman" pitchFamily="18" charset="0"/>
              <a:ea typeface="Saira Condensed"/>
              <a:cs typeface="Times New Roman" pitchFamily="18" charset="0"/>
              <a:sym typeface="Quattrocento"/>
            </a:endParaRPr>
          </a:p>
        </p:txBody>
      </p:sp>
      <p:sp>
        <p:nvSpPr>
          <p:cNvPr id="1892" name="Google Shape;1892;p36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11</a:t>
            </a:r>
            <a:endParaRPr dirty="0"/>
          </a:p>
        </p:txBody>
      </p:sp>
      <p:sp>
        <p:nvSpPr>
          <p:cNvPr id="1893" name="Google Shape;1893;p36"/>
          <p:cNvSpPr/>
          <p:nvPr/>
        </p:nvSpPr>
        <p:spPr>
          <a:xfrm>
            <a:off x="1601150" y="1589575"/>
            <a:ext cx="6003346" cy="1964362"/>
          </a:xfrm>
          <a:custGeom>
            <a:avLst/>
            <a:gdLst/>
            <a:ahLst/>
            <a:cxnLst/>
            <a:rect l="l" t="t" r="r" b="b"/>
            <a:pathLst>
              <a:path w="114067" h="37324" extrusionOk="0">
                <a:moveTo>
                  <a:pt x="69965" y="0"/>
                </a:moveTo>
                <a:cubicBezTo>
                  <a:pt x="69829" y="0"/>
                  <a:pt x="69704" y="84"/>
                  <a:pt x="69610" y="261"/>
                </a:cubicBezTo>
                <a:lnTo>
                  <a:pt x="62008" y="20941"/>
                </a:lnTo>
                <a:lnTo>
                  <a:pt x="53968" y="20993"/>
                </a:lnTo>
                <a:cubicBezTo>
                  <a:pt x="53842" y="20993"/>
                  <a:pt x="53707" y="21076"/>
                  <a:pt x="53665" y="21160"/>
                </a:cubicBezTo>
                <a:lnTo>
                  <a:pt x="46282" y="34373"/>
                </a:lnTo>
                <a:lnTo>
                  <a:pt x="38888" y="21160"/>
                </a:lnTo>
                <a:cubicBezTo>
                  <a:pt x="38805" y="21076"/>
                  <a:pt x="38721" y="20993"/>
                  <a:pt x="38586" y="20993"/>
                </a:cubicBezTo>
                <a:lnTo>
                  <a:pt x="30504" y="20941"/>
                </a:lnTo>
                <a:lnTo>
                  <a:pt x="22901" y="5215"/>
                </a:lnTo>
                <a:cubicBezTo>
                  <a:pt x="22860" y="5131"/>
                  <a:pt x="22724" y="5037"/>
                  <a:pt x="22557" y="5037"/>
                </a:cubicBezTo>
                <a:cubicBezTo>
                  <a:pt x="22422" y="5037"/>
                  <a:pt x="22296" y="5131"/>
                  <a:pt x="22255" y="5215"/>
                </a:cubicBezTo>
                <a:lnTo>
                  <a:pt x="14642" y="20597"/>
                </a:lnTo>
                <a:lnTo>
                  <a:pt x="355" y="20597"/>
                </a:lnTo>
                <a:cubicBezTo>
                  <a:pt x="136" y="20597"/>
                  <a:pt x="0" y="20774"/>
                  <a:pt x="0" y="20993"/>
                </a:cubicBezTo>
                <a:cubicBezTo>
                  <a:pt x="0" y="21201"/>
                  <a:pt x="136" y="21337"/>
                  <a:pt x="355" y="21337"/>
                </a:cubicBezTo>
                <a:lnTo>
                  <a:pt x="14861" y="21337"/>
                </a:lnTo>
                <a:cubicBezTo>
                  <a:pt x="14996" y="21337"/>
                  <a:pt x="15122" y="21295"/>
                  <a:pt x="15215" y="21160"/>
                </a:cubicBezTo>
                <a:lnTo>
                  <a:pt x="22557" y="6216"/>
                </a:lnTo>
                <a:lnTo>
                  <a:pt x="29940" y="21462"/>
                </a:lnTo>
                <a:cubicBezTo>
                  <a:pt x="30024" y="21598"/>
                  <a:pt x="30159" y="21681"/>
                  <a:pt x="30285" y="21681"/>
                </a:cubicBezTo>
                <a:lnTo>
                  <a:pt x="38367" y="21723"/>
                </a:lnTo>
                <a:lnTo>
                  <a:pt x="45979" y="35332"/>
                </a:lnTo>
                <a:cubicBezTo>
                  <a:pt x="46021" y="35415"/>
                  <a:pt x="46146" y="35499"/>
                  <a:pt x="46282" y="35499"/>
                </a:cubicBezTo>
                <a:cubicBezTo>
                  <a:pt x="46407" y="35499"/>
                  <a:pt x="46543" y="35415"/>
                  <a:pt x="46584" y="35332"/>
                </a:cubicBezTo>
                <a:lnTo>
                  <a:pt x="54187" y="21723"/>
                </a:lnTo>
                <a:lnTo>
                  <a:pt x="62269" y="21681"/>
                </a:lnTo>
                <a:cubicBezTo>
                  <a:pt x="62446" y="21681"/>
                  <a:pt x="62571" y="21556"/>
                  <a:pt x="62613" y="21420"/>
                </a:cubicBezTo>
                <a:lnTo>
                  <a:pt x="69965" y="1440"/>
                </a:lnTo>
                <a:lnTo>
                  <a:pt x="77348" y="21420"/>
                </a:lnTo>
                <a:cubicBezTo>
                  <a:pt x="77390" y="21556"/>
                  <a:pt x="77525" y="21681"/>
                  <a:pt x="77692" y="21681"/>
                </a:cubicBezTo>
                <a:lnTo>
                  <a:pt x="85733" y="21723"/>
                </a:lnTo>
                <a:lnTo>
                  <a:pt x="93335" y="37105"/>
                </a:lnTo>
                <a:cubicBezTo>
                  <a:pt x="93429" y="37240"/>
                  <a:pt x="93554" y="37324"/>
                  <a:pt x="93690" y="37324"/>
                </a:cubicBezTo>
                <a:cubicBezTo>
                  <a:pt x="93815" y="37324"/>
                  <a:pt x="93950" y="37240"/>
                  <a:pt x="93992" y="37105"/>
                </a:cubicBezTo>
                <a:lnTo>
                  <a:pt x="101636" y="21723"/>
                </a:lnTo>
                <a:lnTo>
                  <a:pt x="113712" y="21681"/>
                </a:lnTo>
                <a:cubicBezTo>
                  <a:pt x="113889" y="21681"/>
                  <a:pt x="114067" y="21556"/>
                  <a:pt x="114067" y="21337"/>
                </a:cubicBezTo>
                <a:cubicBezTo>
                  <a:pt x="114067" y="21118"/>
                  <a:pt x="113889" y="20941"/>
                  <a:pt x="113712" y="20941"/>
                </a:cubicBezTo>
                <a:lnTo>
                  <a:pt x="101375" y="20993"/>
                </a:lnTo>
                <a:cubicBezTo>
                  <a:pt x="101250" y="20993"/>
                  <a:pt x="101115" y="21076"/>
                  <a:pt x="101073" y="21201"/>
                </a:cubicBezTo>
                <a:lnTo>
                  <a:pt x="93690" y="36114"/>
                </a:lnTo>
                <a:lnTo>
                  <a:pt x="86296" y="21201"/>
                </a:lnTo>
                <a:cubicBezTo>
                  <a:pt x="86254" y="21076"/>
                  <a:pt x="86129" y="20993"/>
                  <a:pt x="85993" y="20993"/>
                </a:cubicBezTo>
                <a:lnTo>
                  <a:pt x="77953" y="20941"/>
                </a:lnTo>
                <a:lnTo>
                  <a:pt x="70309" y="261"/>
                </a:lnTo>
                <a:cubicBezTo>
                  <a:pt x="70267" y="84"/>
                  <a:pt x="70132" y="0"/>
                  <a:pt x="69965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899" name="Google Shape;1899;p36"/>
          <p:cNvCxnSpPr/>
          <p:nvPr/>
        </p:nvCxnSpPr>
        <p:spPr>
          <a:xfrm rot="10800000">
            <a:off x="1995075" y="2370975"/>
            <a:ext cx="7902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904" name="Google Shape;1904;p36"/>
          <p:cNvCxnSpPr/>
          <p:nvPr/>
        </p:nvCxnSpPr>
        <p:spPr>
          <a:xfrm rot="10800000">
            <a:off x="4536050" y="2370975"/>
            <a:ext cx="7902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905" name="Google Shape;1905;p36"/>
          <p:cNvGrpSpPr/>
          <p:nvPr/>
        </p:nvGrpSpPr>
        <p:grpSpPr>
          <a:xfrm>
            <a:off x="3036620" y="3051055"/>
            <a:ext cx="1020348" cy="33770"/>
            <a:chOff x="2418377" y="3051055"/>
            <a:chExt cx="1020348" cy="33770"/>
          </a:xfrm>
        </p:grpSpPr>
        <p:sp>
          <p:nvSpPr>
            <p:cNvPr id="1908" name="Google Shape;1908;p36"/>
            <p:cNvSpPr/>
            <p:nvPr/>
          </p:nvSpPr>
          <p:spPr>
            <a:xfrm>
              <a:off x="2418377" y="3051055"/>
              <a:ext cx="19619" cy="19619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909" name="Google Shape;1909;p36"/>
            <p:cNvCxnSpPr/>
            <p:nvPr/>
          </p:nvCxnSpPr>
          <p:spPr>
            <a:xfrm rot="10800000">
              <a:off x="2648525" y="3084825"/>
              <a:ext cx="7902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cxnSp>
        <p:nvCxnSpPr>
          <p:cNvPr id="1916" name="Google Shape;1916;p36"/>
          <p:cNvCxnSpPr/>
          <p:nvPr/>
        </p:nvCxnSpPr>
        <p:spPr>
          <a:xfrm rot="10800000">
            <a:off x="5765666" y="3084825"/>
            <a:ext cx="7902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3398105" y="519610"/>
            <a:ext cx="26148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/>
            <a:r>
              <a:rPr lang="en-US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Les Besoins Non  Fonctionnels: </a:t>
            </a:r>
            <a:endParaRPr lang="fr-FR" b="1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9154" name="Picture 2" descr="C:\Users\amal\Downloads\150432170_770510050544023_2296114480898389074_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9952" y="2139702"/>
            <a:ext cx="422176" cy="422176"/>
          </a:xfrm>
          <a:prstGeom prst="rect">
            <a:avLst/>
          </a:prstGeom>
          <a:noFill/>
        </p:spPr>
      </p:pic>
      <p:pic>
        <p:nvPicPr>
          <p:cNvPr id="49155" name="Picture 3" descr="C:\Users\amal\Downloads\149533466_326997845389008_3938338006641525657_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1619672" y="2067694"/>
            <a:ext cx="494184" cy="494184"/>
          </a:xfrm>
          <a:prstGeom prst="rect">
            <a:avLst/>
          </a:prstGeom>
          <a:noFill/>
        </p:spPr>
      </p:pic>
      <p:pic>
        <p:nvPicPr>
          <p:cNvPr id="49156" name="Picture 4" descr="C:\Users\amal\Downloads\150198245_270463311150467_5895894063255365838_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99792" y="2859782"/>
            <a:ext cx="643644" cy="524843"/>
          </a:xfrm>
          <a:prstGeom prst="rect">
            <a:avLst/>
          </a:prstGeom>
          <a:noFill/>
        </p:spPr>
      </p:pic>
      <p:pic>
        <p:nvPicPr>
          <p:cNvPr id="49157" name="Picture 5" descr="C:\Users\amal\Downloads\149868836_757607698213345_3797820587350468514_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92080" y="2859782"/>
            <a:ext cx="495499" cy="495499"/>
          </a:xfrm>
          <a:prstGeom prst="rect">
            <a:avLst/>
          </a:prstGeom>
          <a:noFill/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F0D0CFA7-C5F7-4BE9-831B-0C23BCA72EF1}"/>
              </a:ext>
            </a:extLst>
          </p:cNvPr>
          <p:cNvSpPr/>
          <p:nvPr/>
        </p:nvSpPr>
        <p:spPr>
          <a:xfrm>
            <a:off x="-199521" y="426637"/>
            <a:ext cx="3331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Clr>
                <a:srgbClr val="434343"/>
              </a:buClr>
              <a:buSzPts val="2800"/>
            </a:pPr>
            <a:r>
              <a:rPr lang="en-US" sz="2000" b="1" dirty="0">
                <a:solidFill>
                  <a:srgbClr val="002060"/>
                </a:solidFill>
                <a:latin typeface="Monotype Corsiva" pitchFamily="66" charset="0"/>
                <a:ea typeface="Saira Condensed"/>
                <a:cs typeface="Saira Condensed"/>
                <a:sym typeface="Saira Condensed"/>
              </a:rPr>
              <a:t>Analyse des Besoins et Conception</a:t>
            </a:r>
            <a:endParaRPr lang="fr-FR" sz="2000" b="1" dirty="0">
              <a:solidFill>
                <a:srgbClr val="002060"/>
              </a:solidFill>
              <a:latin typeface="Monotype Corsiva" pitchFamily="66" charset="0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9275" y="41596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200" b="1" dirty="0" smtClean="0">
                <a:solidFill>
                  <a:schemeClr val="tx1">
                    <a:lumMod val="50000"/>
                  </a:schemeClr>
                </a:solidFill>
                <a:latin typeface="Söhne"/>
              </a:rPr>
              <a:t>NB: L'intégrité de mon application </a:t>
            </a:r>
            <a:r>
              <a:rPr lang="fr-FR" sz="1200" b="1" dirty="0">
                <a:solidFill>
                  <a:schemeClr val="tx1">
                    <a:lumMod val="50000"/>
                  </a:schemeClr>
                </a:solidFill>
                <a:latin typeface="Söhne"/>
              </a:rPr>
              <a:t>est essentielle pour garantir que les données des utilisateurs sont en sécurité et que l'application fonctionne </a:t>
            </a:r>
            <a:r>
              <a:rPr lang="fr-FR" sz="1200" b="1" dirty="0" smtClean="0">
                <a:solidFill>
                  <a:schemeClr val="tx1">
                    <a:lumMod val="50000"/>
                  </a:schemeClr>
                </a:solidFill>
                <a:latin typeface="Söhne"/>
              </a:rPr>
              <a:t>correctement et efficace.</a:t>
            </a:r>
            <a:endParaRPr lang="fr-F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8" grpId="0"/>
      <p:bldP spid="1889" grpId="0"/>
      <p:bldP spid="1890" grpId="0"/>
      <p:bldP spid="1891" grpId="0"/>
      <p:bldP spid="1893" grpId="0" animBg="1"/>
      <p:bldP spid="491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27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12</a:t>
            </a:r>
            <a:endParaRPr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88" y="939877"/>
            <a:ext cx="7992888" cy="36316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339502"/>
            <a:ext cx="3203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Clr>
                <a:srgbClr val="434343"/>
              </a:buClr>
              <a:buSzPts val="2800"/>
            </a:pPr>
            <a:r>
              <a:rPr lang="en-US" sz="2000" b="1" dirty="0">
                <a:solidFill>
                  <a:srgbClr val="002060"/>
                </a:solidFill>
                <a:latin typeface="Monotype Corsiva" pitchFamily="66" charset="0"/>
                <a:ea typeface="Saira Condensed"/>
                <a:cs typeface="Saira Condensed"/>
                <a:sym typeface="Saira Condensed"/>
              </a:rPr>
              <a:t>Diagramme des cas d’utilisations </a:t>
            </a:r>
            <a:endParaRPr lang="fr-FR" sz="2000" b="1" dirty="0">
              <a:solidFill>
                <a:srgbClr val="002060"/>
              </a:solidFill>
              <a:latin typeface="Monotype Corsiva" pitchFamily="66" charset="0"/>
              <a:ea typeface="Saira Condensed"/>
              <a:cs typeface="Saira Condensed"/>
              <a:sym typeface="Saira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  <a:latin typeface="Monotype Corsiva" pitchFamily="66" charset="0"/>
              </a:rPr>
              <a:t>Diagramme</a:t>
            </a:r>
            <a:r>
              <a:rPr lang="en-US" b="1" dirty="0" smtClean="0">
                <a:solidFill>
                  <a:srgbClr val="002060"/>
                </a:solidFill>
                <a:latin typeface="Monotype Corsiva" pitchFamily="66" charset="0"/>
              </a:rPr>
              <a:t> de </a:t>
            </a:r>
            <a:r>
              <a:rPr lang="en-US" b="1" dirty="0" err="1" smtClean="0">
                <a:solidFill>
                  <a:srgbClr val="002060"/>
                </a:solidFill>
                <a:latin typeface="Monotype Corsiva" pitchFamily="66" charset="0"/>
              </a:rPr>
              <a:t>classe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42644"/>
            <a:ext cx="8117402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0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83568" y="123478"/>
            <a:ext cx="5810190" cy="629506"/>
          </a:xfrm>
        </p:spPr>
        <p:txBody>
          <a:bodyPr/>
          <a:lstStyle/>
          <a:p>
            <a:r>
              <a:rPr lang="fr-FR" b="1" dirty="0">
                <a:solidFill>
                  <a:srgbClr val="002060"/>
                </a:solidFill>
                <a:latin typeface="Monotype Corsiva" pitchFamily="66" charset="0"/>
              </a:rPr>
              <a:t>Authentification</a:t>
            </a:r>
            <a:r>
              <a:rPr lang="fr-FR" dirty="0"/>
              <a:t>  </a:t>
            </a:r>
            <a:r>
              <a:rPr lang="fr-FR" b="1" dirty="0">
                <a:solidFill>
                  <a:srgbClr val="002060"/>
                </a:solidFill>
                <a:latin typeface="Monotype Corsiva" pitchFamily="66" charset="0"/>
              </a:rPr>
              <a:t>par </a:t>
            </a:r>
            <a:r>
              <a:rPr lang="fr-FR" b="1" dirty="0" smtClean="0">
                <a:solidFill>
                  <a:srgbClr val="002060"/>
                </a:solidFill>
                <a:latin typeface="Monotype Corsiva" pitchFamily="66" charset="0"/>
              </a:rPr>
              <a:t>numéro et la Vérification </a:t>
            </a:r>
            <a:r>
              <a:rPr lang="fr-FR" b="1" dirty="0">
                <a:solidFill>
                  <a:srgbClr val="002060"/>
                </a:solidFill>
                <a:latin typeface="Monotype Corsiva" pitchFamily="66" charset="0"/>
              </a:rPr>
              <a:t>par </a:t>
            </a:r>
            <a:r>
              <a:rPr lang="fr-FR" b="1" dirty="0" smtClean="0">
                <a:solidFill>
                  <a:srgbClr val="002060"/>
                </a:solidFill>
                <a:latin typeface="Monotype Corsiva" pitchFamily="66" charset="0"/>
              </a:rPr>
              <a:t>message</a:t>
            </a:r>
            <a:endParaRPr lang="fr-FR" b="1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939834"/>
            <a:ext cx="4104456" cy="36073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39834"/>
            <a:ext cx="4629976" cy="360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2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-612576" y="666198"/>
            <a:ext cx="5184576" cy="290400"/>
          </a:xfrm>
        </p:spPr>
        <p:txBody>
          <a:bodyPr/>
          <a:lstStyle/>
          <a:p>
            <a:r>
              <a:rPr lang="fr-FR" sz="2000" b="1" dirty="0" smtClean="0">
                <a:solidFill>
                  <a:srgbClr val="002060"/>
                </a:solidFill>
                <a:latin typeface="Monotype Corsiva" pitchFamily="66" charset="0"/>
                <a:sym typeface="Arial"/>
              </a:rPr>
              <a:t>Authentification et la vérification des utilisateurs </a:t>
            </a:r>
            <a:endParaRPr lang="fr-FR" sz="2000" b="1" dirty="0">
              <a:solidFill>
                <a:srgbClr val="002060"/>
              </a:solidFill>
              <a:latin typeface="Monotype Corsiva" pitchFamily="66" charset="0"/>
              <a:sym typeface="Arial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56598"/>
            <a:ext cx="3240360" cy="350829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956598"/>
            <a:ext cx="3528392" cy="348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-180528" y="339502"/>
            <a:ext cx="2952328" cy="629506"/>
          </a:xfrm>
        </p:spPr>
        <p:txBody>
          <a:bodyPr/>
          <a:lstStyle/>
          <a:p>
            <a:r>
              <a:rPr lang="fr-FR" sz="2000" b="1" dirty="0">
                <a:solidFill>
                  <a:srgbClr val="002060"/>
                </a:solidFill>
                <a:latin typeface="Monotype Corsiva" pitchFamily="66" charset="0"/>
              </a:rPr>
              <a:t>Choix d’utilisateur et le profil</a:t>
            </a:r>
            <a:endParaRPr lang="fr-FR" sz="2000" b="1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87574"/>
            <a:ext cx="3456384" cy="355964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987574"/>
            <a:ext cx="3456384" cy="355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1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-324544" y="627534"/>
            <a:ext cx="3865974" cy="290400"/>
          </a:xfrm>
        </p:spPr>
        <p:txBody>
          <a:bodyPr/>
          <a:lstStyle/>
          <a:p>
            <a:r>
              <a:rPr lang="fr-FR" sz="2000" b="1" dirty="0">
                <a:solidFill>
                  <a:srgbClr val="002060"/>
                </a:solidFill>
                <a:latin typeface="Monotype Corsiva" pitchFamily="66" charset="0"/>
              </a:rPr>
              <a:t>Enregistrement dans la base de donnée</a:t>
            </a:r>
            <a:endParaRPr lang="fr-FR" sz="2000" b="1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095987"/>
            <a:ext cx="3421677" cy="338357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03" y="1095987"/>
            <a:ext cx="3360711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7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38"/>
          <p:cNvSpPr txBox="1">
            <a:spLocks noGrp="1"/>
          </p:cNvSpPr>
          <p:nvPr>
            <p:ph type="ctrTitle"/>
          </p:nvPr>
        </p:nvSpPr>
        <p:spPr>
          <a:xfrm flipH="1">
            <a:off x="3779912" y="1419622"/>
            <a:ext cx="4392488" cy="22322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dirty="0" smtClean="0"/>
              <a:t>Mon </a:t>
            </a:r>
            <a:r>
              <a:rPr lang="fr-FR" dirty="0"/>
              <a:t>application </a:t>
            </a:r>
            <a:r>
              <a:rPr lang="fr-FR" dirty="0" smtClean="0"/>
              <a:t>consiste à faire un rappel des médicaments pour les  patients ainsi d’ </a:t>
            </a:r>
            <a:r>
              <a:rPr lang="fr-FR" dirty="0"/>
              <a:t>assurer aux médecins de gagner leurs temps et de suivre leur patients</a:t>
            </a:r>
            <a:r>
              <a:rPr lang="fr-FR" dirty="0" smtClean="0"/>
              <a:t>. </a:t>
            </a:r>
            <a:endParaRPr sz="2800" dirty="0"/>
          </a:p>
        </p:txBody>
      </p:sp>
      <p:sp>
        <p:nvSpPr>
          <p:cNvPr id="1961" name="Google Shape;1961;p38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18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79512" y="339502"/>
            <a:ext cx="13847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Clr>
                <a:srgbClr val="434343"/>
              </a:buClr>
              <a:buSzPts val="2800"/>
            </a:pPr>
            <a:r>
              <a:rPr lang="es" sz="2000" b="1" dirty="0">
                <a:solidFill>
                  <a:srgbClr val="002060"/>
                </a:solidFill>
                <a:latin typeface="Monotype Corsiva" pitchFamily="66" charset="0"/>
                <a:ea typeface="Saira Condensed"/>
                <a:cs typeface="Saira Condensed"/>
                <a:sym typeface="Saira Condensed"/>
              </a:rPr>
              <a:t>Conclusion </a:t>
            </a:r>
            <a:endParaRPr lang="fr-FR" sz="2000" b="1" dirty="0">
              <a:solidFill>
                <a:srgbClr val="002060"/>
              </a:solidFill>
              <a:latin typeface="Monotype Corsiva" pitchFamily="66" charset="0"/>
              <a:ea typeface="Saira Condensed"/>
              <a:cs typeface="Saira Condensed"/>
              <a:sym typeface="Saira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41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  <p:sp>
        <p:nvSpPr>
          <p:cNvPr id="1992" name="Google Shape;1992;p41"/>
          <p:cNvSpPr txBox="1">
            <a:spLocks noGrp="1"/>
          </p:cNvSpPr>
          <p:nvPr>
            <p:ph type="ctrTitle"/>
          </p:nvPr>
        </p:nvSpPr>
        <p:spPr>
          <a:xfrm>
            <a:off x="2051720" y="1419622"/>
            <a:ext cx="4608512" cy="20882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>
                <a:latin typeface="Monotype Corsiva" pitchFamily="66" charset="0"/>
              </a:rPr>
              <a:t>Merci Pour Votre Attention </a:t>
            </a:r>
            <a:endParaRPr sz="4800" dirty="0"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20"/>
          <p:cNvSpPr txBox="1">
            <a:spLocks noGrp="1"/>
          </p:cNvSpPr>
          <p:nvPr>
            <p:ph type="subTitle" idx="1"/>
          </p:nvPr>
        </p:nvSpPr>
        <p:spPr>
          <a:xfrm>
            <a:off x="2339752" y="2067694"/>
            <a:ext cx="3960440" cy="19332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fr-FR" altLang="fr-FR" b="1" dirty="0" smtClean="0">
                <a:solidFill>
                  <a:schemeClr val="tx2"/>
                </a:solidFill>
              </a:rPr>
              <a:t> </a:t>
            </a:r>
            <a:endParaRPr lang="fr-FR" altLang="fr-FR" b="1" dirty="0">
              <a:solidFill>
                <a:schemeClr val="tx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2" name="Google Shape;1322;p20"/>
          <p:cNvSpPr txBox="1">
            <a:spLocks noGrp="1"/>
          </p:cNvSpPr>
          <p:nvPr>
            <p:ph type="ctrTitle"/>
          </p:nvPr>
        </p:nvSpPr>
        <p:spPr>
          <a:xfrm>
            <a:off x="2195736" y="1275606"/>
            <a:ext cx="4536504" cy="1872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Plan de travail</a:t>
            </a:r>
            <a:endParaRPr sz="1400" dirty="0">
              <a:solidFill>
                <a:srgbClr val="0070C0"/>
              </a:solidFill>
              <a:latin typeface="Monotype Corsiva" pitchFamily="66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652120" y="3723878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2"/>
                </a:solidFill>
                <a:latin typeface="Monotype Corsiva" pitchFamily="66" charset="0"/>
              </a:rPr>
              <a:t>AU : </a:t>
            </a:r>
            <a:r>
              <a:rPr lang="fr-FR" sz="1000" dirty="0" smtClean="0">
                <a:solidFill>
                  <a:schemeClr val="tx2"/>
                </a:solidFill>
                <a:latin typeface="Monotype Corsiva" pitchFamily="66" charset="0"/>
              </a:rPr>
              <a:t>2022/2023</a:t>
            </a:r>
            <a:endParaRPr lang="fr-FR" sz="1000" dirty="0">
              <a:solidFill>
                <a:schemeClr val="tx2"/>
              </a:solidFill>
              <a:latin typeface="Monotype Corsiva" pitchFamily="66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676456" y="4835723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50000"/>
                  </a:schemeClr>
                </a:solidFill>
                <a:latin typeface="Saira Condensed" panose="020B0604020202020204" charset="0"/>
                <a:cs typeface="Saira Condensed" panose="020B0604020202020204" charset="0"/>
              </a:rPr>
              <a:t>2</a:t>
            </a:r>
            <a:endParaRPr lang="fr-FR" sz="1200" dirty="0">
              <a:solidFill>
                <a:schemeClr val="tx1">
                  <a:lumMod val="50000"/>
                </a:schemeClr>
              </a:solidFill>
              <a:latin typeface="Saira Condensed" panose="020B0604020202020204" charset="0"/>
              <a:cs typeface="Saira Condense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21"/>
          <p:cNvSpPr txBox="1">
            <a:spLocks noGrp="1"/>
          </p:cNvSpPr>
          <p:nvPr>
            <p:ph type="title" idx="18"/>
          </p:nvPr>
        </p:nvSpPr>
        <p:spPr>
          <a:xfrm>
            <a:off x="323528" y="411510"/>
            <a:ext cx="1440160" cy="432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solidFill>
                  <a:srgbClr val="002060"/>
                </a:solidFill>
                <a:latin typeface="Monotype Corsiva" pitchFamily="66" charset="0"/>
              </a:rPr>
              <a:t>Plan  </a:t>
            </a:r>
            <a:endParaRPr sz="2800" b="1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1329" name="Google Shape;1329;p21"/>
          <p:cNvSpPr txBox="1">
            <a:spLocks noGrp="1"/>
          </p:cNvSpPr>
          <p:nvPr>
            <p:ph type="title"/>
          </p:nvPr>
        </p:nvSpPr>
        <p:spPr>
          <a:xfrm flipH="1">
            <a:off x="3949748" y="699541"/>
            <a:ext cx="910284" cy="5295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01       </a:t>
            </a:r>
            <a:endParaRPr dirty="0"/>
          </a:p>
        </p:txBody>
      </p:sp>
      <p:sp>
        <p:nvSpPr>
          <p:cNvPr id="1330" name="Google Shape;1330;p21"/>
          <p:cNvSpPr txBox="1">
            <a:spLocks noGrp="1"/>
          </p:cNvSpPr>
          <p:nvPr>
            <p:ph type="title" idx="2"/>
          </p:nvPr>
        </p:nvSpPr>
        <p:spPr>
          <a:xfrm flipH="1">
            <a:off x="6732240" y="699542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</a:t>
            </a:r>
            <a:endParaRPr dirty="0"/>
          </a:p>
        </p:txBody>
      </p:sp>
      <p:sp>
        <p:nvSpPr>
          <p:cNvPr id="1331" name="Google Shape;1331;p21"/>
          <p:cNvSpPr txBox="1">
            <a:spLocks noGrp="1"/>
          </p:cNvSpPr>
          <p:nvPr>
            <p:ph type="title" idx="3"/>
          </p:nvPr>
        </p:nvSpPr>
        <p:spPr>
          <a:xfrm flipH="1">
            <a:off x="6732240" y="2067694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" dirty="0"/>
              <a:t>05</a:t>
            </a:r>
            <a:endParaRPr dirty="0"/>
          </a:p>
        </p:txBody>
      </p:sp>
      <p:sp>
        <p:nvSpPr>
          <p:cNvPr id="1332" name="Google Shape;1332;p21"/>
          <p:cNvSpPr txBox="1">
            <a:spLocks noGrp="1"/>
          </p:cNvSpPr>
          <p:nvPr>
            <p:ph type="title" idx="4"/>
          </p:nvPr>
        </p:nvSpPr>
        <p:spPr>
          <a:xfrm flipH="1">
            <a:off x="3945732" y="1988795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02      </a:t>
            </a:r>
            <a:endParaRPr dirty="0"/>
          </a:p>
        </p:txBody>
      </p:sp>
      <p:sp>
        <p:nvSpPr>
          <p:cNvPr id="1333" name="Google Shape;1333;p21"/>
          <p:cNvSpPr txBox="1">
            <a:spLocks noGrp="1"/>
          </p:cNvSpPr>
          <p:nvPr>
            <p:ph type="title" idx="5"/>
          </p:nvPr>
        </p:nvSpPr>
        <p:spPr>
          <a:xfrm flipH="1">
            <a:off x="3959137" y="3355518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03</a:t>
            </a:r>
            <a:endParaRPr dirty="0"/>
          </a:p>
        </p:txBody>
      </p:sp>
      <p:sp>
        <p:nvSpPr>
          <p:cNvPr id="1334" name="Google Shape;1334;p21"/>
          <p:cNvSpPr txBox="1">
            <a:spLocks noGrp="1"/>
          </p:cNvSpPr>
          <p:nvPr>
            <p:ph type="subTitle" idx="1"/>
          </p:nvPr>
        </p:nvSpPr>
        <p:spPr>
          <a:xfrm>
            <a:off x="3635896" y="1275606"/>
            <a:ext cx="1866294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</a:pPr>
            <a:r>
              <a:rPr lang="fr-FR" sz="1400" b="1" dirty="0" smtClean="0"/>
              <a:t>Présentation de         l’entreprise</a:t>
            </a:r>
            <a:endParaRPr lang="fr-FR" sz="1400"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 smtClean="0"/>
              <a:t>                                              </a:t>
            </a:r>
            <a:endParaRPr dirty="0"/>
          </a:p>
        </p:txBody>
      </p:sp>
      <p:sp>
        <p:nvSpPr>
          <p:cNvPr id="1337" name="Google Shape;1337;p21"/>
          <p:cNvSpPr txBox="1">
            <a:spLocks noGrp="1"/>
          </p:cNvSpPr>
          <p:nvPr>
            <p:ph type="subTitle" idx="9"/>
          </p:nvPr>
        </p:nvSpPr>
        <p:spPr>
          <a:xfrm>
            <a:off x="6006314" y="1275606"/>
            <a:ext cx="2987551" cy="432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</a:pPr>
            <a:r>
              <a:rPr lang="en-US" sz="1400" b="1" dirty="0">
                <a:sym typeface="Calibri" pitchFamily="34" charset="0"/>
              </a:rPr>
              <a:t>   </a:t>
            </a:r>
            <a:r>
              <a:rPr lang="en-US" sz="1400" b="1" dirty="0" smtClean="0">
                <a:sym typeface="Calibri" pitchFamily="34" charset="0"/>
              </a:rPr>
              <a:t>Methodologies </a:t>
            </a:r>
            <a:r>
              <a:rPr lang="en-US" sz="1400" b="1" dirty="0">
                <a:sym typeface="Calibri" pitchFamily="34" charset="0"/>
              </a:rPr>
              <a:t>et technologies</a:t>
            </a:r>
          </a:p>
          <a:p>
            <a:pPr marL="0" indent="0" algn="ctr">
              <a:spcAft>
                <a:spcPts val="1600"/>
              </a:spcAft>
            </a:pPr>
            <a:endParaRPr lang="fr-FR" sz="1400" b="1" dirty="0">
              <a:sym typeface="Calibri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 smtClean="0"/>
              <a:t>                                     </a:t>
            </a:r>
            <a:endParaRPr dirty="0"/>
          </a:p>
        </p:txBody>
      </p:sp>
      <p:sp>
        <p:nvSpPr>
          <p:cNvPr id="1339" name="Google Shape;1339;p21"/>
          <p:cNvSpPr txBox="1">
            <a:spLocks noGrp="1"/>
          </p:cNvSpPr>
          <p:nvPr>
            <p:ph type="subTitle" idx="14"/>
          </p:nvPr>
        </p:nvSpPr>
        <p:spPr>
          <a:xfrm>
            <a:off x="5436096" y="2643758"/>
            <a:ext cx="4171541" cy="72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</a:pPr>
            <a:r>
              <a:rPr lang="en-US" sz="1400" b="1" dirty="0" smtClean="0">
                <a:sym typeface="Calibri" pitchFamily="34" charset="0"/>
              </a:rPr>
              <a:t>      </a:t>
            </a:r>
            <a:r>
              <a:rPr lang="en-US" sz="1400" b="1" dirty="0" smtClean="0">
                <a:sym typeface="Calibri" pitchFamily="34" charset="0"/>
              </a:rPr>
              <a:t>Analyses </a:t>
            </a:r>
            <a:r>
              <a:rPr lang="en-US" sz="1400" b="1" dirty="0">
                <a:sym typeface="Calibri" pitchFamily="34" charset="0"/>
              </a:rPr>
              <a:t>des Besoins et Conception</a:t>
            </a:r>
            <a:endParaRPr lang="fr-FR" sz="1400" b="1" dirty="0">
              <a:sym typeface="Calibri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 smtClean="0"/>
              <a:t>                                                        </a:t>
            </a:r>
            <a:endParaRPr dirty="0"/>
          </a:p>
        </p:txBody>
      </p:sp>
      <p:sp>
        <p:nvSpPr>
          <p:cNvPr id="1340" name="Google Shape;1340;p21"/>
          <p:cNvSpPr txBox="1">
            <a:spLocks noGrp="1"/>
          </p:cNvSpPr>
          <p:nvPr>
            <p:ph type="subTitle" idx="7"/>
          </p:nvPr>
        </p:nvSpPr>
        <p:spPr>
          <a:xfrm>
            <a:off x="3059832" y="2643758"/>
            <a:ext cx="3246356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</a:pPr>
            <a:r>
              <a:rPr lang="fr-FR" sz="1400" b="1" dirty="0" smtClean="0"/>
              <a:t>Introduction et Problématique       </a:t>
            </a:r>
            <a:endParaRPr lang="fr-FR" sz="1400"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42" name="Google Shape;1342;p21"/>
          <p:cNvSpPr txBox="1">
            <a:spLocks noGrp="1"/>
          </p:cNvSpPr>
          <p:nvPr>
            <p:ph type="subTitle" idx="16"/>
          </p:nvPr>
        </p:nvSpPr>
        <p:spPr>
          <a:xfrm>
            <a:off x="3491880" y="3939902"/>
            <a:ext cx="2748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</a:pPr>
            <a:r>
              <a:rPr lang="fr-FR" sz="1400" b="1" dirty="0">
                <a:sym typeface="Calibri" pitchFamily="34" charset="0"/>
              </a:rPr>
              <a:t>Solution Proposée </a:t>
            </a:r>
            <a:endParaRPr lang="fr-FR" sz="1400"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1" name="Rectangle 20"/>
          <p:cNvSpPr/>
          <p:nvPr/>
        </p:nvSpPr>
        <p:spPr>
          <a:xfrm>
            <a:off x="6372200" y="4011910"/>
            <a:ext cx="1973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600"/>
              </a:spcAft>
              <a:buClr>
                <a:srgbClr val="434343"/>
              </a:buClr>
              <a:buSzPts val="1200"/>
            </a:pPr>
            <a:r>
              <a:rPr lang="fr-FR" b="1" dirty="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Calibri" pitchFamily="34" charset="0"/>
              </a:rPr>
              <a:t>Conclusion Générale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6516216" y="2989587"/>
            <a:ext cx="115212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787F"/>
              </a:buClr>
              <a:buSzPts val="6000"/>
            </a:pPr>
            <a:r>
              <a:rPr lang="es" sz="6000" dirty="0" smtClean="0">
                <a:solidFill>
                  <a:srgbClr val="FF787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 06</a:t>
            </a:r>
            <a:endParaRPr lang="es" sz="6000" dirty="0">
              <a:solidFill>
                <a:srgbClr val="FF787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  <a:p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8748464" y="473199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3</a:t>
            </a:r>
          </a:p>
        </p:txBody>
      </p:sp>
      <p:sp>
        <p:nvSpPr>
          <p:cNvPr id="17" name="Google Shape;1329;p21"/>
          <p:cNvSpPr txBox="1">
            <a:spLocks/>
          </p:cNvSpPr>
          <p:nvPr/>
        </p:nvSpPr>
        <p:spPr>
          <a:xfrm flipH="1">
            <a:off x="5220072" y="795931"/>
            <a:ext cx="910284" cy="33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Saira Condensed"/>
              <a:buNone/>
              <a:defRPr sz="6000" b="0" i="0" u="none" strike="noStrike" cap="none">
                <a:solidFill>
                  <a:srgbClr val="FF787F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 lang="es" dirty="0" smtClean="0"/>
          </a:p>
          <a:p>
            <a:r>
              <a:rPr lang="es" dirty="0" smtClean="0"/>
              <a:t>       </a:t>
            </a:r>
            <a:endParaRPr lang="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9" grpId="0"/>
      <p:bldP spid="1330" grpId="0"/>
      <p:bldP spid="1331" grpId="0"/>
      <p:bldP spid="1332" grpId="0"/>
      <p:bldP spid="1333" grpId="0"/>
      <p:bldP spid="1334" grpId="0" build="p"/>
      <p:bldP spid="1337" grpId="0" build="p"/>
      <p:bldP spid="1339" grpId="0" build="p"/>
      <p:bldP spid="1340" grpId="0" build="p"/>
      <p:bldP spid="1342" grpId="0" build="p"/>
      <p:bldP spid="21" grpId="0"/>
      <p:bldP spid="23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-540568" y="627534"/>
            <a:ext cx="2160240" cy="290400"/>
          </a:xfrm>
        </p:spPr>
        <p:txBody>
          <a:bodyPr/>
          <a:lstStyle/>
          <a:p>
            <a:r>
              <a:rPr lang="es" b="1" dirty="0" smtClean="0">
                <a:solidFill>
                  <a:srgbClr val="002060"/>
                </a:solidFill>
                <a:latin typeface="Monotype Corsiva" pitchFamily="66" charset="0"/>
              </a:rPr>
              <a:t>Présentation </a:t>
            </a:r>
            <a:br>
              <a:rPr lang="es" b="1" dirty="0" smtClean="0">
                <a:solidFill>
                  <a:srgbClr val="002060"/>
                </a:solidFill>
                <a:latin typeface="Monotype Corsiva" pitchFamily="66" charset="0"/>
              </a:rPr>
            </a:br>
            <a:r>
              <a:rPr lang="es" b="1" dirty="0" smtClean="0">
                <a:solidFill>
                  <a:srgbClr val="002060"/>
                </a:solidFill>
                <a:latin typeface="Monotype Corsiva" pitchFamily="66" charset="0"/>
              </a:rPr>
              <a:t>de l’entreprise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4202933" y="1614185"/>
            <a:ext cx="2055134" cy="1933663"/>
          </a:xfrm>
          <a:prstGeom prst="ellipse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Ellipse 5"/>
          <p:cNvSpPr/>
          <p:nvPr/>
        </p:nvSpPr>
        <p:spPr>
          <a:xfrm>
            <a:off x="4129523" y="843558"/>
            <a:ext cx="1950029" cy="2089888"/>
          </a:xfrm>
          <a:prstGeom prst="ellipse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Ellipse 6"/>
          <p:cNvSpPr/>
          <p:nvPr/>
        </p:nvSpPr>
        <p:spPr>
          <a:xfrm flipH="1">
            <a:off x="3203848" y="1502183"/>
            <a:ext cx="1656184" cy="2089888"/>
          </a:xfrm>
          <a:prstGeom prst="ellipse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026" name="Picture 2" descr="Coconsult : ESN | France | Star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8" y="1236943"/>
            <a:ext cx="2875704" cy="223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523267" y="1336980"/>
            <a:ext cx="51125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04800" algn="just">
              <a:buClr>
                <a:srgbClr val="434343"/>
              </a:buClr>
              <a:buSzPts val="1100"/>
              <a:defRPr/>
            </a:pPr>
            <a:r>
              <a:rPr lang="fr-FR" dirty="0" smtClean="0">
                <a:solidFill>
                  <a:srgbClr val="434343"/>
                </a:solidFill>
                <a:latin typeface="Times New Roman" pitchFamily="18" charset="0"/>
                <a:ea typeface="Quattrocento"/>
                <a:cs typeface="Times New Roman" pitchFamily="18" charset="0"/>
                <a:sym typeface="Quattrocento"/>
              </a:rPr>
              <a:t>       </a:t>
            </a:r>
            <a:r>
              <a:rPr lang="fr-FR" dirty="0" err="1" smtClean="0">
                <a:solidFill>
                  <a:srgbClr val="434343"/>
                </a:solidFill>
                <a:latin typeface="Times New Roman" pitchFamily="18" charset="0"/>
                <a:ea typeface="Quattrocento"/>
                <a:cs typeface="Times New Roman" pitchFamily="18" charset="0"/>
                <a:sym typeface="Quattrocento"/>
              </a:rPr>
              <a:t>Coconsult</a:t>
            </a:r>
            <a:r>
              <a:rPr lang="fr-FR" dirty="0" smtClean="0">
                <a:solidFill>
                  <a:srgbClr val="434343"/>
                </a:solidFill>
                <a:latin typeface="Times New Roman" pitchFamily="18" charset="0"/>
                <a:ea typeface="Quattrocento"/>
                <a:cs typeface="Times New Roman" pitchFamily="18" charset="0"/>
                <a:sym typeface="Quattrocento"/>
              </a:rPr>
              <a:t> est une ESN (Entreprise au Service de Numérique) créée en 2017</a:t>
            </a:r>
          </a:p>
          <a:p>
            <a:pPr marL="457200" indent="-304800" algn="just">
              <a:buClr>
                <a:srgbClr val="434343"/>
              </a:buClr>
              <a:buSzPts val="1100"/>
              <a:defRPr/>
            </a:pPr>
            <a:endParaRPr lang="fr-FR" dirty="0">
              <a:solidFill>
                <a:srgbClr val="434343"/>
              </a:solidFill>
              <a:latin typeface="Times New Roman" pitchFamily="18" charset="0"/>
              <a:ea typeface="Quattrocento"/>
              <a:cs typeface="Times New Roman" pitchFamily="18" charset="0"/>
              <a:sym typeface="Quattrocento"/>
            </a:endParaRPr>
          </a:p>
          <a:p>
            <a:pPr marL="457200" indent="-304800" algn="just">
              <a:buClr>
                <a:srgbClr val="434343"/>
              </a:buClr>
              <a:buSzPts val="1100"/>
              <a:defRPr/>
            </a:pPr>
            <a:r>
              <a:rPr lang="fr-FR" dirty="0" smtClean="0">
                <a:solidFill>
                  <a:srgbClr val="434343"/>
                </a:solidFill>
                <a:latin typeface="Times New Roman" pitchFamily="18" charset="0"/>
                <a:ea typeface="Quattrocento"/>
                <a:cs typeface="Times New Roman" pitchFamily="18" charset="0"/>
                <a:sym typeface="Quattrocento"/>
              </a:rPr>
              <a:t>	Spécialisée dans le domaine du consulting(Mise en </a:t>
            </a:r>
            <a:r>
              <a:rPr lang="fr-FR" dirty="0" err="1" smtClean="0">
                <a:solidFill>
                  <a:srgbClr val="434343"/>
                </a:solidFill>
                <a:latin typeface="Times New Roman" pitchFamily="18" charset="0"/>
                <a:ea typeface="Quattrocento"/>
                <a:cs typeface="Times New Roman" pitchFamily="18" charset="0"/>
                <a:sym typeface="Quattrocento"/>
              </a:rPr>
              <a:t>rélation</a:t>
            </a:r>
            <a:r>
              <a:rPr lang="fr-FR" dirty="0" smtClean="0">
                <a:solidFill>
                  <a:srgbClr val="434343"/>
                </a:solidFill>
                <a:latin typeface="Times New Roman" pitchFamily="18" charset="0"/>
                <a:ea typeface="Quattrocento"/>
                <a:cs typeface="Times New Roman" pitchFamily="18" charset="0"/>
                <a:sym typeface="Quattrocento"/>
              </a:rPr>
              <a:t> entre les clients et les développeurs)</a:t>
            </a:r>
          </a:p>
          <a:p>
            <a:pPr marL="457200" indent="-304800" algn="just">
              <a:buClr>
                <a:srgbClr val="434343"/>
              </a:buClr>
              <a:buSzPts val="1100"/>
              <a:defRPr/>
            </a:pPr>
            <a:endParaRPr lang="fr-FR" dirty="0">
              <a:solidFill>
                <a:srgbClr val="434343"/>
              </a:solidFill>
              <a:latin typeface="Times New Roman" pitchFamily="18" charset="0"/>
              <a:ea typeface="Quattrocento"/>
              <a:cs typeface="Times New Roman" pitchFamily="18" charset="0"/>
              <a:sym typeface="Quattrocento"/>
            </a:endParaRPr>
          </a:p>
          <a:p>
            <a:pPr marL="457200" indent="-304800" algn="just">
              <a:buClr>
                <a:srgbClr val="434343"/>
              </a:buClr>
              <a:buSzPts val="1100"/>
              <a:defRPr/>
            </a:pPr>
            <a:r>
              <a:rPr lang="fr-FR" dirty="0" smtClean="0">
                <a:solidFill>
                  <a:srgbClr val="434343"/>
                </a:solidFill>
                <a:latin typeface="Times New Roman" pitchFamily="18" charset="0"/>
                <a:ea typeface="Quattrocento"/>
                <a:cs typeface="Times New Roman" pitchFamily="18" charset="0"/>
                <a:sym typeface="Quattrocento"/>
              </a:rPr>
              <a:t>	Elle est opérationnelle sur le marché local et en Near Shore(filiale en Tunisie)</a:t>
            </a:r>
            <a:endParaRPr lang="fr-FR" dirty="0">
              <a:solidFill>
                <a:srgbClr val="434343"/>
              </a:solidFill>
              <a:latin typeface="Times New Roman" pitchFamily="18" charset="0"/>
              <a:ea typeface="Quattrocento"/>
              <a:cs typeface="Times New Roman" pitchFamily="18" charset="0"/>
              <a:sym typeface="Quattrocento"/>
            </a:endParaRPr>
          </a:p>
        </p:txBody>
      </p:sp>
    </p:spTree>
    <p:extLst>
      <p:ext uri="{BB962C8B-B14F-4D97-AF65-F5344CB8AC3E}">
        <p14:creationId xmlns:p14="http://schemas.microsoft.com/office/powerpoint/2010/main" val="137984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6"/>
          <p:cNvSpPr>
            <a:spLocks noGrp="1"/>
          </p:cNvSpPr>
          <p:nvPr>
            <p:ph type="title" idx="18"/>
          </p:nvPr>
        </p:nvSpPr>
        <p:spPr>
          <a:xfrm>
            <a:off x="179512" y="267494"/>
            <a:ext cx="1584176" cy="576064"/>
          </a:xfrm>
        </p:spPr>
        <p:txBody>
          <a:bodyPr/>
          <a:lstStyle/>
          <a:p>
            <a:r>
              <a:rPr lang="es" b="1" dirty="0" smtClean="0">
                <a:solidFill>
                  <a:srgbClr val="002060"/>
                </a:solidFill>
                <a:latin typeface="Monotype Corsiva" pitchFamily="66" charset="0"/>
              </a:rPr>
              <a:t> Organigramme</a:t>
            </a:r>
            <a:br>
              <a:rPr lang="es" b="1" dirty="0" smtClean="0">
                <a:solidFill>
                  <a:srgbClr val="002060"/>
                </a:solidFill>
                <a:latin typeface="Monotype Corsiva" pitchFamily="66" charset="0"/>
              </a:rPr>
            </a:br>
            <a:r>
              <a:rPr lang="es" b="1" dirty="0" smtClean="0">
                <a:solidFill>
                  <a:srgbClr val="002060"/>
                </a:solidFill>
                <a:latin typeface="Monotype Corsiva" pitchFamily="66" charset="0"/>
              </a:rPr>
              <a:t>de l’entreprise</a:t>
            </a:r>
            <a:endParaRPr lang="fr-FR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fr-FR" dirty="0"/>
          </a:p>
        </p:txBody>
      </p:sp>
      <p:graphicFrame>
        <p:nvGraphicFramePr>
          <p:cNvPr id="20" name="Diagramme 19"/>
          <p:cNvGraphicFramePr/>
          <p:nvPr>
            <p:extLst>
              <p:ext uri="{D42A27DB-BD31-4B8C-83A1-F6EECF244321}">
                <p14:modId xmlns:p14="http://schemas.microsoft.com/office/powerpoint/2010/main" val="2027779206"/>
              </p:ext>
            </p:extLst>
          </p:nvPr>
        </p:nvGraphicFramePr>
        <p:xfrm>
          <a:off x="2483768" y="411510"/>
          <a:ext cx="6440760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40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22"/>
          <p:cNvSpPr txBox="1">
            <a:spLocks noGrp="1"/>
          </p:cNvSpPr>
          <p:nvPr>
            <p:ph type="subTitle" idx="1"/>
          </p:nvPr>
        </p:nvSpPr>
        <p:spPr>
          <a:xfrm>
            <a:off x="755576" y="1707654"/>
            <a:ext cx="4320480" cy="2088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Les Technologies pénètrent l’ensemble de</a:t>
            </a:r>
          </a:p>
          <a:p>
            <a:pPr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notre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société. </a:t>
            </a:r>
          </a:p>
          <a:p>
            <a:pPr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Ø"/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Les applications mobiles sont en train de </a:t>
            </a:r>
          </a:p>
          <a:p>
            <a:pPr algn="just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devenir une ressource importante pour la fourniture </a:t>
            </a:r>
          </a:p>
          <a:p>
            <a:pPr algn="just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services de santé .</a:t>
            </a:r>
          </a:p>
          <a:p>
            <a:pPr>
              <a:defRPr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0" name="Google Shape;1350;p22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6</a:t>
            </a:r>
            <a:endParaRPr dirty="0"/>
          </a:p>
        </p:txBody>
      </p:sp>
      <p:sp>
        <p:nvSpPr>
          <p:cNvPr id="1351" name="Google Shape;1351;p22"/>
          <p:cNvSpPr txBox="1">
            <a:spLocks noGrp="1"/>
          </p:cNvSpPr>
          <p:nvPr>
            <p:ph type="title" idx="2"/>
          </p:nvPr>
        </p:nvSpPr>
        <p:spPr>
          <a:xfrm>
            <a:off x="-252536" y="267494"/>
            <a:ext cx="2195736" cy="5064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002060"/>
                </a:solidFill>
                <a:latin typeface="Monotype Corsiva" pitchFamily="66" charset="0"/>
              </a:rPr>
              <a:t>INTRODUCTION</a:t>
            </a:r>
            <a:endParaRPr lang="fr-FR" sz="2000" b="1" dirty="0">
              <a:solidFill>
                <a:srgbClr val="002060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23"/>
          <p:cNvSpPr txBox="1">
            <a:spLocks noGrp="1"/>
          </p:cNvSpPr>
          <p:nvPr>
            <p:ph type="subTitle" idx="1"/>
          </p:nvPr>
        </p:nvSpPr>
        <p:spPr>
          <a:xfrm>
            <a:off x="179512" y="3652025"/>
            <a:ext cx="2850388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100" b="1" dirty="0"/>
              <a:t>En Tunisie</a:t>
            </a:r>
            <a:r>
              <a:rPr lang="fr-FR" sz="1100" b="1"/>
              <a:t>, 4</a:t>
            </a:r>
            <a:r>
              <a:rPr lang="fr-FR" sz="1100" b="1" smtClean="0"/>
              <a:t> </a:t>
            </a:r>
            <a:r>
              <a:rPr lang="fr-FR" sz="1100" b="1" dirty="0"/>
              <a:t>millions de patients sont atteints d'une maladie chronique </a:t>
            </a:r>
            <a:r>
              <a:rPr lang="en-US" sz="1100" b="1" dirty="0"/>
              <a:t>comme l'asthme ou le diabète</a:t>
            </a:r>
          </a:p>
          <a:p>
            <a:pPr marL="0" lvl="0" indent="0"/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/>
            <a:endParaRPr lang="en-US" b="1" dirty="0"/>
          </a:p>
          <a:p>
            <a:pPr marL="0" lvl="0" indent="0"/>
            <a:endParaRPr lang="en-US" b="1" dirty="0"/>
          </a:p>
        </p:txBody>
      </p:sp>
      <p:sp>
        <p:nvSpPr>
          <p:cNvPr id="1357" name="Google Shape;1357;p23"/>
          <p:cNvSpPr txBox="1">
            <a:spLocks noGrp="1"/>
          </p:cNvSpPr>
          <p:nvPr>
            <p:ph type="subTitle" idx="2"/>
          </p:nvPr>
        </p:nvSpPr>
        <p:spPr>
          <a:xfrm>
            <a:off x="3059832" y="3651870"/>
            <a:ext cx="2687656" cy="888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100" b="1" dirty="0"/>
              <a:t>Les patients se </a:t>
            </a:r>
            <a:r>
              <a:rPr lang="en-US" sz="1100" b="1" dirty="0" err="1"/>
              <a:t>trouvent</a:t>
            </a:r>
            <a:r>
              <a:rPr lang="en-US" sz="1100" b="1" dirty="0"/>
              <a:t> </a:t>
            </a:r>
            <a:r>
              <a:rPr lang="en-US" sz="1100" b="1" dirty="0" err="1"/>
              <a:t>parfois</a:t>
            </a:r>
            <a:r>
              <a:rPr lang="en-US" sz="1100" b="1" dirty="0"/>
              <a:t> </a:t>
            </a:r>
            <a:r>
              <a:rPr lang="en-US" sz="1100" b="1" dirty="0" err="1"/>
              <a:t>dans</a:t>
            </a:r>
            <a:r>
              <a:rPr lang="en-US" sz="1100" b="1" dirty="0"/>
              <a:t> des cas d’urgence( et </a:t>
            </a:r>
            <a:r>
              <a:rPr lang="en-US" sz="1100" b="1" dirty="0" err="1"/>
              <a:t>ils</a:t>
            </a:r>
            <a:r>
              <a:rPr lang="en-US" sz="1100" b="1" dirty="0"/>
              <a:t> </a:t>
            </a:r>
            <a:r>
              <a:rPr lang="en-US" sz="1100" b="1" dirty="0" err="1"/>
              <a:t>doivent</a:t>
            </a:r>
            <a:r>
              <a:rPr lang="en-US" sz="1100" b="1" dirty="0"/>
              <a:t> prendre </a:t>
            </a:r>
            <a:r>
              <a:rPr lang="en-US" sz="1100" b="1" dirty="0" err="1"/>
              <a:t>leurs</a:t>
            </a:r>
            <a:r>
              <a:rPr lang="en-US" sz="1100" b="1" dirty="0"/>
              <a:t> medicaments) </a:t>
            </a:r>
          </a:p>
          <a:p>
            <a:pPr marL="0" indent="0"/>
            <a:r>
              <a:rPr lang="en-US" sz="1100" b="1" dirty="0" err="1"/>
              <a:t>dans</a:t>
            </a:r>
            <a:r>
              <a:rPr lang="en-US" sz="1100" b="1" dirty="0"/>
              <a:t> des </a:t>
            </a:r>
            <a:r>
              <a:rPr lang="en-US" sz="1100" b="1" dirty="0" err="1"/>
              <a:t>endroits</a:t>
            </a:r>
            <a:r>
              <a:rPr lang="en-US" sz="1100" b="1" dirty="0"/>
              <a:t> </a:t>
            </a:r>
            <a:r>
              <a:rPr lang="en-US" sz="1100" b="1" dirty="0" err="1"/>
              <a:t>inconnus</a:t>
            </a:r>
            <a:r>
              <a:rPr lang="en-US" sz="1100" b="1" dirty="0"/>
              <a:t> pour </a:t>
            </a:r>
            <a:r>
              <a:rPr lang="en-US" sz="1100" b="1" dirty="0" err="1"/>
              <a:t>eux</a:t>
            </a:r>
            <a:r>
              <a:rPr lang="en-US" sz="1100" b="1" dirty="0"/>
              <a:t>.</a:t>
            </a:r>
            <a:endParaRPr lang="fr-FR" sz="1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8" name="Google Shape;1358;p23"/>
          <p:cNvSpPr txBox="1">
            <a:spLocks noGrp="1"/>
          </p:cNvSpPr>
          <p:nvPr>
            <p:ph type="subTitle" idx="3"/>
          </p:nvPr>
        </p:nvSpPr>
        <p:spPr>
          <a:xfrm>
            <a:off x="6114100" y="3652025"/>
            <a:ext cx="277838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100" b="1" dirty="0"/>
              <a:t>Les Médecins </a:t>
            </a:r>
            <a:r>
              <a:rPr lang="en-US" sz="1100" b="1" dirty="0" err="1"/>
              <a:t>parfois</a:t>
            </a:r>
            <a:r>
              <a:rPr lang="en-US" sz="1100" b="1" dirty="0"/>
              <a:t> sont </a:t>
            </a:r>
            <a:r>
              <a:rPr lang="en-US" sz="1100" b="1" dirty="0" err="1"/>
              <a:t>obligés</a:t>
            </a:r>
            <a:r>
              <a:rPr lang="en-US" sz="1100" b="1" dirty="0"/>
              <a:t> de se </a:t>
            </a:r>
            <a:r>
              <a:rPr lang="en-US" sz="1100" b="1" dirty="0" err="1"/>
              <a:t>deplacer</a:t>
            </a:r>
            <a:r>
              <a:rPr lang="en-US" sz="1100" b="1" dirty="0"/>
              <a:t>, </a:t>
            </a:r>
            <a:r>
              <a:rPr lang="en-US" sz="1100" b="1" dirty="0" err="1"/>
              <a:t>donc</a:t>
            </a:r>
            <a:r>
              <a:rPr lang="en-US" sz="1100" b="1" dirty="0"/>
              <a:t> </a:t>
            </a:r>
            <a:r>
              <a:rPr lang="en-US" sz="1100" b="1" dirty="0" err="1"/>
              <a:t>ils</a:t>
            </a:r>
            <a:r>
              <a:rPr lang="en-US" sz="1100" b="1" dirty="0"/>
              <a:t> ne </a:t>
            </a:r>
            <a:r>
              <a:rPr lang="en-US" sz="1100" b="1" dirty="0" err="1"/>
              <a:t>peuvent</a:t>
            </a:r>
            <a:r>
              <a:rPr lang="en-US" sz="1100" b="1" dirty="0"/>
              <a:t> pas </a:t>
            </a:r>
            <a:r>
              <a:rPr lang="en-US" sz="1100" b="1" dirty="0" err="1"/>
              <a:t>suivre</a:t>
            </a:r>
            <a:r>
              <a:rPr lang="en-US" sz="1100" b="1" dirty="0"/>
              <a:t> </a:t>
            </a:r>
            <a:r>
              <a:rPr lang="en-US" sz="1100" b="1" dirty="0" err="1"/>
              <a:t>leurs</a:t>
            </a:r>
            <a:r>
              <a:rPr lang="en-US" sz="1100" b="1" dirty="0"/>
              <a:t> patients en cas d’urgence.</a:t>
            </a:r>
          </a:p>
        </p:txBody>
      </p:sp>
      <p:sp>
        <p:nvSpPr>
          <p:cNvPr id="1359" name="Google Shape;1359;p23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7</a:t>
            </a:r>
            <a:endParaRPr dirty="0"/>
          </a:p>
        </p:txBody>
      </p:sp>
      <p:cxnSp>
        <p:nvCxnSpPr>
          <p:cNvPr id="1362" name="Google Shape;1362;p23"/>
          <p:cNvCxnSpPr>
            <a:stCxn id="1363" idx="6"/>
            <a:endCxn id="1364" idx="2"/>
          </p:cNvCxnSpPr>
          <p:nvPr/>
        </p:nvCxnSpPr>
        <p:spPr>
          <a:xfrm>
            <a:off x="3755551" y="2700672"/>
            <a:ext cx="1637400" cy="6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4" name="Google Shape;1364;p23"/>
          <p:cNvSpPr/>
          <p:nvPr/>
        </p:nvSpPr>
        <p:spPr>
          <a:xfrm>
            <a:off x="5392998" y="2407422"/>
            <a:ext cx="586500" cy="586500"/>
          </a:xfrm>
          <a:prstGeom prst="ellipse">
            <a:avLst/>
          </a:pr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23"/>
          <p:cNvSpPr/>
          <p:nvPr/>
        </p:nvSpPr>
        <p:spPr>
          <a:xfrm>
            <a:off x="3169051" y="2407422"/>
            <a:ext cx="586500" cy="586500"/>
          </a:xfrm>
          <a:prstGeom prst="ellipse">
            <a:avLst/>
          </a:pr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23"/>
          <p:cNvSpPr/>
          <p:nvPr/>
        </p:nvSpPr>
        <p:spPr>
          <a:xfrm>
            <a:off x="4278765" y="2400663"/>
            <a:ext cx="600000" cy="600000"/>
          </a:xfrm>
          <a:prstGeom prst="ellipse">
            <a:avLst/>
          </a:prstGeom>
          <a:solidFill>
            <a:srgbClr val="E54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6" name="Google Shape;1366;p23"/>
          <p:cNvCxnSpPr>
            <a:stCxn id="1363" idx="2"/>
            <a:endCxn id="1356" idx="0"/>
          </p:cNvCxnSpPr>
          <p:nvPr/>
        </p:nvCxnSpPr>
        <p:spPr>
          <a:xfrm rot="10800000" flipV="1">
            <a:off x="1604707" y="2700671"/>
            <a:ext cx="1564345" cy="951353"/>
          </a:xfrm>
          <a:prstGeom prst="bentConnector2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67" name="Google Shape;1367;p23"/>
          <p:cNvCxnSpPr>
            <a:stCxn id="1364" idx="6"/>
            <a:endCxn id="1358" idx="0"/>
          </p:cNvCxnSpPr>
          <p:nvPr/>
        </p:nvCxnSpPr>
        <p:spPr>
          <a:xfrm>
            <a:off x="5979498" y="2700672"/>
            <a:ext cx="1523792" cy="951353"/>
          </a:xfrm>
          <a:prstGeom prst="bentConnector2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68" name="Google Shape;1368;p23"/>
          <p:cNvCxnSpPr>
            <a:stCxn id="1365" idx="4"/>
            <a:endCxn id="1357" idx="0"/>
          </p:cNvCxnSpPr>
          <p:nvPr/>
        </p:nvCxnSpPr>
        <p:spPr>
          <a:xfrm rot="5400000">
            <a:off x="4165610" y="3238714"/>
            <a:ext cx="651207" cy="17510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69" name="Google Shape;1369;p23"/>
          <p:cNvSpPr/>
          <p:nvPr/>
        </p:nvSpPr>
        <p:spPr>
          <a:xfrm>
            <a:off x="3303218" y="2577105"/>
            <a:ext cx="334010" cy="297513"/>
          </a:xfrm>
          <a:custGeom>
            <a:avLst/>
            <a:gdLst/>
            <a:ahLst/>
            <a:cxnLst/>
            <a:rect l="l" t="t" r="r" b="b"/>
            <a:pathLst>
              <a:path w="11815" h="10524" extrusionOk="0">
                <a:moveTo>
                  <a:pt x="8664" y="726"/>
                </a:moveTo>
                <a:cubicBezTo>
                  <a:pt x="9326" y="726"/>
                  <a:pt x="9956" y="1009"/>
                  <a:pt x="10428" y="1482"/>
                </a:cubicBezTo>
                <a:cubicBezTo>
                  <a:pt x="10869" y="1954"/>
                  <a:pt x="11090" y="2616"/>
                  <a:pt x="11090" y="3309"/>
                </a:cubicBezTo>
                <a:cubicBezTo>
                  <a:pt x="11090" y="4191"/>
                  <a:pt x="10712" y="4853"/>
                  <a:pt x="10082" y="5577"/>
                </a:cubicBezTo>
                <a:lnTo>
                  <a:pt x="7435" y="5577"/>
                </a:lnTo>
                <a:cubicBezTo>
                  <a:pt x="7309" y="5577"/>
                  <a:pt x="7215" y="5640"/>
                  <a:pt x="7120" y="5735"/>
                </a:cubicBezTo>
                <a:lnTo>
                  <a:pt x="6648" y="6522"/>
                </a:lnTo>
                <a:lnTo>
                  <a:pt x="5545" y="3687"/>
                </a:lnTo>
                <a:cubicBezTo>
                  <a:pt x="5514" y="3561"/>
                  <a:pt x="5388" y="3435"/>
                  <a:pt x="5230" y="3435"/>
                </a:cubicBezTo>
                <a:cubicBezTo>
                  <a:pt x="5073" y="3435"/>
                  <a:pt x="4947" y="3529"/>
                  <a:pt x="4915" y="3624"/>
                </a:cubicBezTo>
                <a:lnTo>
                  <a:pt x="4096" y="5514"/>
                </a:lnTo>
                <a:lnTo>
                  <a:pt x="1702" y="5514"/>
                </a:lnTo>
                <a:cubicBezTo>
                  <a:pt x="1103" y="4853"/>
                  <a:pt x="693" y="4191"/>
                  <a:pt x="693" y="3309"/>
                </a:cubicBezTo>
                <a:cubicBezTo>
                  <a:pt x="693" y="2616"/>
                  <a:pt x="945" y="1986"/>
                  <a:pt x="1355" y="1482"/>
                </a:cubicBezTo>
                <a:cubicBezTo>
                  <a:pt x="1796" y="1009"/>
                  <a:pt x="2426" y="726"/>
                  <a:pt x="3151" y="726"/>
                </a:cubicBezTo>
                <a:cubicBezTo>
                  <a:pt x="4096" y="726"/>
                  <a:pt x="4726" y="1293"/>
                  <a:pt x="5073" y="1797"/>
                </a:cubicBezTo>
                <a:cubicBezTo>
                  <a:pt x="5388" y="2206"/>
                  <a:pt x="5545" y="2647"/>
                  <a:pt x="5577" y="2836"/>
                </a:cubicBezTo>
                <a:cubicBezTo>
                  <a:pt x="5608" y="2994"/>
                  <a:pt x="5766" y="3088"/>
                  <a:pt x="5892" y="3088"/>
                </a:cubicBezTo>
                <a:cubicBezTo>
                  <a:pt x="6049" y="3088"/>
                  <a:pt x="6175" y="2994"/>
                  <a:pt x="6207" y="2836"/>
                </a:cubicBezTo>
                <a:cubicBezTo>
                  <a:pt x="6238" y="2679"/>
                  <a:pt x="6459" y="2206"/>
                  <a:pt x="6742" y="1797"/>
                </a:cubicBezTo>
                <a:cubicBezTo>
                  <a:pt x="7089" y="1293"/>
                  <a:pt x="7687" y="726"/>
                  <a:pt x="8664" y="726"/>
                </a:cubicBezTo>
                <a:close/>
                <a:moveTo>
                  <a:pt x="5293" y="4790"/>
                </a:moveTo>
                <a:lnTo>
                  <a:pt x="6364" y="7468"/>
                </a:lnTo>
                <a:cubicBezTo>
                  <a:pt x="6396" y="7562"/>
                  <a:pt x="6522" y="7657"/>
                  <a:pt x="6648" y="7688"/>
                </a:cubicBezTo>
                <a:lnTo>
                  <a:pt x="6679" y="7688"/>
                </a:lnTo>
                <a:cubicBezTo>
                  <a:pt x="6805" y="7688"/>
                  <a:pt x="6931" y="7625"/>
                  <a:pt x="6994" y="7531"/>
                </a:cubicBezTo>
                <a:lnTo>
                  <a:pt x="7750" y="6302"/>
                </a:lnTo>
                <a:lnTo>
                  <a:pt x="9483" y="6302"/>
                </a:lnTo>
                <a:cubicBezTo>
                  <a:pt x="9168" y="6459"/>
                  <a:pt x="8916" y="6711"/>
                  <a:pt x="8664" y="6932"/>
                </a:cubicBezTo>
                <a:cubicBezTo>
                  <a:pt x="7813" y="7688"/>
                  <a:pt x="6868" y="8507"/>
                  <a:pt x="5923" y="9610"/>
                </a:cubicBezTo>
                <a:cubicBezTo>
                  <a:pt x="4978" y="8507"/>
                  <a:pt x="4033" y="7688"/>
                  <a:pt x="3214" y="6932"/>
                </a:cubicBezTo>
                <a:cubicBezTo>
                  <a:pt x="2930" y="6711"/>
                  <a:pt x="2710" y="6459"/>
                  <a:pt x="2458" y="6270"/>
                </a:cubicBezTo>
                <a:lnTo>
                  <a:pt x="4411" y="6270"/>
                </a:lnTo>
                <a:cubicBezTo>
                  <a:pt x="4505" y="6270"/>
                  <a:pt x="4663" y="6207"/>
                  <a:pt x="4726" y="6081"/>
                </a:cubicBezTo>
                <a:lnTo>
                  <a:pt x="5293" y="4790"/>
                </a:lnTo>
                <a:close/>
                <a:moveTo>
                  <a:pt x="3151" y="1"/>
                </a:moveTo>
                <a:cubicBezTo>
                  <a:pt x="2269" y="1"/>
                  <a:pt x="1449" y="379"/>
                  <a:pt x="851" y="1009"/>
                </a:cubicBezTo>
                <a:cubicBezTo>
                  <a:pt x="315" y="1576"/>
                  <a:pt x="0" y="2427"/>
                  <a:pt x="0" y="3309"/>
                </a:cubicBezTo>
                <a:cubicBezTo>
                  <a:pt x="0" y="4097"/>
                  <a:pt x="252" y="4821"/>
                  <a:pt x="819" y="5514"/>
                </a:cubicBezTo>
                <a:lnTo>
                  <a:pt x="819" y="5577"/>
                </a:lnTo>
                <a:lnTo>
                  <a:pt x="347" y="5577"/>
                </a:lnTo>
                <a:cubicBezTo>
                  <a:pt x="158" y="5577"/>
                  <a:pt x="0" y="5735"/>
                  <a:pt x="0" y="5924"/>
                </a:cubicBezTo>
                <a:cubicBezTo>
                  <a:pt x="0" y="6113"/>
                  <a:pt x="158" y="6270"/>
                  <a:pt x="347" y="6270"/>
                </a:cubicBezTo>
                <a:lnTo>
                  <a:pt x="1418" y="6270"/>
                </a:lnTo>
                <a:cubicBezTo>
                  <a:pt x="1796" y="6680"/>
                  <a:pt x="2237" y="7058"/>
                  <a:pt x="2710" y="7468"/>
                </a:cubicBezTo>
                <a:cubicBezTo>
                  <a:pt x="3623" y="8255"/>
                  <a:pt x="4600" y="9137"/>
                  <a:pt x="5640" y="10366"/>
                </a:cubicBezTo>
                <a:lnTo>
                  <a:pt x="5640" y="10397"/>
                </a:lnTo>
                <a:cubicBezTo>
                  <a:pt x="5703" y="10492"/>
                  <a:pt x="5797" y="10524"/>
                  <a:pt x="5892" y="10524"/>
                </a:cubicBezTo>
                <a:cubicBezTo>
                  <a:pt x="6018" y="10524"/>
                  <a:pt x="6081" y="10492"/>
                  <a:pt x="6175" y="10397"/>
                </a:cubicBezTo>
                <a:lnTo>
                  <a:pt x="6175" y="10366"/>
                </a:lnTo>
                <a:cubicBezTo>
                  <a:pt x="7152" y="9137"/>
                  <a:pt x="8192" y="8287"/>
                  <a:pt x="9074" y="7468"/>
                </a:cubicBezTo>
                <a:cubicBezTo>
                  <a:pt x="9546" y="7026"/>
                  <a:pt x="9987" y="6617"/>
                  <a:pt x="10397" y="6270"/>
                </a:cubicBezTo>
                <a:lnTo>
                  <a:pt x="11437" y="6270"/>
                </a:lnTo>
                <a:cubicBezTo>
                  <a:pt x="11657" y="6270"/>
                  <a:pt x="11815" y="6113"/>
                  <a:pt x="11815" y="5924"/>
                </a:cubicBezTo>
                <a:cubicBezTo>
                  <a:pt x="11815" y="5735"/>
                  <a:pt x="11657" y="5577"/>
                  <a:pt x="11437" y="5577"/>
                </a:cubicBezTo>
                <a:lnTo>
                  <a:pt x="10964" y="5577"/>
                </a:lnTo>
                <a:lnTo>
                  <a:pt x="10964" y="5514"/>
                </a:lnTo>
                <a:cubicBezTo>
                  <a:pt x="11531" y="4821"/>
                  <a:pt x="11815" y="4097"/>
                  <a:pt x="11815" y="3309"/>
                </a:cubicBezTo>
                <a:cubicBezTo>
                  <a:pt x="11815" y="2458"/>
                  <a:pt x="11500" y="1639"/>
                  <a:pt x="10932" y="1009"/>
                </a:cubicBezTo>
                <a:cubicBezTo>
                  <a:pt x="10365" y="379"/>
                  <a:pt x="9578" y="1"/>
                  <a:pt x="8664" y="1"/>
                </a:cubicBezTo>
                <a:cubicBezTo>
                  <a:pt x="7404" y="1"/>
                  <a:pt x="6616" y="757"/>
                  <a:pt x="6175" y="1387"/>
                </a:cubicBezTo>
                <a:cubicBezTo>
                  <a:pt x="6049" y="1545"/>
                  <a:pt x="5986" y="1702"/>
                  <a:pt x="5892" y="1860"/>
                </a:cubicBezTo>
                <a:cubicBezTo>
                  <a:pt x="5829" y="1702"/>
                  <a:pt x="5703" y="1545"/>
                  <a:pt x="5640" y="1387"/>
                </a:cubicBezTo>
                <a:cubicBezTo>
                  <a:pt x="5199" y="757"/>
                  <a:pt x="4411" y="1"/>
                  <a:pt x="315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0" name="Google Shape;1370;p23"/>
          <p:cNvGrpSpPr/>
          <p:nvPr/>
        </p:nvGrpSpPr>
        <p:grpSpPr>
          <a:xfrm>
            <a:off x="5519877" y="2540596"/>
            <a:ext cx="334915" cy="334038"/>
            <a:chOff x="-24709875" y="1970225"/>
            <a:chExt cx="296175" cy="295400"/>
          </a:xfrm>
        </p:grpSpPr>
        <p:sp>
          <p:nvSpPr>
            <p:cNvPr id="1371" name="Google Shape;1371;p23"/>
            <p:cNvSpPr/>
            <p:nvPr/>
          </p:nvSpPr>
          <p:spPr>
            <a:xfrm>
              <a:off x="-24709875" y="197022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9767" y="1450"/>
                  </a:moveTo>
                  <a:cubicBezTo>
                    <a:pt x="9956" y="1450"/>
                    <a:pt x="10366" y="1545"/>
                    <a:pt x="10681" y="1734"/>
                  </a:cubicBezTo>
                  <a:cubicBezTo>
                    <a:pt x="11027" y="1923"/>
                    <a:pt x="11153" y="2080"/>
                    <a:pt x="11153" y="2175"/>
                  </a:cubicBezTo>
                  <a:cubicBezTo>
                    <a:pt x="11153" y="2238"/>
                    <a:pt x="11027" y="2395"/>
                    <a:pt x="10681" y="2584"/>
                  </a:cubicBezTo>
                  <a:cubicBezTo>
                    <a:pt x="10334" y="2773"/>
                    <a:pt x="9956" y="2868"/>
                    <a:pt x="9767" y="2868"/>
                  </a:cubicBezTo>
                  <a:cubicBezTo>
                    <a:pt x="9389" y="2868"/>
                    <a:pt x="9042" y="2553"/>
                    <a:pt x="9042" y="2175"/>
                  </a:cubicBezTo>
                  <a:cubicBezTo>
                    <a:pt x="9105" y="1765"/>
                    <a:pt x="9420" y="1450"/>
                    <a:pt x="9767" y="1450"/>
                  </a:cubicBezTo>
                  <a:close/>
                  <a:moveTo>
                    <a:pt x="4915" y="694"/>
                  </a:moveTo>
                  <a:cubicBezTo>
                    <a:pt x="5671" y="694"/>
                    <a:pt x="6301" y="1324"/>
                    <a:pt x="6301" y="2080"/>
                  </a:cubicBezTo>
                  <a:cubicBezTo>
                    <a:pt x="6301" y="2584"/>
                    <a:pt x="6018" y="3025"/>
                    <a:pt x="5577" y="3309"/>
                  </a:cubicBezTo>
                  <a:lnTo>
                    <a:pt x="5577" y="3151"/>
                  </a:lnTo>
                  <a:cubicBezTo>
                    <a:pt x="5577" y="2553"/>
                    <a:pt x="5104" y="2112"/>
                    <a:pt x="4569" y="2112"/>
                  </a:cubicBezTo>
                  <a:lnTo>
                    <a:pt x="1418" y="2112"/>
                  </a:lnTo>
                  <a:cubicBezTo>
                    <a:pt x="1009" y="2112"/>
                    <a:pt x="693" y="1797"/>
                    <a:pt x="693" y="1419"/>
                  </a:cubicBezTo>
                  <a:cubicBezTo>
                    <a:pt x="693" y="1009"/>
                    <a:pt x="1009" y="694"/>
                    <a:pt x="1418" y="694"/>
                  </a:cubicBezTo>
                  <a:close/>
                  <a:moveTo>
                    <a:pt x="725" y="2584"/>
                  </a:moveTo>
                  <a:cubicBezTo>
                    <a:pt x="914" y="2710"/>
                    <a:pt x="1135" y="2805"/>
                    <a:pt x="1418" y="2805"/>
                  </a:cubicBezTo>
                  <a:lnTo>
                    <a:pt x="4569" y="2805"/>
                  </a:lnTo>
                  <a:cubicBezTo>
                    <a:pt x="4758" y="2805"/>
                    <a:pt x="4915" y="2962"/>
                    <a:pt x="4915" y="3151"/>
                  </a:cubicBezTo>
                  <a:lnTo>
                    <a:pt x="4915" y="3498"/>
                  </a:lnTo>
                  <a:lnTo>
                    <a:pt x="2458" y="3498"/>
                  </a:lnTo>
                  <a:cubicBezTo>
                    <a:pt x="1859" y="3498"/>
                    <a:pt x="1418" y="3970"/>
                    <a:pt x="1418" y="4538"/>
                  </a:cubicBezTo>
                  <a:lnTo>
                    <a:pt x="1418" y="6270"/>
                  </a:lnTo>
                  <a:cubicBezTo>
                    <a:pt x="1009" y="6113"/>
                    <a:pt x="725" y="5703"/>
                    <a:pt x="725" y="5262"/>
                  </a:cubicBezTo>
                  <a:lnTo>
                    <a:pt x="725" y="2584"/>
                  </a:lnTo>
                  <a:close/>
                  <a:moveTo>
                    <a:pt x="10460" y="4884"/>
                  </a:moveTo>
                  <a:cubicBezTo>
                    <a:pt x="10870" y="4884"/>
                    <a:pt x="11185" y="5199"/>
                    <a:pt x="11185" y="5577"/>
                  </a:cubicBezTo>
                  <a:cubicBezTo>
                    <a:pt x="11185" y="5987"/>
                    <a:pt x="10870" y="6302"/>
                    <a:pt x="10460" y="6302"/>
                  </a:cubicBezTo>
                  <a:cubicBezTo>
                    <a:pt x="10082" y="6302"/>
                    <a:pt x="9767" y="5987"/>
                    <a:pt x="9767" y="5577"/>
                  </a:cubicBezTo>
                  <a:cubicBezTo>
                    <a:pt x="9767" y="5199"/>
                    <a:pt x="10082" y="4884"/>
                    <a:pt x="10460" y="4884"/>
                  </a:cubicBezTo>
                  <a:close/>
                  <a:moveTo>
                    <a:pt x="6301" y="3655"/>
                  </a:moveTo>
                  <a:lnTo>
                    <a:pt x="6301" y="6648"/>
                  </a:lnTo>
                  <a:cubicBezTo>
                    <a:pt x="6301" y="7247"/>
                    <a:pt x="5829" y="7657"/>
                    <a:pt x="5293" y="7657"/>
                  </a:cubicBezTo>
                  <a:lnTo>
                    <a:pt x="2458" y="7657"/>
                  </a:lnTo>
                  <a:cubicBezTo>
                    <a:pt x="2439" y="7659"/>
                    <a:pt x="2420" y="7661"/>
                    <a:pt x="2402" y="7661"/>
                  </a:cubicBezTo>
                  <a:cubicBezTo>
                    <a:pt x="2211" y="7661"/>
                    <a:pt x="2080" y="7517"/>
                    <a:pt x="2080" y="7373"/>
                  </a:cubicBezTo>
                  <a:lnTo>
                    <a:pt x="2080" y="4538"/>
                  </a:lnTo>
                  <a:cubicBezTo>
                    <a:pt x="2080" y="4317"/>
                    <a:pt x="2237" y="4159"/>
                    <a:pt x="2458" y="4159"/>
                  </a:cubicBezTo>
                  <a:lnTo>
                    <a:pt x="4915" y="4159"/>
                  </a:lnTo>
                  <a:cubicBezTo>
                    <a:pt x="5073" y="4159"/>
                    <a:pt x="5199" y="4159"/>
                    <a:pt x="5325" y="4128"/>
                  </a:cubicBezTo>
                  <a:lnTo>
                    <a:pt x="5356" y="4128"/>
                  </a:lnTo>
                  <a:cubicBezTo>
                    <a:pt x="5703" y="4033"/>
                    <a:pt x="6081" y="3907"/>
                    <a:pt x="6301" y="3655"/>
                  </a:cubicBezTo>
                  <a:close/>
                  <a:moveTo>
                    <a:pt x="1387" y="1"/>
                  </a:moveTo>
                  <a:cubicBezTo>
                    <a:pt x="630" y="1"/>
                    <a:pt x="0" y="631"/>
                    <a:pt x="0" y="1387"/>
                  </a:cubicBezTo>
                  <a:lnTo>
                    <a:pt x="0" y="5231"/>
                  </a:lnTo>
                  <a:cubicBezTo>
                    <a:pt x="0" y="6050"/>
                    <a:pt x="599" y="6774"/>
                    <a:pt x="1387" y="6932"/>
                  </a:cubicBezTo>
                  <a:lnTo>
                    <a:pt x="1387" y="7310"/>
                  </a:lnTo>
                  <a:cubicBezTo>
                    <a:pt x="1387" y="7909"/>
                    <a:pt x="1859" y="8350"/>
                    <a:pt x="2395" y="8350"/>
                  </a:cubicBezTo>
                  <a:lnTo>
                    <a:pt x="3497" y="8350"/>
                  </a:lnTo>
                  <a:cubicBezTo>
                    <a:pt x="3592" y="10271"/>
                    <a:pt x="5199" y="11815"/>
                    <a:pt x="7120" y="11815"/>
                  </a:cubicBezTo>
                  <a:cubicBezTo>
                    <a:pt x="8066" y="11815"/>
                    <a:pt x="9011" y="11311"/>
                    <a:pt x="9735" y="10366"/>
                  </a:cubicBezTo>
                  <a:cubicBezTo>
                    <a:pt x="10397" y="9515"/>
                    <a:pt x="10744" y="8413"/>
                    <a:pt x="10744" y="7467"/>
                  </a:cubicBezTo>
                  <a:lnTo>
                    <a:pt x="10744" y="6932"/>
                  </a:lnTo>
                  <a:cubicBezTo>
                    <a:pt x="11342" y="6774"/>
                    <a:pt x="11783" y="6207"/>
                    <a:pt x="11783" y="5577"/>
                  </a:cubicBezTo>
                  <a:cubicBezTo>
                    <a:pt x="11846" y="4853"/>
                    <a:pt x="11216" y="4222"/>
                    <a:pt x="10460" y="4222"/>
                  </a:cubicBezTo>
                  <a:cubicBezTo>
                    <a:pt x="9735" y="4222"/>
                    <a:pt x="9105" y="4821"/>
                    <a:pt x="9105" y="5577"/>
                  </a:cubicBezTo>
                  <a:cubicBezTo>
                    <a:pt x="9105" y="6207"/>
                    <a:pt x="9515" y="6774"/>
                    <a:pt x="10113" y="6932"/>
                  </a:cubicBezTo>
                  <a:lnTo>
                    <a:pt x="10113" y="7467"/>
                  </a:lnTo>
                  <a:cubicBezTo>
                    <a:pt x="10113" y="8318"/>
                    <a:pt x="9798" y="9200"/>
                    <a:pt x="9200" y="9956"/>
                  </a:cubicBezTo>
                  <a:cubicBezTo>
                    <a:pt x="8633" y="10712"/>
                    <a:pt x="7908" y="11154"/>
                    <a:pt x="7152" y="11154"/>
                  </a:cubicBezTo>
                  <a:cubicBezTo>
                    <a:pt x="5577" y="11154"/>
                    <a:pt x="4317" y="9925"/>
                    <a:pt x="4222" y="8381"/>
                  </a:cubicBezTo>
                  <a:lnTo>
                    <a:pt x="4915" y="8381"/>
                  </a:lnTo>
                  <a:cubicBezTo>
                    <a:pt x="5010" y="8791"/>
                    <a:pt x="5199" y="9106"/>
                    <a:pt x="5514" y="9358"/>
                  </a:cubicBezTo>
                  <a:cubicBezTo>
                    <a:pt x="5829" y="9641"/>
                    <a:pt x="6238" y="9767"/>
                    <a:pt x="6648" y="9767"/>
                  </a:cubicBezTo>
                  <a:cubicBezTo>
                    <a:pt x="6742" y="9767"/>
                    <a:pt x="6837" y="9767"/>
                    <a:pt x="6931" y="9736"/>
                  </a:cubicBezTo>
                  <a:cubicBezTo>
                    <a:pt x="7751" y="9610"/>
                    <a:pt x="8381" y="8822"/>
                    <a:pt x="8381" y="7940"/>
                  </a:cubicBezTo>
                  <a:lnTo>
                    <a:pt x="8381" y="3183"/>
                  </a:lnTo>
                  <a:cubicBezTo>
                    <a:pt x="8381" y="3025"/>
                    <a:pt x="8412" y="2868"/>
                    <a:pt x="8507" y="2710"/>
                  </a:cubicBezTo>
                  <a:cubicBezTo>
                    <a:pt x="8696" y="3183"/>
                    <a:pt x="9200" y="3529"/>
                    <a:pt x="9767" y="3529"/>
                  </a:cubicBezTo>
                  <a:cubicBezTo>
                    <a:pt x="10113" y="3529"/>
                    <a:pt x="10586" y="3435"/>
                    <a:pt x="11027" y="3183"/>
                  </a:cubicBezTo>
                  <a:cubicBezTo>
                    <a:pt x="11563" y="2899"/>
                    <a:pt x="11846" y="2521"/>
                    <a:pt x="11846" y="2175"/>
                  </a:cubicBezTo>
                  <a:cubicBezTo>
                    <a:pt x="11846" y="1765"/>
                    <a:pt x="11531" y="1419"/>
                    <a:pt x="11027" y="1135"/>
                  </a:cubicBezTo>
                  <a:cubicBezTo>
                    <a:pt x="10618" y="946"/>
                    <a:pt x="10113" y="788"/>
                    <a:pt x="9767" y="788"/>
                  </a:cubicBezTo>
                  <a:cubicBezTo>
                    <a:pt x="9137" y="788"/>
                    <a:pt x="8570" y="1198"/>
                    <a:pt x="8412" y="1765"/>
                  </a:cubicBezTo>
                  <a:cubicBezTo>
                    <a:pt x="7940" y="2080"/>
                    <a:pt x="7688" y="2647"/>
                    <a:pt x="7688" y="3183"/>
                  </a:cubicBezTo>
                  <a:lnTo>
                    <a:pt x="7688" y="7940"/>
                  </a:lnTo>
                  <a:cubicBezTo>
                    <a:pt x="7688" y="8507"/>
                    <a:pt x="7310" y="8980"/>
                    <a:pt x="6805" y="9043"/>
                  </a:cubicBezTo>
                  <a:cubicBezTo>
                    <a:pt x="6740" y="9056"/>
                    <a:pt x="6674" y="9062"/>
                    <a:pt x="6609" y="9062"/>
                  </a:cubicBezTo>
                  <a:cubicBezTo>
                    <a:pt x="6363" y="9062"/>
                    <a:pt x="6129" y="8972"/>
                    <a:pt x="5955" y="8822"/>
                  </a:cubicBezTo>
                  <a:cubicBezTo>
                    <a:pt x="5797" y="8696"/>
                    <a:pt x="5671" y="8507"/>
                    <a:pt x="5640" y="8350"/>
                  </a:cubicBezTo>
                  <a:cubicBezTo>
                    <a:pt x="6427" y="8161"/>
                    <a:pt x="6963" y="7467"/>
                    <a:pt x="6963" y="6648"/>
                  </a:cubicBezTo>
                  <a:lnTo>
                    <a:pt x="6963" y="2427"/>
                  </a:lnTo>
                  <a:lnTo>
                    <a:pt x="6963" y="2080"/>
                  </a:lnTo>
                  <a:cubicBezTo>
                    <a:pt x="6963" y="946"/>
                    <a:pt x="6018" y="1"/>
                    <a:pt x="488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-24639775" y="20923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4" name="Google Shape;1374;p23"/>
          <p:cNvSpPr/>
          <p:nvPr/>
        </p:nvSpPr>
        <p:spPr>
          <a:xfrm>
            <a:off x="4278765" y="1419138"/>
            <a:ext cx="600000" cy="600000"/>
          </a:xfrm>
          <a:prstGeom prst="ellipse">
            <a:avLst/>
          </a:pr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75" name="Google Shape;1375;p23"/>
          <p:cNvCxnSpPr>
            <a:stCxn id="1374" idx="4"/>
            <a:endCxn id="1365" idx="0"/>
          </p:cNvCxnSpPr>
          <p:nvPr/>
        </p:nvCxnSpPr>
        <p:spPr>
          <a:xfrm>
            <a:off x="4578765" y="2019138"/>
            <a:ext cx="0" cy="3816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7" name="Google Shape;1377;p23"/>
          <p:cNvSpPr/>
          <p:nvPr/>
        </p:nvSpPr>
        <p:spPr>
          <a:xfrm>
            <a:off x="4490657" y="1578957"/>
            <a:ext cx="176243" cy="193585"/>
          </a:xfrm>
          <a:custGeom>
            <a:avLst/>
            <a:gdLst/>
            <a:ahLst/>
            <a:cxnLst/>
            <a:rect l="l" t="t" r="r" b="b"/>
            <a:pathLst>
              <a:path w="9231" h="10138" extrusionOk="0">
                <a:moveTo>
                  <a:pt x="4532" y="1133"/>
                </a:moveTo>
                <a:cubicBezTo>
                  <a:pt x="5450" y="1133"/>
                  <a:pt x="6326" y="1483"/>
                  <a:pt x="6936" y="2090"/>
                </a:cubicBezTo>
                <a:cubicBezTo>
                  <a:pt x="8261" y="3419"/>
                  <a:pt x="8261" y="5568"/>
                  <a:pt x="6936" y="6894"/>
                </a:cubicBezTo>
                <a:lnTo>
                  <a:pt x="6933" y="6894"/>
                </a:lnTo>
                <a:cubicBezTo>
                  <a:pt x="6688" y="7142"/>
                  <a:pt x="6404" y="7347"/>
                  <a:pt x="6096" y="7510"/>
                </a:cubicBezTo>
                <a:cubicBezTo>
                  <a:pt x="5595" y="7767"/>
                  <a:pt x="5275" y="8135"/>
                  <a:pt x="5154" y="8600"/>
                </a:cubicBezTo>
                <a:cubicBezTo>
                  <a:pt x="5079" y="8842"/>
                  <a:pt x="4856" y="9000"/>
                  <a:pt x="4614" y="9000"/>
                </a:cubicBezTo>
                <a:cubicBezTo>
                  <a:pt x="4566" y="9000"/>
                  <a:pt x="4517" y="8993"/>
                  <a:pt x="4469" y="8980"/>
                </a:cubicBezTo>
                <a:cubicBezTo>
                  <a:pt x="4176" y="8905"/>
                  <a:pt x="3995" y="8612"/>
                  <a:pt x="4058" y="8316"/>
                </a:cubicBezTo>
                <a:cubicBezTo>
                  <a:pt x="4254" y="7534"/>
                  <a:pt x="4765" y="6924"/>
                  <a:pt x="5574" y="6504"/>
                </a:cubicBezTo>
                <a:cubicBezTo>
                  <a:pt x="6936" y="5801"/>
                  <a:pt x="7220" y="3974"/>
                  <a:pt x="6136" y="2890"/>
                </a:cubicBezTo>
                <a:cubicBezTo>
                  <a:pt x="5690" y="2458"/>
                  <a:pt x="5113" y="2243"/>
                  <a:pt x="4535" y="2243"/>
                </a:cubicBezTo>
                <a:cubicBezTo>
                  <a:pt x="3958" y="2243"/>
                  <a:pt x="3380" y="2458"/>
                  <a:pt x="2935" y="2890"/>
                </a:cubicBezTo>
                <a:cubicBezTo>
                  <a:pt x="2506" y="3313"/>
                  <a:pt x="2268" y="3890"/>
                  <a:pt x="2268" y="4494"/>
                </a:cubicBezTo>
                <a:cubicBezTo>
                  <a:pt x="2268" y="4805"/>
                  <a:pt x="2014" y="5058"/>
                  <a:pt x="1703" y="5058"/>
                </a:cubicBezTo>
                <a:cubicBezTo>
                  <a:pt x="1389" y="5058"/>
                  <a:pt x="1135" y="4805"/>
                  <a:pt x="1135" y="4494"/>
                </a:cubicBezTo>
                <a:cubicBezTo>
                  <a:pt x="1132" y="3591"/>
                  <a:pt x="1492" y="2724"/>
                  <a:pt x="2132" y="2090"/>
                </a:cubicBezTo>
                <a:cubicBezTo>
                  <a:pt x="2739" y="1483"/>
                  <a:pt x="3614" y="1133"/>
                  <a:pt x="4532" y="1133"/>
                </a:cubicBezTo>
                <a:close/>
                <a:moveTo>
                  <a:pt x="4532" y="1"/>
                </a:moveTo>
                <a:cubicBezTo>
                  <a:pt x="3315" y="1"/>
                  <a:pt x="2150" y="469"/>
                  <a:pt x="1332" y="1290"/>
                </a:cubicBezTo>
                <a:cubicBezTo>
                  <a:pt x="477" y="2135"/>
                  <a:pt x="0" y="3289"/>
                  <a:pt x="3" y="4494"/>
                </a:cubicBezTo>
                <a:cubicBezTo>
                  <a:pt x="3" y="5430"/>
                  <a:pt x="764" y="6190"/>
                  <a:pt x="1703" y="6190"/>
                </a:cubicBezTo>
                <a:cubicBezTo>
                  <a:pt x="2639" y="6190"/>
                  <a:pt x="3400" y="5430"/>
                  <a:pt x="3400" y="4494"/>
                </a:cubicBezTo>
                <a:cubicBezTo>
                  <a:pt x="3400" y="3830"/>
                  <a:pt x="3944" y="3358"/>
                  <a:pt x="4535" y="3358"/>
                </a:cubicBezTo>
                <a:cubicBezTo>
                  <a:pt x="4731" y="3358"/>
                  <a:pt x="4933" y="3410"/>
                  <a:pt x="5121" y="3524"/>
                </a:cubicBezTo>
                <a:cubicBezTo>
                  <a:pt x="5876" y="3986"/>
                  <a:pt x="5837" y="5094"/>
                  <a:pt x="5052" y="5499"/>
                </a:cubicBezTo>
                <a:cubicBezTo>
                  <a:pt x="3959" y="6064"/>
                  <a:pt x="3234" y="6945"/>
                  <a:pt x="2959" y="8041"/>
                </a:cubicBezTo>
                <a:cubicBezTo>
                  <a:pt x="2742" y="8941"/>
                  <a:pt x="3288" y="9850"/>
                  <a:pt x="4185" y="10083"/>
                </a:cubicBezTo>
                <a:cubicBezTo>
                  <a:pt x="4327" y="10119"/>
                  <a:pt x="4470" y="10137"/>
                  <a:pt x="4611" y="10137"/>
                </a:cubicBezTo>
                <a:cubicBezTo>
                  <a:pt x="5356" y="10137"/>
                  <a:pt x="6039" y="9642"/>
                  <a:pt x="6247" y="8893"/>
                </a:cubicBezTo>
                <a:cubicBezTo>
                  <a:pt x="6262" y="8832"/>
                  <a:pt x="6305" y="8675"/>
                  <a:pt x="6616" y="8515"/>
                </a:cubicBezTo>
                <a:cubicBezTo>
                  <a:pt x="7899" y="7851"/>
                  <a:pt x="8787" y="6613"/>
                  <a:pt x="9007" y="5188"/>
                </a:cubicBezTo>
                <a:cubicBezTo>
                  <a:pt x="9230" y="3760"/>
                  <a:pt x="8756" y="2313"/>
                  <a:pt x="7736" y="1290"/>
                </a:cubicBezTo>
                <a:cubicBezTo>
                  <a:pt x="6918" y="472"/>
                  <a:pt x="5749" y="1"/>
                  <a:pt x="453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1378" name="Google Shape;1378;p23"/>
          <p:cNvSpPr/>
          <p:nvPr/>
        </p:nvSpPr>
        <p:spPr>
          <a:xfrm>
            <a:off x="4542188" y="1794482"/>
            <a:ext cx="67473" cy="64866"/>
          </a:xfrm>
          <a:custGeom>
            <a:avLst/>
            <a:gdLst/>
            <a:ahLst/>
            <a:cxnLst/>
            <a:rect l="l" t="t" r="r" b="b"/>
            <a:pathLst>
              <a:path w="3534" h="3397" extrusionOk="0">
                <a:moveTo>
                  <a:pt x="1829" y="1129"/>
                </a:moveTo>
                <a:cubicBezTo>
                  <a:pt x="2121" y="1129"/>
                  <a:pt x="2401" y="1356"/>
                  <a:pt x="2401" y="1697"/>
                </a:cubicBezTo>
                <a:cubicBezTo>
                  <a:pt x="2401" y="2011"/>
                  <a:pt x="2147" y="2265"/>
                  <a:pt x="1833" y="2265"/>
                </a:cubicBezTo>
                <a:cubicBezTo>
                  <a:pt x="1329" y="2265"/>
                  <a:pt x="1075" y="1655"/>
                  <a:pt x="1432" y="1296"/>
                </a:cubicBezTo>
                <a:cubicBezTo>
                  <a:pt x="1548" y="1181"/>
                  <a:pt x="1690" y="1129"/>
                  <a:pt x="1829" y="1129"/>
                </a:cubicBezTo>
                <a:close/>
                <a:moveTo>
                  <a:pt x="1833" y="0"/>
                </a:moveTo>
                <a:cubicBezTo>
                  <a:pt x="1145" y="0"/>
                  <a:pt x="526" y="414"/>
                  <a:pt x="263" y="1048"/>
                </a:cubicBezTo>
                <a:cubicBezTo>
                  <a:pt x="0" y="1682"/>
                  <a:pt x="145" y="2413"/>
                  <a:pt x="631" y="2899"/>
                </a:cubicBezTo>
                <a:cubicBezTo>
                  <a:pt x="957" y="3224"/>
                  <a:pt x="1391" y="3397"/>
                  <a:pt x="1833" y="3397"/>
                </a:cubicBezTo>
                <a:cubicBezTo>
                  <a:pt x="2052" y="3397"/>
                  <a:pt x="2272" y="3354"/>
                  <a:pt x="2482" y="3267"/>
                </a:cubicBezTo>
                <a:cubicBezTo>
                  <a:pt x="3116" y="3005"/>
                  <a:pt x="3533" y="2386"/>
                  <a:pt x="3533" y="1697"/>
                </a:cubicBezTo>
                <a:cubicBezTo>
                  <a:pt x="3530" y="758"/>
                  <a:pt x="2772" y="0"/>
                  <a:pt x="1833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3222" y="339502"/>
            <a:ext cx="14734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Clr>
                <a:srgbClr val="434343"/>
              </a:buClr>
              <a:buSzPts val="2800"/>
            </a:pPr>
            <a:r>
              <a:rPr lang="en-US" sz="2000" b="1" dirty="0">
                <a:solidFill>
                  <a:srgbClr val="002060"/>
                </a:solidFill>
                <a:latin typeface="Monotype Corsiva" pitchFamily="66" charset="0"/>
                <a:ea typeface="Saira Condensed"/>
                <a:cs typeface="Saira Condensed"/>
                <a:sym typeface="Saira Condensed"/>
              </a:rPr>
              <a:t>Problématique</a:t>
            </a:r>
            <a:endParaRPr lang="fr-FR" sz="2000" b="1" dirty="0">
              <a:solidFill>
                <a:srgbClr val="002060"/>
              </a:solidFill>
              <a:latin typeface="Monotype Corsiva" pitchFamily="66" charset="0"/>
              <a:ea typeface="Saira Condensed"/>
              <a:cs typeface="Saira Condensed"/>
              <a:sym typeface="Saira Condensed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7C9FF8D0-BF24-472D-AE3A-B1ECFA35778D}"/>
              </a:ext>
            </a:extLst>
          </p:cNvPr>
          <p:cNvGrpSpPr/>
          <p:nvPr/>
        </p:nvGrpSpPr>
        <p:grpSpPr>
          <a:xfrm>
            <a:off x="4449484" y="2539732"/>
            <a:ext cx="274360" cy="334886"/>
            <a:chOff x="4449484" y="2539732"/>
            <a:chExt cx="274360" cy="334886"/>
          </a:xfrm>
        </p:grpSpPr>
        <p:sp>
          <p:nvSpPr>
            <p:cNvPr id="27" name="Google Shape;1912;p36">
              <a:extLst>
                <a:ext uri="{FF2B5EF4-FFF2-40B4-BE49-F238E27FC236}">
                  <a16:creationId xmlns="" xmlns:a16="http://schemas.microsoft.com/office/drawing/2014/main" id="{CDC79916-FA5E-4050-8437-4D611B34E349}"/>
                </a:ext>
              </a:extLst>
            </p:cNvPr>
            <p:cNvSpPr/>
            <p:nvPr/>
          </p:nvSpPr>
          <p:spPr>
            <a:xfrm>
              <a:off x="4449484" y="2598505"/>
              <a:ext cx="117603" cy="276113"/>
            </a:xfrm>
            <a:custGeom>
              <a:avLst/>
              <a:gdLst/>
              <a:ahLst/>
              <a:cxnLst/>
              <a:rect l="l" t="t" r="r" b="b"/>
              <a:pathLst>
                <a:path w="4160" h="9767" extrusionOk="0">
                  <a:moveTo>
                    <a:pt x="2080" y="725"/>
                  </a:moveTo>
                  <a:cubicBezTo>
                    <a:pt x="2836" y="725"/>
                    <a:pt x="3466" y="1324"/>
                    <a:pt x="3466" y="2080"/>
                  </a:cubicBezTo>
                  <a:lnTo>
                    <a:pt x="3466" y="4537"/>
                  </a:lnTo>
                  <a:lnTo>
                    <a:pt x="694" y="4537"/>
                  </a:lnTo>
                  <a:lnTo>
                    <a:pt x="694" y="2080"/>
                  </a:lnTo>
                  <a:cubicBezTo>
                    <a:pt x="694" y="1324"/>
                    <a:pt x="1324" y="725"/>
                    <a:pt x="2080" y="725"/>
                  </a:cubicBezTo>
                  <a:close/>
                  <a:moveTo>
                    <a:pt x="3466" y="5230"/>
                  </a:moveTo>
                  <a:lnTo>
                    <a:pt x="3466" y="7688"/>
                  </a:lnTo>
                  <a:cubicBezTo>
                    <a:pt x="3498" y="8475"/>
                    <a:pt x="2867" y="9074"/>
                    <a:pt x="2080" y="9074"/>
                  </a:cubicBezTo>
                  <a:cubicBezTo>
                    <a:pt x="1324" y="9074"/>
                    <a:pt x="694" y="8444"/>
                    <a:pt x="694" y="7688"/>
                  </a:cubicBezTo>
                  <a:lnTo>
                    <a:pt x="694" y="5230"/>
                  </a:lnTo>
                  <a:close/>
                  <a:moveTo>
                    <a:pt x="2080" y="0"/>
                  </a:moveTo>
                  <a:cubicBezTo>
                    <a:pt x="946" y="0"/>
                    <a:pt x="1" y="946"/>
                    <a:pt x="1" y="2080"/>
                  </a:cubicBezTo>
                  <a:lnTo>
                    <a:pt x="1" y="7688"/>
                  </a:lnTo>
                  <a:cubicBezTo>
                    <a:pt x="1" y="8822"/>
                    <a:pt x="946" y="9767"/>
                    <a:pt x="2080" y="9767"/>
                  </a:cubicBezTo>
                  <a:cubicBezTo>
                    <a:pt x="3214" y="9767"/>
                    <a:pt x="4159" y="8822"/>
                    <a:pt x="4159" y="7688"/>
                  </a:cubicBezTo>
                  <a:lnTo>
                    <a:pt x="4159" y="2080"/>
                  </a:lnTo>
                  <a:cubicBezTo>
                    <a:pt x="4159" y="946"/>
                    <a:pt x="3246" y="0"/>
                    <a:pt x="208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13;p36">
              <a:extLst>
                <a:ext uri="{FF2B5EF4-FFF2-40B4-BE49-F238E27FC236}">
                  <a16:creationId xmlns="" xmlns:a16="http://schemas.microsoft.com/office/drawing/2014/main" id="{CC93D82B-01A8-49AE-B497-D326BCFFAA27}"/>
                </a:ext>
              </a:extLst>
            </p:cNvPr>
            <p:cNvSpPr/>
            <p:nvPr/>
          </p:nvSpPr>
          <p:spPr>
            <a:xfrm>
              <a:off x="4487790" y="2766825"/>
              <a:ext cx="30305" cy="68611"/>
            </a:xfrm>
            <a:custGeom>
              <a:avLst/>
              <a:gdLst/>
              <a:ahLst/>
              <a:cxnLst/>
              <a:rect l="l" t="t" r="r" b="b"/>
              <a:pathLst>
                <a:path w="1072" h="2427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34"/>
                  </a:lnTo>
                  <a:cubicBezTo>
                    <a:pt x="0" y="2112"/>
                    <a:pt x="315" y="2427"/>
                    <a:pt x="725" y="2427"/>
                  </a:cubicBezTo>
                  <a:cubicBezTo>
                    <a:pt x="914" y="2427"/>
                    <a:pt x="1071" y="2269"/>
                    <a:pt x="1071" y="2080"/>
                  </a:cubicBezTo>
                  <a:cubicBezTo>
                    <a:pt x="1071" y="1891"/>
                    <a:pt x="914" y="1734"/>
                    <a:pt x="725" y="1734"/>
                  </a:cubicBezTo>
                  <a:lnTo>
                    <a:pt x="725" y="347"/>
                  </a:ln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14;p36">
              <a:extLst>
                <a:ext uri="{FF2B5EF4-FFF2-40B4-BE49-F238E27FC236}">
                  <a16:creationId xmlns="" xmlns:a16="http://schemas.microsoft.com/office/drawing/2014/main" id="{81F419D3-BE34-4698-A266-045A519AB4AB}"/>
                </a:ext>
              </a:extLst>
            </p:cNvPr>
            <p:cNvSpPr/>
            <p:nvPr/>
          </p:nvSpPr>
          <p:spPr>
            <a:xfrm>
              <a:off x="4606241" y="2539732"/>
              <a:ext cx="117603" cy="276113"/>
            </a:xfrm>
            <a:custGeom>
              <a:avLst/>
              <a:gdLst/>
              <a:ahLst/>
              <a:cxnLst/>
              <a:rect l="l" t="t" r="r" b="b"/>
              <a:pathLst>
                <a:path w="4160" h="9767" extrusionOk="0">
                  <a:moveTo>
                    <a:pt x="2080" y="693"/>
                  </a:moveTo>
                  <a:cubicBezTo>
                    <a:pt x="2836" y="693"/>
                    <a:pt x="3466" y="1323"/>
                    <a:pt x="3466" y="2079"/>
                  </a:cubicBezTo>
                  <a:lnTo>
                    <a:pt x="3466" y="4537"/>
                  </a:lnTo>
                  <a:lnTo>
                    <a:pt x="694" y="4537"/>
                  </a:lnTo>
                  <a:lnTo>
                    <a:pt x="694" y="2079"/>
                  </a:lnTo>
                  <a:cubicBezTo>
                    <a:pt x="694" y="1323"/>
                    <a:pt x="1324" y="693"/>
                    <a:pt x="2080" y="693"/>
                  </a:cubicBezTo>
                  <a:close/>
                  <a:moveTo>
                    <a:pt x="3466" y="5261"/>
                  </a:moveTo>
                  <a:lnTo>
                    <a:pt x="3466" y="7719"/>
                  </a:lnTo>
                  <a:cubicBezTo>
                    <a:pt x="3497" y="8475"/>
                    <a:pt x="2867" y="9105"/>
                    <a:pt x="2080" y="9105"/>
                  </a:cubicBezTo>
                  <a:cubicBezTo>
                    <a:pt x="1324" y="9105"/>
                    <a:pt x="694" y="8475"/>
                    <a:pt x="694" y="7719"/>
                  </a:cubicBezTo>
                  <a:lnTo>
                    <a:pt x="694" y="5261"/>
                  </a:lnTo>
                  <a:close/>
                  <a:moveTo>
                    <a:pt x="2080" y="0"/>
                  </a:moveTo>
                  <a:cubicBezTo>
                    <a:pt x="946" y="0"/>
                    <a:pt x="0" y="945"/>
                    <a:pt x="0" y="2079"/>
                  </a:cubicBezTo>
                  <a:lnTo>
                    <a:pt x="0" y="7687"/>
                  </a:lnTo>
                  <a:cubicBezTo>
                    <a:pt x="0" y="8821"/>
                    <a:pt x="946" y="9767"/>
                    <a:pt x="2080" y="9767"/>
                  </a:cubicBezTo>
                  <a:cubicBezTo>
                    <a:pt x="3214" y="9767"/>
                    <a:pt x="4159" y="8821"/>
                    <a:pt x="4159" y="7687"/>
                  </a:cubicBezTo>
                  <a:lnTo>
                    <a:pt x="4159" y="2079"/>
                  </a:lnTo>
                  <a:cubicBezTo>
                    <a:pt x="4159" y="945"/>
                    <a:pt x="3277" y="0"/>
                    <a:pt x="208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15;p36">
              <a:extLst>
                <a:ext uri="{FF2B5EF4-FFF2-40B4-BE49-F238E27FC236}">
                  <a16:creationId xmlns="" xmlns:a16="http://schemas.microsoft.com/office/drawing/2014/main" id="{C2345E9A-07AD-496F-9640-102313EAB965}"/>
                </a:ext>
              </a:extLst>
            </p:cNvPr>
            <p:cNvSpPr/>
            <p:nvPr/>
          </p:nvSpPr>
          <p:spPr>
            <a:xfrm>
              <a:off x="4655233" y="2578914"/>
              <a:ext cx="30305" cy="68611"/>
            </a:xfrm>
            <a:custGeom>
              <a:avLst/>
              <a:gdLst/>
              <a:ahLst/>
              <a:cxnLst/>
              <a:rect l="l" t="t" r="r" b="b"/>
              <a:pathLst>
                <a:path w="1072" h="2427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32" y="536"/>
                    <a:pt x="189" y="693"/>
                    <a:pt x="347" y="693"/>
                  </a:cubicBezTo>
                  <a:lnTo>
                    <a:pt x="347" y="2080"/>
                  </a:lnTo>
                  <a:cubicBezTo>
                    <a:pt x="347" y="2269"/>
                    <a:pt x="504" y="2426"/>
                    <a:pt x="693" y="2426"/>
                  </a:cubicBezTo>
                  <a:cubicBezTo>
                    <a:pt x="914" y="2426"/>
                    <a:pt x="1071" y="2269"/>
                    <a:pt x="1071" y="2080"/>
                  </a:cubicBezTo>
                  <a:lnTo>
                    <a:pt x="1071" y="693"/>
                  </a:lnTo>
                  <a:cubicBezTo>
                    <a:pt x="1071" y="315"/>
                    <a:pt x="756" y="0"/>
                    <a:pt x="3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6" grpId="0" build="p"/>
      <p:bldP spid="1357" grpId="0" build="p"/>
      <p:bldP spid="1358" grpId="0" build="p"/>
      <p:bldP spid="1364" grpId="0" animBg="1"/>
      <p:bldP spid="1363" grpId="0" animBg="1"/>
      <p:bldP spid="1365" grpId="0" animBg="1"/>
      <p:bldP spid="1369" grpId="0" animBg="1"/>
      <p:bldP spid="1374" grpId="0" animBg="1"/>
      <p:bldP spid="1377" grpId="0" animBg="1"/>
      <p:bldP spid="13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29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8</a:t>
            </a:r>
            <a:endParaRPr dirty="0"/>
          </a:p>
        </p:txBody>
      </p:sp>
      <p:sp>
        <p:nvSpPr>
          <p:cNvPr id="1547" name="Google Shape;1547;p29"/>
          <p:cNvSpPr txBox="1">
            <a:spLocks noGrp="1"/>
          </p:cNvSpPr>
          <p:nvPr>
            <p:ph type="subTitle" idx="4"/>
          </p:nvPr>
        </p:nvSpPr>
        <p:spPr>
          <a:xfrm>
            <a:off x="2123728" y="1563638"/>
            <a:ext cx="1881300" cy="7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faire un rappel à un utilisateur pour prendre ses medicaments</a:t>
            </a:r>
            <a:endParaRPr dirty="0"/>
          </a:p>
        </p:txBody>
      </p:sp>
      <p:sp>
        <p:nvSpPr>
          <p:cNvPr id="1548" name="Google Shape;1548;p29"/>
          <p:cNvSpPr txBox="1">
            <a:spLocks noGrp="1"/>
          </p:cNvSpPr>
          <p:nvPr>
            <p:ph type="subTitle" idx="5"/>
          </p:nvPr>
        </p:nvSpPr>
        <p:spPr>
          <a:xfrm>
            <a:off x="4716016" y="483518"/>
            <a:ext cx="1881300" cy="7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Localisation des plus </a:t>
            </a:r>
            <a:r>
              <a:rPr lang="en-US" dirty="0" err="1"/>
              <a:t>proches</a:t>
            </a:r>
            <a:r>
              <a:rPr lang="en-US" dirty="0"/>
              <a:t> </a:t>
            </a:r>
            <a:r>
              <a:rPr lang="en-US" dirty="0" smtClean="0"/>
              <a:t>des </a:t>
            </a:r>
            <a:r>
              <a:rPr lang="en-US" dirty="0" err="1" smtClean="0"/>
              <a:t>urgences</a:t>
            </a:r>
            <a:endParaRPr dirty="0"/>
          </a:p>
        </p:txBody>
      </p:sp>
      <p:sp>
        <p:nvSpPr>
          <p:cNvPr id="1549" name="Google Shape;1549;p29"/>
          <p:cNvSpPr txBox="1">
            <a:spLocks noGrp="1"/>
          </p:cNvSpPr>
          <p:nvPr>
            <p:ph type="subTitle" idx="6"/>
          </p:nvPr>
        </p:nvSpPr>
        <p:spPr>
          <a:xfrm>
            <a:off x="3275856" y="3219822"/>
            <a:ext cx="1881300" cy="7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Suivie permenant de patient en cas d’urgence</a:t>
            </a:r>
            <a:endParaRPr dirty="0"/>
          </a:p>
        </p:txBody>
      </p:sp>
      <p:sp>
        <p:nvSpPr>
          <p:cNvPr id="15" name="Rectangle 14"/>
          <p:cNvSpPr/>
          <p:nvPr/>
        </p:nvSpPr>
        <p:spPr>
          <a:xfrm>
            <a:off x="0" y="339502"/>
            <a:ext cx="1842171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Clr>
                <a:srgbClr val="434343"/>
              </a:buClr>
              <a:buSzPts val="2800"/>
            </a:pPr>
            <a:r>
              <a:rPr lang="en-US" sz="2000" b="1" dirty="0">
                <a:solidFill>
                  <a:srgbClr val="002060"/>
                </a:solidFill>
                <a:latin typeface="Monotype Corsiva" pitchFamily="66" charset="0"/>
                <a:ea typeface="Saira Condensed"/>
                <a:cs typeface="Saira Condensed"/>
                <a:sym typeface="Saira Condensed"/>
              </a:rPr>
              <a:t>Solution Proposée</a:t>
            </a:r>
            <a:endParaRPr lang="fr-FR" sz="2000" b="1" dirty="0">
              <a:solidFill>
                <a:srgbClr val="002060"/>
              </a:solidFill>
              <a:latin typeface="Monotype Corsiva" pitchFamily="66" charset="0"/>
              <a:ea typeface="Saira Condensed"/>
              <a:cs typeface="Saira Condensed"/>
              <a:sym typeface="Saira Condensed"/>
            </a:endParaRPr>
          </a:p>
          <a:p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F3D9DA6-F0AE-4D30-9FD1-4707BC6938A6}"/>
              </a:ext>
            </a:extLst>
          </p:cNvPr>
          <p:cNvSpPr/>
          <p:nvPr/>
        </p:nvSpPr>
        <p:spPr>
          <a:xfrm>
            <a:off x="415038" y="955055"/>
            <a:ext cx="2068730" cy="39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6F2970-A84E-4288-B62A-68434EAF55C7}"/>
              </a:ext>
            </a:extLst>
          </p:cNvPr>
          <p:cNvSpPr/>
          <p:nvPr/>
        </p:nvSpPr>
        <p:spPr>
          <a:xfrm>
            <a:off x="1842171" y="955055"/>
            <a:ext cx="2873845" cy="190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" grpId="0" build="p"/>
      <p:bldP spid="1548" grpId="0" build="p"/>
      <p:bldP spid="1549" grpId="0" build="p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33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</a:t>
            </a:r>
            <a:endParaRPr dirty="0"/>
          </a:p>
        </p:txBody>
      </p:sp>
      <p:sp>
        <p:nvSpPr>
          <p:cNvPr id="1661" name="Google Shape;1661;p33"/>
          <p:cNvSpPr txBox="1">
            <a:spLocks noGrp="1"/>
          </p:cNvSpPr>
          <p:nvPr>
            <p:ph type="title"/>
          </p:nvPr>
        </p:nvSpPr>
        <p:spPr>
          <a:xfrm>
            <a:off x="-396552" y="339502"/>
            <a:ext cx="2036700" cy="4854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sz="2000" b="1" dirty="0">
                <a:solidFill>
                  <a:srgbClr val="002060"/>
                </a:solidFill>
                <a:latin typeface="Monotype Corsiva" pitchFamily="66" charset="0"/>
              </a:rPr>
              <a:t>Technologies</a:t>
            </a:r>
            <a:endParaRPr lang="en-US" sz="2000" b="1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46" name="Shape">
            <a:extLst>
              <a:ext uri="{FF2B5EF4-FFF2-40B4-BE49-F238E27FC236}">
                <a16:creationId xmlns="" xmlns:a16="http://schemas.microsoft.com/office/drawing/2014/main" id="{F6FA2858-2435-488B-BB65-13E325994F12}"/>
              </a:ext>
            </a:extLst>
          </p:cNvPr>
          <p:cNvSpPr/>
          <p:nvPr/>
        </p:nvSpPr>
        <p:spPr>
          <a:xfrm>
            <a:off x="2242879" y="1197878"/>
            <a:ext cx="2889307" cy="2500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10" h="21080" extrusionOk="0">
                <a:moveTo>
                  <a:pt x="21113" y="803"/>
                </a:moveTo>
                <a:lnTo>
                  <a:pt x="20414" y="544"/>
                </a:lnTo>
                <a:cubicBezTo>
                  <a:pt x="20298" y="492"/>
                  <a:pt x="20181" y="622"/>
                  <a:pt x="20228" y="751"/>
                </a:cubicBezTo>
                <a:lnTo>
                  <a:pt x="20298" y="984"/>
                </a:lnTo>
                <a:cubicBezTo>
                  <a:pt x="18830" y="1450"/>
                  <a:pt x="17315" y="1399"/>
                  <a:pt x="15917" y="881"/>
                </a:cubicBezTo>
                <a:cubicBezTo>
                  <a:pt x="15684" y="803"/>
                  <a:pt x="15474" y="699"/>
                  <a:pt x="15265" y="596"/>
                </a:cubicBezTo>
                <a:cubicBezTo>
                  <a:pt x="15055" y="492"/>
                  <a:pt x="14845" y="388"/>
                  <a:pt x="14636" y="259"/>
                </a:cubicBezTo>
                <a:cubicBezTo>
                  <a:pt x="14496" y="181"/>
                  <a:pt x="14356" y="78"/>
                  <a:pt x="14239" y="0"/>
                </a:cubicBezTo>
                <a:lnTo>
                  <a:pt x="14006" y="440"/>
                </a:lnTo>
                <a:lnTo>
                  <a:pt x="11909" y="4377"/>
                </a:lnTo>
                <a:cubicBezTo>
                  <a:pt x="11700" y="4247"/>
                  <a:pt x="11490" y="4144"/>
                  <a:pt x="11280" y="4040"/>
                </a:cubicBezTo>
                <a:cubicBezTo>
                  <a:pt x="11070" y="3937"/>
                  <a:pt x="10837" y="3833"/>
                  <a:pt x="10628" y="3755"/>
                </a:cubicBezTo>
                <a:cubicBezTo>
                  <a:pt x="10488" y="3704"/>
                  <a:pt x="10348" y="3652"/>
                  <a:pt x="10185" y="3600"/>
                </a:cubicBezTo>
                <a:cubicBezTo>
                  <a:pt x="8111" y="2953"/>
                  <a:pt x="5968" y="3237"/>
                  <a:pt x="4080" y="4403"/>
                </a:cubicBezTo>
                <a:cubicBezTo>
                  <a:pt x="3964" y="4481"/>
                  <a:pt x="3847" y="4558"/>
                  <a:pt x="3731" y="4636"/>
                </a:cubicBezTo>
                <a:cubicBezTo>
                  <a:pt x="3707" y="4636"/>
                  <a:pt x="3707" y="4662"/>
                  <a:pt x="3684" y="4662"/>
                </a:cubicBezTo>
                <a:cubicBezTo>
                  <a:pt x="3591" y="4740"/>
                  <a:pt x="3498" y="4791"/>
                  <a:pt x="3404" y="4869"/>
                </a:cubicBezTo>
                <a:cubicBezTo>
                  <a:pt x="3404" y="4869"/>
                  <a:pt x="3404" y="4869"/>
                  <a:pt x="3404" y="4869"/>
                </a:cubicBezTo>
                <a:cubicBezTo>
                  <a:pt x="1913" y="6035"/>
                  <a:pt x="818" y="7744"/>
                  <a:pt x="305" y="9738"/>
                </a:cubicBezTo>
                <a:cubicBezTo>
                  <a:pt x="-207" y="11732"/>
                  <a:pt x="-67" y="13804"/>
                  <a:pt x="678" y="15695"/>
                </a:cubicBezTo>
                <a:cubicBezTo>
                  <a:pt x="678" y="15695"/>
                  <a:pt x="678" y="15695"/>
                  <a:pt x="678" y="15695"/>
                </a:cubicBezTo>
                <a:cubicBezTo>
                  <a:pt x="725" y="15824"/>
                  <a:pt x="771" y="15928"/>
                  <a:pt x="818" y="16058"/>
                </a:cubicBezTo>
                <a:cubicBezTo>
                  <a:pt x="818" y="16083"/>
                  <a:pt x="841" y="16109"/>
                  <a:pt x="841" y="16109"/>
                </a:cubicBezTo>
                <a:cubicBezTo>
                  <a:pt x="911" y="16239"/>
                  <a:pt x="958" y="16368"/>
                  <a:pt x="1028" y="16524"/>
                </a:cubicBezTo>
                <a:cubicBezTo>
                  <a:pt x="1098" y="16653"/>
                  <a:pt x="1168" y="16783"/>
                  <a:pt x="1237" y="16912"/>
                </a:cubicBezTo>
                <a:cubicBezTo>
                  <a:pt x="1237" y="16938"/>
                  <a:pt x="1261" y="16938"/>
                  <a:pt x="1261" y="16964"/>
                </a:cubicBezTo>
                <a:cubicBezTo>
                  <a:pt x="1331" y="17068"/>
                  <a:pt x="1377" y="17171"/>
                  <a:pt x="1447" y="17301"/>
                </a:cubicBezTo>
                <a:cubicBezTo>
                  <a:pt x="1447" y="17301"/>
                  <a:pt x="1447" y="17301"/>
                  <a:pt x="1447" y="17301"/>
                </a:cubicBezTo>
                <a:cubicBezTo>
                  <a:pt x="2496" y="18984"/>
                  <a:pt x="4034" y="20176"/>
                  <a:pt x="5828" y="20745"/>
                </a:cubicBezTo>
                <a:lnTo>
                  <a:pt x="5828" y="20745"/>
                </a:lnTo>
                <a:cubicBezTo>
                  <a:pt x="7808" y="21367"/>
                  <a:pt x="9999" y="21134"/>
                  <a:pt x="11933" y="19942"/>
                </a:cubicBezTo>
                <a:cubicBezTo>
                  <a:pt x="13867" y="18725"/>
                  <a:pt x="15171" y="16783"/>
                  <a:pt x="15731" y="14581"/>
                </a:cubicBezTo>
                <a:lnTo>
                  <a:pt x="15731" y="14581"/>
                </a:lnTo>
                <a:cubicBezTo>
                  <a:pt x="15754" y="14529"/>
                  <a:pt x="15754" y="14478"/>
                  <a:pt x="15777" y="14400"/>
                </a:cubicBezTo>
                <a:cubicBezTo>
                  <a:pt x="15824" y="14245"/>
                  <a:pt x="15707" y="14063"/>
                  <a:pt x="15544" y="14063"/>
                </a:cubicBezTo>
                <a:lnTo>
                  <a:pt x="15544" y="14063"/>
                </a:lnTo>
                <a:cubicBezTo>
                  <a:pt x="15428" y="14063"/>
                  <a:pt x="15335" y="14141"/>
                  <a:pt x="15311" y="14271"/>
                </a:cubicBezTo>
                <a:cubicBezTo>
                  <a:pt x="14822" y="16394"/>
                  <a:pt x="13564" y="18311"/>
                  <a:pt x="11700" y="19476"/>
                </a:cubicBezTo>
                <a:cubicBezTo>
                  <a:pt x="8298" y="21600"/>
                  <a:pt x="4034" y="20486"/>
                  <a:pt x="1820" y="17016"/>
                </a:cubicBezTo>
                <a:cubicBezTo>
                  <a:pt x="1820" y="17016"/>
                  <a:pt x="1820" y="17016"/>
                  <a:pt x="1820" y="17016"/>
                </a:cubicBezTo>
                <a:cubicBezTo>
                  <a:pt x="1750" y="16912"/>
                  <a:pt x="1703" y="16809"/>
                  <a:pt x="1634" y="16705"/>
                </a:cubicBezTo>
                <a:cubicBezTo>
                  <a:pt x="1634" y="16679"/>
                  <a:pt x="1610" y="16679"/>
                  <a:pt x="1610" y="16653"/>
                </a:cubicBezTo>
                <a:cubicBezTo>
                  <a:pt x="1540" y="16524"/>
                  <a:pt x="1470" y="16420"/>
                  <a:pt x="1424" y="16291"/>
                </a:cubicBezTo>
                <a:cubicBezTo>
                  <a:pt x="1354" y="16161"/>
                  <a:pt x="1307" y="16032"/>
                  <a:pt x="1237" y="15902"/>
                </a:cubicBezTo>
                <a:cubicBezTo>
                  <a:pt x="1237" y="15876"/>
                  <a:pt x="1214" y="15876"/>
                  <a:pt x="1214" y="15850"/>
                </a:cubicBezTo>
                <a:cubicBezTo>
                  <a:pt x="1168" y="15747"/>
                  <a:pt x="1121" y="15617"/>
                  <a:pt x="1074" y="15514"/>
                </a:cubicBezTo>
                <a:cubicBezTo>
                  <a:pt x="1074" y="15514"/>
                  <a:pt x="1074" y="15514"/>
                  <a:pt x="1074" y="15514"/>
                </a:cubicBezTo>
                <a:cubicBezTo>
                  <a:pt x="-347" y="11888"/>
                  <a:pt x="725" y="7614"/>
                  <a:pt x="3637" y="5309"/>
                </a:cubicBezTo>
                <a:cubicBezTo>
                  <a:pt x="3637" y="5309"/>
                  <a:pt x="3637" y="5309"/>
                  <a:pt x="3637" y="5309"/>
                </a:cubicBezTo>
                <a:cubicBezTo>
                  <a:pt x="3731" y="5232"/>
                  <a:pt x="3824" y="5180"/>
                  <a:pt x="3917" y="5102"/>
                </a:cubicBezTo>
                <a:cubicBezTo>
                  <a:pt x="3940" y="5102"/>
                  <a:pt x="3940" y="5076"/>
                  <a:pt x="3964" y="5076"/>
                </a:cubicBezTo>
                <a:cubicBezTo>
                  <a:pt x="4080" y="4999"/>
                  <a:pt x="4173" y="4921"/>
                  <a:pt x="4290" y="4869"/>
                </a:cubicBezTo>
                <a:cubicBezTo>
                  <a:pt x="6061" y="3781"/>
                  <a:pt x="8088" y="3496"/>
                  <a:pt x="10022" y="4092"/>
                </a:cubicBezTo>
                <a:cubicBezTo>
                  <a:pt x="10138" y="4118"/>
                  <a:pt x="10232" y="4170"/>
                  <a:pt x="10348" y="4196"/>
                </a:cubicBezTo>
                <a:cubicBezTo>
                  <a:pt x="10581" y="4273"/>
                  <a:pt x="10791" y="4377"/>
                  <a:pt x="11001" y="4481"/>
                </a:cubicBezTo>
                <a:cubicBezTo>
                  <a:pt x="11210" y="4584"/>
                  <a:pt x="11420" y="4688"/>
                  <a:pt x="11630" y="4817"/>
                </a:cubicBezTo>
                <a:cubicBezTo>
                  <a:pt x="11770" y="4895"/>
                  <a:pt x="11909" y="4999"/>
                  <a:pt x="12026" y="5076"/>
                </a:cubicBezTo>
                <a:lnTo>
                  <a:pt x="12259" y="4636"/>
                </a:lnTo>
                <a:lnTo>
                  <a:pt x="14356" y="699"/>
                </a:lnTo>
                <a:cubicBezTo>
                  <a:pt x="14566" y="829"/>
                  <a:pt x="14775" y="932"/>
                  <a:pt x="14985" y="1036"/>
                </a:cubicBezTo>
                <a:cubicBezTo>
                  <a:pt x="15195" y="1140"/>
                  <a:pt x="15428" y="1243"/>
                  <a:pt x="15637" y="1321"/>
                </a:cubicBezTo>
                <a:cubicBezTo>
                  <a:pt x="17152" y="1891"/>
                  <a:pt x="18830" y="1968"/>
                  <a:pt x="20437" y="1450"/>
                </a:cubicBezTo>
                <a:lnTo>
                  <a:pt x="20507" y="1658"/>
                </a:lnTo>
                <a:cubicBezTo>
                  <a:pt x="20554" y="1787"/>
                  <a:pt x="20717" y="1813"/>
                  <a:pt x="20787" y="1683"/>
                </a:cubicBezTo>
                <a:lnTo>
                  <a:pt x="21160" y="984"/>
                </a:lnTo>
                <a:cubicBezTo>
                  <a:pt x="21253" y="958"/>
                  <a:pt x="21206" y="829"/>
                  <a:pt x="21113" y="80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48" name="Shape">
            <a:extLst>
              <a:ext uri="{FF2B5EF4-FFF2-40B4-BE49-F238E27FC236}">
                <a16:creationId xmlns="" xmlns:a16="http://schemas.microsoft.com/office/drawing/2014/main" id="{98095E67-00C9-435A-9EAD-FE1BB1C211F1}"/>
              </a:ext>
            </a:extLst>
          </p:cNvPr>
          <p:cNvSpPr/>
          <p:nvPr/>
        </p:nvSpPr>
        <p:spPr>
          <a:xfrm>
            <a:off x="3937941" y="1657250"/>
            <a:ext cx="3088004" cy="2116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7" h="20827" extrusionOk="0">
                <a:moveTo>
                  <a:pt x="20929" y="7658"/>
                </a:moveTo>
                <a:lnTo>
                  <a:pt x="20929" y="7658"/>
                </a:lnTo>
                <a:cubicBezTo>
                  <a:pt x="20444" y="5086"/>
                  <a:pt x="19263" y="2787"/>
                  <a:pt x="17533" y="1365"/>
                </a:cubicBezTo>
                <a:cubicBezTo>
                  <a:pt x="15803" y="-57"/>
                  <a:pt x="13821" y="-329"/>
                  <a:pt x="12028" y="367"/>
                </a:cubicBezTo>
                <a:lnTo>
                  <a:pt x="12028" y="367"/>
                </a:lnTo>
                <a:cubicBezTo>
                  <a:pt x="11985" y="397"/>
                  <a:pt x="11943" y="397"/>
                  <a:pt x="11880" y="427"/>
                </a:cubicBezTo>
                <a:cubicBezTo>
                  <a:pt x="11753" y="488"/>
                  <a:pt x="11690" y="700"/>
                  <a:pt x="11753" y="881"/>
                </a:cubicBezTo>
                <a:lnTo>
                  <a:pt x="11753" y="881"/>
                </a:lnTo>
                <a:cubicBezTo>
                  <a:pt x="11796" y="1002"/>
                  <a:pt x="11901" y="1063"/>
                  <a:pt x="12006" y="1032"/>
                </a:cubicBezTo>
                <a:cubicBezTo>
                  <a:pt x="13736" y="306"/>
                  <a:pt x="15656" y="548"/>
                  <a:pt x="17322" y="1910"/>
                </a:cubicBezTo>
                <a:cubicBezTo>
                  <a:pt x="20381" y="4421"/>
                  <a:pt x="21583" y="9836"/>
                  <a:pt x="20191" y="14374"/>
                </a:cubicBezTo>
                <a:cubicBezTo>
                  <a:pt x="20191" y="14374"/>
                  <a:pt x="20191" y="14374"/>
                  <a:pt x="20191" y="14404"/>
                </a:cubicBezTo>
                <a:cubicBezTo>
                  <a:pt x="20149" y="14525"/>
                  <a:pt x="20106" y="14676"/>
                  <a:pt x="20064" y="14797"/>
                </a:cubicBezTo>
                <a:cubicBezTo>
                  <a:pt x="20064" y="14827"/>
                  <a:pt x="20043" y="14827"/>
                  <a:pt x="20043" y="14858"/>
                </a:cubicBezTo>
                <a:cubicBezTo>
                  <a:pt x="20001" y="15009"/>
                  <a:pt x="19938" y="15160"/>
                  <a:pt x="19874" y="15311"/>
                </a:cubicBezTo>
                <a:cubicBezTo>
                  <a:pt x="19811" y="15463"/>
                  <a:pt x="19748" y="15614"/>
                  <a:pt x="19685" y="15735"/>
                </a:cubicBezTo>
                <a:cubicBezTo>
                  <a:pt x="19685" y="15765"/>
                  <a:pt x="19663" y="15765"/>
                  <a:pt x="19663" y="15795"/>
                </a:cubicBezTo>
                <a:cubicBezTo>
                  <a:pt x="19600" y="15916"/>
                  <a:pt x="19558" y="16037"/>
                  <a:pt x="19495" y="16158"/>
                </a:cubicBezTo>
                <a:cubicBezTo>
                  <a:pt x="19495" y="16158"/>
                  <a:pt x="19495" y="16158"/>
                  <a:pt x="19495" y="16158"/>
                </a:cubicBezTo>
                <a:cubicBezTo>
                  <a:pt x="17617" y="19910"/>
                  <a:pt x="14137" y="21271"/>
                  <a:pt x="11184" y="19426"/>
                </a:cubicBezTo>
                <a:cubicBezTo>
                  <a:pt x="11184" y="19426"/>
                  <a:pt x="11184" y="19426"/>
                  <a:pt x="11163" y="19426"/>
                </a:cubicBezTo>
                <a:cubicBezTo>
                  <a:pt x="11078" y="19365"/>
                  <a:pt x="10973" y="19305"/>
                  <a:pt x="10888" y="19244"/>
                </a:cubicBezTo>
                <a:cubicBezTo>
                  <a:pt x="10867" y="19244"/>
                  <a:pt x="10867" y="19214"/>
                  <a:pt x="10846" y="19214"/>
                </a:cubicBezTo>
                <a:cubicBezTo>
                  <a:pt x="10741" y="19153"/>
                  <a:pt x="10635" y="19063"/>
                  <a:pt x="10530" y="18972"/>
                </a:cubicBezTo>
                <a:cubicBezTo>
                  <a:pt x="8948" y="17671"/>
                  <a:pt x="7809" y="15553"/>
                  <a:pt x="7324" y="13042"/>
                </a:cubicBezTo>
                <a:cubicBezTo>
                  <a:pt x="7303" y="12891"/>
                  <a:pt x="7281" y="12770"/>
                  <a:pt x="7260" y="12619"/>
                </a:cubicBezTo>
                <a:cubicBezTo>
                  <a:pt x="7218" y="12316"/>
                  <a:pt x="7176" y="12014"/>
                  <a:pt x="7155" y="11711"/>
                </a:cubicBezTo>
                <a:cubicBezTo>
                  <a:pt x="7134" y="11409"/>
                  <a:pt x="7113" y="11106"/>
                  <a:pt x="7092" y="10804"/>
                </a:cubicBezTo>
                <a:cubicBezTo>
                  <a:pt x="7092" y="10592"/>
                  <a:pt x="7092" y="10410"/>
                  <a:pt x="7092" y="10199"/>
                </a:cubicBezTo>
                <a:lnTo>
                  <a:pt x="6670" y="10199"/>
                </a:lnTo>
                <a:lnTo>
                  <a:pt x="2936" y="10229"/>
                </a:lnTo>
                <a:cubicBezTo>
                  <a:pt x="2936" y="9926"/>
                  <a:pt x="2915" y="9624"/>
                  <a:pt x="2894" y="9321"/>
                </a:cubicBezTo>
                <a:cubicBezTo>
                  <a:pt x="2873" y="9019"/>
                  <a:pt x="2831" y="8716"/>
                  <a:pt x="2788" y="8414"/>
                </a:cubicBezTo>
                <a:cubicBezTo>
                  <a:pt x="2493" y="6417"/>
                  <a:pt x="1797" y="4572"/>
                  <a:pt x="742" y="3120"/>
                </a:cubicBezTo>
                <a:lnTo>
                  <a:pt x="890" y="2847"/>
                </a:lnTo>
                <a:cubicBezTo>
                  <a:pt x="953" y="2726"/>
                  <a:pt x="890" y="2515"/>
                  <a:pt x="785" y="2515"/>
                </a:cubicBezTo>
                <a:lnTo>
                  <a:pt x="131" y="2515"/>
                </a:lnTo>
                <a:cubicBezTo>
                  <a:pt x="46" y="2515"/>
                  <a:pt x="-17" y="2636"/>
                  <a:pt x="4" y="2757"/>
                </a:cubicBezTo>
                <a:lnTo>
                  <a:pt x="152" y="3664"/>
                </a:lnTo>
                <a:cubicBezTo>
                  <a:pt x="173" y="3816"/>
                  <a:pt x="320" y="3876"/>
                  <a:pt x="384" y="3755"/>
                </a:cubicBezTo>
                <a:lnTo>
                  <a:pt x="468" y="3574"/>
                </a:lnTo>
                <a:cubicBezTo>
                  <a:pt x="1417" y="4905"/>
                  <a:pt x="2071" y="6599"/>
                  <a:pt x="2367" y="8414"/>
                </a:cubicBezTo>
                <a:cubicBezTo>
                  <a:pt x="2409" y="8716"/>
                  <a:pt x="2451" y="9019"/>
                  <a:pt x="2472" y="9321"/>
                </a:cubicBezTo>
                <a:cubicBezTo>
                  <a:pt x="2493" y="9624"/>
                  <a:pt x="2514" y="9926"/>
                  <a:pt x="2535" y="10229"/>
                </a:cubicBezTo>
                <a:cubicBezTo>
                  <a:pt x="2535" y="10441"/>
                  <a:pt x="2535" y="10622"/>
                  <a:pt x="2535" y="10834"/>
                </a:cubicBezTo>
                <a:lnTo>
                  <a:pt x="2957" y="10834"/>
                </a:lnTo>
                <a:lnTo>
                  <a:pt x="6691" y="10804"/>
                </a:lnTo>
                <a:cubicBezTo>
                  <a:pt x="6691" y="11106"/>
                  <a:pt x="6712" y="11409"/>
                  <a:pt x="6733" y="11711"/>
                </a:cubicBezTo>
                <a:cubicBezTo>
                  <a:pt x="6754" y="12014"/>
                  <a:pt x="6796" y="12316"/>
                  <a:pt x="6838" y="12619"/>
                </a:cubicBezTo>
                <a:cubicBezTo>
                  <a:pt x="6860" y="12800"/>
                  <a:pt x="6902" y="13012"/>
                  <a:pt x="6944" y="13194"/>
                </a:cubicBezTo>
                <a:cubicBezTo>
                  <a:pt x="7450" y="15886"/>
                  <a:pt x="8674" y="18125"/>
                  <a:pt x="10340" y="19486"/>
                </a:cubicBezTo>
                <a:cubicBezTo>
                  <a:pt x="10445" y="19577"/>
                  <a:pt x="10551" y="19668"/>
                  <a:pt x="10656" y="19728"/>
                </a:cubicBezTo>
                <a:cubicBezTo>
                  <a:pt x="10678" y="19728"/>
                  <a:pt x="10699" y="19758"/>
                  <a:pt x="10699" y="19758"/>
                </a:cubicBezTo>
                <a:cubicBezTo>
                  <a:pt x="10783" y="19819"/>
                  <a:pt x="10888" y="19879"/>
                  <a:pt x="10994" y="19940"/>
                </a:cubicBezTo>
                <a:cubicBezTo>
                  <a:pt x="10994" y="19940"/>
                  <a:pt x="10994" y="19940"/>
                  <a:pt x="11015" y="19940"/>
                </a:cubicBezTo>
                <a:cubicBezTo>
                  <a:pt x="12534" y="20908"/>
                  <a:pt x="14221" y="21089"/>
                  <a:pt x="15867" y="20454"/>
                </a:cubicBezTo>
                <a:cubicBezTo>
                  <a:pt x="17491" y="19819"/>
                  <a:pt x="18883" y="18427"/>
                  <a:pt x="19853" y="16491"/>
                </a:cubicBezTo>
                <a:cubicBezTo>
                  <a:pt x="19853" y="16491"/>
                  <a:pt x="19853" y="16491"/>
                  <a:pt x="19853" y="16491"/>
                </a:cubicBezTo>
                <a:cubicBezTo>
                  <a:pt x="19917" y="16370"/>
                  <a:pt x="19980" y="16249"/>
                  <a:pt x="20022" y="16128"/>
                </a:cubicBezTo>
                <a:cubicBezTo>
                  <a:pt x="20022" y="16098"/>
                  <a:pt x="20043" y="16098"/>
                  <a:pt x="20043" y="16068"/>
                </a:cubicBezTo>
                <a:cubicBezTo>
                  <a:pt x="20106" y="15916"/>
                  <a:pt x="20170" y="15765"/>
                  <a:pt x="20233" y="15614"/>
                </a:cubicBezTo>
                <a:cubicBezTo>
                  <a:pt x="20296" y="15463"/>
                  <a:pt x="20360" y="15311"/>
                  <a:pt x="20402" y="15160"/>
                </a:cubicBezTo>
                <a:cubicBezTo>
                  <a:pt x="20402" y="15130"/>
                  <a:pt x="20423" y="15100"/>
                  <a:pt x="20423" y="15100"/>
                </a:cubicBezTo>
                <a:cubicBezTo>
                  <a:pt x="20465" y="14948"/>
                  <a:pt x="20507" y="14827"/>
                  <a:pt x="20549" y="14676"/>
                </a:cubicBezTo>
                <a:cubicBezTo>
                  <a:pt x="20549" y="14676"/>
                  <a:pt x="20549" y="14676"/>
                  <a:pt x="20549" y="14676"/>
                </a:cubicBezTo>
                <a:cubicBezTo>
                  <a:pt x="21246" y="12407"/>
                  <a:pt x="21372" y="9987"/>
                  <a:pt x="20929" y="765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grpSp>
        <p:nvGrpSpPr>
          <p:cNvPr id="4" name="Group 58">
            <a:extLst>
              <a:ext uri="{FF2B5EF4-FFF2-40B4-BE49-F238E27FC236}">
                <a16:creationId xmlns="" xmlns:a16="http://schemas.microsoft.com/office/drawing/2014/main" id="{DA21D4C1-96BC-486E-B26A-FAD3ACF710D9}"/>
              </a:ext>
            </a:extLst>
          </p:cNvPr>
          <p:cNvGrpSpPr/>
          <p:nvPr/>
        </p:nvGrpSpPr>
        <p:grpSpPr>
          <a:xfrm>
            <a:off x="478539" y="2833829"/>
            <a:ext cx="2194560" cy="675227"/>
            <a:chOff x="8921977" y="1394910"/>
            <a:chExt cx="2926080" cy="900300"/>
          </a:xfrm>
        </p:grpSpPr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2E7875F4-65E0-4E9C-9E9F-8050C115DD19}"/>
                </a:ext>
              </a:extLst>
            </p:cNvPr>
            <p:cNvSpPr txBox="1"/>
            <p:nvPr/>
          </p:nvSpPr>
          <p:spPr>
            <a:xfrm>
              <a:off x="8921977" y="1394910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 smtClean="0"/>
                <a:t> </a:t>
              </a:r>
              <a:r>
                <a:rPr lang="en-US" sz="2000" b="1" noProof="1"/>
                <a:t>ANDROID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070F6282-E4EA-4C26-87C0-484B83977E48}"/>
                </a:ext>
              </a:extLst>
            </p:cNvPr>
            <p:cNvSpPr txBox="1"/>
            <p:nvPr/>
          </p:nvSpPr>
          <p:spPr>
            <a:xfrm>
              <a:off x="8921977" y="1925879"/>
              <a:ext cx="2926080" cy="369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sz="1200" b="1" noProof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Java</a:t>
              </a:r>
            </a:p>
          </p:txBody>
        </p:sp>
      </p:grpSp>
      <p:grpSp>
        <p:nvGrpSpPr>
          <p:cNvPr id="5" name="Group 61">
            <a:extLst>
              <a:ext uri="{FF2B5EF4-FFF2-40B4-BE49-F238E27FC236}">
                <a16:creationId xmlns="" xmlns:a16="http://schemas.microsoft.com/office/drawing/2014/main" id="{587E2636-C087-4DA6-B75F-08A77EB40F82}"/>
              </a:ext>
            </a:extLst>
          </p:cNvPr>
          <p:cNvGrpSpPr/>
          <p:nvPr/>
        </p:nvGrpSpPr>
        <p:grpSpPr>
          <a:xfrm>
            <a:off x="7183622" y="2474458"/>
            <a:ext cx="2430671" cy="986928"/>
            <a:chOff x="8824122" y="1019597"/>
            <a:chExt cx="3240895" cy="1315902"/>
          </a:xfrm>
        </p:grpSpPr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1F5809A-2024-4F08-A7E1-10A4E08140A7}"/>
                </a:ext>
              </a:extLst>
            </p:cNvPr>
            <p:cNvSpPr txBox="1"/>
            <p:nvPr/>
          </p:nvSpPr>
          <p:spPr>
            <a:xfrm>
              <a:off x="8824122" y="1019597"/>
              <a:ext cx="3240895" cy="94384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 smtClean="0"/>
                <a:t> </a:t>
              </a:r>
              <a:r>
                <a:rPr lang="en-US" sz="2000" b="1" noProof="1"/>
                <a:t>Real Time     DataBase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3F29F486-2A5F-4E8C-868F-4DC3C69C0BB0}"/>
                </a:ext>
              </a:extLst>
            </p:cNvPr>
            <p:cNvSpPr txBox="1"/>
            <p:nvPr/>
          </p:nvSpPr>
          <p:spPr>
            <a:xfrm>
              <a:off x="8894354" y="1966168"/>
              <a:ext cx="2926080" cy="369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sz="1200" b="1" noProof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Firebase</a:t>
              </a:r>
            </a:p>
          </p:txBody>
        </p:sp>
      </p:grpSp>
      <p:pic>
        <p:nvPicPr>
          <p:cNvPr id="66" name="Picture 4" descr="Android, phone icon">
            <a:extLst>
              <a:ext uri="{FF2B5EF4-FFF2-40B4-BE49-F238E27FC236}">
                <a16:creationId xmlns="" xmlns:a16="http://schemas.microsoft.com/office/drawing/2014/main" id="{078042F7-4304-4DCF-9142-851F06405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586" y="2271330"/>
            <a:ext cx="1037677" cy="103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 descr="A picture containing indoor&#10;&#10;Description automatically generated">
            <a:extLst>
              <a:ext uri="{FF2B5EF4-FFF2-40B4-BE49-F238E27FC236}">
                <a16:creationId xmlns="" xmlns:a16="http://schemas.microsoft.com/office/drawing/2014/main" id="{BF298431-1D28-4238-85EA-A4AB08E6E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92" y="2395688"/>
            <a:ext cx="794508" cy="103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8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</p:bldLst>
  </p:timing>
</p:sld>
</file>

<file path=ppt/theme/theme1.xml><?xml version="1.0" encoding="utf-8"?>
<a:theme xmlns:a="http://schemas.openxmlformats.org/drawingml/2006/main" name="Clinical Case 01-2019 by SlidesGo">
  <a:themeElements>
    <a:clrScheme name="Simple Light">
      <a:dk1>
        <a:srgbClr val="434343"/>
      </a:dk1>
      <a:lt1>
        <a:srgbClr val="CFD9E0"/>
      </a:lt1>
      <a:dk2>
        <a:srgbClr val="FF787F"/>
      </a:dk2>
      <a:lt2>
        <a:srgbClr val="FFFFFF"/>
      </a:lt2>
      <a:accent1>
        <a:srgbClr val="754255"/>
      </a:accent1>
      <a:accent2>
        <a:srgbClr val="86C7D8"/>
      </a:accent2>
      <a:accent3>
        <a:srgbClr val="285470"/>
      </a:accent3>
      <a:accent4>
        <a:srgbClr val="E9DDE2"/>
      </a:accent4>
      <a:accent5>
        <a:srgbClr val="4675AB"/>
      </a:accent5>
      <a:accent6>
        <a:srgbClr val="6D97D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28198</TotalTime>
  <Words>508</Words>
  <Application>Microsoft Office PowerPoint</Application>
  <PresentationFormat>Affichage à l'écran (16:9)</PresentationFormat>
  <Paragraphs>120</Paragraphs>
  <Slides>19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32" baseType="lpstr">
      <vt:lpstr>Arial</vt:lpstr>
      <vt:lpstr>Fira Sans Extra Condensed Medium</vt:lpstr>
      <vt:lpstr>Verdana</vt:lpstr>
      <vt:lpstr>Wingdings</vt:lpstr>
      <vt:lpstr>Söhne</vt:lpstr>
      <vt:lpstr>Calibri</vt:lpstr>
      <vt:lpstr>Economica</vt:lpstr>
      <vt:lpstr>Monotype Corsiva</vt:lpstr>
      <vt:lpstr>Saira Condensed</vt:lpstr>
      <vt:lpstr>Times New Roman</vt:lpstr>
      <vt:lpstr>Quattrocento</vt:lpstr>
      <vt:lpstr>Roboto Slab Regular</vt:lpstr>
      <vt:lpstr>Clinical Case 01-2019 by SlidesGo</vt:lpstr>
      <vt:lpstr>Présentation PowerPoint</vt:lpstr>
      <vt:lpstr>Plan de travail</vt:lpstr>
      <vt:lpstr>Plan  </vt:lpstr>
      <vt:lpstr>Présentation  de l’entreprise</vt:lpstr>
      <vt:lpstr> Organigramme de l’entreprise</vt:lpstr>
      <vt:lpstr>INTRODUCTION</vt:lpstr>
      <vt:lpstr>Présentation PowerPoint</vt:lpstr>
      <vt:lpstr>Présentation PowerPoint</vt:lpstr>
      <vt:lpstr>Technologies</vt:lpstr>
      <vt:lpstr>Acteur : patient   </vt:lpstr>
      <vt:lpstr>Présentation PowerPoint</vt:lpstr>
      <vt:lpstr>Présentation PowerPoint</vt:lpstr>
      <vt:lpstr>Diagramme de classe</vt:lpstr>
      <vt:lpstr>Authentification  par numéro et la Vérification par message</vt:lpstr>
      <vt:lpstr>Authentification et la vérification des utilisateurs </vt:lpstr>
      <vt:lpstr>Choix d’utilisateur et le profil</vt:lpstr>
      <vt:lpstr>Enregistrement dans la base de donnée</vt:lpstr>
      <vt:lpstr>Mon application consiste à faire un rappel des médicaments pour les  patients ainsi d’ assurer aux médecins de gagner leurs temps et de suivre leur patients. </vt:lpstr>
      <vt:lpstr>Merci Pour Votre Attention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GMVS   Gérer Mieux Votre Santé</dc:title>
  <dc:creator>amal</dc:creator>
  <cp:lastModifiedBy>Compte Microsoft</cp:lastModifiedBy>
  <cp:revision>74</cp:revision>
  <dcterms:modified xsi:type="dcterms:W3CDTF">2023-03-09T09:24:19Z</dcterms:modified>
</cp:coreProperties>
</file>