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6353" y="-139407"/>
            <a:ext cx="14265910" cy="143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740340"/>
            <a:ext cx="18287999" cy="54665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6353" y="-95608"/>
            <a:ext cx="14966324" cy="1970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8887" y="2200422"/>
            <a:ext cx="14410225" cy="706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6753" rIns="0" bIns="0" rtlCol="0" vert="horz">
            <a:spAutoFit/>
          </a:bodyPr>
          <a:lstStyle/>
          <a:p>
            <a:pPr marL="4064635">
              <a:lnSpc>
                <a:spcPct val="100000"/>
              </a:lnSpc>
              <a:spcBef>
                <a:spcPts val="120"/>
              </a:spcBef>
            </a:pPr>
            <a:r>
              <a:rPr dirty="0" sz="7100" spc="-370"/>
              <a:t>Digital</a:t>
            </a:r>
            <a:r>
              <a:rPr dirty="0" sz="7100" spc="-680"/>
              <a:t> </a:t>
            </a:r>
            <a:r>
              <a:rPr dirty="0" sz="7100" spc="-180"/>
              <a:t>portfolio</a:t>
            </a:r>
            <a:endParaRPr sz="7100"/>
          </a:p>
        </p:txBody>
      </p:sp>
      <p:sp>
        <p:nvSpPr>
          <p:cNvPr id="3" name="object 3" descr=""/>
          <p:cNvSpPr txBox="1"/>
          <p:nvPr/>
        </p:nvSpPr>
        <p:spPr>
          <a:xfrm>
            <a:off x="658261" y="3405064"/>
            <a:ext cx="17327245" cy="30353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ctr" marL="133985">
              <a:lnSpc>
                <a:spcPct val="100000"/>
              </a:lnSpc>
              <a:spcBef>
                <a:spcPts val="860"/>
              </a:spcBef>
            </a:pPr>
            <a:r>
              <a:rPr dirty="0" sz="4300" spc="-175">
                <a:latin typeface="Verdana"/>
                <a:cs typeface="Verdana"/>
              </a:rPr>
              <a:t>NAME:GAYATHRI.</a:t>
            </a:r>
            <a:r>
              <a:rPr dirty="0" sz="4300" spc="-355">
                <a:latin typeface="Verdana"/>
                <a:cs typeface="Verdana"/>
              </a:rPr>
              <a:t> </a:t>
            </a:r>
            <a:r>
              <a:rPr dirty="0" sz="4300" spc="-50">
                <a:latin typeface="Verdana"/>
                <a:cs typeface="Verdana"/>
              </a:rPr>
              <a:t>R</a:t>
            </a:r>
            <a:endParaRPr sz="4300">
              <a:latin typeface="Verdana"/>
              <a:cs typeface="Verdana"/>
            </a:endParaRPr>
          </a:p>
          <a:p>
            <a:pPr algn="ctr" marL="12065" marR="5080">
              <a:lnSpc>
                <a:spcPct val="114799"/>
              </a:lnSpc>
              <a:spcBef>
                <a:spcPts val="5"/>
              </a:spcBef>
            </a:pPr>
            <a:r>
              <a:rPr dirty="0" sz="4300" spc="-229">
                <a:latin typeface="Verdana"/>
                <a:cs typeface="Verdana"/>
              </a:rPr>
              <a:t>REGISTER</a:t>
            </a:r>
            <a:r>
              <a:rPr dirty="0" sz="4300" spc="-430">
                <a:latin typeface="Verdana"/>
                <a:cs typeface="Verdana"/>
              </a:rPr>
              <a:t> </a:t>
            </a:r>
            <a:r>
              <a:rPr dirty="0" sz="4300">
                <a:latin typeface="Verdana"/>
                <a:cs typeface="Verdana"/>
              </a:rPr>
              <a:t>NO</a:t>
            </a:r>
            <a:r>
              <a:rPr dirty="0" sz="4300" spc="-425">
                <a:latin typeface="Verdana"/>
                <a:cs typeface="Verdana"/>
              </a:rPr>
              <a:t> </a:t>
            </a:r>
            <a:r>
              <a:rPr dirty="0" sz="4300" spc="-30">
                <a:latin typeface="Verdana"/>
                <a:cs typeface="Verdana"/>
              </a:rPr>
              <a:t>AND</a:t>
            </a:r>
            <a:r>
              <a:rPr dirty="0" sz="4300" spc="-425">
                <a:latin typeface="Verdana"/>
                <a:cs typeface="Verdana"/>
              </a:rPr>
              <a:t> </a:t>
            </a:r>
            <a:r>
              <a:rPr dirty="0" sz="4300" spc="-130">
                <a:latin typeface="Verdana"/>
                <a:cs typeface="Verdana"/>
              </a:rPr>
              <a:t>NMID:FC2FFEFB1DFA8348494425795A93F90F </a:t>
            </a:r>
            <a:r>
              <a:rPr dirty="0" sz="4300" spc="-100">
                <a:latin typeface="Verdana"/>
                <a:cs typeface="Verdana"/>
              </a:rPr>
              <a:t>DEPARTMENT:Bsc[IT]</a:t>
            </a:r>
            <a:endParaRPr sz="43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4300" spc="-180">
                <a:latin typeface="Verdana"/>
                <a:cs typeface="Verdana"/>
              </a:rPr>
              <a:t>COLLEGE:Kamalam</a:t>
            </a:r>
            <a:r>
              <a:rPr dirty="0" sz="4300" spc="-420">
                <a:latin typeface="Verdana"/>
                <a:cs typeface="Verdana"/>
              </a:rPr>
              <a:t> </a:t>
            </a:r>
            <a:r>
              <a:rPr dirty="0" sz="4300" spc="-40">
                <a:latin typeface="Verdana"/>
                <a:cs typeface="Verdana"/>
              </a:rPr>
              <a:t>college</a:t>
            </a:r>
            <a:r>
              <a:rPr dirty="0" sz="4300" spc="-415">
                <a:latin typeface="Verdana"/>
                <a:cs typeface="Verdana"/>
              </a:rPr>
              <a:t> </a:t>
            </a:r>
            <a:r>
              <a:rPr dirty="0" sz="4300" spc="75">
                <a:latin typeface="Verdana"/>
                <a:cs typeface="Verdana"/>
              </a:rPr>
              <a:t>of</a:t>
            </a:r>
            <a:r>
              <a:rPr dirty="0" sz="4300" spc="-415">
                <a:latin typeface="Verdana"/>
                <a:cs typeface="Verdana"/>
              </a:rPr>
              <a:t> </a:t>
            </a:r>
            <a:r>
              <a:rPr dirty="0" sz="4300" spc="-90">
                <a:latin typeface="Verdana"/>
                <a:cs typeface="Verdana"/>
              </a:rPr>
              <a:t>arts</a:t>
            </a:r>
            <a:r>
              <a:rPr dirty="0" sz="4300" spc="-415">
                <a:latin typeface="Verdana"/>
                <a:cs typeface="Verdana"/>
              </a:rPr>
              <a:t> </a:t>
            </a:r>
            <a:r>
              <a:rPr dirty="0" sz="4300" spc="-70">
                <a:latin typeface="Verdana"/>
                <a:cs typeface="Verdana"/>
              </a:rPr>
              <a:t>and</a:t>
            </a:r>
            <a:r>
              <a:rPr dirty="0" sz="4300" spc="-415">
                <a:latin typeface="Verdana"/>
                <a:cs typeface="Verdana"/>
              </a:rPr>
              <a:t> </a:t>
            </a:r>
            <a:r>
              <a:rPr dirty="0" sz="4300" spc="-10">
                <a:latin typeface="Verdana"/>
                <a:cs typeface="Verdana"/>
              </a:rPr>
              <a:t>science</a:t>
            </a:r>
            <a:endParaRPr sz="4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9452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14"/>
              </a:spcBef>
            </a:pPr>
            <a:r>
              <a:rPr dirty="0" sz="8450" spc="-220">
                <a:latin typeface="Verdana"/>
                <a:cs typeface="Verdana"/>
              </a:rPr>
              <a:t>TOOLS</a:t>
            </a:r>
            <a:r>
              <a:rPr dirty="0" sz="8450" spc="-869">
                <a:latin typeface="Verdana"/>
                <a:cs typeface="Verdana"/>
              </a:rPr>
              <a:t> </a:t>
            </a:r>
            <a:r>
              <a:rPr dirty="0" sz="8450" spc="-70">
                <a:latin typeface="Verdana"/>
                <a:cs typeface="Verdana"/>
              </a:rPr>
              <a:t>AND</a:t>
            </a:r>
            <a:r>
              <a:rPr dirty="0" sz="8450" spc="-869">
                <a:latin typeface="Verdana"/>
                <a:cs typeface="Verdana"/>
              </a:rPr>
              <a:t> </a:t>
            </a:r>
            <a:r>
              <a:rPr dirty="0" sz="8450" spc="-170">
                <a:latin typeface="Verdana"/>
                <a:cs typeface="Verdana"/>
              </a:rPr>
              <a:t>TECHNOLOGIES</a:t>
            </a:r>
            <a:endParaRPr sz="84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6352" y="1886592"/>
            <a:ext cx="10506710" cy="75717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135"/>
              </a:spcBef>
            </a:pPr>
            <a:r>
              <a:rPr dirty="0" sz="3900" spc="-95">
                <a:latin typeface="Verdana"/>
                <a:cs typeface="Verdana"/>
              </a:rPr>
              <a:t>1.HTML(HyperTextMarkup</a:t>
            </a:r>
            <a:r>
              <a:rPr dirty="0" sz="3900" spc="-250">
                <a:latin typeface="Verdana"/>
                <a:cs typeface="Verdana"/>
              </a:rPr>
              <a:t> </a:t>
            </a:r>
            <a:r>
              <a:rPr dirty="0" sz="3900" spc="-35">
                <a:latin typeface="Verdana"/>
                <a:cs typeface="Verdana"/>
              </a:rPr>
              <a:t>Language)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3900">
              <a:latin typeface="Verdana"/>
              <a:cs typeface="Verdana"/>
            </a:endParaRPr>
          </a:p>
          <a:p>
            <a:pPr marL="601980">
              <a:lnSpc>
                <a:spcPct val="100000"/>
              </a:lnSpc>
              <a:spcBef>
                <a:spcPts val="5"/>
              </a:spcBef>
            </a:pPr>
            <a:r>
              <a:rPr dirty="0" sz="3900" spc="-40">
                <a:latin typeface="Verdana"/>
                <a:cs typeface="Verdana"/>
              </a:rPr>
              <a:t>Structure</a:t>
            </a:r>
            <a:r>
              <a:rPr dirty="0" sz="3900" spc="-360">
                <a:latin typeface="Verdana"/>
                <a:cs typeface="Verdana"/>
              </a:rPr>
              <a:t> </a:t>
            </a:r>
            <a:r>
              <a:rPr dirty="0" sz="3900" spc="-40">
                <a:latin typeface="Verdana"/>
                <a:cs typeface="Verdana"/>
              </a:rPr>
              <a:t>and</a:t>
            </a:r>
            <a:r>
              <a:rPr dirty="0" sz="3900" spc="-355">
                <a:latin typeface="Verdana"/>
                <a:cs typeface="Verdana"/>
              </a:rPr>
              <a:t> </a:t>
            </a:r>
            <a:r>
              <a:rPr dirty="0" sz="3900">
                <a:latin typeface="Verdana"/>
                <a:cs typeface="Verdana"/>
              </a:rPr>
              <a:t>content</a:t>
            </a:r>
            <a:r>
              <a:rPr dirty="0" sz="3900" spc="-355">
                <a:latin typeface="Verdana"/>
                <a:cs typeface="Verdana"/>
              </a:rPr>
              <a:t> </a:t>
            </a:r>
            <a:r>
              <a:rPr dirty="0" sz="3900" spc="80">
                <a:latin typeface="Verdana"/>
                <a:cs typeface="Verdana"/>
              </a:rPr>
              <a:t>of</a:t>
            </a:r>
            <a:r>
              <a:rPr dirty="0" sz="3900" spc="-355">
                <a:latin typeface="Verdana"/>
                <a:cs typeface="Verdana"/>
              </a:rPr>
              <a:t> </a:t>
            </a:r>
            <a:r>
              <a:rPr dirty="0" sz="3900" spc="-20">
                <a:latin typeface="Verdana"/>
                <a:cs typeface="Verdana"/>
              </a:rPr>
              <a:t>the</a:t>
            </a:r>
            <a:r>
              <a:rPr dirty="0" sz="3900" spc="-355">
                <a:latin typeface="Verdana"/>
                <a:cs typeface="Verdana"/>
              </a:rPr>
              <a:t> </a:t>
            </a:r>
            <a:r>
              <a:rPr dirty="0" sz="3900" spc="-10">
                <a:latin typeface="Verdana"/>
                <a:cs typeface="Verdana"/>
              </a:rPr>
              <a:t>portfolio.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3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900" spc="-10">
                <a:latin typeface="Verdana"/>
                <a:cs typeface="Verdana"/>
              </a:rPr>
              <a:t>Used</a:t>
            </a:r>
            <a:r>
              <a:rPr dirty="0" sz="3900" spc="-409">
                <a:latin typeface="Verdana"/>
                <a:cs typeface="Verdana"/>
              </a:rPr>
              <a:t> </a:t>
            </a:r>
            <a:r>
              <a:rPr dirty="0" sz="3900" spc="-20">
                <a:latin typeface="Verdana"/>
                <a:cs typeface="Verdana"/>
              </a:rPr>
              <a:t>for:</a:t>
            </a:r>
            <a:endParaRPr sz="3900">
              <a:latin typeface="Verdana"/>
              <a:cs typeface="Verdana"/>
            </a:endParaRPr>
          </a:p>
          <a:p>
            <a:pPr algn="ctr" marL="12700" marR="5080">
              <a:lnSpc>
                <a:spcPct val="233700"/>
              </a:lnSpc>
            </a:pPr>
            <a:r>
              <a:rPr dirty="0" sz="3900" spc="-40">
                <a:latin typeface="Verdana"/>
                <a:cs typeface="Verdana"/>
              </a:rPr>
              <a:t>Layout</a:t>
            </a:r>
            <a:r>
              <a:rPr dirty="0" sz="3900" spc="-355">
                <a:latin typeface="Verdana"/>
                <a:cs typeface="Verdana"/>
              </a:rPr>
              <a:t> </a:t>
            </a:r>
            <a:r>
              <a:rPr dirty="0" sz="3900" spc="-155">
                <a:latin typeface="Verdana"/>
                <a:cs typeface="Verdana"/>
              </a:rPr>
              <a:t>(headings,</a:t>
            </a:r>
            <a:r>
              <a:rPr dirty="0" sz="3900" spc="-350">
                <a:latin typeface="Verdana"/>
                <a:cs typeface="Verdana"/>
              </a:rPr>
              <a:t> </a:t>
            </a:r>
            <a:r>
              <a:rPr dirty="0" sz="3900" spc="-55">
                <a:latin typeface="Verdana"/>
                <a:cs typeface="Verdana"/>
              </a:rPr>
              <a:t>sections,</a:t>
            </a:r>
            <a:r>
              <a:rPr dirty="0" sz="3900" spc="-350">
                <a:latin typeface="Verdana"/>
                <a:cs typeface="Verdana"/>
              </a:rPr>
              <a:t> </a:t>
            </a:r>
            <a:r>
              <a:rPr dirty="0" sz="3900" spc="-105">
                <a:latin typeface="Verdana"/>
                <a:cs typeface="Verdana"/>
              </a:rPr>
              <a:t>navigation,</a:t>
            </a:r>
            <a:r>
              <a:rPr dirty="0" sz="3900" spc="-350">
                <a:latin typeface="Verdana"/>
                <a:cs typeface="Verdana"/>
              </a:rPr>
              <a:t> </a:t>
            </a:r>
            <a:r>
              <a:rPr dirty="0" sz="3900" spc="-60">
                <a:latin typeface="Verdana"/>
                <a:cs typeface="Verdana"/>
              </a:rPr>
              <a:t>etc.) </a:t>
            </a:r>
            <a:r>
              <a:rPr dirty="0" sz="3900" spc="-55">
                <a:latin typeface="Verdana"/>
                <a:cs typeface="Verdana"/>
              </a:rPr>
              <a:t>Embedding</a:t>
            </a:r>
            <a:r>
              <a:rPr dirty="0" sz="3900" spc="-365">
                <a:latin typeface="Verdana"/>
                <a:cs typeface="Verdana"/>
              </a:rPr>
              <a:t> </a:t>
            </a:r>
            <a:r>
              <a:rPr dirty="0" sz="3900" spc="-180">
                <a:latin typeface="Verdana"/>
                <a:cs typeface="Verdana"/>
              </a:rPr>
              <a:t>images,</a:t>
            </a:r>
            <a:r>
              <a:rPr dirty="0" sz="3900" spc="-360">
                <a:latin typeface="Verdana"/>
                <a:cs typeface="Verdana"/>
              </a:rPr>
              <a:t> </a:t>
            </a:r>
            <a:r>
              <a:rPr dirty="0" sz="3900" spc="-80">
                <a:latin typeface="Verdana"/>
                <a:cs typeface="Verdana"/>
              </a:rPr>
              <a:t>videos,</a:t>
            </a:r>
            <a:r>
              <a:rPr dirty="0" sz="3900" spc="-360">
                <a:latin typeface="Verdana"/>
                <a:cs typeface="Verdana"/>
              </a:rPr>
              <a:t> </a:t>
            </a:r>
            <a:r>
              <a:rPr dirty="0" sz="3900" spc="-40">
                <a:latin typeface="Verdana"/>
                <a:cs typeface="Verdana"/>
              </a:rPr>
              <a:t>and</a:t>
            </a:r>
            <a:r>
              <a:rPr dirty="0" sz="3900" spc="-365">
                <a:latin typeface="Verdana"/>
                <a:cs typeface="Verdana"/>
              </a:rPr>
              <a:t> </a:t>
            </a:r>
            <a:r>
              <a:rPr dirty="0" sz="3900" spc="-10">
                <a:latin typeface="Verdana"/>
                <a:cs typeface="Verdana"/>
              </a:rPr>
              <a:t>links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3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900" spc="-65">
                <a:latin typeface="Verdana"/>
                <a:cs typeface="Verdana"/>
              </a:rPr>
              <a:t>Forms</a:t>
            </a:r>
            <a:r>
              <a:rPr dirty="0" sz="3900" spc="-315">
                <a:latin typeface="Verdana"/>
                <a:cs typeface="Verdana"/>
              </a:rPr>
              <a:t> </a:t>
            </a:r>
            <a:r>
              <a:rPr dirty="0" sz="3900" spc="-40">
                <a:latin typeface="Verdana"/>
                <a:cs typeface="Verdana"/>
              </a:rPr>
              <a:t>and</a:t>
            </a:r>
            <a:r>
              <a:rPr dirty="0" sz="3900" spc="-315">
                <a:latin typeface="Verdana"/>
                <a:cs typeface="Verdana"/>
              </a:rPr>
              <a:t> </a:t>
            </a:r>
            <a:r>
              <a:rPr dirty="0" sz="3900">
                <a:latin typeface="Verdana"/>
                <a:cs typeface="Verdana"/>
              </a:rPr>
              <a:t>contact</a:t>
            </a:r>
            <a:r>
              <a:rPr dirty="0" sz="3900" spc="-310">
                <a:latin typeface="Verdana"/>
                <a:cs typeface="Verdana"/>
              </a:rPr>
              <a:t> </a:t>
            </a:r>
            <a:r>
              <a:rPr dirty="0" sz="3900" spc="-10">
                <a:latin typeface="Verdana"/>
                <a:cs typeface="Verdana"/>
              </a:rPr>
              <a:t>sections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63465" y="2462523"/>
            <a:ext cx="8133080" cy="7397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90"/>
              </a:spcBef>
            </a:pPr>
            <a:r>
              <a:rPr dirty="0" sz="3850" spc="-370">
                <a:latin typeface="Verdana"/>
                <a:cs typeface="Verdana"/>
              </a:rPr>
              <a:t>2.</a:t>
            </a:r>
            <a:r>
              <a:rPr dirty="0" sz="3850" spc="-385">
                <a:latin typeface="Verdana"/>
                <a:cs typeface="Verdana"/>
              </a:rPr>
              <a:t> </a:t>
            </a:r>
            <a:r>
              <a:rPr dirty="0" sz="3850" spc="-220">
                <a:latin typeface="Verdana"/>
                <a:cs typeface="Verdana"/>
              </a:rPr>
              <a:t>CSS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135">
                <a:latin typeface="Verdana"/>
                <a:cs typeface="Verdana"/>
              </a:rPr>
              <a:t>(Cascading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Style</a:t>
            </a:r>
            <a:r>
              <a:rPr dirty="0" sz="3850" spc="-38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Sheets)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850" spc="-105">
                <a:latin typeface="Verdana"/>
                <a:cs typeface="Verdana"/>
              </a:rPr>
              <a:t>Styling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80">
                <a:latin typeface="Verdana"/>
                <a:cs typeface="Verdana"/>
              </a:rPr>
              <a:t>and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45">
                <a:latin typeface="Verdana"/>
                <a:cs typeface="Verdana"/>
              </a:rPr>
              <a:t>layout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design.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850" spc="-30">
                <a:latin typeface="Verdana"/>
                <a:cs typeface="Verdana"/>
              </a:rPr>
              <a:t>Used</a:t>
            </a:r>
            <a:r>
              <a:rPr dirty="0" sz="3850" spc="-390">
                <a:latin typeface="Verdana"/>
                <a:cs typeface="Verdana"/>
              </a:rPr>
              <a:t> </a:t>
            </a:r>
            <a:r>
              <a:rPr dirty="0" sz="3850" spc="-20">
                <a:latin typeface="Verdana"/>
                <a:cs typeface="Verdana"/>
              </a:rPr>
              <a:t>for:</a:t>
            </a:r>
            <a:endParaRPr sz="3850">
              <a:latin typeface="Verdana"/>
              <a:cs typeface="Verdana"/>
            </a:endParaRPr>
          </a:p>
          <a:p>
            <a:pPr algn="ctr" marL="12065" marR="5080">
              <a:lnSpc>
                <a:spcPct val="231300"/>
              </a:lnSpc>
            </a:pPr>
            <a:r>
              <a:rPr dirty="0" sz="3850" spc="-75">
                <a:latin typeface="Verdana"/>
                <a:cs typeface="Verdana"/>
              </a:rPr>
              <a:t>Responsive</a:t>
            </a:r>
            <a:r>
              <a:rPr dirty="0" sz="3850" spc="-360">
                <a:latin typeface="Verdana"/>
                <a:cs typeface="Verdana"/>
              </a:rPr>
              <a:t> </a:t>
            </a:r>
            <a:r>
              <a:rPr dirty="0" sz="3850" spc="-90">
                <a:latin typeface="Verdana"/>
                <a:cs typeface="Verdana"/>
              </a:rPr>
              <a:t>design</a:t>
            </a:r>
            <a:r>
              <a:rPr dirty="0" sz="3850" spc="-355">
                <a:latin typeface="Verdana"/>
                <a:cs typeface="Verdana"/>
              </a:rPr>
              <a:t> </a:t>
            </a:r>
            <a:r>
              <a:rPr dirty="0" sz="3850" spc="-165">
                <a:latin typeface="Verdana"/>
                <a:cs typeface="Verdana"/>
              </a:rPr>
              <a:t>(media</a:t>
            </a:r>
            <a:r>
              <a:rPr dirty="0" sz="3850" spc="-360">
                <a:latin typeface="Verdana"/>
                <a:cs typeface="Verdana"/>
              </a:rPr>
              <a:t> </a:t>
            </a:r>
            <a:r>
              <a:rPr dirty="0" sz="3850" spc="-90">
                <a:latin typeface="Verdana"/>
                <a:cs typeface="Verdana"/>
              </a:rPr>
              <a:t>queries) </a:t>
            </a:r>
            <a:r>
              <a:rPr dirty="0" sz="3850" spc="-70">
                <a:latin typeface="Verdana"/>
                <a:cs typeface="Verdana"/>
              </a:rPr>
              <a:t>Animations</a:t>
            </a:r>
            <a:r>
              <a:rPr dirty="0" sz="3850" spc="-380">
                <a:latin typeface="Verdana"/>
                <a:cs typeface="Verdana"/>
              </a:rPr>
              <a:t> </a:t>
            </a:r>
            <a:r>
              <a:rPr dirty="0" sz="3850" spc="-80">
                <a:latin typeface="Verdana"/>
                <a:cs typeface="Verdana"/>
              </a:rPr>
              <a:t>and</a:t>
            </a:r>
            <a:r>
              <a:rPr dirty="0" sz="3850" spc="-375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transitions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3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850" spc="-50">
                <a:latin typeface="Verdana"/>
                <a:cs typeface="Verdana"/>
              </a:rPr>
              <a:t>Layouts</a:t>
            </a:r>
            <a:r>
              <a:rPr dirty="0" sz="3850" spc="-395">
                <a:latin typeface="Verdana"/>
                <a:cs typeface="Verdana"/>
              </a:rPr>
              <a:t> </a:t>
            </a:r>
            <a:r>
              <a:rPr dirty="0" sz="3850" spc="-180">
                <a:latin typeface="Verdana"/>
                <a:cs typeface="Verdana"/>
              </a:rPr>
              <a:t>(Flexbox,</a:t>
            </a:r>
            <a:r>
              <a:rPr dirty="0" sz="3850" spc="-39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Grid)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7608" rIns="0" bIns="0" rtlCol="0" vert="horz">
            <a:spAutoFit/>
          </a:bodyPr>
          <a:lstStyle/>
          <a:p>
            <a:pPr marL="727075">
              <a:lnSpc>
                <a:spcPct val="100000"/>
              </a:lnSpc>
              <a:spcBef>
                <a:spcPts val="125"/>
              </a:spcBef>
            </a:pPr>
            <a:r>
              <a:rPr dirty="0" sz="7800" spc="-195">
                <a:latin typeface="Verdana"/>
                <a:cs typeface="Verdana"/>
              </a:rPr>
              <a:t>TOOLS</a:t>
            </a:r>
            <a:r>
              <a:rPr dirty="0" sz="7800" spc="-790">
                <a:latin typeface="Verdana"/>
                <a:cs typeface="Verdana"/>
              </a:rPr>
              <a:t> </a:t>
            </a:r>
            <a:r>
              <a:rPr dirty="0" sz="7800" spc="-50">
                <a:latin typeface="Verdana"/>
                <a:cs typeface="Verdana"/>
              </a:rPr>
              <a:t>AND</a:t>
            </a:r>
            <a:r>
              <a:rPr dirty="0" sz="7800" spc="-790">
                <a:latin typeface="Verdana"/>
                <a:cs typeface="Verdana"/>
              </a:rPr>
              <a:t> </a:t>
            </a:r>
            <a:r>
              <a:rPr dirty="0" sz="7800" spc="-155">
                <a:latin typeface="Verdana"/>
                <a:cs typeface="Verdana"/>
              </a:rPr>
              <a:t>TECHNOLOGIES</a:t>
            </a:r>
            <a:endParaRPr sz="7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47309" y="1879059"/>
            <a:ext cx="7743190" cy="796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234565">
              <a:lnSpc>
                <a:spcPct val="100000"/>
              </a:lnSpc>
              <a:spcBef>
                <a:spcPts val="140"/>
              </a:spcBef>
            </a:pPr>
            <a:r>
              <a:rPr dirty="0" sz="4100" spc="-325">
                <a:latin typeface="Verdana"/>
                <a:cs typeface="Verdana"/>
              </a:rPr>
              <a:t>3.</a:t>
            </a:r>
            <a:r>
              <a:rPr dirty="0" sz="4100" spc="-425">
                <a:latin typeface="Verdana"/>
                <a:cs typeface="Verdana"/>
              </a:rPr>
              <a:t> </a:t>
            </a:r>
            <a:r>
              <a:rPr dirty="0" sz="4100" spc="-10">
                <a:latin typeface="Verdana"/>
                <a:cs typeface="Verdana"/>
              </a:rPr>
              <a:t>JavaScript</a:t>
            </a: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4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4100" spc="-60">
                <a:latin typeface="Verdana"/>
                <a:cs typeface="Verdana"/>
              </a:rPr>
              <a:t>Interactivity</a:t>
            </a:r>
            <a:r>
              <a:rPr dirty="0" sz="4100" spc="-385">
                <a:latin typeface="Verdana"/>
                <a:cs typeface="Verdana"/>
              </a:rPr>
              <a:t> </a:t>
            </a:r>
            <a:r>
              <a:rPr dirty="0" sz="4100" spc="-50">
                <a:latin typeface="Verdana"/>
                <a:cs typeface="Verdana"/>
              </a:rPr>
              <a:t>and</a:t>
            </a:r>
            <a:r>
              <a:rPr dirty="0" sz="4100" spc="-380">
                <a:latin typeface="Verdana"/>
                <a:cs typeface="Verdana"/>
              </a:rPr>
              <a:t> </a:t>
            </a:r>
            <a:r>
              <a:rPr dirty="0" sz="4100" spc="-10">
                <a:latin typeface="Verdana"/>
                <a:cs typeface="Verdana"/>
              </a:rPr>
              <a:t>functionality.</a:t>
            </a:r>
            <a:endParaRPr sz="4100">
              <a:latin typeface="Verdana"/>
              <a:cs typeface="Verdana"/>
            </a:endParaRPr>
          </a:p>
          <a:p>
            <a:pPr algn="ctr" marL="2053589" marR="2045335">
              <a:lnSpc>
                <a:spcPct val="233900"/>
              </a:lnSpc>
            </a:pPr>
            <a:r>
              <a:rPr dirty="0" sz="4100" spc="-20">
                <a:latin typeface="Verdana"/>
                <a:cs typeface="Verdana"/>
              </a:rPr>
              <a:t>Used</a:t>
            </a:r>
            <a:r>
              <a:rPr dirty="0" sz="4100" spc="-395">
                <a:latin typeface="Verdana"/>
                <a:cs typeface="Verdana"/>
              </a:rPr>
              <a:t> </a:t>
            </a:r>
            <a:r>
              <a:rPr dirty="0" sz="4100" spc="-20">
                <a:latin typeface="Verdana"/>
                <a:cs typeface="Verdana"/>
              </a:rPr>
              <a:t>for: </a:t>
            </a:r>
            <a:r>
              <a:rPr dirty="0" sz="4100" spc="60">
                <a:latin typeface="Verdana"/>
                <a:cs typeface="Verdana"/>
              </a:rPr>
              <a:t>Modal</a:t>
            </a:r>
            <a:r>
              <a:rPr dirty="0" sz="4100" spc="-420">
                <a:latin typeface="Verdana"/>
                <a:cs typeface="Verdana"/>
              </a:rPr>
              <a:t> </a:t>
            </a:r>
            <a:r>
              <a:rPr dirty="0" sz="4100" spc="-10">
                <a:latin typeface="Verdana"/>
                <a:cs typeface="Verdana"/>
              </a:rPr>
              <a:t>popups</a:t>
            </a:r>
            <a:endParaRPr sz="4100">
              <a:latin typeface="Verdana"/>
              <a:cs typeface="Verdana"/>
            </a:endParaRPr>
          </a:p>
          <a:p>
            <a:pPr algn="ctr" marL="1687195" marR="1678939">
              <a:lnSpc>
                <a:spcPct val="233900"/>
              </a:lnSpc>
            </a:pPr>
            <a:r>
              <a:rPr dirty="0" sz="4100" spc="-50">
                <a:latin typeface="Verdana"/>
                <a:cs typeface="Verdana"/>
              </a:rPr>
              <a:t>Sliders/carousels </a:t>
            </a:r>
            <a:r>
              <a:rPr dirty="0" sz="4100" spc="-65">
                <a:latin typeface="Verdana"/>
                <a:cs typeface="Verdana"/>
              </a:rPr>
              <a:t>Form</a:t>
            </a:r>
            <a:r>
              <a:rPr dirty="0" sz="4100" spc="-395">
                <a:latin typeface="Verdana"/>
                <a:cs typeface="Verdana"/>
              </a:rPr>
              <a:t> </a:t>
            </a:r>
            <a:r>
              <a:rPr dirty="0" sz="4100" spc="-10">
                <a:latin typeface="Verdana"/>
                <a:cs typeface="Verdana"/>
              </a:rPr>
              <a:t>validation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52145">
              <a:lnSpc>
                <a:spcPct val="100000"/>
              </a:lnSpc>
              <a:spcBef>
                <a:spcPts val="90"/>
              </a:spcBef>
            </a:pPr>
            <a:r>
              <a:rPr dirty="0" sz="7050" spc="-185">
                <a:latin typeface="Verdana"/>
                <a:cs typeface="Verdana"/>
              </a:rPr>
              <a:t>TOOLS</a:t>
            </a:r>
            <a:r>
              <a:rPr dirty="0" sz="7050" spc="-720">
                <a:latin typeface="Verdana"/>
                <a:cs typeface="Verdana"/>
              </a:rPr>
              <a:t> </a:t>
            </a:r>
            <a:r>
              <a:rPr dirty="0" sz="7050" spc="-80">
                <a:latin typeface="Verdana"/>
                <a:cs typeface="Verdana"/>
              </a:rPr>
              <a:t>AND</a:t>
            </a:r>
            <a:r>
              <a:rPr dirty="0" sz="7050" spc="-720">
                <a:latin typeface="Verdana"/>
                <a:cs typeface="Verdana"/>
              </a:rPr>
              <a:t> </a:t>
            </a:r>
            <a:r>
              <a:rPr dirty="0" sz="7050" spc="-170">
                <a:latin typeface="Verdana"/>
                <a:cs typeface="Verdana"/>
              </a:rPr>
              <a:t>TECHNOLOGIES</a:t>
            </a:r>
            <a:endParaRPr sz="7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340" y="394181"/>
            <a:ext cx="12758420" cy="9613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100" spc="-105">
                <a:latin typeface="Verdana"/>
                <a:cs typeface="Verdana"/>
              </a:rPr>
              <a:t>PORTFOLIO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65">
                <a:latin typeface="Verdana"/>
                <a:cs typeface="Verdana"/>
              </a:rPr>
              <a:t>DESIGN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5">
                <a:latin typeface="Verdana"/>
                <a:cs typeface="Verdana"/>
              </a:rPr>
              <a:t>AND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10">
                <a:latin typeface="Verdana"/>
                <a:cs typeface="Verdana"/>
              </a:rPr>
              <a:t>LAYOUT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46504" y="1786479"/>
            <a:ext cx="13263244" cy="5977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65735">
              <a:lnSpc>
                <a:spcPct val="100000"/>
              </a:lnSpc>
              <a:spcBef>
                <a:spcPts val="110"/>
              </a:spcBef>
            </a:pPr>
            <a:r>
              <a:rPr dirty="0" sz="6750" spc="-605">
                <a:latin typeface="Arial Black"/>
                <a:cs typeface="Arial Black"/>
              </a:rPr>
              <a:t>ABOUT</a:t>
            </a:r>
            <a:r>
              <a:rPr dirty="0" sz="6750" spc="-645">
                <a:latin typeface="Arial Black"/>
                <a:cs typeface="Arial Black"/>
              </a:rPr>
              <a:t> </a:t>
            </a:r>
            <a:r>
              <a:rPr dirty="0" sz="6750" spc="-490">
                <a:latin typeface="Arial Black"/>
                <a:cs typeface="Arial Black"/>
              </a:rPr>
              <a:t>ME</a:t>
            </a:r>
            <a:endParaRPr sz="6750">
              <a:latin typeface="Arial Black"/>
              <a:cs typeface="Arial Black"/>
            </a:endParaRPr>
          </a:p>
          <a:p>
            <a:pPr algn="ctr" marL="12065" marR="5080">
              <a:lnSpc>
                <a:spcPct val="115399"/>
              </a:lnSpc>
              <a:spcBef>
                <a:spcPts val="2755"/>
              </a:spcBef>
            </a:pPr>
            <a:r>
              <a:rPr dirty="0" sz="5200" spc="-325">
                <a:latin typeface="Arial Black"/>
                <a:cs typeface="Arial Black"/>
              </a:rPr>
              <a:t>I</a:t>
            </a:r>
            <a:r>
              <a:rPr dirty="0" sz="5200" spc="-509">
                <a:latin typeface="Arial Black"/>
                <a:cs typeface="Arial Black"/>
              </a:rPr>
              <a:t> </a:t>
            </a:r>
            <a:r>
              <a:rPr dirty="0" sz="5200" spc="-445">
                <a:latin typeface="Arial Black"/>
                <a:cs typeface="Arial Black"/>
              </a:rPr>
              <a:t>am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520">
                <a:latin typeface="Arial Black"/>
                <a:cs typeface="Arial Black"/>
              </a:rPr>
              <a:t>a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270">
                <a:latin typeface="Arial Black"/>
                <a:cs typeface="Arial Black"/>
              </a:rPr>
              <a:t>motivated</a:t>
            </a:r>
            <a:r>
              <a:rPr dirty="0" sz="5200" spc="-509">
                <a:latin typeface="Arial Black"/>
                <a:cs typeface="Arial Black"/>
              </a:rPr>
              <a:t> </a:t>
            </a:r>
            <a:r>
              <a:rPr dirty="0" sz="5200" spc="-295">
                <a:latin typeface="Arial Black"/>
                <a:cs typeface="Arial Black"/>
              </a:rPr>
              <a:t>professional</a:t>
            </a:r>
            <a:r>
              <a:rPr dirty="0" sz="5200" spc="-505">
                <a:latin typeface="Arial Black"/>
                <a:cs typeface="Arial Black"/>
              </a:rPr>
              <a:t> </a:t>
            </a:r>
            <a:r>
              <a:rPr dirty="0" sz="5200" spc="-380">
                <a:latin typeface="Arial Black"/>
                <a:cs typeface="Arial Black"/>
              </a:rPr>
              <a:t>passionate </a:t>
            </a:r>
            <a:r>
              <a:rPr dirty="0" sz="5200" spc="-254">
                <a:latin typeface="Arial Black"/>
                <a:cs typeface="Arial Black"/>
              </a:rPr>
              <a:t>about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280">
                <a:latin typeface="Arial Black"/>
                <a:cs typeface="Arial Black"/>
              </a:rPr>
              <a:t>delivering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240">
                <a:latin typeface="Arial Black"/>
                <a:cs typeface="Arial Black"/>
              </a:rPr>
              <a:t>quality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465">
                <a:latin typeface="Arial Black"/>
                <a:cs typeface="Arial Black"/>
              </a:rPr>
              <a:t>work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320">
                <a:latin typeface="Arial Black"/>
                <a:cs typeface="Arial Black"/>
              </a:rPr>
              <a:t>and </a:t>
            </a:r>
            <a:r>
              <a:rPr dirty="0" sz="5200" spc="-260">
                <a:latin typeface="Arial Black"/>
                <a:cs typeface="Arial Black"/>
              </a:rPr>
              <a:t>contributing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185">
                <a:latin typeface="Arial Black"/>
                <a:cs typeface="Arial Black"/>
              </a:rPr>
              <a:t>to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310">
                <a:latin typeface="Arial Black"/>
                <a:cs typeface="Arial Black"/>
              </a:rPr>
              <a:t>organizational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515">
                <a:latin typeface="Arial Black"/>
                <a:cs typeface="Arial Black"/>
              </a:rPr>
              <a:t>success.</a:t>
            </a:r>
            <a:endParaRPr sz="5200">
              <a:latin typeface="Arial Black"/>
              <a:cs typeface="Arial Black"/>
            </a:endParaRPr>
          </a:p>
          <a:p>
            <a:pPr algn="ctr" marL="675005" marR="667385">
              <a:lnSpc>
                <a:spcPct val="115399"/>
              </a:lnSpc>
            </a:pPr>
            <a:r>
              <a:rPr dirty="0" sz="5200" spc="-459">
                <a:latin typeface="Arial Black"/>
                <a:cs typeface="Arial Black"/>
              </a:rPr>
              <a:t>Always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430">
                <a:latin typeface="Arial Black"/>
                <a:cs typeface="Arial Black"/>
              </a:rPr>
              <a:t>eager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185">
                <a:latin typeface="Arial Black"/>
                <a:cs typeface="Arial Black"/>
              </a:rPr>
              <a:t>to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295">
                <a:latin typeface="Arial Black"/>
                <a:cs typeface="Arial Black"/>
              </a:rPr>
              <a:t>learn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295">
                <a:latin typeface="Arial Black"/>
                <a:cs typeface="Arial Black"/>
              </a:rPr>
              <a:t>and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440">
                <a:latin typeface="Arial Black"/>
                <a:cs typeface="Arial Black"/>
              </a:rPr>
              <a:t>grow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235">
                <a:latin typeface="Arial Black"/>
                <a:cs typeface="Arial Black"/>
              </a:rPr>
              <a:t>in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my </a:t>
            </a:r>
            <a:r>
              <a:rPr dirty="0" sz="5200" spc="-390">
                <a:latin typeface="Arial Black"/>
                <a:cs typeface="Arial Black"/>
              </a:rPr>
              <a:t>career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265">
                <a:latin typeface="Arial Black"/>
                <a:cs typeface="Arial Black"/>
              </a:rPr>
              <a:t>journey.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6620" rIns="0" bIns="0" rtlCol="0" vert="horz">
            <a:spAutoFit/>
          </a:bodyPr>
          <a:lstStyle/>
          <a:p>
            <a:pPr marL="2730500">
              <a:lnSpc>
                <a:spcPct val="100000"/>
              </a:lnSpc>
              <a:spcBef>
                <a:spcPts val="1625"/>
              </a:spcBef>
            </a:pPr>
            <a:r>
              <a:rPr dirty="0" sz="7450" spc="-545">
                <a:latin typeface="Arial Black"/>
                <a:cs typeface="Arial Black"/>
              </a:rPr>
              <a:t>Skills:</a:t>
            </a:r>
            <a:endParaRPr sz="7450">
              <a:latin typeface="Arial Black"/>
              <a:cs typeface="Arial Black"/>
            </a:endParaRPr>
          </a:p>
          <a:p>
            <a:pPr marL="4316730" marR="1013460" indent="-142240">
              <a:lnSpc>
                <a:spcPts val="10480"/>
              </a:lnSpc>
              <a:spcBef>
                <a:spcPts val="605"/>
              </a:spcBef>
            </a:pPr>
            <a:r>
              <a:rPr dirty="0" sz="7450" spc="-445">
                <a:latin typeface="Arial Black"/>
                <a:cs typeface="Arial Black"/>
              </a:rPr>
              <a:t>Communication </a:t>
            </a:r>
            <a:r>
              <a:rPr dirty="0" sz="7450" spc="-355">
                <a:latin typeface="Arial Black"/>
                <a:cs typeface="Arial Black"/>
              </a:rPr>
              <a:t>Problem</a:t>
            </a:r>
            <a:r>
              <a:rPr dirty="0" sz="7450" spc="-705">
                <a:latin typeface="Arial Black"/>
                <a:cs typeface="Arial Black"/>
              </a:rPr>
              <a:t> </a:t>
            </a:r>
            <a:r>
              <a:rPr dirty="0" sz="7450" spc="-434">
                <a:latin typeface="Arial Black"/>
                <a:cs typeface="Arial Black"/>
              </a:rPr>
              <a:t>Solving</a:t>
            </a:r>
            <a:endParaRPr sz="7450">
              <a:latin typeface="Arial Black"/>
              <a:cs typeface="Arial Black"/>
            </a:endParaRPr>
          </a:p>
          <a:p>
            <a:pPr marL="3770629" marR="5080">
              <a:lnSpc>
                <a:spcPts val="10420"/>
              </a:lnSpc>
            </a:pPr>
            <a:r>
              <a:rPr dirty="0" sz="7450" spc="-715">
                <a:latin typeface="Arial Black"/>
                <a:cs typeface="Arial Black"/>
              </a:rPr>
              <a:t>Team</a:t>
            </a:r>
            <a:r>
              <a:rPr dirty="0" sz="7450" spc="-710">
                <a:latin typeface="Arial Black"/>
                <a:cs typeface="Arial Black"/>
              </a:rPr>
              <a:t> </a:t>
            </a:r>
            <a:r>
              <a:rPr dirty="0" sz="7450" spc="-360">
                <a:latin typeface="Arial Black"/>
                <a:cs typeface="Arial Black"/>
              </a:rPr>
              <a:t>Collaboration </a:t>
            </a:r>
            <a:r>
              <a:rPr dirty="0" sz="7450" spc="-350">
                <a:latin typeface="Arial Black"/>
                <a:cs typeface="Arial Black"/>
              </a:rPr>
              <a:t>Adaptability</a:t>
            </a:r>
            <a:endParaRPr sz="74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6935" rIns="0" bIns="0" rtlCol="0" vert="horz">
            <a:spAutoFit/>
          </a:bodyPr>
          <a:lstStyle/>
          <a:p>
            <a:pPr marL="679450">
              <a:lnSpc>
                <a:spcPct val="100000"/>
              </a:lnSpc>
              <a:spcBef>
                <a:spcPts val="135"/>
              </a:spcBef>
            </a:pPr>
            <a:r>
              <a:rPr dirty="0" sz="6100" spc="-105">
                <a:latin typeface="Verdana"/>
                <a:cs typeface="Verdana"/>
              </a:rPr>
              <a:t>PORTFOLIO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65">
                <a:latin typeface="Verdana"/>
                <a:cs typeface="Verdana"/>
              </a:rPr>
              <a:t>DESIGN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5">
                <a:latin typeface="Verdana"/>
                <a:cs typeface="Verdana"/>
              </a:rPr>
              <a:t>AND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10">
                <a:latin typeface="Verdana"/>
                <a:cs typeface="Verdana"/>
              </a:rPr>
              <a:t>LAYOUT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58513" y="2341315"/>
            <a:ext cx="9620885" cy="6193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3200" spc="-265">
                <a:latin typeface="Arial Black"/>
                <a:cs typeface="Arial Black"/>
              </a:rPr>
              <a:t>Experience</a:t>
            </a:r>
            <a:endParaRPr sz="3200">
              <a:latin typeface="Arial Black"/>
              <a:cs typeface="Arial Black"/>
            </a:endParaRPr>
          </a:p>
          <a:p>
            <a:pPr algn="ctr" marL="2274570" marR="2159635">
              <a:lnSpc>
                <a:spcPct val="115199"/>
              </a:lnSpc>
              <a:spcBef>
                <a:spcPts val="4450"/>
              </a:spcBef>
            </a:pPr>
            <a:r>
              <a:rPr dirty="0" sz="3200" spc="125">
                <a:latin typeface="Verdana"/>
                <a:cs typeface="Verdana"/>
              </a:rPr>
              <a:t>Job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35">
                <a:latin typeface="Verdana"/>
                <a:cs typeface="Verdana"/>
              </a:rPr>
              <a:t>Title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-</a:t>
            </a:r>
            <a:r>
              <a:rPr dirty="0" sz="3200" spc="-310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Company</a:t>
            </a:r>
            <a:r>
              <a:rPr dirty="0" sz="3200" spc="-31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Name </a:t>
            </a:r>
            <a:r>
              <a:rPr dirty="0" sz="3200" spc="-175">
                <a:latin typeface="Verdana"/>
                <a:cs typeface="Verdana"/>
              </a:rPr>
              <a:t>2022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-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Present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3200" spc="-60">
                <a:latin typeface="Verdana"/>
                <a:cs typeface="Verdana"/>
              </a:rPr>
              <a:t>Short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description</a:t>
            </a:r>
            <a:r>
              <a:rPr dirty="0" sz="3200" spc="-320">
                <a:latin typeface="Verdana"/>
                <a:cs typeface="Verdana"/>
              </a:rPr>
              <a:t> </a:t>
            </a:r>
            <a:r>
              <a:rPr dirty="0" sz="3200" spc="65">
                <a:latin typeface="Verdana"/>
                <a:cs typeface="Verdana"/>
              </a:rPr>
              <a:t>of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your</a:t>
            </a:r>
            <a:r>
              <a:rPr dirty="0" sz="3200" spc="-320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role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60">
                <a:latin typeface="Verdana"/>
                <a:cs typeface="Verdana"/>
              </a:rPr>
              <a:t>and</a:t>
            </a:r>
            <a:r>
              <a:rPr dirty="0" sz="3200" spc="-320">
                <a:latin typeface="Verdana"/>
                <a:cs typeface="Verdana"/>
              </a:rPr>
              <a:t> </a:t>
            </a:r>
            <a:r>
              <a:rPr dirty="0" sz="3200" spc="-40">
                <a:latin typeface="Verdana"/>
                <a:cs typeface="Verdana"/>
              </a:rPr>
              <a:t>achievements.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3200">
              <a:latin typeface="Verdana"/>
              <a:cs typeface="Verdana"/>
            </a:endParaRPr>
          </a:p>
          <a:p>
            <a:pPr algn="ctr" marL="2118360" marR="1997710">
              <a:lnSpc>
                <a:spcPct val="115199"/>
              </a:lnSpc>
              <a:spcBef>
                <a:spcPts val="5"/>
              </a:spcBef>
            </a:pPr>
            <a:r>
              <a:rPr dirty="0" sz="3200" spc="-75">
                <a:latin typeface="Verdana"/>
                <a:cs typeface="Verdana"/>
              </a:rPr>
              <a:t>Internship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-</a:t>
            </a:r>
            <a:r>
              <a:rPr dirty="0" sz="3200" spc="-305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Company</a:t>
            </a:r>
            <a:r>
              <a:rPr dirty="0" sz="3200" spc="-300">
                <a:latin typeface="Verdana"/>
                <a:cs typeface="Verdana"/>
              </a:rPr>
              <a:t> </a:t>
            </a:r>
            <a:r>
              <a:rPr dirty="0" sz="3200" spc="-50">
                <a:latin typeface="Verdana"/>
                <a:cs typeface="Verdana"/>
              </a:rPr>
              <a:t>Name </a:t>
            </a:r>
            <a:r>
              <a:rPr dirty="0" sz="3200" spc="-190">
                <a:latin typeface="Verdana"/>
                <a:cs typeface="Verdana"/>
              </a:rPr>
              <a:t>2021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-</a:t>
            </a:r>
            <a:r>
              <a:rPr dirty="0" sz="3200" spc="-325">
                <a:latin typeface="Verdana"/>
                <a:cs typeface="Verdana"/>
              </a:rPr>
              <a:t> </a:t>
            </a:r>
            <a:r>
              <a:rPr dirty="0" sz="3200" spc="-20">
                <a:latin typeface="Verdana"/>
                <a:cs typeface="Verdana"/>
              </a:rPr>
              <a:t>2022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spc="-50">
                <a:latin typeface="Verdana"/>
                <a:cs typeface="Verdana"/>
              </a:rPr>
              <a:t>Assisted</a:t>
            </a:r>
            <a:r>
              <a:rPr dirty="0" sz="3200" spc="-300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in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70">
                <a:latin typeface="Verdana"/>
                <a:cs typeface="Verdana"/>
              </a:rPr>
              <a:t>projects,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55">
                <a:latin typeface="Verdana"/>
                <a:cs typeface="Verdana"/>
              </a:rPr>
              <a:t>learned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45">
                <a:latin typeface="Verdana"/>
                <a:cs typeface="Verdana"/>
              </a:rPr>
              <a:t>industry</a:t>
            </a:r>
            <a:r>
              <a:rPr dirty="0" sz="3200" spc="-29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practices,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9335" rIns="0" bIns="0" rtlCol="0" vert="horz">
            <a:spAutoFit/>
          </a:bodyPr>
          <a:lstStyle/>
          <a:p>
            <a:pPr marL="831850">
              <a:lnSpc>
                <a:spcPct val="100000"/>
              </a:lnSpc>
              <a:spcBef>
                <a:spcPts val="135"/>
              </a:spcBef>
            </a:pPr>
            <a:r>
              <a:rPr dirty="0" sz="6100" spc="-105">
                <a:latin typeface="Verdana"/>
                <a:cs typeface="Verdana"/>
              </a:rPr>
              <a:t>PORTFOLIO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65">
                <a:latin typeface="Verdana"/>
                <a:cs typeface="Verdana"/>
              </a:rPr>
              <a:t>DESIGN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5">
                <a:latin typeface="Verdana"/>
                <a:cs typeface="Verdana"/>
              </a:rPr>
              <a:t>AND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10">
                <a:latin typeface="Verdana"/>
                <a:cs typeface="Verdana"/>
              </a:rPr>
              <a:t>LAYOUT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6217" y="1836327"/>
            <a:ext cx="14230350" cy="339725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sz="6350" spc="-409">
                <a:latin typeface="Arial Black"/>
                <a:cs typeface="Arial Black"/>
              </a:rPr>
              <a:t>Education</a:t>
            </a:r>
            <a:endParaRPr sz="6350">
              <a:latin typeface="Arial Black"/>
              <a:cs typeface="Arial Black"/>
            </a:endParaRPr>
          </a:p>
          <a:p>
            <a:pPr algn="ctr" marL="12065" marR="5080">
              <a:lnSpc>
                <a:spcPct val="116100"/>
              </a:lnSpc>
            </a:pPr>
            <a:r>
              <a:rPr dirty="0" sz="6350" spc="-65">
                <a:latin typeface="Verdana"/>
                <a:cs typeface="Verdana"/>
              </a:rPr>
              <a:t>Bachelor’s</a:t>
            </a:r>
            <a:r>
              <a:rPr dirty="0" sz="6350" spc="-630">
                <a:latin typeface="Verdana"/>
                <a:cs typeface="Verdana"/>
              </a:rPr>
              <a:t> </a:t>
            </a:r>
            <a:r>
              <a:rPr dirty="0" sz="6350" spc="-195">
                <a:latin typeface="Verdana"/>
                <a:cs typeface="Verdana"/>
              </a:rPr>
              <a:t>Degree</a:t>
            </a:r>
            <a:r>
              <a:rPr dirty="0" sz="6350" spc="-625">
                <a:latin typeface="Verdana"/>
                <a:cs typeface="Verdana"/>
              </a:rPr>
              <a:t> </a:t>
            </a:r>
            <a:r>
              <a:rPr dirty="0" sz="6350" spc="-495">
                <a:latin typeface="Verdana"/>
                <a:cs typeface="Verdana"/>
              </a:rPr>
              <a:t>-</a:t>
            </a:r>
            <a:r>
              <a:rPr dirty="0" sz="6350" spc="-625">
                <a:latin typeface="Verdana"/>
                <a:cs typeface="Verdana"/>
              </a:rPr>
              <a:t> </a:t>
            </a:r>
            <a:r>
              <a:rPr dirty="0" sz="6350" spc="-95">
                <a:latin typeface="Verdana"/>
                <a:cs typeface="Verdana"/>
              </a:rPr>
              <a:t>University</a:t>
            </a:r>
            <a:r>
              <a:rPr dirty="0" sz="6350" spc="-625">
                <a:latin typeface="Verdana"/>
                <a:cs typeface="Verdana"/>
              </a:rPr>
              <a:t> </a:t>
            </a:r>
            <a:r>
              <a:rPr dirty="0" sz="6350" spc="-75">
                <a:latin typeface="Verdana"/>
                <a:cs typeface="Verdana"/>
              </a:rPr>
              <a:t>Name </a:t>
            </a:r>
            <a:r>
              <a:rPr dirty="0" sz="6350" spc="-390">
                <a:latin typeface="Verdana"/>
                <a:cs typeface="Verdana"/>
              </a:rPr>
              <a:t>(2018</a:t>
            </a:r>
            <a:r>
              <a:rPr dirty="0" sz="6350" spc="-680">
                <a:latin typeface="Verdana"/>
                <a:cs typeface="Verdana"/>
              </a:rPr>
              <a:t> </a:t>
            </a:r>
            <a:r>
              <a:rPr dirty="0" sz="6350" spc="-495">
                <a:latin typeface="Verdana"/>
                <a:cs typeface="Verdana"/>
              </a:rPr>
              <a:t>-</a:t>
            </a:r>
            <a:r>
              <a:rPr dirty="0" sz="6350" spc="-675">
                <a:latin typeface="Verdana"/>
                <a:cs typeface="Verdana"/>
              </a:rPr>
              <a:t> </a:t>
            </a:r>
            <a:r>
              <a:rPr dirty="0" sz="6350" spc="-475">
                <a:latin typeface="Verdana"/>
                <a:cs typeface="Verdana"/>
              </a:rPr>
              <a:t>2021)</a:t>
            </a:r>
            <a:endParaRPr sz="63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503" y="468695"/>
            <a:ext cx="12758420" cy="9613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100" spc="-105">
                <a:latin typeface="Verdana"/>
                <a:cs typeface="Verdana"/>
              </a:rPr>
              <a:t>PORTFOLIO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65">
                <a:latin typeface="Verdana"/>
                <a:cs typeface="Verdana"/>
              </a:rPr>
              <a:t>DESIGN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5">
                <a:latin typeface="Verdana"/>
                <a:cs typeface="Verdana"/>
              </a:rPr>
              <a:t>AND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10">
                <a:latin typeface="Verdana"/>
                <a:cs typeface="Verdana"/>
              </a:rPr>
              <a:t>LAYOUT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71382" y="2393655"/>
            <a:ext cx="15173960" cy="3340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135880" marR="5128260">
              <a:lnSpc>
                <a:spcPct val="115999"/>
              </a:lnSpc>
              <a:spcBef>
                <a:spcPts val="95"/>
              </a:spcBef>
            </a:pPr>
            <a:r>
              <a:rPr dirty="0" sz="6250" spc="-385">
                <a:latin typeface="Arial Black"/>
                <a:cs typeface="Arial Black"/>
              </a:rPr>
              <a:t>Contact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-370">
                <a:latin typeface="Arial Black"/>
                <a:cs typeface="Arial Black"/>
              </a:rPr>
              <a:t>Me </a:t>
            </a:r>
            <a:r>
              <a:rPr dirty="0" sz="6250" spc="-420">
                <a:latin typeface="Arial Black"/>
                <a:cs typeface="Arial Black"/>
              </a:rPr>
              <a:t>Get</a:t>
            </a:r>
            <a:r>
              <a:rPr dirty="0" sz="6250" spc="-605">
                <a:latin typeface="Arial Black"/>
                <a:cs typeface="Arial Black"/>
              </a:rPr>
              <a:t> </a:t>
            </a:r>
            <a:r>
              <a:rPr dirty="0" sz="6250" spc="-275">
                <a:latin typeface="Arial Black"/>
                <a:cs typeface="Arial Black"/>
              </a:rPr>
              <a:t>in</a:t>
            </a:r>
            <a:r>
              <a:rPr dirty="0" sz="6250" spc="-605">
                <a:latin typeface="Arial Black"/>
                <a:cs typeface="Arial Black"/>
              </a:rPr>
              <a:t> </a:t>
            </a:r>
            <a:r>
              <a:rPr dirty="0" sz="6250" spc="-480">
                <a:latin typeface="Arial Black"/>
                <a:cs typeface="Arial Black"/>
              </a:rPr>
              <a:t>Touch</a:t>
            </a:r>
            <a:endParaRPr sz="62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dirty="0" sz="6250" spc="200">
                <a:latin typeface="Arial Black"/>
                <a:cs typeface="Arial Black"/>
              </a:rPr>
              <a:t>©</a:t>
            </a:r>
            <a:r>
              <a:rPr dirty="0" sz="6250" spc="-605">
                <a:latin typeface="Arial Black"/>
                <a:cs typeface="Arial Black"/>
              </a:rPr>
              <a:t> </a:t>
            </a:r>
            <a:r>
              <a:rPr dirty="0" sz="6250" spc="-420">
                <a:latin typeface="Arial Black"/>
                <a:cs typeface="Arial Black"/>
              </a:rPr>
              <a:t>2025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-370">
                <a:latin typeface="Arial Black"/>
                <a:cs typeface="Arial Black"/>
              </a:rPr>
              <a:t>Gayathri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-730">
                <a:latin typeface="Arial Black"/>
                <a:cs typeface="Arial Black"/>
              </a:rPr>
              <a:t>R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310">
                <a:latin typeface="Arial Black"/>
                <a:cs typeface="Arial Black"/>
              </a:rPr>
              <a:t>|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-295">
                <a:latin typeface="Arial Black"/>
                <a:cs typeface="Arial Black"/>
              </a:rPr>
              <a:t>All</a:t>
            </a:r>
            <a:r>
              <a:rPr dirty="0" sz="6250" spc="-605">
                <a:latin typeface="Arial Black"/>
                <a:cs typeface="Arial Black"/>
              </a:rPr>
              <a:t> </a:t>
            </a:r>
            <a:r>
              <a:rPr dirty="0" sz="6250" spc="-480">
                <a:latin typeface="Arial Black"/>
                <a:cs typeface="Arial Black"/>
              </a:rPr>
              <a:t>Rights</a:t>
            </a:r>
            <a:r>
              <a:rPr dirty="0" sz="6250" spc="-600">
                <a:latin typeface="Arial Black"/>
                <a:cs typeface="Arial Black"/>
              </a:rPr>
              <a:t> </a:t>
            </a:r>
            <a:r>
              <a:rPr dirty="0" sz="6250" spc="-445">
                <a:latin typeface="Arial Black"/>
                <a:cs typeface="Arial Black"/>
              </a:rPr>
              <a:t>Reserved</a:t>
            </a:r>
            <a:endParaRPr sz="62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3849" rIns="0" bIns="0" rtlCol="0" vert="horz">
            <a:spAutoFit/>
          </a:bodyPr>
          <a:lstStyle/>
          <a:p>
            <a:pPr marL="927735">
              <a:lnSpc>
                <a:spcPct val="100000"/>
              </a:lnSpc>
              <a:spcBef>
                <a:spcPts val="135"/>
              </a:spcBef>
            </a:pPr>
            <a:r>
              <a:rPr dirty="0" sz="6100" spc="-105">
                <a:latin typeface="Verdana"/>
                <a:cs typeface="Verdana"/>
              </a:rPr>
              <a:t>PORTFOLIO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65">
                <a:latin typeface="Verdana"/>
                <a:cs typeface="Verdana"/>
              </a:rPr>
              <a:t>DESIGN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25">
                <a:latin typeface="Verdana"/>
                <a:cs typeface="Verdana"/>
              </a:rPr>
              <a:t>AND</a:t>
            </a:r>
            <a:r>
              <a:rPr dirty="0" sz="6100" spc="-600">
                <a:latin typeface="Verdana"/>
                <a:cs typeface="Verdana"/>
              </a:rPr>
              <a:t> </a:t>
            </a:r>
            <a:r>
              <a:rPr dirty="0" sz="6100" spc="-10">
                <a:latin typeface="Verdana"/>
                <a:cs typeface="Verdana"/>
              </a:rPr>
              <a:t>LAYOUT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85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450" spc="-220">
                <a:latin typeface="Verdana"/>
                <a:cs typeface="Verdana"/>
              </a:rPr>
              <a:t>FEATURES</a:t>
            </a:r>
            <a:r>
              <a:rPr dirty="0" sz="7450" spc="-745">
                <a:latin typeface="Verdana"/>
                <a:cs typeface="Verdana"/>
              </a:rPr>
              <a:t> </a:t>
            </a:r>
            <a:r>
              <a:rPr dirty="0" sz="7450" spc="-45">
                <a:latin typeface="Verdana"/>
                <a:cs typeface="Verdana"/>
              </a:rPr>
              <a:t>AND</a:t>
            </a:r>
            <a:r>
              <a:rPr dirty="0" sz="7450" spc="-745">
                <a:latin typeface="Verdana"/>
                <a:cs typeface="Verdana"/>
              </a:rPr>
              <a:t> </a:t>
            </a:r>
            <a:r>
              <a:rPr dirty="0" sz="7450" spc="-114">
                <a:latin typeface="Verdana"/>
                <a:cs typeface="Verdana"/>
              </a:rPr>
              <a:t>FUNCTIONALIY</a:t>
            </a:r>
            <a:endParaRPr sz="74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0220" y="3205217"/>
            <a:ext cx="13152755" cy="3454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5399"/>
              </a:lnSpc>
              <a:spcBef>
                <a:spcPts val="90"/>
              </a:spcBef>
            </a:pPr>
            <a:r>
              <a:rPr dirty="0" sz="3900" spc="-10">
                <a:latin typeface="Lucida Sans Unicode"/>
                <a:cs typeface="Lucida Sans Unicode"/>
              </a:rPr>
              <a:t>Personal</a:t>
            </a:r>
            <a:r>
              <a:rPr dirty="0" sz="3900" spc="-229">
                <a:latin typeface="Lucida Sans Unicode"/>
                <a:cs typeface="Lucida Sans Unicode"/>
              </a:rPr>
              <a:t> </a:t>
            </a:r>
            <a:r>
              <a:rPr dirty="0" sz="3900" spc="-55">
                <a:latin typeface="Lucida Sans Unicode"/>
                <a:cs typeface="Lucida Sans Unicode"/>
              </a:rPr>
              <a:t>information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80">
                <a:latin typeface="Lucida Sans Unicode"/>
                <a:cs typeface="Lucida Sans Unicode"/>
              </a:rPr>
              <a:t>section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75">
                <a:latin typeface="Lucida Sans Unicode"/>
                <a:cs typeface="Lucida Sans Unicode"/>
              </a:rPr>
              <a:t>portfolio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85">
                <a:latin typeface="Lucida Sans Unicode"/>
                <a:cs typeface="Lucida Sans Unicode"/>
              </a:rPr>
              <a:t>photo,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35">
                <a:latin typeface="Lucida Sans Unicode"/>
                <a:cs typeface="Lucida Sans Unicode"/>
              </a:rPr>
              <a:t>name,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25">
                <a:latin typeface="Lucida Sans Unicode"/>
                <a:cs typeface="Lucida Sans Unicode"/>
              </a:rPr>
              <a:t>and </a:t>
            </a:r>
            <a:r>
              <a:rPr dirty="0" sz="3900" spc="-85">
                <a:latin typeface="Lucida Sans Unicode"/>
                <a:cs typeface="Lucida Sans Unicode"/>
              </a:rPr>
              <a:t>basic</a:t>
            </a:r>
            <a:r>
              <a:rPr dirty="0" sz="3900" spc="-215">
                <a:latin typeface="Lucida Sans Unicode"/>
                <a:cs typeface="Lucida Sans Unicode"/>
              </a:rPr>
              <a:t> </a:t>
            </a:r>
            <a:r>
              <a:rPr dirty="0" sz="3900" spc="-10">
                <a:latin typeface="Lucida Sans Unicode"/>
                <a:cs typeface="Lucida Sans Unicode"/>
              </a:rPr>
              <a:t>details.</a:t>
            </a:r>
            <a:endParaRPr sz="39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900" spc="-40">
                <a:latin typeface="Lucida Sans Unicode"/>
                <a:cs typeface="Lucida Sans Unicode"/>
              </a:rPr>
              <a:t>Short"About</a:t>
            </a:r>
            <a:r>
              <a:rPr dirty="0" sz="3900" spc="-220">
                <a:latin typeface="Lucida Sans Unicode"/>
                <a:cs typeface="Lucida Sans Unicode"/>
              </a:rPr>
              <a:t> </a:t>
            </a:r>
            <a:r>
              <a:rPr dirty="0" sz="3900" spc="90">
                <a:latin typeface="Lucida Sans Unicode"/>
                <a:cs typeface="Lucida Sans Unicode"/>
              </a:rPr>
              <a:t>Me"</a:t>
            </a:r>
            <a:r>
              <a:rPr dirty="0" sz="3900" spc="-220">
                <a:latin typeface="Lucida Sans Unicode"/>
                <a:cs typeface="Lucida Sans Unicode"/>
              </a:rPr>
              <a:t> </a:t>
            </a:r>
            <a:r>
              <a:rPr dirty="0" sz="3900" spc="-10">
                <a:latin typeface="Lucida Sans Unicode"/>
                <a:cs typeface="Lucida Sans Unicode"/>
              </a:rPr>
              <a:t>introduction.</a:t>
            </a:r>
            <a:endParaRPr sz="3900">
              <a:latin typeface="Lucida Sans Unicode"/>
              <a:cs typeface="Lucida Sans Unicode"/>
            </a:endParaRPr>
          </a:p>
          <a:p>
            <a:pPr algn="ctr" marL="650875" marR="643890">
              <a:lnSpc>
                <a:spcPct val="115399"/>
              </a:lnSpc>
            </a:pPr>
            <a:r>
              <a:rPr dirty="0" sz="3900" spc="-55">
                <a:latin typeface="Lucida Sans Unicode"/>
                <a:cs typeface="Lucida Sans Unicode"/>
              </a:rPr>
              <a:t>Experience</a:t>
            </a:r>
            <a:r>
              <a:rPr dirty="0" sz="3900" spc="-254">
                <a:latin typeface="Lucida Sans Unicode"/>
                <a:cs typeface="Lucida Sans Unicode"/>
              </a:rPr>
              <a:t> </a:t>
            </a:r>
            <a:r>
              <a:rPr dirty="0" sz="3900">
                <a:latin typeface="Lucida Sans Unicode"/>
                <a:cs typeface="Lucida Sans Unicode"/>
              </a:rPr>
              <a:t>and</a:t>
            </a:r>
            <a:r>
              <a:rPr dirty="0" sz="3900" spc="-265">
                <a:latin typeface="Lucida Sans Unicode"/>
                <a:cs typeface="Lucida Sans Unicode"/>
              </a:rPr>
              <a:t> </a:t>
            </a:r>
            <a:r>
              <a:rPr dirty="0" sz="3900" spc="-50">
                <a:latin typeface="Lucida Sans Unicode"/>
                <a:cs typeface="Lucida Sans Unicode"/>
              </a:rPr>
              <a:t>education</a:t>
            </a:r>
            <a:r>
              <a:rPr dirty="0" sz="3900" spc="-245">
                <a:latin typeface="Lucida Sans Unicode"/>
                <a:cs typeface="Lucida Sans Unicode"/>
              </a:rPr>
              <a:t> </a:t>
            </a:r>
            <a:r>
              <a:rPr dirty="0" sz="3900" spc="-90">
                <a:latin typeface="Lucida Sans Unicode"/>
                <a:cs typeface="Lucida Sans Unicode"/>
              </a:rPr>
              <a:t>showcasing</a:t>
            </a:r>
            <a:r>
              <a:rPr dirty="0" sz="3900" spc="-215">
                <a:latin typeface="Lucida Sans Unicode"/>
                <a:cs typeface="Lucida Sans Unicode"/>
              </a:rPr>
              <a:t> </a:t>
            </a:r>
            <a:r>
              <a:rPr dirty="0" sz="3900" spc="-40">
                <a:latin typeface="Lucida Sans Unicode"/>
                <a:cs typeface="Lucida Sans Unicode"/>
              </a:rPr>
              <a:t>creative</a:t>
            </a:r>
            <a:r>
              <a:rPr dirty="0" sz="3900" spc="-245">
                <a:latin typeface="Lucida Sans Unicode"/>
                <a:cs typeface="Lucida Sans Unicode"/>
              </a:rPr>
              <a:t> </a:t>
            </a:r>
            <a:r>
              <a:rPr dirty="0" sz="3900" spc="-25">
                <a:latin typeface="Lucida Sans Unicode"/>
                <a:cs typeface="Lucida Sans Unicode"/>
              </a:rPr>
              <a:t>and </a:t>
            </a:r>
            <a:r>
              <a:rPr dirty="0" sz="3900" spc="-40">
                <a:latin typeface="Lucida Sans Unicode"/>
                <a:cs typeface="Lucida Sans Unicode"/>
              </a:rPr>
              <a:t>personal</a:t>
            </a:r>
            <a:r>
              <a:rPr dirty="0" sz="3900" spc="-225">
                <a:latin typeface="Lucida Sans Unicode"/>
                <a:cs typeface="Lucida Sans Unicode"/>
              </a:rPr>
              <a:t> </a:t>
            </a:r>
            <a:r>
              <a:rPr dirty="0" sz="3900" spc="-50">
                <a:latin typeface="Lucida Sans Unicode"/>
                <a:cs typeface="Lucida Sans Unicode"/>
              </a:rPr>
              <a:t>interest</a:t>
            </a:r>
            <a:r>
              <a:rPr dirty="0" sz="3900" spc="-220">
                <a:latin typeface="Lucida Sans Unicode"/>
                <a:cs typeface="Lucida Sans Unicode"/>
              </a:rPr>
              <a:t> </a:t>
            </a:r>
            <a:r>
              <a:rPr dirty="0" sz="3900" spc="-45">
                <a:latin typeface="Lucida Sans Unicode"/>
                <a:cs typeface="Lucida Sans Unicode"/>
              </a:rPr>
              <a:t>for</a:t>
            </a:r>
            <a:r>
              <a:rPr dirty="0" sz="3900" spc="-220">
                <a:latin typeface="Lucida Sans Unicode"/>
                <a:cs typeface="Lucida Sans Unicode"/>
              </a:rPr>
              <a:t> </a:t>
            </a:r>
            <a:r>
              <a:rPr dirty="0" sz="3900">
                <a:latin typeface="Lucida Sans Unicode"/>
                <a:cs typeface="Lucida Sans Unicode"/>
              </a:rPr>
              <a:t>a</a:t>
            </a:r>
            <a:r>
              <a:rPr dirty="0" sz="3900" spc="-220">
                <a:latin typeface="Lucida Sans Unicode"/>
                <a:cs typeface="Lucida Sans Unicode"/>
              </a:rPr>
              <a:t> </a:t>
            </a:r>
            <a:r>
              <a:rPr dirty="0" sz="3900" spc="-110">
                <a:latin typeface="Lucida Sans Unicode"/>
                <a:cs typeface="Lucida Sans Unicode"/>
              </a:rPr>
              <a:t>holistic</a:t>
            </a:r>
            <a:r>
              <a:rPr dirty="0" sz="3900" spc="-215">
                <a:latin typeface="Lucida Sans Unicode"/>
                <a:cs typeface="Lucida Sans Unicode"/>
              </a:rPr>
              <a:t> </a:t>
            </a:r>
            <a:r>
              <a:rPr dirty="0" sz="3900" spc="-10">
                <a:latin typeface="Lucida Sans Unicode"/>
                <a:cs typeface="Lucida Sans Unicode"/>
              </a:rPr>
              <a:t>profile</a:t>
            </a:r>
            <a:endParaRPr sz="3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2477" y="3021672"/>
            <a:ext cx="4724399" cy="49053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1494" y="3021672"/>
            <a:ext cx="4305299" cy="45338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5708" y="3213974"/>
            <a:ext cx="4019549" cy="41433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250" spc="-660"/>
              <a:t>Results</a:t>
            </a:r>
            <a:r>
              <a:rPr dirty="0" sz="9250" spc="-670"/>
              <a:t> </a:t>
            </a:r>
            <a:r>
              <a:rPr dirty="0" sz="9250" spc="-375"/>
              <a:t>and</a:t>
            </a:r>
            <a:r>
              <a:rPr dirty="0" sz="9250" spc="-670"/>
              <a:t> </a:t>
            </a:r>
            <a:r>
              <a:rPr dirty="0" sz="9250" spc="-695"/>
              <a:t>Screenshots</a:t>
            </a:r>
            <a:endParaRPr sz="9250"/>
          </a:p>
        </p:txBody>
      </p:sp>
      <p:sp>
        <p:nvSpPr>
          <p:cNvPr id="10" name="object 10" descr=""/>
          <p:cNvSpPr txBox="1"/>
          <p:nvPr/>
        </p:nvSpPr>
        <p:spPr>
          <a:xfrm>
            <a:off x="1899777" y="1884990"/>
            <a:ext cx="6439535" cy="782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950" spc="-165">
                <a:latin typeface="Arial Black"/>
                <a:cs typeface="Arial Black"/>
              </a:rPr>
              <a:t>my</a:t>
            </a:r>
            <a:r>
              <a:rPr dirty="0" sz="4950" spc="-370">
                <a:latin typeface="Arial Black"/>
                <a:cs typeface="Arial Black"/>
              </a:rPr>
              <a:t> </a:t>
            </a:r>
            <a:r>
              <a:rPr dirty="0" sz="4950" spc="-135">
                <a:latin typeface="Arial Black"/>
                <a:cs typeface="Arial Black"/>
              </a:rPr>
              <a:t>portfolio</a:t>
            </a:r>
            <a:r>
              <a:rPr dirty="0" sz="4950" spc="-355">
                <a:latin typeface="Arial Black"/>
                <a:cs typeface="Arial Black"/>
              </a:rPr>
              <a:t> </a:t>
            </a:r>
            <a:r>
              <a:rPr dirty="0" sz="4950" spc="-85">
                <a:latin typeface="Arial Black"/>
                <a:cs typeface="Arial Black"/>
              </a:rPr>
              <a:t>output: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740340"/>
            <a:ext cx="18287999" cy="5466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86656" y="1178000"/>
            <a:ext cx="880935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890">
                <a:latin typeface="Arial Black"/>
                <a:cs typeface="Arial Black"/>
              </a:rPr>
              <a:t>PROJECT</a:t>
            </a:r>
            <a:r>
              <a:rPr dirty="0" sz="9200" spc="-880">
                <a:latin typeface="Arial Black"/>
                <a:cs typeface="Arial Black"/>
              </a:rPr>
              <a:t> </a:t>
            </a:r>
            <a:r>
              <a:rPr dirty="0" sz="9200" spc="-1019">
                <a:latin typeface="Arial Black"/>
                <a:cs typeface="Arial Black"/>
              </a:rPr>
              <a:t>TITLE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33562" y="3592005"/>
            <a:ext cx="9365615" cy="3435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292985">
              <a:lnSpc>
                <a:spcPct val="115900"/>
              </a:lnSpc>
              <a:spcBef>
                <a:spcPts val="105"/>
              </a:spcBef>
            </a:pPr>
            <a:r>
              <a:rPr dirty="0" sz="9650" spc="-10">
                <a:latin typeface="Verdana"/>
                <a:cs typeface="Verdana"/>
              </a:rPr>
              <a:t>Student </a:t>
            </a:r>
            <a:r>
              <a:rPr dirty="0" sz="9650" spc="-180">
                <a:latin typeface="Verdana"/>
                <a:cs typeface="Verdana"/>
              </a:rPr>
              <a:t>Digital</a:t>
            </a:r>
            <a:r>
              <a:rPr dirty="0" sz="9650" spc="-985">
                <a:latin typeface="Verdana"/>
                <a:cs typeface="Verdana"/>
              </a:rPr>
              <a:t> </a:t>
            </a:r>
            <a:r>
              <a:rPr dirty="0" sz="9650" spc="95">
                <a:latin typeface="Verdana"/>
                <a:cs typeface="Verdana"/>
              </a:rPr>
              <a:t>Portfolio</a:t>
            </a:r>
            <a:endParaRPr sz="9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616189"/>
            <a:ext cx="6134099" cy="4772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2586" y="2616189"/>
            <a:ext cx="5934074" cy="4610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93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sz="9250" spc="-660"/>
              <a:t>Results</a:t>
            </a:r>
            <a:r>
              <a:rPr dirty="0" sz="9250" spc="-670"/>
              <a:t> </a:t>
            </a:r>
            <a:r>
              <a:rPr dirty="0" sz="9250" spc="-375"/>
              <a:t>and</a:t>
            </a:r>
            <a:r>
              <a:rPr dirty="0" sz="9250" spc="-670"/>
              <a:t> </a:t>
            </a:r>
            <a:r>
              <a:rPr dirty="0" sz="9250" spc="-695"/>
              <a:t>Screenshots</a:t>
            </a:r>
            <a:endParaRPr sz="92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8609" rIns="0" bIns="0" rtlCol="0" vert="horz">
            <a:spAutoFit/>
          </a:bodyPr>
          <a:lstStyle/>
          <a:p>
            <a:pPr marL="865505">
              <a:lnSpc>
                <a:spcPct val="100000"/>
              </a:lnSpc>
              <a:spcBef>
                <a:spcPts val="100"/>
              </a:spcBef>
            </a:pPr>
            <a:r>
              <a:rPr dirty="0" spc="-605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7305" marR="20320">
              <a:lnSpc>
                <a:spcPct val="116500"/>
              </a:lnSpc>
              <a:spcBef>
                <a:spcPts val="95"/>
              </a:spcBef>
            </a:pPr>
            <a:r>
              <a:rPr dirty="0" spc="-80"/>
              <a:t>The</a:t>
            </a:r>
            <a:r>
              <a:rPr dirty="0" spc="-254"/>
              <a:t> </a:t>
            </a:r>
            <a:r>
              <a:rPr dirty="0" spc="-45"/>
              <a:t>Student</a:t>
            </a:r>
            <a:r>
              <a:rPr dirty="0" spc="-254"/>
              <a:t> </a:t>
            </a:r>
            <a:r>
              <a:rPr dirty="0" spc="-65"/>
              <a:t>Digital</a:t>
            </a:r>
            <a:r>
              <a:rPr dirty="0" spc="-254"/>
              <a:t> </a:t>
            </a:r>
            <a:r>
              <a:rPr dirty="0"/>
              <a:t>Portfolio</a:t>
            </a:r>
            <a:r>
              <a:rPr dirty="0" spc="-254"/>
              <a:t> </a:t>
            </a:r>
            <a:r>
              <a:rPr dirty="0" spc="-25"/>
              <a:t>provides</a:t>
            </a:r>
            <a:r>
              <a:rPr dirty="0" spc="-254"/>
              <a:t> </a:t>
            </a:r>
            <a:r>
              <a:rPr dirty="0" spc="-105"/>
              <a:t>an</a:t>
            </a:r>
            <a:r>
              <a:rPr dirty="0" spc="-254"/>
              <a:t> </a:t>
            </a:r>
            <a:r>
              <a:rPr dirty="0" spc="-50"/>
              <a:t>innovative</a:t>
            </a:r>
            <a:r>
              <a:rPr dirty="0" spc="-254"/>
              <a:t> </a:t>
            </a:r>
            <a:r>
              <a:rPr dirty="0" spc="-55"/>
              <a:t>and</a:t>
            </a:r>
            <a:r>
              <a:rPr dirty="0" spc="-250"/>
              <a:t> </a:t>
            </a:r>
            <a:r>
              <a:rPr dirty="0"/>
              <a:t>effective</a:t>
            </a:r>
            <a:r>
              <a:rPr dirty="0" spc="-254"/>
              <a:t> </a:t>
            </a:r>
            <a:r>
              <a:rPr dirty="0" spc="-114"/>
              <a:t>way</a:t>
            </a:r>
            <a:r>
              <a:rPr dirty="0" spc="-254"/>
              <a:t> </a:t>
            </a:r>
            <a:r>
              <a:rPr dirty="0" spc="-25"/>
              <a:t>for </a:t>
            </a:r>
            <a:r>
              <a:rPr dirty="0" spc="-30"/>
              <a:t>students</a:t>
            </a:r>
            <a:r>
              <a:rPr dirty="0" spc="-265"/>
              <a:t> </a:t>
            </a:r>
            <a:r>
              <a:rPr dirty="0"/>
              <a:t>to</a:t>
            </a:r>
            <a:r>
              <a:rPr dirty="0" spc="-260"/>
              <a:t> </a:t>
            </a:r>
            <a:r>
              <a:rPr dirty="0" spc="-40"/>
              <a:t>present</a:t>
            </a:r>
            <a:r>
              <a:rPr dirty="0" spc="-265"/>
              <a:t> </a:t>
            </a:r>
            <a:r>
              <a:rPr dirty="0" spc="-35"/>
              <a:t>their</a:t>
            </a:r>
            <a:r>
              <a:rPr dirty="0" spc="-260"/>
              <a:t> </a:t>
            </a:r>
            <a:r>
              <a:rPr dirty="0" spc="-50"/>
              <a:t>academic</a:t>
            </a:r>
            <a:r>
              <a:rPr dirty="0" spc="-265"/>
              <a:t> </a:t>
            </a:r>
            <a:r>
              <a:rPr dirty="0" spc="-80"/>
              <a:t>achievements,</a:t>
            </a:r>
            <a:r>
              <a:rPr dirty="0" spc="-260"/>
              <a:t> </a:t>
            </a:r>
            <a:r>
              <a:rPr dirty="0" spc="-100"/>
              <a:t>skills,</a:t>
            </a:r>
            <a:r>
              <a:rPr dirty="0" spc="-260"/>
              <a:t> </a:t>
            </a:r>
            <a:r>
              <a:rPr dirty="0" spc="-65"/>
              <a:t>projects,</a:t>
            </a:r>
            <a:r>
              <a:rPr dirty="0" spc="-265"/>
              <a:t> </a:t>
            </a:r>
            <a:r>
              <a:rPr dirty="0" spc="-10"/>
              <a:t>awards, </a:t>
            </a:r>
            <a:r>
              <a:rPr dirty="0" spc="-55"/>
              <a:t>and</a:t>
            </a:r>
            <a:r>
              <a:rPr dirty="0" spc="-280"/>
              <a:t> </a:t>
            </a:r>
            <a:r>
              <a:rPr dirty="0" spc="-40"/>
              <a:t>personal</a:t>
            </a:r>
            <a:r>
              <a:rPr dirty="0" spc="-275"/>
              <a:t> </a:t>
            </a:r>
            <a:r>
              <a:rPr dirty="0" spc="-45"/>
              <a:t>interests</a:t>
            </a:r>
            <a:r>
              <a:rPr dirty="0" spc="-280"/>
              <a:t> </a:t>
            </a:r>
            <a:r>
              <a:rPr dirty="0" spc="-40"/>
              <a:t>in</a:t>
            </a:r>
            <a:r>
              <a:rPr dirty="0" spc="-275"/>
              <a:t> </a:t>
            </a:r>
            <a:r>
              <a:rPr dirty="0" spc="-155"/>
              <a:t>a</a:t>
            </a:r>
            <a:r>
              <a:rPr dirty="0" spc="-280"/>
              <a:t> </a:t>
            </a:r>
            <a:r>
              <a:rPr dirty="0" spc="-25"/>
              <a:t>professional</a:t>
            </a:r>
            <a:r>
              <a:rPr dirty="0" spc="-275"/>
              <a:t> </a:t>
            </a:r>
            <a:r>
              <a:rPr dirty="0" spc="-55"/>
              <a:t>and</a:t>
            </a:r>
            <a:r>
              <a:rPr dirty="0" spc="-280"/>
              <a:t> </a:t>
            </a:r>
            <a:r>
              <a:rPr dirty="0" spc="-50"/>
              <a:t>visually</a:t>
            </a:r>
            <a:r>
              <a:rPr dirty="0" spc="-275"/>
              <a:t> </a:t>
            </a:r>
            <a:r>
              <a:rPr dirty="0" spc="-65"/>
              <a:t>appealing</a:t>
            </a:r>
            <a:r>
              <a:rPr dirty="0" spc="-280"/>
              <a:t> </a:t>
            </a:r>
            <a:r>
              <a:rPr dirty="0" spc="-80"/>
              <a:t>format.</a:t>
            </a:r>
            <a:r>
              <a:rPr dirty="0" spc="-275"/>
              <a:t> </a:t>
            </a:r>
            <a:r>
              <a:rPr dirty="0" spc="-10"/>
              <a:t>Unlike </a:t>
            </a:r>
            <a:r>
              <a:rPr dirty="0" spc="-30"/>
              <a:t>traditional</a:t>
            </a:r>
            <a:r>
              <a:rPr dirty="0" spc="-265"/>
              <a:t> </a:t>
            </a:r>
            <a:r>
              <a:rPr dirty="0" spc="-90"/>
              <a:t>resumes</a:t>
            </a:r>
            <a:r>
              <a:rPr dirty="0" spc="-260"/>
              <a:t> </a:t>
            </a:r>
            <a:r>
              <a:rPr dirty="0" spc="-10"/>
              <a:t>or</a:t>
            </a:r>
            <a:r>
              <a:rPr dirty="0" spc="-265"/>
              <a:t> </a:t>
            </a:r>
            <a:r>
              <a:rPr dirty="0" spc="-75"/>
              <a:t>paper-</a:t>
            </a:r>
            <a:r>
              <a:rPr dirty="0" spc="-45"/>
              <a:t>based</a:t>
            </a:r>
            <a:r>
              <a:rPr dirty="0" spc="-265"/>
              <a:t> </a:t>
            </a:r>
            <a:r>
              <a:rPr dirty="0" spc="-20"/>
              <a:t>portfolios,</a:t>
            </a:r>
            <a:r>
              <a:rPr dirty="0" spc="-260"/>
              <a:t> </a:t>
            </a:r>
            <a:r>
              <a:rPr dirty="0" spc="-30"/>
              <a:t>this</a:t>
            </a:r>
            <a:r>
              <a:rPr dirty="0" spc="-265"/>
              <a:t> </a:t>
            </a:r>
            <a:r>
              <a:rPr dirty="0" spc="-50"/>
              <a:t>digital</a:t>
            </a:r>
            <a:r>
              <a:rPr dirty="0" spc="-260"/>
              <a:t> </a:t>
            </a:r>
            <a:r>
              <a:rPr dirty="0" spc="-50"/>
              <a:t>version</a:t>
            </a:r>
            <a:r>
              <a:rPr dirty="0" spc="-265"/>
              <a:t> </a:t>
            </a:r>
            <a:r>
              <a:rPr dirty="0" spc="-25"/>
              <a:t>is </a:t>
            </a:r>
            <a:r>
              <a:rPr dirty="0" spc="-60"/>
              <a:t>interactive,</a:t>
            </a:r>
            <a:r>
              <a:rPr dirty="0" spc="-285"/>
              <a:t> </a:t>
            </a:r>
            <a:r>
              <a:rPr dirty="0" spc="-65"/>
              <a:t>easily</a:t>
            </a:r>
            <a:r>
              <a:rPr dirty="0" spc="-285"/>
              <a:t> </a:t>
            </a:r>
            <a:r>
              <a:rPr dirty="0" spc="-50"/>
              <a:t>accessible,</a:t>
            </a:r>
            <a:r>
              <a:rPr dirty="0" spc="-280"/>
              <a:t> </a:t>
            </a:r>
            <a:r>
              <a:rPr dirty="0" spc="-55"/>
              <a:t>and</a:t>
            </a:r>
            <a:r>
              <a:rPr dirty="0" spc="-285"/>
              <a:t> </a:t>
            </a:r>
            <a:r>
              <a:rPr dirty="0" spc="-60"/>
              <a:t>customizable,</a:t>
            </a:r>
            <a:r>
              <a:rPr dirty="0" spc="-280"/>
              <a:t> </a:t>
            </a:r>
            <a:r>
              <a:rPr dirty="0" spc="-160"/>
              <a:t>making</a:t>
            </a:r>
            <a:r>
              <a:rPr dirty="0" spc="-285"/>
              <a:t> </a:t>
            </a:r>
            <a:r>
              <a:rPr dirty="0"/>
              <a:t>it</a:t>
            </a:r>
            <a:r>
              <a:rPr dirty="0" spc="-280"/>
              <a:t> </a:t>
            </a:r>
            <a:r>
              <a:rPr dirty="0" spc="-75"/>
              <a:t>more</a:t>
            </a:r>
            <a:r>
              <a:rPr dirty="0" spc="-285"/>
              <a:t> </a:t>
            </a:r>
            <a:r>
              <a:rPr dirty="0" spc="-35"/>
              <a:t>suitable</a:t>
            </a:r>
            <a:r>
              <a:rPr dirty="0" spc="-280"/>
              <a:t> </a:t>
            </a:r>
            <a:r>
              <a:rPr dirty="0" spc="-25"/>
              <a:t>for </a:t>
            </a:r>
            <a:r>
              <a:rPr dirty="0" spc="-30"/>
              <a:t>the</a:t>
            </a:r>
            <a:r>
              <a:rPr dirty="0" spc="-290"/>
              <a:t> </a:t>
            </a:r>
            <a:r>
              <a:rPr dirty="0" spc="-50"/>
              <a:t>modern</a:t>
            </a:r>
            <a:r>
              <a:rPr dirty="0" spc="-285"/>
              <a:t> </a:t>
            </a:r>
            <a:r>
              <a:rPr dirty="0" spc="-50"/>
              <a:t>digital</a:t>
            </a:r>
            <a:r>
              <a:rPr dirty="0" spc="-285"/>
              <a:t> </a:t>
            </a:r>
            <a:r>
              <a:rPr dirty="0" spc="-20"/>
              <a:t>era.</a:t>
            </a:r>
          </a:p>
          <a:p>
            <a:pPr>
              <a:lnSpc>
                <a:spcPct val="100000"/>
              </a:lnSpc>
              <a:spcBef>
                <a:spcPts val="555"/>
              </a:spcBef>
            </a:pPr>
          </a:p>
          <a:p>
            <a:pPr algn="ctr" marL="12065" marR="5080">
              <a:lnSpc>
                <a:spcPct val="116500"/>
              </a:lnSpc>
            </a:pPr>
            <a:r>
              <a:rPr dirty="0" spc="-65"/>
              <a:t>This</a:t>
            </a:r>
            <a:r>
              <a:rPr dirty="0" spc="-265"/>
              <a:t> </a:t>
            </a:r>
            <a:r>
              <a:rPr dirty="0"/>
              <a:t>portfolio</a:t>
            </a:r>
            <a:r>
              <a:rPr dirty="0" spc="-260"/>
              <a:t> </a:t>
            </a:r>
            <a:r>
              <a:rPr dirty="0"/>
              <a:t>not</a:t>
            </a:r>
            <a:r>
              <a:rPr dirty="0" spc="-265"/>
              <a:t> </a:t>
            </a:r>
            <a:r>
              <a:rPr dirty="0" spc="-10"/>
              <a:t>only</a:t>
            </a:r>
            <a:r>
              <a:rPr dirty="0" spc="-260"/>
              <a:t> </a:t>
            </a:r>
            <a:r>
              <a:rPr dirty="0" spc="-25"/>
              <a:t>helps</a:t>
            </a:r>
            <a:r>
              <a:rPr dirty="0" spc="-260"/>
              <a:t> </a:t>
            </a:r>
            <a:r>
              <a:rPr dirty="0" spc="-30"/>
              <a:t>students</a:t>
            </a:r>
            <a:r>
              <a:rPr dirty="0" spc="-265"/>
              <a:t> </a:t>
            </a:r>
            <a:r>
              <a:rPr dirty="0" spc="-40"/>
              <a:t>in</a:t>
            </a:r>
            <a:r>
              <a:rPr dirty="0" spc="-260"/>
              <a:t> </a:t>
            </a:r>
            <a:r>
              <a:rPr dirty="0" spc="-70"/>
              <a:t>showcasing</a:t>
            </a:r>
            <a:r>
              <a:rPr dirty="0" spc="-260"/>
              <a:t> </a:t>
            </a:r>
            <a:r>
              <a:rPr dirty="0" spc="-35"/>
              <a:t>their</a:t>
            </a:r>
            <a:r>
              <a:rPr dirty="0" spc="-265"/>
              <a:t> </a:t>
            </a:r>
            <a:r>
              <a:rPr dirty="0" spc="-35"/>
              <a:t>talents</a:t>
            </a:r>
            <a:r>
              <a:rPr dirty="0" spc="-260"/>
              <a:t> </a:t>
            </a:r>
            <a:r>
              <a:rPr dirty="0" spc="-25"/>
              <a:t>and </a:t>
            </a:r>
            <a:r>
              <a:rPr dirty="0" spc="-40"/>
              <a:t>accomplishments</a:t>
            </a:r>
            <a:r>
              <a:rPr dirty="0" spc="-270"/>
              <a:t> </a:t>
            </a:r>
            <a:r>
              <a:rPr dirty="0"/>
              <a:t>but</a:t>
            </a:r>
            <a:r>
              <a:rPr dirty="0" spc="-270"/>
              <a:t> </a:t>
            </a:r>
            <a:r>
              <a:rPr dirty="0" spc="-40"/>
              <a:t>also</a:t>
            </a:r>
            <a:r>
              <a:rPr dirty="0" spc="-270"/>
              <a:t> </a:t>
            </a:r>
            <a:r>
              <a:rPr dirty="0" spc="-65"/>
              <a:t>serves</a:t>
            </a:r>
            <a:r>
              <a:rPr dirty="0" spc="-270"/>
              <a:t> </a:t>
            </a:r>
            <a:r>
              <a:rPr dirty="0" spc="-114"/>
              <a:t>as</a:t>
            </a:r>
            <a:r>
              <a:rPr dirty="0" spc="-265"/>
              <a:t> </a:t>
            </a:r>
            <a:r>
              <a:rPr dirty="0" spc="-155"/>
              <a:t>a</a:t>
            </a:r>
            <a:r>
              <a:rPr dirty="0" spc="-270"/>
              <a:t> </a:t>
            </a:r>
            <a:r>
              <a:rPr dirty="0" spc="-10"/>
              <a:t>powerful</a:t>
            </a:r>
            <a:r>
              <a:rPr dirty="0" spc="-270"/>
              <a:t> </a:t>
            </a:r>
            <a:r>
              <a:rPr dirty="0"/>
              <a:t>tool</a:t>
            </a:r>
            <a:r>
              <a:rPr dirty="0" spc="-270"/>
              <a:t> </a:t>
            </a:r>
            <a:r>
              <a:rPr dirty="0"/>
              <a:t>for</a:t>
            </a:r>
            <a:r>
              <a:rPr dirty="0" spc="-270"/>
              <a:t> </a:t>
            </a:r>
            <a:r>
              <a:rPr dirty="0" spc="-55"/>
              <a:t>career</a:t>
            </a:r>
            <a:r>
              <a:rPr dirty="0" spc="-265"/>
              <a:t> </a:t>
            </a:r>
            <a:r>
              <a:rPr dirty="0" spc="-10"/>
              <a:t>opportunities, </a:t>
            </a:r>
            <a:r>
              <a:rPr dirty="0" spc="-50"/>
              <a:t>academic</a:t>
            </a:r>
            <a:r>
              <a:rPr dirty="0" spc="-275"/>
              <a:t> </a:t>
            </a:r>
            <a:r>
              <a:rPr dirty="0" spc="-75"/>
              <a:t>evaluation,</a:t>
            </a:r>
            <a:r>
              <a:rPr dirty="0" spc="-270"/>
              <a:t> </a:t>
            </a:r>
            <a:r>
              <a:rPr dirty="0" spc="-55"/>
              <a:t>and</a:t>
            </a:r>
            <a:r>
              <a:rPr dirty="0" spc="-275"/>
              <a:t> </a:t>
            </a:r>
            <a:r>
              <a:rPr dirty="0" spc="-40"/>
              <a:t>personal</a:t>
            </a:r>
            <a:r>
              <a:rPr dirty="0" spc="-270"/>
              <a:t> </a:t>
            </a:r>
            <a:r>
              <a:rPr dirty="0" spc="-90"/>
              <a:t>branding.</a:t>
            </a:r>
            <a:r>
              <a:rPr dirty="0" spc="-275"/>
              <a:t> </a:t>
            </a:r>
            <a:r>
              <a:rPr dirty="0" spc="-60"/>
              <a:t>With</a:t>
            </a:r>
            <a:r>
              <a:rPr dirty="0" spc="-270"/>
              <a:t> </a:t>
            </a:r>
            <a:r>
              <a:rPr dirty="0" spc="-50"/>
              <a:t>features</a:t>
            </a:r>
            <a:r>
              <a:rPr dirty="0" spc="-275"/>
              <a:t> </a:t>
            </a:r>
            <a:r>
              <a:rPr dirty="0" spc="-90"/>
              <a:t>like</a:t>
            </a:r>
            <a:r>
              <a:rPr dirty="0" spc="-270"/>
              <a:t> </a:t>
            </a:r>
            <a:r>
              <a:rPr dirty="0" spc="-10"/>
              <a:t>responsive </a:t>
            </a:r>
            <a:r>
              <a:rPr dirty="0" spc="-110"/>
              <a:t>design,</a:t>
            </a:r>
            <a:r>
              <a:rPr dirty="0" spc="-260"/>
              <a:t> </a:t>
            </a:r>
            <a:r>
              <a:rPr dirty="0" spc="-25"/>
              <a:t>project</a:t>
            </a:r>
            <a:r>
              <a:rPr dirty="0" spc="-260"/>
              <a:t> </a:t>
            </a:r>
            <a:r>
              <a:rPr dirty="0" spc="-85"/>
              <a:t>showcase,</a:t>
            </a:r>
            <a:r>
              <a:rPr dirty="0" spc="-254"/>
              <a:t> </a:t>
            </a:r>
            <a:r>
              <a:rPr dirty="0" spc="-60"/>
              <a:t>achievements</a:t>
            </a:r>
            <a:r>
              <a:rPr dirty="0" spc="-260"/>
              <a:t> </a:t>
            </a:r>
            <a:r>
              <a:rPr dirty="0" spc="-50"/>
              <a:t>section,</a:t>
            </a:r>
            <a:r>
              <a:rPr dirty="0" spc="-254"/>
              <a:t> </a:t>
            </a:r>
            <a:r>
              <a:rPr dirty="0" spc="-55"/>
              <a:t>and</a:t>
            </a:r>
            <a:r>
              <a:rPr dirty="0" spc="-260"/>
              <a:t> </a:t>
            </a:r>
            <a:r>
              <a:rPr dirty="0"/>
              <a:t>contact</a:t>
            </a:r>
            <a:r>
              <a:rPr dirty="0" spc="-254"/>
              <a:t> </a:t>
            </a:r>
            <a:r>
              <a:rPr dirty="0" spc="-60"/>
              <a:t>information,</a:t>
            </a:r>
            <a:r>
              <a:rPr dirty="0" spc="-260"/>
              <a:t> </a:t>
            </a:r>
            <a:r>
              <a:rPr dirty="0" spc="-25"/>
              <a:t>it </a:t>
            </a:r>
            <a:r>
              <a:rPr dirty="0" spc="-55"/>
              <a:t>bridges</a:t>
            </a:r>
            <a:r>
              <a:rPr dirty="0" spc="-285"/>
              <a:t> </a:t>
            </a:r>
            <a:r>
              <a:rPr dirty="0" spc="-30"/>
              <a:t>the</a:t>
            </a:r>
            <a:r>
              <a:rPr dirty="0" spc="-285"/>
              <a:t> </a:t>
            </a:r>
            <a:r>
              <a:rPr dirty="0" spc="-114"/>
              <a:t>gap</a:t>
            </a:r>
            <a:r>
              <a:rPr dirty="0" spc="-280"/>
              <a:t> </a:t>
            </a:r>
            <a:r>
              <a:rPr dirty="0" spc="-50"/>
              <a:t>between</a:t>
            </a:r>
            <a:r>
              <a:rPr dirty="0" spc="-285"/>
              <a:t> </a:t>
            </a:r>
            <a:r>
              <a:rPr dirty="0" spc="-30"/>
              <a:t>students</a:t>
            </a:r>
            <a:r>
              <a:rPr dirty="0" spc="-280"/>
              <a:t> </a:t>
            </a:r>
            <a:r>
              <a:rPr dirty="0" spc="-55"/>
              <a:t>and</a:t>
            </a:r>
            <a:r>
              <a:rPr dirty="0" spc="-285"/>
              <a:t> </a:t>
            </a:r>
            <a:r>
              <a:rPr dirty="0" spc="-10"/>
              <a:t>potential</a:t>
            </a:r>
            <a:r>
              <a:rPr dirty="0" spc="-280"/>
              <a:t> </a:t>
            </a:r>
            <a:r>
              <a:rPr dirty="0" spc="-55"/>
              <a:t>educators,</a:t>
            </a:r>
            <a:r>
              <a:rPr dirty="0" spc="-285"/>
              <a:t> </a:t>
            </a:r>
            <a:r>
              <a:rPr dirty="0" spc="-90"/>
              <a:t>mentors,</a:t>
            </a:r>
            <a:r>
              <a:rPr dirty="0" spc="-280"/>
              <a:t> </a:t>
            </a:r>
            <a:r>
              <a:rPr dirty="0" spc="-25"/>
              <a:t>or </a:t>
            </a:r>
            <a:r>
              <a:rPr dirty="0" spc="-10"/>
              <a:t>employers.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1431" y="4077315"/>
            <a:ext cx="8285480" cy="18370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850" spc="-2075"/>
              <a:t>THANK</a:t>
            </a:r>
            <a:r>
              <a:rPr dirty="0" sz="11850" spc="-615"/>
              <a:t> </a:t>
            </a:r>
            <a:r>
              <a:rPr dirty="0" sz="11850" spc="-1555"/>
              <a:t>YOU</a:t>
            </a:r>
            <a:endParaRPr sz="1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740340"/>
            <a:ext cx="18287999" cy="5466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5128" y="447357"/>
            <a:ext cx="494093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130">
                <a:latin typeface="Verdana"/>
                <a:cs typeface="Verdana"/>
              </a:rPr>
              <a:t>AGENDA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15549" y="1967608"/>
            <a:ext cx="10090785" cy="761365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L="544195" marR="431165" indent="-544195">
              <a:lnSpc>
                <a:spcPct val="100000"/>
              </a:lnSpc>
              <a:spcBef>
                <a:spcPts val="1100"/>
              </a:spcBef>
              <a:buSzPct val="77570"/>
              <a:buAutoNum type="arabicPeriod"/>
              <a:tabLst>
                <a:tab pos="544195" algn="l"/>
              </a:tabLst>
            </a:pPr>
            <a:r>
              <a:rPr dirty="0" sz="5350" spc="-265">
                <a:latin typeface="Arial Black"/>
                <a:cs typeface="Arial Black"/>
              </a:rPr>
              <a:t>Problem</a:t>
            </a:r>
            <a:r>
              <a:rPr dirty="0" sz="5350" spc="-509">
                <a:latin typeface="Arial Black"/>
                <a:cs typeface="Arial Black"/>
              </a:rPr>
              <a:t> </a:t>
            </a:r>
            <a:r>
              <a:rPr dirty="0" sz="5350" spc="-355">
                <a:latin typeface="Arial Black"/>
                <a:cs typeface="Arial Black"/>
              </a:rPr>
              <a:t>statement</a:t>
            </a:r>
            <a:endParaRPr sz="5350">
              <a:latin typeface="Arial Black"/>
              <a:cs typeface="Arial Black"/>
            </a:endParaRPr>
          </a:p>
          <a:p>
            <a:pPr algn="ctr" marL="565150" marR="431165" indent="-565150">
              <a:lnSpc>
                <a:spcPct val="100000"/>
              </a:lnSpc>
              <a:spcBef>
                <a:spcPts val="1005"/>
              </a:spcBef>
              <a:buSzPct val="77570"/>
              <a:buAutoNum type="arabicPeriod"/>
              <a:tabLst>
                <a:tab pos="565150" algn="l"/>
              </a:tabLst>
            </a:pPr>
            <a:r>
              <a:rPr dirty="0" sz="5350" spc="-315">
                <a:latin typeface="Arial Black"/>
                <a:cs typeface="Arial Black"/>
              </a:rPr>
              <a:t>Project</a:t>
            </a:r>
            <a:r>
              <a:rPr dirty="0" sz="5350" spc="-495">
                <a:latin typeface="Arial Black"/>
                <a:cs typeface="Arial Black"/>
              </a:rPr>
              <a:t> </a:t>
            </a:r>
            <a:r>
              <a:rPr dirty="0" sz="5350" spc="-345">
                <a:latin typeface="Arial Black"/>
                <a:cs typeface="Arial Black"/>
              </a:rPr>
              <a:t>overview</a:t>
            </a:r>
            <a:endParaRPr sz="5350">
              <a:latin typeface="Arial Black"/>
              <a:cs typeface="Arial Black"/>
            </a:endParaRPr>
          </a:p>
          <a:p>
            <a:pPr algn="ctr" marL="588010" marR="431165" indent="-588010">
              <a:lnSpc>
                <a:spcPct val="100000"/>
              </a:lnSpc>
              <a:spcBef>
                <a:spcPts val="1005"/>
              </a:spcBef>
              <a:buSzPct val="77570"/>
              <a:buAutoNum type="arabicPeriod"/>
              <a:tabLst>
                <a:tab pos="588010" algn="l"/>
              </a:tabLst>
            </a:pPr>
            <a:r>
              <a:rPr dirty="0" sz="5350" spc="-305">
                <a:latin typeface="Arial Black"/>
                <a:cs typeface="Arial Black"/>
              </a:rPr>
              <a:t>End</a:t>
            </a:r>
            <a:r>
              <a:rPr dirty="0" sz="5350" spc="-520">
                <a:latin typeface="Arial Black"/>
                <a:cs typeface="Arial Black"/>
              </a:rPr>
              <a:t> </a:t>
            </a:r>
            <a:r>
              <a:rPr dirty="0" sz="5350" spc="-475">
                <a:latin typeface="Arial Black"/>
                <a:cs typeface="Arial Black"/>
              </a:rPr>
              <a:t>Users</a:t>
            </a:r>
            <a:endParaRPr sz="5350">
              <a:latin typeface="Arial Black"/>
              <a:cs typeface="Arial Black"/>
            </a:endParaRPr>
          </a:p>
          <a:p>
            <a:pPr algn="ctr" marL="12700" marR="443865" indent="608965">
              <a:lnSpc>
                <a:spcPts val="7430"/>
              </a:lnSpc>
              <a:spcBef>
                <a:spcPts val="414"/>
              </a:spcBef>
              <a:buSzPct val="77570"/>
              <a:buAutoNum type="arabicPeriod"/>
              <a:tabLst>
                <a:tab pos="621665" algn="l"/>
              </a:tabLst>
            </a:pPr>
            <a:r>
              <a:rPr dirty="0" sz="5350" spc="-385">
                <a:latin typeface="Arial Black"/>
                <a:cs typeface="Arial Black"/>
              </a:rPr>
              <a:t>Tools</a:t>
            </a:r>
            <a:r>
              <a:rPr dirty="0" sz="5350" spc="-515">
                <a:latin typeface="Arial Black"/>
                <a:cs typeface="Arial Black"/>
              </a:rPr>
              <a:t> </a:t>
            </a:r>
            <a:r>
              <a:rPr dirty="0" sz="5350" spc="-290">
                <a:latin typeface="Arial Black"/>
                <a:cs typeface="Arial Black"/>
              </a:rPr>
              <a:t>and</a:t>
            </a:r>
            <a:r>
              <a:rPr dirty="0" sz="5350" spc="-515">
                <a:latin typeface="Arial Black"/>
                <a:cs typeface="Arial Black"/>
              </a:rPr>
              <a:t> </a:t>
            </a:r>
            <a:r>
              <a:rPr dirty="0" sz="5350" spc="-400">
                <a:latin typeface="Arial Black"/>
                <a:cs typeface="Arial Black"/>
              </a:rPr>
              <a:t>Technologies </a:t>
            </a:r>
            <a:r>
              <a:rPr dirty="0" sz="5350" spc="-229">
                <a:latin typeface="Arial Black"/>
                <a:cs typeface="Arial Black"/>
              </a:rPr>
              <a:t>5.Portfolio</a:t>
            </a:r>
            <a:r>
              <a:rPr dirty="0" sz="5350" spc="-475">
                <a:latin typeface="Arial Black"/>
                <a:cs typeface="Arial Black"/>
              </a:rPr>
              <a:t> </a:t>
            </a:r>
            <a:r>
              <a:rPr dirty="0" sz="5350" spc="-370">
                <a:latin typeface="Arial Black"/>
                <a:cs typeface="Arial Black"/>
              </a:rPr>
              <a:t>design</a:t>
            </a:r>
            <a:r>
              <a:rPr dirty="0" sz="5350" spc="-470">
                <a:latin typeface="Arial Black"/>
                <a:cs typeface="Arial Black"/>
              </a:rPr>
              <a:t> </a:t>
            </a:r>
            <a:r>
              <a:rPr dirty="0" sz="5350" spc="-315">
                <a:latin typeface="Arial Black"/>
                <a:cs typeface="Arial Black"/>
              </a:rPr>
              <a:t>andLayout</a:t>
            </a:r>
            <a:endParaRPr sz="5350">
              <a:latin typeface="Arial Black"/>
              <a:cs typeface="Arial Black"/>
            </a:endParaRPr>
          </a:p>
          <a:p>
            <a:pPr algn="ctr" marL="1433195" indent="-679450">
              <a:lnSpc>
                <a:spcPct val="100000"/>
              </a:lnSpc>
              <a:spcBef>
                <a:spcPts val="830"/>
              </a:spcBef>
              <a:buSzPct val="98130"/>
              <a:buAutoNum type="arabicPeriod" startAt="6"/>
              <a:tabLst>
                <a:tab pos="1433195" algn="l"/>
              </a:tabLst>
            </a:pPr>
            <a:r>
              <a:rPr dirty="0" sz="5350" spc="-385">
                <a:latin typeface="Arial Black"/>
                <a:cs typeface="Arial Black"/>
              </a:rPr>
              <a:t>Features</a:t>
            </a:r>
            <a:r>
              <a:rPr dirty="0" sz="5350" spc="-509">
                <a:latin typeface="Arial Black"/>
                <a:cs typeface="Arial Black"/>
              </a:rPr>
              <a:t> </a:t>
            </a:r>
            <a:r>
              <a:rPr dirty="0" sz="5350" spc="-290">
                <a:latin typeface="Arial Black"/>
                <a:cs typeface="Arial Black"/>
              </a:rPr>
              <a:t>and</a:t>
            </a:r>
            <a:r>
              <a:rPr dirty="0" sz="5350" spc="-509">
                <a:latin typeface="Arial Black"/>
                <a:cs typeface="Arial Black"/>
              </a:rPr>
              <a:t> </a:t>
            </a:r>
            <a:r>
              <a:rPr dirty="0" sz="5350" spc="-310">
                <a:latin typeface="Arial Black"/>
                <a:cs typeface="Arial Black"/>
              </a:rPr>
              <a:t>Functionaliy</a:t>
            </a:r>
            <a:endParaRPr sz="5350">
              <a:latin typeface="Arial Black"/>
              <a:cs typeface="Arial Black"/>
            </a:endParaRPr>
          </a:p>
          <a:p>
            <a:pPr algn="ctr" marL="1697989" indent="-679450">
              <a:lnSpc>
                <a:spcPct val="100000"/>
              </a:lnSpc>
              <a:spcBef>
                <a:spcPts val="1055"/>
              </a:spcBef>
              <a:buSzPct val="98130"/>
              <a:buAutoNum type="arabicPeriod" startAt="6"/>
              <a:tabLst>
                <a:tab pos="1697989" algn="l"/>
              </a:tabLst>
            </a:pPr>
            <a:r>
              <a:rPr dirty="0" sz="5350" spc="-375">
                <a:latin typeface="Arial Black"/>
                <a:cs typeface="Arial Black"/>
              </a:rPr>
              <a:t>Result</a:t>
            </a:r>
            <a:r>
              <a:rPr dirty="0" sz="5350" spc="-515">
                <a:latin typeface="Arial Black"/>
                <a:cs typeface="Arial Black"/>
              </a:rPr>
              <a:t> </a:t>
            </a:r>
            <a:r>
              <a:rPr dirty="0" sz="5350" spc="-290">
                <a:latin typeface="Arial Black"/>
                <a:cs typeface="Arial Black"/>
              </a:rPr>
              <a:t>and</a:t>
            </a:r>
            <a:r>
              <a:rPr dirty="0" sz="5350" spc="-515">
                <a:latin typeface="Arial Black"/>
                <a:cs typeface="Arial Black"/>
              </a:rPr>
              <a:t> </a:t>
            </a:r>
            <a:r>
              <a:rPr dirty="0" sz="5350" spc="-395">
                <a:latin typeface="Arial Black"/>
                <a:cs typeface="Arial Black"/>
              </a:rPr>
              <a:t>Screenshots</a:t>
            </a:r>
            <a:endParaRPr sz="5350">
              <a:latin typeface="Arial Black"/>
              <a:cs typeface="Arial Black"/>
            </a:endParaRPr>
          </a:p>
          <a:p>
            <a:pPr marL="2704465" indent="-763270">
              <a:lnSpc>
                <a:spcPct val="100000"/>
              </a:lnSpc>
              <a:spcBef>
                <a:spcPts val="1055"/>
              </a:spcBef>
              <a:buSzPct val="98130"/>
              <a:buAutoNum type="arabicPeriod" startAt="6"/>
              <a:tabLst>
                <a:tab pos="2704465" algn="l"/>
              </a:tabLst>
            </a:pPr>
            <a:r>
              <a:rPr dirty="0" sz="5350" spc="-330">
                <a:latin typeface="Arial Black"/>
                <a:cs typeface="Arial Black"/>
              </a:rPr>
              <a:t>Conclusion</a:t>
            </a:r>
            <a:endParaRPr sz="5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740340"/>
            <a:ext cx="18287999" cy="5466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>
                <a:latin typeface="Verdana"/>
                <a:cs typeface="Verdana"/>
              </a:rPr>
              <a:t>PROBLEM</a:t>
            </a:r>
            <a:r>
              <a:rPr dirty="0" sz="9200" spc="-715">
                <a:latin typeface="Verdana"/>
                <a:cs typeface="Verdana"/>
              </a:rPr>
              <a:t> </a:t>
            </a:r>
            <a:r>
              <a:rPr dirty="0" sz="9200" spc="-155">
                <a:latin typeface="Verdana"/>
                <a:cs typeface="Verdana"/>
              </a:rPr>
              <a:t>STATEMENT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44929" y="2590692"/>
            <a:ext cx="14695169" cy="612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300"/>
              </a:lnSpc>
              <a:spcBef>
                <a:spcPts val="95"/>
              </a:spcBef>
            </a:pPr>
            <a:r>
              <a:rPr dirty="0" sz="4300" spc="-229">
                <a:latin typeface="Arial Black"/>
                <a:cs typeface="Arial Black"/>
              </a:rPr>
              <a:t>In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225">
                <a:latin typeface="Arial Black"/>
                <a:cs typeface="Arial Black"/>
              </a:rPr>
              <a:t>today’s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40">
                <a:latin typeface="Arial Black"/>
                <a:cs typeface="Arial Black"/>
              </a:rPr>
              <a:t>digital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375">
                <a:latin typeface="Arial Black"/>
                <a:cs typeface="Arial Black"/>
              </a:rPr>
              <a:t>age,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60">
                <a:latin typeface="Arial Black"/>
                <a:cs typeface="Arial Black"/>
              </a:rPr>
              <a:t>students,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60">
                <a:latin typeface="Arial Black"/>
                <a:cs typeface="Arial Black"/>
              </a:rPr>
              <a:t>professionals,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5">
                <a:latin typeface="Arial Black"/>
                <a:cs typeface="Arial Black"/>
              </a:rPr>
              <a:t>and </a:t>
            </a:r>
            <a:r>
              <a:rPr dirty="0" sz="4300" spc="-300">
                <a:latin typeface="Arial Black"/>
                <a:cs typeface="Arial Black"/>
              </a:rPr>
              <a:t>creatives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175">
                <a:latin typeface="Arial Black"/>
                <a:cs typeface="Arial Black"/>
              </a:rPr>
              <a:t>often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90">
                <a:latin typeface="Arial Black"/>
                <a:cs typeface="Arial Black"/>
              </a:rPr>
              <a:t>struggle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155">
                <a:latin typeface="Arial Black"/>
                <a:cs typeface="Arial Black"/>
              </a:rPr>
              <a:t>to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50">
                <a:latin typeface="Arial Black"/>
                <a:cs typeface="Arial Black"/>
              </a:rPr>
              <a:t>present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195">
                <a:latin typeface="Arial Black"/>
                <a:cs typeface="Arial Black"/>
              </a:rPr>
              <a:t>their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335">
                <a:latin typeface="Arial Black"/>
                <a:cs typeface="Arial Black"/>
              </a:rPr>
              <a:t>skills, </a:t>
            </a:r>
            <a:r>
              <a:rPr dirty="0" sz="4300" spc="-300">
                <a:latin typeface="Arial Black"/>
                <a:cs typeface="Arial Black"/>
              </a:rPr>
              <a:t>achievements,</a:t>
            </a:r>
            <a:r>
              <a:rPr dirty="0" sz="4300" spc="-400">
                <a:latin typeface="Arial Black"/>
                <a:cs typeface="Arial Black"/>
              </a:rPr>
              <a:t> </a:t>
            </a:r>
            <a:r>
              <a:rPr dirty="0" sz="4300" spc="-240">
                <a:latin typeface="Arial Black"/>
                <a:cs typeface="Arial Black"/>
              </a:rPr>
              <a:t>and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330">
                <a:latin typeface="Arial Black"/>
                <a:cs typeface="Arial Black"/>
              </a:rPr>
              <a:t>experiences</a:t>
            </a:r>
            <a:r>
              <a:rPr dirty="0" sz="4300" spc="-400">
                <a:latin typeface="Arial Black"/>
                <a:cs typeface="Arial Black"/>
              </a:rPr>
              <a:t> </a:t>
            </a:r>
            <a:r>
              <a:rPr dirty="0" sz="4300" spc="-195">
                <a:latin typeface="Arial Black"/>
                <a:cs typeface="Arial Black"/>
              </a:rPr>
              <a:t>in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430">
                <a:latin typeface="Arial Black"/>
                <a:cs typeface="Arial Black"/>
              </a:rPr>
              <a:t>a</a:t>
            </a:r>
            <a:r>
              <a:rPr dirty="0" sz="4300" spc="-400">
                <a:latin typeface="Arial Black"/>
                <a:cs typeface="Arial Black"/>
              </a:rPr>
              <a:t> </a:t>
            </a:r>
            <a:r>
              <a:rPr dirty="0" sz="4300" spc="-220">
                <a:latin typeface="Arial Black"/>
                <a:cs typeface="Arial Black"/>
              </a:rPr>
              <a:t>well-</a:t>
            </a:r>
            <a:r>
              <a:rPr dirty="0" sz="4300" spc="-260">
                <a:latin typeface="Arial Black"/>
                <a:cs typeface="Arial Black"/>
              </a:rPr>
              <a:t>organized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25">
                <a:latin typeface="Arial Black"/>
                <a:cs typeface="Arial Black"/>
              </a:rPr>
              <a:t>and </a:t>
            </a:r>
            <a:r>
              <a:rPr dirty="0" sz="4300" spc="-229">
                <a:latin typeface="Arial Black"/>
                <a:cs typeface="Arial Black"/>
              </a:rPr>
              <a:t>impactful</a:t>
            </a:r>
            <a:r>
              <a:rPr dirty="0" sz="4300" spc="-370">
                <a:latin typeface="Arial Black"/>
                <a:cs typeface="Arial Black"/>
              </a:rPr>
              <a:t> </a:t>
            </a:r>
            <a:r>
              <a:rPr dirty="0" sz="4300" spc="-260">
                <a:latin typeface="Arial Black"/>
                <a:cs typeface="Arial Black"/>
              </a:rPr>
              <a:t>manner.</a:t>
            </a:r>
            <a:r>
              <a:rPr dirty="0" sz="4300" spc="-365">
                <a:latin typeface="Arial Black"/>
                <a:cs typeface="Arial Black"/>
              </a:rPr>
              <a:t> </a:t>
            </a:r>
            <a:r>
              <a:rPr dirty="0" sz="4300" spc="-245">
                <a:latin typeface="Arial Black"/>
                <a:cs typeface="Arial Black"/>
              </a:rPr>
              <a:t>Traditional</a:t>
            </a:r>
            <a:r>
              <a:rPr dirty="0" sz="4300" spc="-370">
                <a:latin typeface="Arial Black"/>
                <a:cs typeface="Arial Black"/>
              </a:rPr>
              <a:t> </a:t>
            </a:r>
            <a:r>
              <a:rPr dirty="0" sz="4300" spc="-335">
                <a:latin typeface="Arial Black"/>
                <a:cs typeface="Arial Black"/>
              </a:rPr>
              <a:t>resumes</a:t>
            </a:r>
            <a:r>
              <a:rPr dirty="0" sz="4300" spc="-365">
                <a:latin typeface="Arial Black"/>
                <a:cs typeface="Arial Black"/>
              </a:rPr>
              <a:t> </a:t>
            </a:r>
            <a:r>
              <a:rPr dirty="0" sz="4300" spc="-145">
                <a:latin typeface="Arial Black"/>
                <a:cs typeface="Arial Black"/>
              </a:rPr>
              <a:t>or</a:t>
            </a:r>
            <a:r>
              <a:rPr dirty="0" sz="4300" spc="-370">
                <a:latin typeface="Arial Black"/>
                <a:cs typeface="Arial Black"/>
              </a:rPr>
              <a:t> </a:t>
            </a:r>
            <a:r>
              <a:rPr dirty="0" sz="4300" spc="-150">
                <a:latin typeface="Arial Black"/>
                <a:cs typeface="Arial Black"/>
              </a:rPr>
              <a:t>paper-</a:t>
            </a:r>
            <a:r>
              <a:rPr dirty="0" sz="4300" spc="-315">
                <a:latin typeface="Arial Black"/>
                <a:cs typeface="Arial Black"/>
              </a:rPr>
              <a:t>based </a:t>
            </a:r>
            <a:r>
              <a:rPr dirty="0" sz="4300" spc="-175">
                <a:latin typeface="Arial Black"/>
                <a:cs typeface="Arial Black"/>
              </a:rPr>
              <a:t>portfolios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295">
                <a:latin typeface="Arial Black"/>
                <a:cs typeface="Arial Black"/>
              </a:rPr>
              <a:t>are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305">
                <a:latin typeface="Arial Black"/>
                <a:cs typeface="Arial Black"/>
              </a:rPr>
              <a:t>static,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04">
                <a:latin typeface="Arial Black"/>
                <a:cs typeface="Arial Black"/>
              </a:rPr>
              <a:t>limited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195">
                <a:latin typeface="Arial Black"/>
                <a:cs typeface="Arial Black"/>
              </a:rPr>
              <a:t>in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95">
                <a:latin typeface="Arial Black"/>
                <a:cs typeface="Arial Black"/>
              </a:rPr>
              <a:t>design,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240">
                <a:latin typeface="Arial Black"/>
                <a:cs typeface="Arial Black"/>
              </a:rPr>
              <a:t>and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175">
                <a:latin typeface="Arial Black"/>
                <a:cs typeface="Arial Black"/>
              </a:rPr>
              <a:t>often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00">
                <a:latin typeface="Arial Black"/>
                <a:cs typeface="Arial Black"/>
              </a:rPr>
              <a:t>fail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5">
                <a:latin typeface="Arial Black"/>
                <a:cs typeface="Arial Black"/>
              </a:rPr>
              <a:t>to </a:t>
            </a:r>
            <a:r>
              <a:rPr dirty="0" sz="4300" spc="-420">
                <a:latin typeface="Arial Black"/>
                <a:cs typeface="Arial Black"/>
              </a:rPr>
              <a:t>showcase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220">
                <a:latin typeface="Arial Black"/>
                <a:cs typeface="Arial Black"/>
              </a:rPr>
              <a:t>the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125">
                <a:latin typeface="Arial Black"/>
                <a:cs typeface="Arial Black"/>
              </a:rPr>
              <a:t>full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305">
                <a:latin typeface="Arial Black"/>
                <a:cs typeface="Arial Black"/>
              </a:rPr>
              <a:t>range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105">
                <a:latin typeface="Arial Black"/>
                <a:cs typeface="Arial Black"/>
              </a:rPr>
              <a:t>of</a:t>
            </a:r>
            <a:r>
              <a:rPr dirty="0" sz="4300" spc="-395">
                <a:latin typeface="Arial Black"/>
                <a:cs typeface="Arial Black"/>
              </a:rPr>
              <a:t> </a:t>
            </a:r>
            <a:r>
              <a:rPr dirty="0" sz="4300" spc="-305">
                <a:latin typeface="Arial Black"/>
                <a:cs typeface="Arial Black"/>
              </a:rPr>
              <a:t>an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15">
                <a:latin typeface="Arial Black"/>
                <a:cs typeface="Arial Black"/>
              </a:rPr>
              <a:t>individual's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80">
                <a:latin typeface="Arial Black"/>
                <a:cs typeface="Arial Black"/>
              </a:rPr>
              <a:t>capabilities, </a:t>
            </a:r>
            <a:r>
              <a:rPr dirty="0" sz="4300" spc="-285">
                <a:latin typeface="Arial Black"/>
                <a:cs typeface="Arial Black"/>
              </a:rPr>
              <a:t>especially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195">
                <a:latin typeface="Arial Black"/>
                <a:cs typeface="Arial Black"/>
              </a:rPr>
              <a:t>in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20">
                <a:latin typeface="Arial Black"/>
                <a:cs typeface="Arial Black"/>
              </a:rPr>
              <a:t>fields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305">
                <a:latin typeface="Arial Black"/>
                <a:cs typeface="Arial Black"/>
              </a:rPr>
              <a:t>like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95">
                <a:latin typeface="Arial Black"/>
                <a:cs typeface="Arial Black"/>
              </a:rPr>
              <a:t>design,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15">
                <a:latin typeface="Arial Black"/>
                <a:cs typeface="Arial Black"/>
              </a:rPr>
              <a:t>development,</a:t>
            </a:r>
            <a:r>
              <a:rPr dirty="0" sz="4300" spc="-390">
                <a:latin typeface="Arial Black"/>
                <a:cs typeface="Arial Black"/>
              </a:rPr>
              <a:t> </a:t>
            </a:r>
            <a:r>
              <a:rPr dirty="0" sz="4300" spc="-290">
                <a:latin typeface="Arial Black"/>
                <a:cs typeface="Arial Black"/>
              </a:rPr>
              <a:t>writing, </a:t>
            </a:r>
            <a:r>
              <a:rPr dirty="0" sz="4300" spc="-240">
                <a:latin typeface="Arial Black"/>
                <a:cs typeface="Arial Black"/>
              </a:rPr>
              <a:t>and</a:t>
            </a:r>
            <a:r>
              <a:rPr dirty="0" sz="4300" spc="-400">
                <a:latin typeface="Arial Black"/>
                <a:cs typeface="Arial Black"/>
              </a:rPr>
              <a:t> </a:t>
            </a:r>
            <a:r>
              <a:rPr dirty="0" sz="4300" spc="-140">
                <a:latin typeface="Arial Black"/>
                <a:cs typeface="Arial Black"/>
              </a:rPr>
              <a:t>multimedia.</a:t>
            </a:r>
            <a:endParaRPr sz="4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3" y="3088982"/>
            <a:ext cx="1128395" cy="3916045"/>
          </a:xfrm>
          <a:custGeom>
            <a:avLst/>
            <a:gdLst/>
            <a:ahLst/>
            <a:cxnLst/>
            <a:rect l="l" t="t" r="r" b="b"/>
            <a:pathLst>
              <a:path w="1128395" h="3916045">
                <a:moveTo>
                  <a:pt x="0" y="82295"/>
                </a:moveTo>
                <a:lnTo>
                  <a:pt x="0" y="1270"/>
                </a:lnTo>
                <a:lnTo>
                  <a:pt x="98821" y="969"/>
                </a:lnTo>
                <a:lnTo>
                  <a:pt x="113" y="969"/>
                </a:lnTo>
                <a:lnTo>
                  <a:pt x="113" y="819"/>
                </a:lnTo>
                <a:lnTo>
                  <a:pt x="1030337" y="509"/>
                </a:lnTo>
                <a:lnTo>
                  <a:pt x="958830" y="0"/>
                </a:lnTo>
                <a:lnTo>
                  <a:pt x="962640" y="0"/>
                </a:lnTo>
                <a:lnTo>
                  <a:pt x="993412" y="1932"/>
                </a:lnTo>
                <a:lnTo>
                  <a:pt x="1010598" y="10318"/>
                </a:lnTo>
                <a:lnTo>
                  <a:pt x="1018093" y="29039"/>
                </a:lnTo>
                <a:lnTo>
                  <a:pt x="1019790" y="61975"/>
                </a:lnTo>
                <a:lnTo>
                  <a:pt x="1019793" y="79882"/>
                </a:lnTo>
                <a:lnTo>
                  <a:pt x="1128380" y="79882"/>
                </a:lnTo>
                <a:lnTo>
                  <a:pt x="915928" y="80682"/>
                </a:lnTo>
                <a:lnTo>
                  <a:pt x="0" y="82295"/>
                </a:lnTo>
                <a:close/>
              </a:path>
              <a:path w="1128395" h="3916045">
                <a:moveTo>
                  <a:pt x="915928" y="80682"/>
                </a:moveTo>
                <a:lnTo>
                  <a:pt x="348081" y="80682"/>
                </a:lnTo>
                <a:lnTo>
                  <a:pt x="1128380" y="79882"/>
                </a:lnTo>
                <a:lnTo>
                  <a:pt x="907395" y="79882"/>
                </a:lnTo>
                <a:lnTo>
                  <a:pt x="915928" y="80682"/>
                </a:lnTo>
                <a:close/>
              </a:path>
              <a:path w="1128395" h="3916045">
                <a:moveTo>
                  <a:pt x="990707" y="1583304"/>
                </a:moveTo>
                <a:lnTo>
                  <a:pt x="988929" y="1583304"/>
                </a:lnTo>
                <a:lnTo>
                  <a:pt x="971955" y="1578849"/>
                </a:lnTo>
                <a:lnTo>
                  <a:pt x="949388" y="1547461"/>
                </a:lnTo>
                <a:lnTo>
                  <a:pt x="946109" y="1441446"/>
                </a:lnTo>
                <a:lnTo>
                  <a:pt x="945986" y="879094"/>
                </a:lnTo>
                <a:lnTo>
                  <a:pt x="945679" y="829535"/>
                </a:lnTo>
                <a:lnTo>
                  <a:pt x="945272" y="779977"/>
                </a:lnTo>
                <a:lnTo>
                  <a:pt x="944775" y="732534"/>
                </a:lnTo>
                <a:lnTo>
                  <a:pt x="944112" y="680867"/>
                </a:lnTo>
                <a:lnTo>
                  <a:pt x="943336" y="631315"/>
                </a:lnTo>
                <a:lnTo>
                  <a:pt x="942564" y="579350"/>
                </a:lnTo>
                <a:lnTo>
                  <a:pt x="941979" y="527393"/>
                </a:lnTo>
                <a:lnTo>
                  <a:pt x="941544" y="475441"/>
                </a:lnTo>
                <a:lnTo>
                  <a:pt x="941225" y="423495"/>
                </a:lnTo>
                <a:lnTo>
                  <a:pt x="940987" y="371553"/>
                </a:lnTo>
                <a:lnTo>
                  <a:pt x="940406" y="215748"/>
                </a:lnTo>
                <a:lnTo>
                  <a:pt x="940138" y="163817"/>
                </a:lnTo>
                <a:lnTo>
                  <a:pt x="939780" y="111886"/>
                </a:lnTo>
                <a:lnTo>
                  <a:pt x="907395" y="79882"/>
                </a:lnTo>
                <a:lnTo>
                  <a:pt x="1019793" y="79882"/>
                </a:lnTo>
                <a:lnTo>
                  <a:pt x="1019816" y="163817"/>
                </a:lnTo>
                <a:lnTo>
                  <a:pt x="1021326" y="300112"/>
                </a:lnTo>
                <a:lnTo>
                  <a:pt x="1022679" y="403985"/>
                </a:lnTo>
                <a:lnTo>
                  <a:pt x="1025505" y="611757"/>
                </a:lnTo>
                <a:lnTo>
                  <a:pt x="1020139" y="641969"/>
                </a:lnTo>
                <a:lnTo>
                  <a:pt x="1018298" y="672193"/>
                </a:lnTo>
                <a:lnTo>
                  <a:pt x="1020219" y="702393"/>
                </a:lnTo>
                <a:lnTo>
                  <a:pt x="1026140" y="732534"/>
                </a:lnTo>
                <a:lnTo>
                  <a:pt x="1026236" y="829535"/>
                </a:lnTo>
                <a:lnTo>
                  <a:pt x="1026282" y="879094"/>
                </a:lnTo>
                <a:lnTo>
                  <a:pt x="1026378" y="987949"/>
                </a:lnTo>
                <a:lnTo>
                  <a:pt x="1026488" y="1090116"/>
                </a:lnTo>
                <a:lnTo>
                  <a:pt x="1026557" y="1141199"/>
                </a:lnTo>
                <a:lnTo>
                  <a:pt x="1026639" y="1192282"/>
                </a:lnTo>
                <a:lnTo>
                  <a:pt x="1026738" y="1243365"/>
                </a:lnTo>
                <a:lnTo>
                  <a:pt x="1026855" y="1294448"/>
                </a:lnTo>
                <a:lnTo>
                  <a:pt x="1027156" y="1396615"/>
                </a:lnTo>
                <a:lnTo>
                  <a:pt x="1028299" y="1441446"/>
                </a:lnTo>
                <a:lnTo>
                  <a:pt x="1028299" y="1550031"/>
                </a:lnTo>
                <a:lnTo>
                  <a:pt x="1022318" y="1563463"/>
                </a:lnTo>
                <a:lnTo>
                  <a:pt x="1013789" y="1573764"/>
                </a:lnTo>
                <a:lnTo>
                  <a:pt x="1003117" y="1580516"/>
                </a:lnTo>
                <a:lnTo>
                  <a:pt x="990707" y="1583304"/>
                </a:lnTo>
                <a:close/>
              </a:path>
              <a:path w="1128395" h="3916045">
                <a:moveTo>
                  <a:pt x="0" y="3915780"/>
                </a:moveTo>
                <a:lnTo>
                  <a:pt x="10" y="3912185"/>
                </a:lnTo>
                <a:lnTo>
                  <a:pt x="133" y="3869298"/>
                </a:lnTo>
                <a:lnTo>
                  <a:pt x="237" y="3833357"/>
                </a:lnTo>
                <a:lnTo>
                  <a:pt x="860440" y="3832595"/>
                </a:lnTo>
                <a:lnTo>
                  <a:pt x="872724" y="3832341"/>
                </a:lnTo>
                <a:lnTo>
                  <a:pt x="875645" y="3832341"/>
                </a:lnTo>
                <a:lnTo>
                  <a:pt x="875518" y="3832087"/>
                </a:lnTo>
                <a:lnTo>
                  <a:pt x="893419" y="3834061"/>
                </a:lnTo>
                <a:lnTo>
                  <a:pt x="907665" y="3840453"/>
                </a:lnTo>
                <a:lnTo>
                  <a:pt x="917648" y="3851965"/>
                </a:lnTo>
                <a:lnTo>
                  <a:pt x="922762" y="3869298"/>
                </a:lnTo>
                <a:lnTo>
                  <a:pt x="920581" y="3885050"/>
                </a:lnTo>
                <a:lnTo>
                  <a:pt x="871200" y="3908160"/>
                </a:lnTo>
                <a:lnTo>
                  <a:pt x="822909" y="3909833"/>
                </a:lnTo>
                <a:lnTo>
                  <a:pt x="726325" y="3912185"/>
                </a:lnTo>
                <a:lnTo>
                  <a:pt x="171750" y="3913986"/>
                </a:lnTo>
                <a:lnTo>
                  <a:pt x="0" y="3915780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46" y="0"/>
            <a:ext cx="1076324" cy="1962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740340"/>
            <a:ext cx="18287999" cy="5466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18946" y="0"/>
            <a:ext cx="1076324" cy="19621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163819" y="3088982"/>
            <a:ext cx="1124585" cy="3916045"/>
          </a:xfrm>
          <a:custGeom>
            <a:avLst/>
            <a:gdLst/>
            <a:ahLst/>
            <a:cxnLst/>
            <a:rect l="l" t="t" r="r" b="b"/>
            <a:pathLst>
              <a:path w="1124584" h="3916045">
                <a:moveTo>
                  <a:pt x="1124174" y="82295"/>
                </a:moveTo>
                <a:lnTo>
                  <a:pt x="211704" y="80682"/>
                </a:lnTo>
                <a:lnTo>
                  <a:pt x="0" y="79882"/>
                </a:lnTo>
                <a:lnTo>
                  <a:pt x="107791" y="79882"/>
                </a:lnTo>
                <a:lnTo>
                  <a:pt x="107795" y="61975"/>
                </a:lnTo>
                <a:lnTo>
                  <a:pt x="109510" y="29039"/>
                </a:lnTo>
                <a:lnTo>
                  <a:pt x="117034" y="10318"/>
                </a:lnTo>
                <a:lnTo>
                  <a:pt x="134227" y="1932"/>
                </a:lnTo>
                <a:lnTo>
                  <a:pt x="164945" y="0"/>
                </a:lnTo>
                <a:lnTo>
                  <a:pt x="1124180" y="1270"/>
                </a:lnTo>
                <a:lnTo>
                  <a:pt x="1124174" y="82295"/>
                </a:lnTo>
                <a:close/>
              </a:path>
              <a:path w="1124584" h="3916045">
                <a:moveTo>
                  <a:pt x="138656" y="1583304"/>
                </a:moveTo>
                <a:lnTo>
                  <a:pt x="136878" y="1583304"/>
                </a:lnTo>
                <a:lnTo>
                  <a:pt x="124486" y="1580516"/>
                </a:lnTo>
                <a:lnTo>
                  <a:pt x="113844" y="1573763"/>
                </a:lnTo>
                <a:lnTo>
                  <a:pt x="105321" y="1563463"/>
                </a:lnTo>
                <a:lnTo>
                  <a:pt x="99287" y="1550030"/>
                </a:lnTo>
                <a:lnTo>
                  <a:pt x="99287" y="1441445"/>
                </a:lnTo>
                <a:lnTo>
                  <a:pt x="99733" y="1430279"/>
                </a:lnTo>
                <a:lnTo>
                  <a:pt x="100096" y="1419078"/>
                </a:lnTo>
                <a:lnTo>
                  <a:pt x="100593" y="1345532"/>
                </a:lnTo>
                <a:lnTo>
                  <a:pt x="100848" y="1243365"/>
                </a:lnTo>
                <a:lnTo>
                  <a:pt x="100947" y="1192282"/>
                </a:lnTo>
                <a:lnTo>
                  <a:pt x="101029" y="1141199"/>
                </a:lnTo>
                <a:lnTo>
                  <a:pt x="101098" y="1090116"/>
                </a:lnTo>
                <a:lnTo>
                  <a:pt x="101214" y="978179"/>
                </a:lnTo>
                <a:lnTo>
                  <a:pt x="101259" y="928626"/>
                </a:lnTo>
                <a:lnTo>
                  <a:pt x="101346" y="834700"/>
                </a:lnTo>
                <a:lnTo>
                  <a:pt x="101445" y="732534"/>
                </a:lnTo>
                <a:lnTo>
                  <a:pt x="107366" y="702393"/>
                </a:lnTo>
                <a:lnTo>
                  <a:pt x="109288" y="672193"/>
                </a:lnTo>
                <a:lnTo>
                  <a:pt x="107446" y="641969"/>
                </a:lnTo>
                <a:lnTo>
                  <a:pt x="102080" y="611757"/>
                </a:lnTo>
                <a:lnTo>
                  <a:pt x="104906" y="403985"/>
                </a:lnTo>
                <a:lnTo>
                  <a:pt x="106259" y="300112"/>
                </a:lnTo>
                <a:lnTo>
                  <a:pt x="107541" y="196214"/>
                </a:lnTo>
                <a:lnTo>
                  <a:pt x="107769" y="163817"/>
                </a:lnTo>
                <a:lnTo>
                  <a:pt x="107791" y="80682"/>
                </a:lnTo>
                <a:lnTo>
                  <a:pt x="211704" y="80682"/>
                </a:lnTo>
                <a:lnTo>
                  <a:pt x="187805" y="111886"/>
                </a:lnTo>
                <a:lnTo>
                  <a:pt x="187445" y="163817"/>
                </a:lnTo>
                <a:lnTo>
                  <a:pt x="187279" y="196214"/>
                </a:lnTo>
                <a:lnTo>
                  <a:pt x="187179" y="215748"/>
                </a:lnTo>
                <a:lnTo>
                  <a:pt x="186598" y="371553"/>
                </a:lnTo>
                <a:lnTo>
                  <a:pt x="186450" y="403985"/>
                </a:lnTo>
                <a:lnTo>
                  <a:pt x="186360" y="423495"/>
                </a:lnTo>
                <a:lnTo>
                  <a:pt x="186041" y="475441"/>
                </a:lnTo>
                <a:lnTo>
                  <a:pt x="185606" y="527393"/>
                </a:lnTo>
                <a:lnTo>
                  <a:pt x="185020" y="579350"/>
                </a:lnTo>
                <a:lnTo>
                  <a:pt x="184248" y="631315"/>
                </a:lnTo>
                <a:lnTo>
                  <a:pt x="183473" y="680866"/>
                </a:lnTo>
                <a:lnTo>
                  <a:pt x="182809" y="732534"/>
                </a:lnTo>
                <a:lnTo>
                  <a:pt x="182313" y="779968"/>
                </a:lnTo>
                <a:lnTo>
                  <a:pt x="181874" y="834700"/>
                </a:lnTo>
                <a:lnTo>
                  <a:pt x="181599" y="879073"/>
                </a:lnTo>
                <a:lnTo>
                  <a:pt x="181379" y="928626"/>
                </a:lnTo>
                <a:lnTo>
                  <a:pt x="181455" y="1523360"/>
                </a:lnTo>
                <a:lnTo>
                  <a:pt x="178197" y="1547460"/>
                </a:lnTo>
                <a:lnTo>
                  <a:pt x="169200" y="1566429"/>
                </a:lnTo>
                <a:lnTo>
                  <a:pt x="155631" y="1578849"/>
                </a:lnTo>
                <a:lnTo>
                  <a:pt x="138656" y="1583304"/>
                </a:lnTo>
                <a:close/>
              </a:path>
              <a:path w="1124584" h="3916045">
                <a:moveTo>
                  <a:pt x="1124180" y="3916034"/>
                </a:moveTo>
                <a:lnTo>
                  <a:pt x="401260" y="3912439"/>
                </a:lnTo>
                <a:lnTo>
                  <a:pt x="304677" y="3910087"/>
                </a:lnTo>
                <a:lnTo>
                  <a:pt x="256385" y="3908414"/>
                </a:lnTo>
                <a:lnTo>
                  <a:pt x="217126" y="3897222"/>
                </a:lnTo>
                <a:lnTo>
                  <a:pt x="204822" y="3869552"/>
                </a:lnTo>
                <a:lnTo>
                  <a:pt x="209990" y="3852165"/>
                </a:lnTo>
                <a:lnTo>
                  <a:pt x="219967" y="3840659"/>
                </a:lnTo>
                <a:lnTo>
                  <a:pt x="234183" y="3834297"/>
                </a:lnTo>
                <a:lnTo>
                  <a:pt x="252066" y="3832341"/>
                </a:lnTo>
                <a:lnTo>
                  <a:pt x="252066" y="3832595"/>
                </a:lnTo>
                <a:lnTo>
                  <a:pt x="254988" y="3832595"/>
                </a:lnTo>
                <a:lnTo>
                  <a:pt x="274197" y="3832992"/>
                </a:lnTo>
                <a:lnTo>
                  <a:pt x="1124180" y="3833611"/>
                </a:lnTo>
                <a:lnTo>
                  <a:pt x="1124180" y="391603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12" rIns="0" bIns="0" rtlCol="0" vert="horz">
            <a:spAutoFit/>
          </a:bodyPr>
          <a:lstStyle/>
          <a:p>
            <a:pPr marL="813435">
              <a:lnSpc>
                <a:spcPct val="100000"/>
              </a:lnSpc>
              <a:spcBef>
                <a:spcPts val="100"/>
              </a:spcBef>
            </a:pPr>
            <a:r>
              <a:rPr dirty="0" sz="9200">
                <a:latin typeface="Verdana"/>
                <a:cs typeface="Verdana"/>
              </a:rPr>
              <a:t>PROJECT</a:t>
            </a:r>
            <a:r>
              <a:rPr dirty="0" sz="9200" spc="-770">
                <a:latin typeface="Verdana"/>
                <a:cs typeface="Verdana"/>
              </a:rPr>
              <a:t> </a:t>
            </a:r>
            <a:r>
              <a:rPr dirty="0" sz="9200" spc="-395">
                <a:latin typeface="Verdana"/>
                <a:cs typeface="Verdana"/>
              </a:rPr>
              <a:t>OVERVIEW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4246" y="2900658"/>
            <a:ext cx="15518130" cy="4121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799"/>
              </a:lnSpc>
              <a:spcBef>
                <a:spcPts val="95"/>
              </a:spcBef>
            </a:pPr>
            <a:r>
              <a:rPr dirty="0" sz="4600" spc="-375">
                <a:latin typeface="Arial Black"/>
                <a:cs typeface="Arial Black"/>
              </a:rPr>
              <a:t>The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245">
                <a:latin typeface="Arial Black"/>
                <a:cs typeface="Arial Black"/>
              </a:rPr>
              <a:t>Digital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165">
                <a:latin typeface="Arial Black"/>
                <a:cs typeface="Arial Black"/>
              </a:rPr>
              <a:t>Portfolio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235">
                <a:latin typeface="Arial Black"/>
                <a:cs typeface="Arial Black"/>
              </a:rPr>
              <a:t>project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380">
                <a:latin typeface="Arial Black"/>
                <a:cs typeface="Arial Black"/>
              </a:rPr>
              <a:t>aims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160">
                <a:latin typeface="Arial Black"/>
                <a:cs typeface="Arial Black"/>
              </a:rPr>
              <a:t>to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325">
                <a:latin typeface="Arial Black"/>
                <a:cs typeface="Arial Black"/>
              </a:rPr>
              <a:t>create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335">
                <a:latin typeface="Arial Black"/>
                <a:cs typeface="Arial Black"/>
              </a:rPr>
              <a:t>an </a:t>
            </a:r>
            <a:r>
              <a:rPr dirty="0" sz="4600" spc="-254">
                <a:latin typeface="Arial Black"/>
                <a:cs typeface="Arial Black"/>
              </a:rPr>
              <a:t>interactive,</a:t>
            </a:r>
            <a:r>
              <a:rPr dirty="0" sz="4600" spc="-395">
                <a:latin typeface="Arial Black"/>
                <a:cs typeface="Arial Black"/>
              </a:rPr>
              <a:t> </a:t>
            </a:r>
            <a:r>
              <a:rPr dirty="0" sz="4600" spc="-254">
                <a:latin typeface="Arial Black"/>
                <a:cs typeface="Arial Black"/>
              </a:rPr>
              <a:t>personalized,</a:t>
            </a:r>
            <a:r>
              <a:rPr dirty="0" sz="4600" spc="-390">
                <a:latin typeface="Arial Black"/>
                <a:cs typeface="Arial Black"/>
              </a:rPr>
              <a:t> </a:t>
            </a:r>
            <a:r>
              <a:rPr dirty="0" sz="4600" spc="-240">
                <a:latin typeface="Arial Black"/>
                <a:cs typeface="Arial Black"/>
              </a:rPr>
              <a:t>and</a:t>
            </a:r>
            <a:r>
              <a:rPr dirty="0" sz="4600" spc="-395">
                <a:latin typeface="Arial Black"/>
                <a:cs typeface="Arial Black"/>
              </a:rPr>
              <a:t> </a:t>
            </a:r>
            <a:r>
              <a:rPr dirty="0" sz="4600" spc="-250">
                <a:latin typeface="Arial Black"/>
                <a:cs typeface="Arial Black"/>
              </a:rPr>
              <a:t>professional</a:t>
            </a:r>
            <a:r>
              <a:rPr dirty="0" sz="4600" spc="-390">
                <a:latin typeface="Arial Black"/>
                <a:cs typeface="Arial Black"/>
              </a:rPr>
              <a:t> </a:t>
            </a:r>
            <a:r>
              <a:rPr dirty="0" sz="4600" spc="-250">
                <a:latin typeface="Arial Black"/>
                <a:cs typeface="Arial Black"/>
              </a:rPr>
              <a:t>web-</a:t>
            </a:r>
            <a:r>
              <a:rPr dirty="0" sz="4600" spc="-320">
                <a:latin typeface="Arial Black"/>
                <a:cs typeface="Arial Black"/>
              </a:rPr>
              <a:t>based </a:t>
            </a:r>
            <a:r>
              <a:rPr dirty="0" sz="4600" spc="-180">
                <a:latin typeface="Arial Black"/>
                <a:cs typeface="Arial Black"/>
              </a:rPr>
              <a:t>platform</a:t>
            </a:r>
            <a:r>
              <a:rPr dirty="0" sz="4600" spc="-420">
                <a:latin typeface="Arial Black"/>
                <a:cs typeface="Arial Black"/>
              </a:rPr>
              <a:t> </a:t>
            </a:r>
            <a:r>
              <a:rPr dirty="0" sz="4600" spc="-220">
                <a:latin typeface="Arial Black"/>
                <a:cs typeface="Arial Black"/>
              </a:rPr>
              <a:t>that</a:t>
            </a:r>
            <a:r>
              <a:rPr dirty="0" sz="4600" spc="-420">
                <a:latin typeface="Arial Black"/>
                <a:cs typeface="Arial Black"/>
              </a:rPr>
              <a:t> </a:t>
            </a:r>
            <a:r>
              <a:rPr dirty="0" sz="4600" spc="-300">
                <a:latin typeface="Arial Black"/>
                <a:cs typeface="Arial Black"/>
              </a:rPr>
              <a:t>enables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345">
                <a:latin typeface="Arial Black"/>
                <a:cs typeface="Arial Black"/>
              </a:rPr>
              <a:t>users</a:t>
            </a:r>
            <a:r>
              <a:rPr dirty="0" sz="4600" spc="-420">
                <a:latin typeface="Arial Black"/>
                <a:cs typeface="Arial Black"/>
              </a:rPr>
              <a:t> </a:t>
            </a:r>
            <a:r>
              <a:rPr dirty="0" sz="4600" spc="-160">
                <a:latin typeface="Arial Black"/>
                <a:cs typeface="Arial Black"/>
              </a:rPr>
              <a:t>to</a:t>
            </a:r>
            <a:r>
              <a:rPr dirty="0" sz="4600" spc="-420">
                <a:latin typeface="Arial Black"/>
                <a:cs typeface="Arial Black"/>
              </a:rPr>
              <a:t> </a:t>
            </a:r>
            <a:r>
              <a:rPr dirty="0" sz="4600" spc="-254">
                <a:latin typeface="Arial Black"/>
                <a:cs typeface="Arial Black"/>
              </a:rPr>
              <a:t>present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195">
                <a:latin typeface="Arial Black"/>
                <a:cs typeface="Arial Black"/>
              </a:rPr>
              <a:t>their</a:t>
            </a:r>
            <a:r>
              <a:rPr dirty="0" sz="4600" spc="-420">
                <a:latin typeface="Arial Black"/>
                <a:cs typeface="Arial Black"/>
              </a:rPr>
              <a:t> </a:t>
            </a:r>
            <a:r>
              <a:rPr dirty="0" sz="4600" spc="-265">
                <a:latin typeface="Arial Black"/>
                <a:cs typeface="Arial Black"/>
              </a:rPr>
              <a:t>personal, </a:t>
            </a:r>
            <a:r>
              <a:rPr dirty="0" sz="4600" spc="-360">
                <a:latin typeface="Arial Black"/>
                <a:cs typeface="Arial Black"/>
              </a:rPr>
              <a:t>academic,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240">
                <a:latin typeface="Arial Black"/>
                <a:cs typeface="Arial Black"/>
              </a:rPr>
              <a:t>and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250">
                <a:latin typeface="Arial Black"/>
                <a:cs typeface="Arial Black"/>
              </a:rPr>
              <a:t>professional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310">
                <a:latin typeface="Arial Black"/>
                <a:cs typeface="Arial Black"/>
              </a:rPr>
              <a:t>achievements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185">
                <a:latin typeface="Arial Black"/>
                <a:cs typeface="Arial Black"/>
              </a:rPr>
              <a:t>in</a:t>
            </a:r>
            <a:r>
              <a:rPr dirty="0" sz="4600" spc="-415">
                <a:latin typeface="Arial Black"/>
                <a:cs typeface="Arial Black"/>
              </a:rPr>
              <a:t> </a:t>
            </a:r>
            <a:r>
              <a:rPr dirty="0" sz="4600" spc="-520">
                <a:latin typeface="Arial Black"/>
                <a:cs typeface="Arial Black"/>
              </a:rPr>
              <a:t>a </a:t>
            </a:r>
            <a:r>
              <a:rPr dirty="0" sz="4600" spc="-240">
                <a:latin typeface="Arial Black"/>
                <a:cs typeface="Arial Black"/>
              </a:rPr>
              <a:t>structured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240">
                <a:latin typeface="Arial Black"/>
                <a:cs typeface="Arial Black"/>
              </a:rPr>
              <a:t>and</a:t>
            </a:r>
            <a:r>
              <a:rPr dirty="0" sz="4600" spc="-405">
                <a:latin typeface="Arial Black"/>
                <a:cs typeface="Arial Black"/>
              </a:rPr>
              <a:t> </a:t>
            </a:r>
            <a:r>
              <a:rPr dirty="0" sz="4600" spc="-245">
                <a:latin typeface="Arial Black"/>
                <a:cs typeface="Arial Black"/>
              </a:rPr>
              <a:t>visually</a:t>
            </a:r>
            <a:r>
              <a:rPr dirty="0" sz="4600" spc="-409">
                <a:latin typeface="Arial Black"/>
                <a:cs typeface="Arial Black"/>
              </a:rPr>
              <a:t> </a:t>
            </a:r>
            <a:r>
              <a:rPr dirty="0" sz="4600" spc="-270">
                <a:latin typeface="Arial Black"/>
                <a:cs typeface="Arial Black"/>
              </a:rPr>
              <a:t>appealing</a:t>
            </a:r>
            <a:r>
              <a:rPr dirty="0" sz="4600" spc="-405">
                <a:latin typeface="Arial Black"/>
                <a:cs typeface="Arial Black"/>
              </a:rPr>
              <a:t> </a:t>
            </a:r>
            <a:r>
              <a:rPr dirty="0" sz="4600" spc="-275">
                <a:latin typeface="Arial Black"/>
                <a:cs typeface="Arial Black"/>
              </a:rPr>
              <a:t>manner.</a:t>
            </a:r>
            <a:endParaRPr sz="4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241" y="208583"/>
            <a:ext cx="1170495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>
                <a:latin typeface="Verdana"/>
                <a:cs typeface="Verdana"/>
              </a:rPr>
              <a:t>PROJECT</a:t>
            </a:r>
            <a:r>
              <a:rPr dirty="0" sz="9200" spc="-770">
                <a:latin typeface="Verdana"/>
                <a:cs typeface="Verdana"/>
              </a:rPr>
              <a:t> </a:t>
            </a:r>
            <a:r>
              <a:rPr dirty="0" sz="9200" spc="-395">
                <a:latin typeface="Verdana"/>
                <a:cs typeface="Verdana"/>
              </a:rPr>
              <a:t>OVERVIEW</a:t>
            </a:r>
            <a:endParaRPr sz="92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33018" y="1525042"/>
            <a:ext cx="9608185" cy="7672070"/>
          </a:xfrm>
          <a:prstGeom prst="rect">
            <a:avLst/>
          </a:prstGeom>
        </p:spPr>
        <p:txBody>
          <a:bodyPr wrap="square" lIns="0" tIns="263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6800" spc="-195">
                <a:latin typeface="Arial Black"/>
                <a:cs typeface="Arial Black"/>
              </a:rPr>
              <a:t>protfilo</a:t>
            </a:r>
            <a:r>
              <a:rPr dirty="0" sz="6800" spc="-600">
                <a:latin typeface="Arial Black"/>
                <a:cs typeface="Arial Black"/>
              </a:rPr>
              <a:t> </a:t>
            </a:r>
            <a:r>
              <a:rPr dirty="0" sz="6800" spc="-455">
                <a:latin typeface="Arial Black"/>
                <a:cs typeface="Arial Black"/>
              </a:rPr>
              <a:t>contact:</a:t>
            </a:r>
            <a:endParaRPr sz="6800">
              <a:latin typeface="Arial Black"/>
              <a:cs typeface="Arial Black"/>
            </a:endParaRPr>
          </a:p>
          <a:p>
            <a:pPr algn="ctr" marL="6921500">
              <a:lnSpc>
                <a:spcPct val="100000"/>
              </a:lnSpc>
              <a:spcBef>
                <a:spcPts val="975"/>
              </a:spcBef>
            </a:pPr>
            <a:r>
              <a:rPr dirty="0" sz="3400" spc="-105">
                <a:latin typeface="Verdana"/>
                <a:cs typeface="Verdana"/>
              </a:rPr>
              <a:t>*About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me</a:t>
            </a:r>
            <a:endParaRPr sz="3400">
              <a:latin typeface="Verdana"/>
              <a:cs typeface="Verdana"/>
            </a:endParaRPr>
          </a:p>
          <a:p>
            <a:pPr algn="ctr" marL="6921500">
              <a:lnSpc>
                <a:spcPct val="100000"/>
              </a:lnSpc>
              <a:spcBef>
                <a:spcPts val="645"/>
              </a:spcBef>
            </a:pPr>
            <a:r>
              <a:rPr dirty="0" sz="3400" spc="-565">
                <a:latin typeface="Verdana"/>
                <a:cs typeface="Verdana"/>
              </a:rPr>
              <a:t>*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Skills</a:t>
            </a:r>
            <a:endParaRPr sz="3400">
              <a:latin typeface="Verdana"/>
              <a:cs typeface="Verdana"/>
            </a:endParaRPr>
          </a:p>
          <a:p>
            <a:pPr algn="ctr" marL="6921500">
              <a:lnSpc>
                <a:spcPct val="100000"/>
              </a:lnSpc>
              <a:spcBef>
                <a:spcPts val="645"/>
              </a:spcBef>
            </a:pPr>
            <a:r>
              <a:rPr dirty="0" sz="3400" spc="-25">
                <a:latin typeface="Verdana"/>
                <a:cs typeface="Verdana"/>
              </a:rPr>
              <a:t>*Experience</a:t>
            </a:r>
            <a:endParaRPr sz="3400">
              <a:latin typeface="Verdana"/>
              <a:cs typeface="Verdana"/>
            </a:endParaRPr>
          </a:p>
          <a:p>
            <a:pPr algn="ctr" marL="6921500">
              <a:lnSpc>
                <a:spcPct val="100000"/>
              </a:lnSpc>
              <a:spcBef>
                <a:spcPts val="645"/>
              </a:spcBef>
            </a:pPr>
            <a:r>
              <a:rPr dirty="0" sz="3400" spc="-10">
                <a:latin typeface="Verdana"/>
                <a:cs typeface="Verdana"/>
              </a:rPr>
              <a:t>*Education</a:t>
            </a:r>
            <a:endParaRPr sz="3400">
              <a:latin typeface="Verdana"/>
              <a:cs typeface="Verdana"/>
            </a:endParaRPr>
          </a:p>
          <a:p>
            <a:pPr algn="ctr" marL="6921500">
              <a:lnSpc>
                <a:spcPts val="3945"/>
              </a:lnSpc>
              <a:spcBef>
                <a:spcPts val="645"/>
              </a:spcBef>
            </a:pPr>
            <a:r>
              <a:rPr dirty="0" sz="3400" spc="-85">
                <a:latin typeface="Verdana"/>
                <a:cs typeface="Verdana"/>
              </a:rPr>
              <a:t>*Content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me</a:t>
            </a:r>
            <a:endParaRPr sz="3400">
              <a:latin typeface="Verdana"/>
              <a:cs typeface="Verdana"/>
            </a:endParaRPr>
          </a:p>
          <a:p>
            <a:pPr marL="366395">
              <a:lnSpc>
                <a:spcPts val="9225"/>
              </a:lnSpc>
            </a:pPr>
            <a:r>
              <a:rPr dirty="0" sz="7800" spc="-420">
                <a:latin typeface="Arial Black"/>
                <a:cs typeface="Arial Black"/>
              </a:rPr>
              <a:t>Main</a:t>
            </a:r>
            <a:r>
              <a:rPr dirty="0" sz="7800" spc="-750">
                <a:latin typeface="Arial Black"/>
                <a:cs typeface="Arial Black"/>
              </a:rPr>
              <a:t> </a:t>
            </a:r>
            <a:r>
              <a:rPr dirty="0" sz="7800" spc="-500">
                <a:latin typeface="Arial Black"/>
                <a:cs typeface="Arial Black"/>
              </a:rPr>
              <a:t>idea:</a:t>
            </a:r>
            <a:endParaRPr sz="7800">
              <a:latin typeface="Arial Black"/>
              <a:cs typeface="Arial Black"/>
            </a:endParaRPr>
          </a:p>
          <a:p>
            <a:pPr marL="5380990" marR="48260" indent="803275">
              <a:lnSpc>
                <a:spcPct val="116199"/>
              </a:lnSpc>
              <a:spcBef>
                <a:spcPts val="3225"/>
              </a:spcBef>
            </a:pPr>
            <a:r>
              <a:rPr dirty="0" sz="4950" spc="85">
                <a:latin typeface="Verdana"/>
                <a:cs typeface="Verdana"/>
              </a:rPr>
              <a:t>My</a:t>
            </a:r>
            <a:r>
              <a:rPr dirty="0" sz="4950" spc="-525">
                <a:latin typeface="Verdana"/>
                <a:cs typeface="Verdana"/>
              </a:rPr>
              <a:t> </a:t>
            </a:r>
            <a:r>
              <a:rPr dirty="0" sz="4950" spc="-10">
                <a:latin typeface="Verdana"/>
                <a:cs typeface="Verdana"/>
              </a:rPr>
              <a:t>skills </a:t>
            </a:r>
            <a:r>
              <a:rPr dirty="0" sz="4950" spc="-215">
                <a:latin typeface="Verdana"/>
                <a:cs typeface="Verdana"/>
              </a:rPr>
              <a:t>my</a:t>
            </a:r>
            <a:r>
              <a:rPr dirty="0" sz="4950" spc="-509">
                <a:latin typeface="Verdana"/>
                <a:cs typeface="Verdana"/>
              </a:rPr>
              <a:t> </a:t>
            </a:r>
            <a:r>
              <a:rPr dirty="0" sz="4950" spc="-10">
                <a:latin typeface="Verdana"/>
                <a:cs typeface="Verdana"/>
              </a:rPr>
              <a:t>Education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0212" rIns="0" bIns="0" rtlCol="0" vert="horz">
            <a:spAutoFit/>
          </a:bodyPr>
          <a:lstStyle/>
          <a:p>
            <a:pPr marL="563880">
              <a:lnSpc>
                <a:spcPct val="100000"/>
              </a:lnSpc>
              <a:spcBef>
                <a:spcPts val="90"/>
              </a:spcBef>
            </a:pPr>
            <a:r>
              <a:rPr dirty="0" sz="7850" spc="-185">
                <a:latin typeface="Verdana"/>
                <a:cs typeface="Verdana"/>
              </a:rPr>
              <a:t>WHO</a:t>
            </a:r>
            <a:r>
              <a:rPr dirty="0" sz="7850" spc="-819">
                <a:latin typeface="Verdana"/>
                <a:cs typeface="Verdana"/>
              </a:rPr>
              <a:t> </a:t>
            </a:r>
            <a:r>
              <a:rPr dirty="0" sz="7850" spc="-240">
                <a:latin typeface="Verdana"/>
                <a:cs typeface="Verdana"/>
              </a:rPr>
              <a:t>ARE</a:t>
            </a:r>
            <a:r>
              <a:rPr dirty="0" sz="7850" spc="-815">
                <a:latin typeface="Verdana"/>
                <a:cs typeface="Verdana"/>
              </a:rPr>
              <a:t> </a:t>
            </a:r>
            <a:r>
              <a:rPr dirty="0" sz="7850" spc="-190">
                <a:latin typeface="Verdana"/>
                <a:cs typeface="Verdana"/>
              </a:rPr>
              <a:t>THE</a:t>
            </a:r>
            <a:r>
              <a:rPr dirty="0" sz="7850" spc="-819">
                <a:latin typeface="Verdana"/>
                <a:cs typeface="Verdana"/>
              </a:rPr>
              <a:t> </a:t>
            </a:r>
            <a:r>
              <a:rPr dirty="0" sz="7850" spc="-114">
                <a:latin typeface="Verdana"/>
                <a:cs typeface="Verdana"/>
              </a:rPr>
              <a:t>END</a:t>
            </a:r>
            <a:r>
              <a:rPr dirty="0" sz="7850" spc="-815">
                <a:latin typeface="Verdana"/>
                <a:cs typeface="Verdana"/>
              </a:rPr>
              <a:t> </a:t>
            </a:r>
            <a:r>
              <a:rPr dirty="0" sz="7850" spc="-370">
                <a:latin typeface="Verdana"/>
                <a:cs typeface="Verdana"/>
              </a:rPr>
              <a:t>USERS</a:t>
            </a:r>
            <a:endParaRPr sz="78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5646" y="3600913"/>
            <a:ext cx="17340580" cy="36899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333365">
              <a:lnSpc>
                <a:spcPct val="100000"/>
              </a:lnSpc>
              <a:spcBef>
                <a:spcPts val="114"/>
              </a:spcBef>
            </a:pPr>
            <a:r>
              <a:rPr dirty="0" sz="4250" spc="-440">
                <a:latin typeface="Verdana"/>
                <a:cs typeface="Verdana"/>
              </a:rPr>
              <a:t>1.</a:t>
            </a:r>
            <a:r>
              <a:rPr dirty="0" sz="4250" spc="-425">
                <a:latin typeface="Verdana"/>
                <a:cs typeface="Verdana"/>
              </a:rPr>
              <a:t> </a:t>
            </a:r>
            <a:r>
              <a:rPr dirty="0" sz="4250" spc="-70">
                <a:latin typeface="Verdana"/>
                <a:cs typeface="Verdana"/>
              </a:rPr>
              <a:t>Employers</a:t>
            </a:r>
            <a:r>
              <a:rPr dirty="0" sz="4250" spc="-420">
                <a:latin typeface="Verdana"/>
                <a:cs typeface="Verdana"/>
              </a:rPr>
              <a:t> </a:t>
            </a:r>
            <a:r>
              <a:rPr dirty="0" sz="4250" spc="-280">
                <a:latin typeface="Verdana"/>
                <a:cs typeface="Verdana"/>
              </a:rPr>
              <a:t>&amp;</a:t>
            </a:r>
            <a:r>
              <a:rPr dirty="0" sz="4250" spc="-420">
                <a:latin typeface="Verdana"/>
                <a:cs typeface="Verdana"/>
              </a:rPr>
              <a:t> </a:t>
            </a:r>
            <a:r>
              <a:rPr dirty="0" sz="4250" spc="-10">
                <a:latin typeface="Verdana"/>
                <a:cs typeface="Verdana"/>
              </a:rPr>
              <a:t>Recruiters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4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4250" spc="-110">
                <a:latin typeface="Verdana"/>
                <a:cs typeface="Verdana"/>
              </a:rPr>
              <a:t>Purpose: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65">
                <a:latin typeface="Verdana"/>
                <a:cs typeface="Verdana"/>
              </a:rPr>
              <a:t>To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85">
                <a:latin typeface="Verdana"/>
                <a:cs typeface="Verdana"/>
              </a:rPr>
              <a:t>evaluate</a:t>
            </a:r>
            <a:r>
              <a:rPr dirty="0" sz="4250" spc="-405">
                <a:latin typeface="Verdana"/>
                <a:cs typeface="Verdana"/>
              </a:rPr>
              <a:t> </a:t>
            </a:r>
            <a:r>
              <a:rPr dirty="0" sz="4250" spc="-185">
                <a:latin typeface="Verdana"/>
                <a:cs typeface="Verdana"/>
              </a:rPr>
              <a:t>a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45">
                <a:latin typeface="Verdana"/>
                <a:cs typeface="Verdana"/>
              </a:rPr>
              <a:t>candidate's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130">
                <a:latin typeface="Verdana"/>
                <a:cs typeface="Verdana"/>
              </a:rPr>
              <a:t>skills,</a:t>
            </a:r>
            <a:r>
              <a:rPr dirty="0" sz="4250" spc="-405">
                <a:latin typeface="Verdana"/>
                <a:cs typeface="Verdana"/>
              </a:rPr>
              <a:t> </a:t>
            </a:r>
            <a:r>
              <a:rPr dirty="0" sz="4250" spc="-75">
                <a:latin typeface="Verdana"/>
                <a:cs typeface="Verdana"/>
              </a:rPr>
              <a:t>creativity,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60">
                <a:latin typeface="Verdana"/>
                <a:cs typeface="Verdana"/>
              </a:rPr>
              <a:t>and</a:t>
            </a:r>
            <a:r>
              <a:rPr dirty="0" sz="4250" spc="-405">
                <a:latin typeface="Verdana"/>
                <a:cs typeface="Verdana"/>
              </a:rPr>
              <a:t> </a:t>
            </a:r>
            <a:r>
              <a:rPr dirty="0" sz="4250" spc="-40">
                <a:latin typeface="Verdana"/>
                <a:cs typeface="Verdana"/>
              </a:rPr>
              <a:t>past</a:t>
            </a:r>
            <a:r>
              <a:rPr dirty="0" sz="4250" spc="-409">
                <a:latin typeface="Verdana"/>
                <a:cs typeface="Verdana"/>
              </a:rPr>
              <a:t> </a:t>
            </a:r>
            <a:r>
              <a:rPr dirty="0" sz="4250" spc="-25">
                <a:latin typeface="Verdana"/>
                <a:cs typeface="Verdana"/>
              </a:rPr>
              <a:t>work.</a:t>
            </a:r>
            <a:endParaRPr sz="4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4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4250" spc="-75">
                <a:latin typeface="Verdana"/>
                <a:cs typeface="Verdana"/>
              </a:rPr>
              <a:t>Use</a:t>
            </a:r>
            <a:r>
              <a:rPr dirty="0" sz="4250" spc="-405">
                <a:latin typeface="Verdana"/>
                <a:cs typeface="Verdana"/>
              </a:rPr>
              <a:t> </a:t>
            </a:r>
            <a:r>
              <a:rPr dirty="0" sz="4250" spc="-245">
                <a:latin typeface="Verdana"/>
                <a:cs typeface="Verdana"/>
              </a:rPr>
              <a:t>Case:</a:t>
            </a:r>
            <a:r>
              <a:rPr dirty="0" sz="4250" spc="-400">
                <a:latin typeface="Verdana"/>
                <a:cs typeface="Verdana"/>
              </a:rPr>
              <a:t> </a:t>
            </a:r>
            <a:r>
              <a:rPr dirty="0" sz="4250" spc="-85">
                <a:latin typeface="Verdana"/>
                <a:cs typeface="Verdana"/>
              </a:rPr>
              <a:t>Hiring</a:t>
            </a:r>
            <a:r>
              <a:rPr dirty="0" sz="4250" spc="-400">
                <a:latin typeface="Verdana"/>
                <a:cs typeface="Verdana"/>
              </a:rPr>
              <a:t> </a:t>
            </a:r>
            <a:r>
              <a:rPr dirty="0" sz="4250" spc="-65">
                <a:latin typeface="Verdana"/>
                <a:cs typeface="Verdana"/>
              </a:rPr>
              <a:t>decisions,</a:t>
            </a:r>
            <a:r>
              <a:rPr dirty="0" sz="4250" spc="-400">
                <a:latin typeface="Verdana"/>
                <a:cs typeface="Verdana"/>
              </a:rPr>
              <a:t> </a:t>
            </a:r>
            <a:r>
              <a:rPr dirty="0" sz="4250" spc="-75">
                <a:latin typeface="Verdana"/>
                <a:cs typeface="Verdana"/>
              </a:rPr>
              <a:t>skill</a:t>
            </a:r>
            <a:r>
              <a:rPr dirty="0" sz="4250" spc="-400">
                <a:latin typeface="Verdana"/>
                <a:cs typeface="Verdana"/>
              </a:rPr>
              <a:t> </a:t>
            </a:r>
            <a:r>
              <a:rPr dirty="0" sz="4250" spc="-55">
                <a:latin typeface="Verdana"/>
                <a:cs typeface="Verdana"/>
              </a:rPr>
              <a:t>verification,</a:t>
            </a:r>
            <a:r>
              <a:rPr dirty="0" sz="4250" spc="-405">
                <a:latin typeface="Verdana"/>
                <a:cs typeface="Verdana"/>
              </a:rPr>
              <a:t> </a:t>
            </a:r>
            <a:r>
              <a:rPr dirty="0" sz="4250" spc="-30">
                <a:latin typeface="Verdana"/>
                <a:cs typeface="Verdana"/>
              </a:rPr>
              <a:t>talent</a:t>
            </a:r>
            <a:r>
              <a:rPr dirty="0" sz="4250" spc="-400">
                <a:latin typeface="Verdana"/>
                <a:cs typeface="Verdana"/>
              </a:rPr>
              <a:t> </a:t>
            </a:r>
            <a:r>
              <a:rPr dirty="0" sz="4250" spc="-10">
                <a:latin typeface="Verdana"/>
                <a:cs typeface="Verdana"/>
              </a:rPr>
              <a:t>scouting.</a:t>
            </a:r>
            <a:endParaRPr sz="4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1374" y="2903784"/>
            <a:ext cx="17614900" cy="3728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6350">
              <a:lnSpc>
                <a:spcPct val="100000"/>
              </a:lnSpc>
              <a:spcBef>
                <a:spcPts val="130"/>
              </a:spcBef>
            </a:pPr>
            <a:r>
              <a:rPr dirty="0" sz="3550" spc="-340">
                <a:latin typeface="Verdana"/>
                <a:cs typeface="Verdana"/>
              </a:rPr>
              <a:t>2.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Clients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3550">
              <a:latin typeface="Verdana"/>
              <a:cs typeface="Verdana"/>
            </a:endParaRPr>
          </a:p>
          <a:p>
            <a:pPr marL="908050">
              <a:lnSpc>
                <a:spcPct val="100000"/>
              </a:lnSpc>
            </a:pPr>
            <a:r>
              <a:rPr dirty="0" sz="3550" spc="-85">
                <a:latin typeface="Verdana"/>
                <a:cs typeface="Verdana"/>
              </a:rPr>
              <a:t>Purpose: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30">
                <a:latin typeface="Verdana"/>
                <a:cs typeface="Verdana"/>
              </a:rPr>
              <a:t>To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85">
                <a:latin typeface="Verdana"/>
                <a:cs typeface="Verdana"/>
              </a:rPr>
              <a:t>assess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the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quality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50">
                <a:latin typeface="Verdana"/>
                <a:cs typeface="Verdana"/>
              </a:rPr>
              <a:t>and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style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85">
                <a:latin typeface="Verdana"/>
                <a:cs typeface="Verdana"/>
              </a:rPr>
              <a:t>of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the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service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provider’s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work.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3550">
              <a:latin typeface="Verdana"/>
              <a:cs typeface="Verdana"/>
            </a:endParaRPr>
          </a:p>
          <a:p>
            <a:pPr marL="5730875" marR="5080" indent="-5718810">
              <a:lnSpc>
                <a:spcPct val="116199"/>
              </a:lnSpc>
            </a:pPr>
            <a:r>
              <a:rPr dirty="0" sz="3550" spc="-50">
                <a:latin typeface="Verdana"/>
                <a:cs typeface="Verdana"/>
              </a:rPr>
              <a:t>Use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190">
                <a:latin typeface="Verdana"/>
                <a:cs typeface="Verdana"/>
              </a:rPr>
              <a:t>Case: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Deciding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50">
                <a:latin typeface="Verdana"/>
                <a:cs typeface="Verdana"/>
              </a:rPr>
              <a:t>to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40">
                <a:latin typeface="Verdana"/>
                <a:cs typeface="Verdana"/>
              </a:rPr>
              <a:t>hire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155">
                <a:latin typeface="Verdana"/>
                <a:cs typeface="Verdana"/>
              </a:rPr>
              <a:t>a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60">
                <a:latin typeface="Verdana"/>
                <a:cs typeface="Verdana"/>
              </a:rPr>
              <a:t>freelancer,</a:t>
            </a:r>
            <a:r>
              <a:rPr dirty="0" sz="3550" spc="-34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consultant,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>
                <a:latin typeface="Verdana"/>
                <a:cs typeface="Verdana"/>
              </a:rPr>
              <a:t>or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creative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>
                <a:latin typeface="Verdana"/>
                <a:cs typeface="Verdana"/>
              </a:rPr>
              <a:t>professional</a:t>
            </a:r>
            <a:r>
              <a:rPr dirty="0" sz="3550" spc="-335">
                <a:latin typeface="Verdana"/>
                <a:cs typeface="Verdana"/>
              </a:rPr>
              <a:t> </a:t>
            </a:r>
            <a:r>
              <a:rPr dirty="0" sz="3550" spc="-325">
                <a:latin typeface="Verdana"/>
                <a:cs typeface="Verdana"/>
              </a:rPr>
              <a:t>(e.g., </a:t>
            </a:r>
            <a:r>
              <a:rPr dirty="0" sz="3550" spc="-100">
                <a:latin typeface="Verdana"/>
                <a:cs typeface="Verdana"/>
              </a:rPr>
              <a:t>designer,</a:t>
            </a:r>
            <a:r>
              <a:rPr dirty="0" sz="3550" spc="-320">
                <a:latin typeface="Verdana"/>
                <a:cs typeface="Verdana"/>
              </a:rPr>
              <a:t> </a:t>
            </a:r>
            <a:r>
              <a:rPr dirty="0" sz="3550" spc="-90">
                <a:latin typeface="Verdana"/>
                <a:cs typeface="Verdana"/>
              </a:rPr>
              <a:t>writer,</a:t>
            </a:r>
            <a:r>
              <a:rPr dirty="0" sz="3550" spc="-315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developer).</a:t>
            </a:r>
            <a:endParaRPr sz="35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7962" rIns="0" bIns="0" rtlCol="0" vert="horz">
            <a:spAutoFit/>
          </a:bodyPr>
          <a:lstStyle/>
          <a:p>
            <a:pPr marL="735330">
              <a:lnSpc>
                <a:spcPct val="100000"/>
              </a:lnSpc>
              <a:spcBef>
                <a:spcPts val="120"/>
              </a:spcBef>
            </a:pPr>
            <a:r>
              <a:rPr dirty="0" sz="7300" spc="-175">
                <a:latin typeface="Verdana"/>
                <a:cs typeface="Verdana"/>
              </a:rPr>
              <a:t>WHO</a:t>
            </a:r>
            <a:r>
              <a:rPr dirty="0" sz="7300" spc="-755">
                <a:latin typeface="Verdana"/>
                <a:cs typeface="Verdana"/>
              </a:rPr>
              <a:t> </a:t>
            </a:r>
            <a:r>
              <a:rPr dirty="0" sz="7300" spc="-204">
                <a:latin typeface="Verdana"/>
                <a:cs typeface="Verdana"/>
              </a:rPr>
              <a:t>ARE</a:t>
            </a:r>
            <a:r>
              <a:rPr dirty="0" sz="7300" spc="-750">
                <a:latin typeface="Verdana"/>
                <a:cs typeface="Verdana"/>
              </a:rPr>
              <a:t> </a:t>
            </a:r>
            <a:r>
              <a:rPr dirty="0" sz="7300" spc="-180">
                <a:latin typeface="Verdana"/>
                <a:cs typeface="Verdana"/>
              </a:rPr>
              <a:t>THE</a:t>
            </a:r>
            <a:r>
              <a:rPr dirty="0" sz="7300" spc="-755">
                <a:latin typeface="Verdana"/>
                <a:cs typeface="Verdana"/>
              </a:rPr>
              <a:t> </a:t>
            </a:r>
            <a:r>
              <a:rPr dirty="0" sz="7300" spc="-105">
                <a:latin typeface="Verdana"/>
                <a:cs typeface="Verdana"/>
              </a:rPr>
              <a:t>END</a:t>
            </a:r>
            <a:r>
              <a:rPr dirty="0" sz="7300" spc="-750">
                <a:latin typeface="Verdana"/>
                <a:cs typeface="Verdana"/>
              </a:rPr>
              <a:t> </a:t>
            </a:r>
            <a:r>
              <a:rPr dirty="0" sz="7300" spc="-335">
                <a:latin typeface="Verdana"/>
                <a:cs typeface="Verdana"/>
              </a:rPr>
              <a:t>USERS</a:t>
            </a:r>
            <a:endParaRPr sz="7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72660" y="2555373"/>
            <a:ext cx="15655290" cy="39954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44415">
              <a:lnSpc>
                <a:spcPct val="100000"/>
              </a:lnSpc>
              <a:spcBef>
                <a:spcPts val="135"/>
              </a:spcBef>
            </a:pPr>
            <a:r>
              <a:rPr dirty="0" sz="3800" spc="-295">
                <a:latin typeface="Verdana"/>
                <a:cs typeface="Verdana"/>
              </a:rPr>
              <a:t>3.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25">
                <a:latin typeface="Verdana"/>
                <a:cs typeface="Verdana"/>
              </a:rPr>
              <a:t>Academic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Institutions</a:t>
            </a:r>
            <a:endParaRPr sz="3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800">
              <a:latin typeface="Verdana"/>
              <a:cs typeface="Verdana"/>
            </a:endParaRPr>
          </a:p>
          <a:p>
            <a:pPr marL="4559935" marR="5080" indent="-4547870">
              <a:lnSpc>
                <a:spcPct val="116799"/>
              </a:lnSpc>
            </a:pPr>
            <a:r>
              <a:rPr dirty="0" sz="3800" spc="-90">
                <a:latin typeface="Verdana"/>
                <a:cs typeface="Verdana"/>
              </a:rPr>
              <a:t>Purpose:</a:t>
            </a:r>
            <a:r>
              <a:rPr dirty="0" sz="3800" spc="-345">
                <a:latin typeface="Verdana"/>
                <a:cs typeface="Verdana"/>
              </a:rPr>
              <a:t> </a:t>
            </a:r>
            <a:r>
              <a:rPr dirty="0" sz="3800" spc="-45">
                <a:latin typeface="Verdana"/>
                <a:cs typeface="Verdana"/>
              </a:rPr>
              <a:t>To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100">
                <a:latin typeface="Verdana"/>
                <a:cs typeface="Verdana"/>
              </a:rPr>
              <a:t>assess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35">
                <a:latin typeface="Verdana"/>
                <a:cs typeface="Verdana"/>
              </a:rPr>
              <a:t>students'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45">
                <a:latin typeface="Verdana"/>
                <a:cs typeface="Verdana"/>
              </a:rPr>
              <a:t>competencies,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75">
                <a:latin typeface="Verdana"/>
                <a:cs typeface="Verdana"/>
              </a:rPr>
              <a:t>learning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100">
                <a:latin typeface="Verdana"/>
                <a:cs typeface="Verdana"/>
              </a:rPr>
              <a:t>progress,</a:t>
            </a:r>
            <a:r>
              <a:rPr dirty="0" sz="3800" spc="-340">
                <a:latin typeface="Verdana"/>
                <a:cs typeface="Verdana"/>
              </a:rPr>
              <a:t> </a:t>
            </a:r>
            <a:r>
              <a:rPr dirty="0" sz="3800" spc="-25">
                <a:latin typeface="Verdana"/>
                <a:cs typeface="Verdana"/>
              </a:rPr>
              <a:t>and </a:t>
            </a:r>
            <a:r>
              <a:rPr dirty="0" sz="3800" spc="-60">
                <a:latin typeface="Verdana"/>
                <a:cs typeface="Verdana"/>
              </a:rPr>
              <a:t>readiness</a:t>
            </a:r>
            <a:r>
              <a:rPr dirty="0" sz="3800" spc="-300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for</a:t>
            </a:r>
            <a:r>
              <a:rPr dirty="0" sz="3800" spc="-300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advancement.</a:t>
            </a:r>
            <a:endParaRPr sz="3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800">
              <a:latin typeface="Verdana"/>
              <a:cs typeface="Verdana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dirty="0" sz="3800" spc="-50">
                <a:latin typeface="Verdana"/>
                <a:cs typeface="Verdana"/>
              </a:rPr>
              <a:t>Use</a:t>
            </a:r>
            <a:r>
              <a:rPr dirty="0" sz="3800" spc="-350">
                <a:latin typeface="Verdana"/>
                <a:cs typeface="Verdana"/>
              </a:rPr>
              <a:t> </a:t>
            </a:r>
            <a:r>
              <a:rPr dirty="0" sz="3800" spc="-204">
                <a:latin typeface="Verdana"/>
                <a:cs typeface="Verdana"/>
              </a:rPr>
              <a:t>Case:</a:t>
            </a:r>
            <a:r>
              <a:rPr dirty="0" sz="3800" spc="-345">
                <a:latin typeface="Verdana"/>
                <a:cs typeface="Verdana"/>
              </a:rPr>
              <a:t> </a:t>
            </a:r>
            <a:r>
              <a:rPr dirty="0" sz="3800" spc="-80">
                <a:latin typeface="Verdana"/>
                <a:cs typeface="Verdana"/>
              </a:rPr>
              <a:t>Admissions,</a:t>
            </a:r>
            <a:r>
              <a:rPr dirty="0" sz="3800" spc="-350">
                <a:latin typeface="Verdana"/>
                <a:cs typeface="Verdana"/>
              </a:rPr>
              <a:t> </a:t>
            </a:r>
            <a:r>
              <a:rPr dirty="0" sz="3800" spc="-114">
                <a:latin typeface="Verdana"/>
                <a:cs typeface="Verdana"/>
              </a:rPr>
              <a:t>assessments,</a:t>
            </a:r>
            <a:r>
              <a:rPr dirty="0" sz="3800" spc="-345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or</a:t>
            </a:r>
            <a:r>
              <a:rPr dirty="0" sz="3800" spc="-345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accreditation</a:t>
            </a:r>
            <a:r>
              <a:rPr dirty="0" sz="3800" spc="-350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purposes.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980" rIns="0" bIns="0" rtlCol="0" vert="horz">
            <a:spAutoFit/>
          </a:bodyPr>
          <a:lstStyle/>
          <a:p>
            <a:pPr marL="542290">
              <a:lnSpc>
                <a:spcPct val="100000"/>
              </a:lnSpc>
              <a:spcBef>
                <a:spcPts val="90"/>
              </a:spcBef>
            </a:pPr>
            <a:r>
              <a:rPr dirty="0" sz="7100" spc="-430"/>
              <a:t>WHO</a:t>
            </a:r>
            <a:r>
              <a:rPr dirty="0" sz="7100" spc="-695"/>
              <a:t> </a:t>
            </a:r>
            <a:r>
              <a:rPr dirty="0" sz="7100" spc="-760"/>
              <a:t>ARE</a:t>
            </a:r>
            <a:r>
              <a:rPr dirty="0" sz="7100" spc="-695"/>
              <a:t> </a:t>
            </a:r>
            <a:r>
              <a:rPr dirty="0" sz="7100" spc="-720"/>
              <a:t>THE</a:t>
            </a:r>
            <a:r>
              <a:rPr dirty="0" sz="7100" spc="-690"/>
              <a:t> </a:t>
            </a:r>
            <a:r>
              <a:rPr dirty="0" sz="7100" spc="-470"/>
              <a:t>END</a:t>
            </a:r>
            <a:r>
              <a:rPr dirty="0" sz="7100" spc="-695"/>
              <a:t> </a:t>
            </a:r>
            <a:r>
              <a:rPr dirty="0" sz="7100" spc="-790"/>
              <a:t>USERS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Nithyasri1222007</dc:creator>
  <cp:keywords>DAGx5x8qvVs,BAGarmJcpnw,0</cp:keywords>
  <dc:title>Black Yellow Modern Minimalist Elegant Presentation_20250903_130931_0000.pdf</dc:title>
  <dcterms:created xsi:type="dcterms:W3CDTF">2025-09-03T08:03:48Z</dcterms:created>
  <dcterms:modified xsi:type="dcterms:W3CDTF">2025-09-03T08:03:48Z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2025-09-03T00:00:00Z</vt:filetime>
  </property>
  <property fmtid="{D5CDD505-2E9C-101B-9397-08002B2CF9AE}" pid="5" name="Producer">
    <vt:lpwstr>Canva</vt:lpwstr>
  </property>
</Properties>
</file>