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kabal00/Moodle-DataLogger" TargetMode="External" /><Relationship Id="rId3" Type="http://schemas.openxmlformats.org/officeDocument/2006/relationships/hyperlink" Target="https://mo6271.schule.hessen.de/course/view.php?id=18"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WebSlides:</a:t>
            </a:r>
            <a:r>
              <a:rPr/>
              <a:t> </a:t>
            </a:r>
            <a:r>
              <a:rPr/>
              <a:t>Making</a:t>
            </a:r>
            <a:r>
              <a:rPr/>
              <a:t> </a:t>
            </a:r>
            <a:r>
              <a:rPr/>
              <a:t>HTML</a:t>
            </a:r>
            <a:r>
              <a:rPr/>
              <a:t> </a:t>
            </a:r>
            <a:r>
              <a:rPr/>
              <a:t>presentations</a:t>
            </a:r>
            <a:r>
              <a:rPr/>
              <a:t> </a:t>
            </a:r>
            <a:r>
              <a:rPr/>
              <a:t>easy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QuEM Abschlussprojekt 2020</a:t>
            </a:r>
          </a:p>
          <a:p>
            <a:pPr lvl="0" marL="0" indent="0">
              <a:buNone/>
            </a:pPr>
            <a:r>
              <a:rPr/>
              <a:t>Moodle basiertes WebFrontend mit</a:t>
            </a:r>
            <a:br/>
            <a:r>
              <a:rPr/>
              <a:t>schülerorientierten Beispielen</a:t>
            </a:r>
          </a:p>
          <a:p>
            <a:pPr lvl="0" marL="0" indent="0">
              <a:buNone/>
            </a:pPr>
            <a:r>
              <a:rPr>
                <a:hlinkClick r:id="rId2"/>
              </a:rPr>
              <a:t>Github Repository</a:t>
            </a:r>
            <a:br/>
            <a:br/>
            <a:r>
              <a:rPr/>
              <a:t>Daniel Gering &amp; Christian Stückrath</a:t>
            </a:r>
          </a:p>
          <a:p>
            <a:pPr lvl="0" marL="0" indent="0">
              <a:spcBef>
                <a:spcPts val="3000"/>
              </a:spcBef>
              <a:buNone/>
            </a:pPr>
            <a:r>
              <a:rPr b="1"/>
              <a:t>Inhaltsverzeichnis</a:t>
            </a:r>
          </a:p>
          <a:p>
            <a:pPr lvl="0" marL="0" indent="0">
              <a:buNone/>
            </a:pPr>
            <a:r>
              <a:rPr/>
              <a:t>Was Euch jetzt erwartet</a:t>
            </a:r>
          </a:p>
          <a:p>
            <a:pPr lvl="0" marL="0" indent="0">
              <a:spcBef>
                <a:spcPts val="3000"/>
              </a:spcBef>
              <a:buNone/>
            </a:pPr>
            <a:r>
              <a:rPr b="1"/>
              <a:t>Projektübersicht - Daniel &amp; Christian</a:t>
            </a:r>
          </a:p>
          <a:p>
            <a:pPr lvl="1">
              <a:buNone/>
            </a:pPr>
            <a:r>
              <a:rPr/>
              <a:t>Zunächst schauen wir uns den Projektaublauf an. Was wurde wie umgesetzt? Das klären wir hier</a:t>
            </a:r>
          </a:p>
          <a:p>
            <a:pPr lvl="0" marL="0" indent="0">
              <a:spcBef>
                <a:spcPts val="3000"/>
              </a:spcBef>
              <a:buNone/>
            </a:pPr>
            <a:r>
              <a:rPr b="1"/>
              <a:t>Aus Sicht von Moodle - Christian</a:t>
            </a:r>
          </a:p>
          <a:p>
            <a:pPr lvl="1">
              <a:buNone/>
            </a:pPr>
            <a:r>
              <a:rPr/>
              <a:t>Hier blicken wir auf die Umsetzung in Moodle.</a:t>
            </a:r>
            <a:br/>
            <a:r>
              <a:rPr/>
              <a:t>a) Um was geht's?</a:t>
            </a:r>
            <a:br/>
            <a:r>
              <a:rPr/>
              <a:t>b) Große Herausforderungen</a:t>
            </a:r>
            <a:br/>
            <a:r>
              <a:rPr/>
              <a:t>c) Ergebnisse &amp; Ausblick</a:t>
            </a:r>
            <a:br/>
          </a:p>
          <a:p>
            <a:pPr lvl="0" marL="0" indent="0">
              <a:spcBef>
                <a:spcPts val="3000"/>
              </a:spcBef>
              <a:buNone/>
            </a:pPr>
            <a:r>
              <a:rPr b="1"/>
              <a:t>Aus Sicht von den SchülerInnen - Daniel</a:t>
            </a:r>
          </a:p>
          <a:p>
            <a:pPr lvl="1">
              <a:buNone/>
            </a:pPr>
            <a:r>
              <a:rPr/>
              <a:t>Und was machen nun die SchülerInnen?</a:t>
            </a:r>
            <a:br/>
            <a:r>
              <a:rPr/>
              <a:t>a) Um was geht's?</a:t>
            </a:r>
            <a:br/>
            <a:r>
              <a:rPr/>
              <a:t>b) Zusammenspiel von Hard- und Software</a:t>
            </a:r>
            <a:br/>
            <a:r>
              <a:rPr/>
              <a:t>c) Ergebnisse &amp; Ausblick</a:t>
            </a:r>
          </a:p>
          <a:p>
            <a:pPr lvl="0" marL="0" indent="0">
              <a:spcBef>
                <a:spcPts val="3000"/>
              </a:spcBef>
              <a:buNone/>
            </a:pPr>
            <a:r>
              <a:rPr b="1"/>
              <a:t>Projektübersicht</a:t>
            </a:r>
          </a:p>
          <a:p>
            <a:pPr lvl="0" marL="0" indent="0">
              <a:buNone/>
            </a:pPr>
          </a:p>
          <a:p>
            <a:pPr lvl="0" marL="0" indent="0">
              <a:spcBef>
                <a:spcPts val="3000"/>
              </a:spcBef>
              <a:buNone/>
            </a:pPr>
            <a:r>
              <a:rPr b="1"/>
              <a:t>Machbarkeit mit Moodle?</a:t>
            </a:r>
          </a:p>
          <a:p>
            <a:pPr lvl="0" marL="0" indent="0">
              <a:buNone/>
            </a:pPr>
          </a:p>
          <a:p>
            <a:pPr lvl="0" marL="0" indent="0">
              <a:spcBef>
                <a:spcPts val="3000"/>
              </a:spcBef>
              <a:buNone/>
            </a:pPr>
            <a:r>
              <a:rPr b="1"/>
              <a:t>Was kann Moodle! bzw. was kann es noch nicht?</a:t>
            </a:r>
          </a:p>
          <a:p>
            <a:pPr lvl="0" marL="0" indent="0">
              <a:buNone/>
            </a:pPr>
          </a:p>
          <a:p>
            <a:pPr lvl="0" marL="0" indent="0">
              <a:spcBef>
                <a:spcPts val="3000"/>
              </a:spcBef>
              <a:buNone/>
            </a:pPr>
            <a:r>
              <a:rPr b="1"/>
              <a:t>Ist es in Moodle möglich:</a:t>
            </a:r>
          </a:p>
          <a:p>
            <a:pPr lvl="0" marL="0" indent="0">
              <a:spcBef>
                <a:spcPts val="3000"/>
              </a:spcBef>
              <a:buNone/>
            </a:pPr>
            <a:r>
              <a:rPr b="1"/>
              <a:t>Eine Schnittstelle zwischen Hard- und Software zu ermöglichen</a:t>
            </a:r>
          </a:p>
          <a:p>
            <a:pPr lvl="1">
              <a:buNone/>
            </a:pPr>
            <a:r>
              <a:rPr/>
              <a:t>Dadurch hätte man lediglich eine Plattform für alles</a:t>
            </a:r>
          </a:p>
          <a:p>
            <a:pPr lvl="0" marL="0" indent="0">
              <a:spcBef>
                <a:spcPts val="3000"/>
              </a:spcBef>
              <a:buNone/>
            </a:pPr>
            <a:r>
              <a:rPr b="1"/>
              <a:t>Gesammelte Daten zur Anzeige zu bringen</a:t>
            </a:r>
          </a:p>
          <a:p>
            <a:pPr lvl="1">
              <a:buNone/>
            </a:pPr>
            <a:r>
              <a:rPr/>
              <a:t>Wieder eine Plattform für alles aber auch in schön</a:t>
            </a:r>
          </a:p>
          <a:p>
            <a:pPr lvl="0" marL="0" indent="0">
              <a:spcBef>
                <a:spcPts val="3000"/>
              </a:spcBef>
              <a:buNone/>
            </a:pPr>
            <a:r>
              <a:rPr b="1"/>
              <a:t>Programmierspiele zu integrieren</a:t>
            </a:r>
          </a:p>
          <a:p>
            <a:pPr lvl="1">
              <a:buNone/>
            </a:pPr>
            <a:r>
              <a:rPr/>
              <a:t>Um unsere lieben SuS zu motivieren und für uns Abwechslung zu schaffen</a:t>
            </a:r>
          </a:p>
          <a:p>
            <a:pPr lvl="0" marL="0" indent="0">
              <a:spcBef>
                <a:spcPts val="3000"/>
              </a:spcBef>
              <a:buNone/>
            </a:pPr>
            <a:r>
              <a:rPr b="1"/>
              <a:t>Herausforderungen</a:t>
            </a:r>
          </a:p>
          <a:p>
            <a:pPr lvl="0" marL="0" indent="0">
              <a:spcBef>
                <a:spcPts val="3000"/>
              </a:spcBef>
              <a:buNone/>
            </a:pPr>
            <a:r>
              <a:rPr b="1"/>
              <a:t>Modernes Protokoll</a:t>
            </a:r>
          </a:p>
          <a:p>
            <a:pPr lvl="1"/>
            <a:r>
              <a:rPr/>
              <a:t>TCP Socket? WebSocket? Alternativen?</a:t>
            </a:r>
          </a:p>
          <a:p>
            <a:pPr lvl="0" marL="0" indent="0">
              <a:spcBef>
                <a:spcPts val="3000"/>
              </a:spcBef>
              <a:buNone/>
            </a:pPr>
            <a:r>
              <a:rPr b="1"/>
              <a:t>Richtige Wahl der IDE</a:t>
            </a:r>
          </a:p>
          <a:p>
            <a:pPr lvl="1"/>
            <a:r>
              <a:rPr/>
              <a:t>Schlank, flexibel, Github, einfach</a:t>
            </a:r>
          </a:p>
          <a:p>
            <a:pPr lvl="0" marL="0" indent="0">
              <a:spcBef>
                <a:spcPts val="3000"/>
              </a:spcBef>
              <a:buNone/>
            </a:pPr>
            <a:r>
              <a:rPr b="1"/>
              <a:t>Performance</a:t>
            </a:r>
          </a:p>
          <a:p>
            <a:pPr lvl="1"/>
            <a:r>
              <a:rPr/>
              <a:t>Code soll effizient sein</a:t>
            </a:r>
          </a:p>
          <a:p>
            <a:pPr lvl="0" marL="0" indent="0">
              <a:spcBef>
                <a:spcPts val="3000"/>
              </a:spcBef>
              <a:buNone/>
            </a:pPr>
            <a:r>
              <a:rPr b="1"/>
              <a:t>10</a:t>
            </a:r>
            <a:r>
              <a:rPr b="1" baseline="30000"/>
              <a:t>+</a:t>
            </a:r>
            <a:r>
              <a:rPr b="1"/>
              <a:t> Mögliche Verbindungen</a:t>
            </a:r>
          </a:p>
          <a:p>
            <a:pPr lvl="1"/>
            <a:r>
              <a:rPr/>
              <a:t>Alle SchülerInnen sollen sich verbinden können</a:t>
            </a:r>
          </a:p>
          <a:p>
            <a:pPr lvl="0" marL="0" indent="0">
              <a:spcBef>
                <a:spcPts val="3000"/>
              </a:spcBef>
              <a:buNone/>
            </a:pPr>
            <a:r>
              <a:rPr b="1"/>
              <a:t>Richtige Programmiersprache</a:t>
            </a:r>
          </a:p>
          <a:p>
            <a:pPr lvl="1"/>
            <a:r>
              <a:rPr/>
              <a:t>Java unnötig kompliziert, Python wesentlich einfacher</a:t>
            </a:r>
          </a:p>
          <a:p>
            <a:pPr lvl="0" marL="0" indent="0">
              <a:spcBef>
                <a:spcPts val="3000"/>
              </a:spcBef>
              <a:buNone/>
            </a:pPr>
            <a:r>
              <a:rPr b="1"/>
              <a:t>0</a:t>
            </a:r>
            <a:r>
              <a:rPr b="1" baseline="30000"/>
              <a:t>%</a:t>
            </a:r>
            <a:r>
              <a:rPr b="1"/>
              <a:t> Erfahrung</a:t>
            </a:r>
          </a:p>
          <a:p>
            <a:pPr lvl="1"/>
            <a:r>
              <a:rPr/>
              <a:t>mit JavaScript + HTML und trotzdem geht's!</a:t>
            </a:r>
          </a:p>
          <a:p>
            <a:pPr lvl="0" marL="0" indent="0">
              <a:buNone/>
            </a:pPr>
          </a:p>
          <a:p>
            <a:pPr lvl="0" marL="0" indent="0">
              <a:spcBef>
                <a:spcPts val="3000"/>
              </a:spcBef>
              <a:buNone/>
            </a:pPr>
            <a:br/>
            <a:br/>
            <a:br/>
            <a:br/>
            <a:br/>
            <a:r>
              <a:rPr b="1"/>
              <a:t>Warum WebSocket Protokoll?</a:t>
            </a:r>
          </a:p>
          <a:p>
            <a:pPr lvl="0" marL="0" indent="0">
              <a:spcBef>
                <a:spcPts val="3000"/>
              </a:spcBef>
              <a:buNone/>
            </a:pPr>
            <a:r>
              <a:rPr b="1"/>
              <a:t>Prinzip des Websockets?</a:t>
            </a:r>
          </a:p>
          <a:p>
            <a:pPr lvl="0" marL="0" indent="0">
              <a:spcBef>
                <a:spcPts val="3000"/>
              </a:spcBef>
              <a:buNone/>
            </a:pPr>
            <a:r>
              <a:rPr b="1"/>
              <a:t>Schickt bspw. ein Client eine Nachricht an den Server, so sendet</a:t>
            </a:r>
            <a:br/>
            <a:r>
              <a:rPr b="1"/>
              <a:t>der Server an alle die Nachricht</a:t>
            </a:r>
          </a:p>
          <a:p>
            <a:pPr lvl="0" marL="0" indent="0">
              <a:spcBef>
                <a:spcPts val="3000"/>
              </a:spcBef>
              <a:buNone/>
            </a:pPr>
            <a:r>
              <a:rPr b="1"/>
              <a:t>Prinzip des Websockets?</a:t>
            </a:r>
          </a:p>
          <a:p>
            <a:pPr lvl="0" marL="0" indent="0">
              <a:spcBef>
                <a:spcPts val="3000"/>
              </a:spcBef>
              <a:buNone/>
            </a:pPr>
            <a:r>
              <a:rPr b="1"/>
              <a:t>Im Prinzip funktioniert ein Websocket wie eine Whatsapp-Broadcast</a:t>
            </a:r>
          </a:p>
          <a:p>
            <a:pPr lvl="0" marL="0" indent="0">
              <a:spcBef>
                <a:spcPts val="3000"/>
              </a:spcBef>
              <a:buNone/>
            </a:pPr>
            <a:r>
              <a:rPr b="1"/>
              <a:t>WebSocket</a:t>
            </a:r>
          </a:p>
          <a:p>
            <a:pPr lvl="0" marL="0" indent="0">
              <a:buNone/>
            </a:pPr>
            <a:r>
              <a:rPr/>
              <a:t>Die ganze Zeit höre ich Websocket, wie funktioniert das denn jetzt?</a:t>
            </a:r>
          </a:p>
          <a:p>
            <a:pPr lvl="0" marL="0" indent="0">
              <a:spcBef>
                <a:spcPts val="3000"/>
              </a:spcBef>
              <a:buNone/>
            </a:pPr>
            <a:r>
              <a:rPr b="1"/>
              <a:t>Websocket ist recht einfach einzurichten. Normalerweise muss man sich noch einen Server initialisieren, der sich mit Websocket- clients verbindet. Wir verwenden allerdings einen externen Server. Hier ein Auschnitt, wie sich ein HTML-Client verbinden muss.</a:t>
            </a:r>
          </a:p>
          <a:p>
            <a:pPr lvl="0" indent="0">
              <a:buNone/>
            </a:pPr>
            <a:r>
              <a:rPr>
                <a:latin typeface="Courier"/>
              </a:rPr>
              <a:t>wsUri = "wss://connect.websocket.in/...;
websocket = new WebSocket(wsUri);
function onMessage(evt)
{
   websocket.send(evt); 
}
                  </a:t>
            </a:r>
          </a:p>
          <a:p>
            <a:pPr lvl="0" marL="0" indent="0">
              <a:buNone/>
            </a:pPr>
            <a:r>
              <a:rPr/>
              <a:t>Beispiel HTML Quell-Code</a:t>
            </a:r>
          </a:p>
          <a:p>
            <a:pPr lvl="0" marL="0" indent="0">
              <a:spcBef>
                <a:spcPts val="3000"/>
              </a:spcBef>
              <a:buNone/>
            </a:pPr>
            <a:r>
              <a:rPr b="1"/>
              <a:t>Von der Idee zur Umsetzung</a:t>
            </a:r>
          </a:p>
          <a:p>
            <a:pPr lvl="0" marL="0" indent="0">
              <a:spcBef>
                <a:spcPts val="3000"/>
              </a:spcBef>
              <a:buNone/>
            </a:pPr>
            <a:r>
              <a:rPr b="1"/>
              <a:t>Konkret: Wir wollen Daten von SuS auslesen lassen. Diese Daten sollen an ein Websocket geschickt werden, der wiederum mit Moodle verbunden ist. Moodle zeigt die Daten dann an</a:t>
            </a:r>
          </a:p>
          <a:p>
            <a:pPr lvl="0" marL="0" indent="0">
              <a:spcBef>
                <a:spcPts val="3000"/>
              </a:spcBef>
              <a:buNone/>
            </a:pPr>
            <a:r>
              <a:rPr b="1"/>
              <a:t>Von der Idee zur Umsetzung</a:t>
            </a:r>
          </a:p>
          <a:p>
            <a:pPr lvl="0" marL="0" indent="0">
              <a:spcBef>
                <a:spcPts val="3000"/>
              </a:spcBef>
              <a:buNone/>
            </a:pPr>
            <a:r>
              <a:rPr b="1"/>
              <a:t>Meine Aufgabe: Simulation der Hardware, um zu testen, ob Moodle Daten empfangen kann und zur anzeigen bringen kann</a:t>
            </a:r>
          </a:p>
          <a:p>
            <a:pPr lvl="0" marL="0" indent="0">
              <a:spcBef>
                <a:spcPts val="3000"/>
              </a:spcBef>
              <a:buNone/>
            </a:pPr>
            <a:r>
              <a:rPr b="1"/>
              <a:t>Vorführung in Moodle- Live Demo</a:t>
            </a:r>
          </a:p>
          <a:p>
            <a:pPr lvl="0" marL="0" indent="0">
              <a:buNone/>
            </a:pPr>
            <a:r>
              <a:rPr/>
              <a:t>Zu finden in unsrem </a:t>
            </a:r>
            <a:r>
              <a:rPr>
                <a:hlinkClick r:id="rId3"/>
              </a:rPr>
              <a:t>Moodle-Kurs</a:t>
            </a:r>
            <a:r>
              <a:rPr/>
              <a:t>.</a:t>
            </a:r>
          </a:p>
          <a:p>
            <a:pPr lvl="1"/>
          </a:p>
          <a:p>
            <a:pPr lvl="1">
              <a:buNone/>
            </a:pPr>
            <a:r>
              <a:rPr/>
              <a:t>Wettkampf</a:t>
            </a:r>
          </a:p>
          <a:p>
            <a:pPr lvl="1"/>
          </a:p>
          <a:p>
            <a:pPr lvl="1">
              <a:buNone/>
            </a:pPr>
            <a:r>
              <a:rPr/>
              <a:t>Stille Post</a:t>
            </a:r>
          </a:p>
          <a:p>
            <a:pPr lvl="1"/>
          </a:p>
          <a:p>
            <a:pPr lvl="1">
              <a:buNone/>
            </a:pPr>
            <a:r>
              <a:rPr/>
              <a:t>Diagramme</a:t>
            </a:r>
          </a:p>
          <a:p>
            <a:pPr lvl="0" marL="0" indent="0">
              <a:spcBef>
                <a:spcPts val="3000"/>
              </a:spcBef>
              <a:buNone/>
            </a:pPr>
            <a:r>
              <a:rPr b="1"/>
              <a:t>Ergebnisse</a:t>
            </a:r>
          </a:p>
          <a:p>
            <a:pPr lvl="0" marL="0" indent="0">
              <a:spcBef>
                <a:spcPts val="3000"/>
              </a:spcBef>
              <a:buNone/>
            </a:pPr>
            <a:r>
              <a:rPr b="1"/>
              <a:t>01. Moodle kann es!</a:t>
            </a:r>
          </a:p>
          <a:p>
            <a:pPr lvl="1">
              <a:buNone/>
            </a:pPr>
            <a:r>
              <a:rPr/>
              <a:t>Ist ja klar. Moodle basiert ja auf einem HTML Code und JavaScript geht auch</a:t>
            </a:r>
          </a:p>
          <a:p>
            <a:pPr lvl="0" marL="0" indent="0">
              <a:spcBef>
                <a:spcPts val="3000"/>
              </a:spcBef>
              <a:buNone/>
            </a:pPr>
            <a:r>
              <a:rPr b="1"/>
              <a:t>02. Allerdings...</a:t>
            </a:r>
          </a:p>
          <a:p>
            <a:pPr lvl="1">
              <a:buNone/>
            </a:pPr>
            <a:r>
              <a:rPr/>
              <a:t>Bietet das neues Potential für solche Anwendungen.</a:t>
            </a:r>
          </a:p>
          <a:p>
            <a:pPr lvl="0" marL="0" indent="0">
              <a:spcBef>
                <a:spcPts val="3000"/>
              </a:spcBef>
              <a:buNone/>
            </a:pPr>
            <a:r>
              <a:rPr b="1"/>
              <a:t>03. Denn...</a:t>
            </a:r>
          </a:p>
          <a:p>
            <a:pPr lvl="1">
              <a:buNone/>
            </a:pPr>
            <a:r>
              <a:rPr/>
              <a:t>Wird solch eine Seite in Moodle geöffnet führt das JavaScript den Code indiviuell für jede Instanz neu aus.</a:t>
            </a:r>
          </a:p>
          <a:p>
            <a:pPr lvl="0" marL="0" indent="0">
              <a:spcBef>
                <a:spcPts val="3000"/>
              </a:spcBef>
              <a:buNone/>
            </a:pPr>
            <a:r>
              <a:rPr b="1"/>
              <a:t>04. Und das bringt mir genau was?</a:t>
            </a:r>
          </a:p>
          <a:p>
            <a:pPr lvl="1">
              <a:buNone/>
            </a:pPr>
            <a:r>
              <a:rPr/>
              <a:t>Jede Teilnehmer kann sich individuelle Websocket-Verbindungen öffnen und mit ihnen kommunizieren, ohne großen Aufwand! Mit jeder neu geöffneten Seite wird eine neue Verbindung aufgebaut.</a:t>
            </a:r>
          </a:p>
          <a:p>
            <a:pPr lvl="0" marL="0" indent="0">
              <a:spcBef>
                <a:spcPts val="3000"/>
              </a:spcBef>
              <a:buNone/>
            </a:pPr>
            <a:r>
              <a:rPr b="1"/>
              <a:t>Ausblick</a:t>
            </a:r>
          </a:p>
          <a:p>
            <a:pPr lvl="0" marL="0" indent="0">
              <a:spcBef>
                <a:spcPts val="3000"/>
              </a:spcBef>
              <a:buNone/>
            </a:pPr>
            <a:r>
              <a:rPr b="1"/>
              <a:t>Speicherung der Daten</a:t>
            </a:r>
          </a:p>
          <a:p>
            <a:pPr lvl="1">
              <a:buNone/>
            </a:pPr>
            <a:r>
              <a:rPr/>
              <a:t>Wenn man den Browser aktualisiert sind die Daten verloren. Das kann ein Nachteil sein. Besser wäre es, wenn die Daten gespeichert wären</a:t>
            </a:r>
          </a:p>
          <a:p>
            <a:pPr lvl="0" marL="0" indent="0">
              <a:spcBef>
                <a:spcPts val="3000"/>
              </a:spcBef>
              <a:buNone/>
            </a:pPr>
            <a:r>
              <a:rPr b="1"/>
              <a:t>Schönere Kurse erstellen</a:t>
            </a:r>
          </a:p>
          <a:p>
            <a:pPr lvl="1">
              <a:buNone/>
            </a:pPr>
            <a:r>
              <a:rPr/>
              <a:t>Mit diesem Modell könnte man sich anschaulichere Moodle Kurse erstellen</a:t>
            </a:r>
          </a:p>
          <a:p>
            <a:pPr lvl="0" marL="0" indent="0">
              <a:spcBef>
                <a:spcPts val="3000"/>
              </a:spcBef>
              <a:buNone/>
            </a:pPr>
            <a:r>
              <a:rPr b="1"/>
              <a:t>Der ultimative Moodle Kurs?</a:t>
            </a:r>
          </a:p>
          <a:p>
            <a:pPr lvl="1">
              <a:buNone/>
            </a:pPr>
            <a:r>
              <a:rPr/>
              <a:t>Etwas übertrieben. Aber man muss sich vorstellen, wass alles in Moodle mit den Websockets möglich wäre. In der elektrotechnik könnte man interaktive Kurse damit durchführen und die SuS könnten sich durch SoL weitereintwickeln!</a:t>
            </a:r>
          </a:p>
          <a:p>
            <a:pPr lvl="0" marL="0" indent="0">
              <a:spcBef>
                <a:spcPts val="3000"/>
              </a:spcBef>
              <a:buNone/>
            </a:pPr>
            <a:r>
              <a:rPr b="1"/>
              <a:t>Aber...</a:t>
            </a:r>
          </a:p>
          <a:p>
            <a:pPr lvl="1">
              <a:buNone/>
            </a:pPr>
            <a:r>
              <a:rPr/>
              <a:t>Das alles kann recht aufwendig sein... Dafür braucht man viel Zeit und ein komplettes didaktisches Konzept dahinter. ... man darf ja noch Träumen</a:t>
            </a:r>
          </a:p>
          <a:p>
            <a:pPr lvl="0" marL="0" indent="0">
              <a:spcBef>
                <a:spcPts val="3000"/>
              </a:spcBef>
              <a:buNone/>
            </a:pPr>
            <a:r>
              <a:rPr b="1"/>
              <a:t>Vielen Dank an Euch!</a:t>
            </a:r>
          </a:p>
          <a:p>
            <a:pPr lvl="0" marL="0" indent="0">
              <a:buNone/>
            </a:pPr>
            <a:r>
              <a:rPr/>
              <a:t>Bleibt im Kontakt!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WebSlides: Making HTML presentations easy</dc:title>
  <dc:creator/>
  <cp:keywords/>
  <dc:description>WebSlides is the easiest way to make HTML presentations, portfolios, and landings. Just essential features.</dc:description>
  <dcterms:created xsi:type="dcterms:W3CDTF">2020-03-22T21:37:30Z</dcterms:created>
  <dcterms:modified xsi:type="dcterms:W3CDTF">2020-03-22T21:37:30Z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obile-web-app-capable">
    <vt:lpwstr>yes</vt:lpwstr>
  </property>
  <property fmtid="{D5CDD505-2E9C-101B-9397-08002B2CF9AE}" pid="3" name="theme-color">
    <vt:lpwstr>#ffffff</vt:lpwstr>
  </property>
  <property fmtid="{D5CDD505-2E9C-101B-9397-08002B2CF9AE}" pid="4" name="viewport">
    <vt:lpwstr>width=device-width, initial-scale=1</vt:lpwstr>
  </property>
</Properties>
</file>