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2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44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821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219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790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10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071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403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352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451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404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713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21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80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452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838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782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1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5A74C-ED2F-4F93-BE2C-05994E8FD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865" b="786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2057FDA-A4EB-8B4C-AB37-8D3170F99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831570"/>
            <a:ext cx="12007596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b="1" dirty="0">
                <a:solidFill>
                  <a:srgbClr val="25486F"/>
                </a:solidFill>
              </a:rPr>
              <a:t>CONSTRUCTION ET EVALUATION D’UN RESEAU DE NEURONES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A46F71-0429-CC43-99D2-C5C5862BC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621" y="4174498"/>
            <a:ext cx="8915399" cy="1126283"/>
          </a:xfrm>
        </p:spPr>
        <p:txBody>
          <a:bodyPr>
            <a:normAutofit/>
          </a:bodyPr>
          <a:lstStyle/>
          <a:p>
            <a:r>
              <a:rPr lang="fr-FR" sz="2800" dirty="0"/>
              <a:t>LIEPO Brice-Kevin</a:t>
            </a:r>
          </a:p>
          <a:p>
            <a:r>
              <a:rPr lang="fr-FR" sz="2800" dirty="0"/>
              <a:t>ROA SERRANO Walter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404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9C2A-D375-8D42-AFF7-CDD309D2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77" y="306057"/>
            <a:ext cx="8911687" cy="128089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9332556-4B6C-D34F-9F7C-7ACAF28ED488}"/>
              </a:ext>
            </a:extLst>
          </p:cNvPr>
          <p:cNvSpPr txBox="1">
            <a:spLocks/>
          </p:cNvSpPr>
          <p:nvPr/>
        </p:nvSpPr>
        <p:spPr>
          <a:xfrm>
            <a:off x="1890560" y="30605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8310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Macintosh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Brin</vt:lpstr>
      <vt:lpstr>CONSTRUCTION ET EVALUATION D’UN RESEAU DE NEURONES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l’apprentissage profond </dc:title>
  <dc:creator>walter ROA SERRANO</dc:creator>
  <cp:lastModifiedBy>walter ROA SERRANO</cp:lastModifiedBy>
  <cp:revision>2</cp:revision>
  <dcterms:created xsi:type="dcterms:W3CDTF">2020-01-14T11:09:58Z</dcterms:created>
  <dcterms:modified xsi:type="dcterms:W3CDTF">2020-01-14T12:43:06Z</dcterms:modified>
</cp:coreProperties>
</file>