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971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7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96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4576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186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945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38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98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1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2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39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48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0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3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19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231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71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057FDA-A4EB-8B4C-AB37-8D3170F99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91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fr-FR" sz="3600" dirty="0"/>
              <a:t>Introduction à l’apprentissage profond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A46F71-0429-CC43-99D2-C5C5862BC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789" y="4334933"/>
            <a:ext cx="3382831" cy="1185333"/>
          </a:xfrm>
        </p:spPr>
        <p:txBody>
          <a:bodyPr>
            <a:normAutofit/>
          </a:bodyPr>
          <a:lstStyle/>
          <a:p>
            <a:pPr algn="l"/>
            <a:r>
              <a:rPr lang="fr-FR" dirty="0">
                <a:solidFill>
                  <a:srgbClr val="58ACBF"/>
                </a:solidFill>
              </a:rPr>
              <a:t>LIEPO Brice-Kevin</a:t>
            </a:r>
          </a:p>
          <a:p>
            <a:pPr algn="l"/>
            <a:r>
              <a:rPr lang="fr-FR" dirty="0">
                <a:solidFill>
                  <a:srgbClr val="58ACBF"/>
                </a:solidFill>
              </a:rPr>
              <a:t>ROA SERRANO Walter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25A74C-ED2F-4F93-BE2C-05994E8FD7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17" r="13316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47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3341"/>
      </a:dk2>
      <a:lt2>
        <a:srgbClr val="E2E8E3"/>
      </a:lt2>
      <a:accent1>
        <a:srgbClr val="C749B3"/>
      </a:accent1>
      <a:accent2>
        <a:srgbClr val="9537B5"/>
      </a:accent2>
      <a:accent3>
        <a:srgbClr val="7249C7"/>
      </a:accent3>
      <a:accent4>
        <a:srgbClr val="4953BC"/>
      </a:accent4>
      <a:accent5>
        <a:srgbClr val="4989C7"/>
      </a:accent5>
      <a:accent6>
        <a:srgbClr val="37ABB5"/>
      </a:accent6>
      <a:hlink>
        <a:srgbClr val="537AC5"/>
      </a:hlink>
      <a:folHlink>
        <a:srgbClr val="7F7F7F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Dubai</vt:lpstr>
      <vt:lpstr>Georgia Pro</vt:lpstr>
      <vt:lpstr>Wingdings 2</vt:lpstr>
      <vt:lpstr>SlateVTI</vt:lpstr>
      <vt:lpstr>Introduction à l’apprentissage profond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à l’apprentissage profond </dc:title>
  <dc:creator>walter ROA SERRANO</dc:creator>
  <cp:lastModifiedBy>walter ROA SERRANO</cp:lastModifiedBy>
  <cp:revision>1</cp:revision>
  <dcterms:created xsi:type="dcterms:W3CDTF">2020-01-09T17:33:24Z</dcterms:created>
  <dcterms:modified xsi:type="dcterms:W3CDTF">2020-01-09T17:34:21Z</dcterms:modified>
</cp:coreProperties>
</file>