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80C6B-3C3E-4CFE-9C8A-330B7203615D}" v="4" dt="2021-03-12T12:15:1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2B8C-7DA0-4FEE-BB96-33A351D6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3FE17-57E8-402C-AA53-1F025E61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0A32-C0EA-49D3-84B6-5B378C84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12EBF-5C8E-4C98-B21E-B2568798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967A2-8528-4272-995E-8D078A3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17033-5E31-4636-842F-B450EB01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1B2CD2-E496-460F-8A48-8E01B902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E6BDE-79CB-43EC-8133-B6B5827C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ACFCB-D62C-4178-8081-4ED9EB3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C23C7-305C-4CF2-9E0E-8571D31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E667B-3D31-41FF-B93D-D8BE1E36C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5D42C-E5B5-4376-87E0-845A5160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1A1FE-BE76-48CB-BA66-2053AC8A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8B455-3AF8-401E-846C-07FE76FD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06F58-CDB5-4574-A27B-6F4825E4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7624E-062E-4084-90CC-E5BE0752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33F47-1761-4A6F-A199-1E8EF0AB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941EC-5B17-4940-90E2-1B69D2F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3E24E-A228-419D-A883-470D234B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D2309-C722-4605-B090-2752209C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4568-EA9B-4C5C-BF29-E1EE487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04343-1388-4F09-83CC-9576AB53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3BE89-9970-4800-999C-324D3AD4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4FD8E-90EE-41AB-B487-8FE78110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A8A65-9B7D-48B2-B9A1-32F3E1DB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EAE7F-B559-44B8-80C7-D6A32A6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E3FDB-2ACE-4701-A243-4ADB54AF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73A654-30BD-414F-9D49-35712B6F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260242-54A2-4C1E-B158-7266BFC1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3355F-677E-4EB9-B190-1A6B3435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1CAF1-462E-4461-85C0-F16DE87A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0207-B40D-4512-A8FD-CC2CD9DB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529BE-0EDF-4714-BE18-F3A7E192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CF271B-4E29-4569-BA70-C5F1B33D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E0D5D9-3EBB-4328-B283-1CAD09F7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49772-964D-437C-BF0E-AA78660F2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4FFDBD-64B2-4586-8ECD-45A8933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033746-30BE-4395-85A8-F7292311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3847DF-86E5-45CA-9EE1-76D8584D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8CCA-6C4C-4FE9-A511-E38C3CF4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57F042-98D6-403A-AC24-DF47F8E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3C3F8E-B6AB-4B6F-BB38-B7EAD286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B7012C-ED69-444F-AA56-D274DA88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2089E4-A289-4456-9899-73F7BBC5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77C9D8-27DD-4BBA-A2C4-5A6F151D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998C1-D4B0-4EFE-9042-C3D2C07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4D08-B9E6-4799-B878-E9973B22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B8F69-6717-4501-B605-8A4B4186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A4E189-6DAF-41BC-AFBE-9C6F287D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FE0FE6-98EE-4BA8-B82B-D5CB3F3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5D8852-BBD5-45C3-A018-99BA5E9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5FA34-1EAB-47D3-B2D3-B4D2978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921F4-71CC-4CB9-B53C-9C9577ED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344E48-A28D-4D18-B08E-311F1159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A12398-6FA9-447C-AE5E-E5C46B74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025D78-F085-4538-B28C-9CA686D8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46BB3-6EB6-47AB-9A27-2CA40008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43D520-EE1A-417D-B390-9D7DE188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C58647-F63B-483F-9FF1-562FD402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A7CC1-E01B-4EDA-8BB0-94562D13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615B-C1ED-4201-8037-0159FE30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92C4-BBFA-4198-B00D-9CE0B67A9AA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C6740-E0FD-406A-BE5C-939220A96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7364C-5BF5-4339-80F7-FF0AFDBE8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3111-883D-4060-89FD-93B61A85E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4EFB93-217D-470D-ADD6-E4FFC1C7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27" y="2328169"/>
            <a:ext cx="1866593" cy="18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A557892-1196-4BB7-BD6D-CB0437A1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38" y="2598192"/>
            <a:ext cx="1769806" cy="17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797C1A-363A-4D21-8CC0-4BD5EE1499D6}"/>
              </a:ext>
            </a:extLst>
          </p:cNvPr>
          <p:cNvSpPr txBox="1"/>
          <p:nvPr/>
        </p:nvSpPr>
        <p:spPr>
          <a:xfrm>
            <a:off x="9497961" y="1712349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 port 9021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94D837D-F780-4EE2-8F6D-DBCD44A0BB69}"/>
              </a:ext>
            </a:extLst>
          </p:cNvPr>
          <p:cNvCxnSpPr>
            <a:cxnSpLocks/>
          </p:cNvCxnSpPr>
          <p:nvPr/>
        </p:nvCxnSpPr>
        <p:spPr>
          <a:xfrm>
            <a:off x="4202617" y="2833965"/>
            <a:ext cx="342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0E5029-70BC-4924-B132-FF0D0677CAD5}"/>
              </a:ext>
            </a:extLst>
          </p:cNvPr>
          <p:cNvSpPr txBox="1"/>
          <p:nvPr/>
        </p:nvSpPr>
        <p:spPr>
          <a:xfrm>
            <a:off x="4130342" y="2860399"/>
            <a:ext cx="359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Open a connection into port 9021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351EC2-A14C-4EB0-8DE5-69D610D23A5C}"/>
              </a:ext>
            </a:extLst>
          </p:cNvPr>
          <p:cNvSpPr txBox="1"/>
          <p:nvPr/>
        </p:nvSpPr>
        <p:spPr>
          <a:xfrm>
            <a:off x="279456" y="974444"/>
            <a:ext cx="43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Import server (public key - </a:t>
            </a:r>
            <a:r>
              <a:rPr lang="en-US" dirty="0" err="1"/>
              <a:t>gpg</a:t>
            </a:r>
            <a:r>
              <a:rPr lang="en-US" dirty="0"/>
              <a:t>)</a:t>
            </a:r>
          </a:p>
          <a:p>
            <a:r>
              <a:rPr lang="en-US" dirty="0"/>
              <a:t>4) Import client (public key and private - </a:t>
            </a:r>
            <a:r>
              <a:rPr lang="en-US" dirty="0" err="1"/>
              <a:t>gpg</a:t>
            </a:r>
            <a:r>
              <a:rPr lang="en-US" dirty="0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341368-5F1D-48E4-A217-53202F213F50}"/>
              </a:ext>
            </a:extLst>
          </p:cNvPr>
          <p:cNvSpPr txBox="1"/>
          <p:nvPr/>
        </p:nvSpPr>
        <p:spPr>
          <a:xfrm>
            <a:off x="7898949" y="582269"/>
            <a:ext cx="399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Import the server keys (public key and private - </a:t>
            </a:r>
            <a:r>
              <a:rPr lang="en-US" dirty="0" err="1"/>
              <a:t>gpg</a:t>
            </a:r>
            <a:r>
              <a:rPr lang="en-US" dirty="0"/>
              <a:t>)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Import the client (public key - </a:t>
            </a:r>
            <a:r>
              <a:rPr lang="en-US" dirty="0" err="1"/>
              <a:t>gpg</a:t>
            </a:r>
            <a:r>
              <a:rPr lang="en-US" dirty="0"/>
              <a:t>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82C9785-E37B-4ED4-97F8-ECB8BD93399B}"/>
              </a:ext>
            </a:extLst>
          </p:cNvPr>
          <p:cNvCxnSpPr>
            <a:cxnSpLocks/>
          </p:cNvCxnSpPr>
          <p:nvPr/>
        </p:nvCxnSpPr>
        <p:spPr>
          <a:xfrm>
            <a:off x="4218474" y="3602185"/>
            <a:ext cx="3421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CF3BA4-3CD2-4958-A9A0-CB1B18E52CD9}"/>
              </a:ext>
            </a:extLst>
          </p:cNvPr>
          <p:cNvSpPr txBox="1"/>
          <p:nvPr/>
        </p:nvSpPr>
        <p:spPr>
          <a:xfrm>
            <a:off x="4130342" y="3721667"/>
            <a:ext cx="35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Send a signed message to server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546304-89E0-412D-8CD0-0C72D40C10BA}"/>
              </a:ext>
            </a:extLst>
          </p:cNvPr>
          <p:cNvSpPr txBox="1"/>
          <p:nvPr/>
        </p:nvSpPr>
        <p:spPr>
          <a:xfrm>
            <a:off x="4218474" y="4588324"/>
            <a:ext cx="35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7) Check the signature and if it is ok, send a cyphered message using asymmetric cypher to the client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0012610-249A-48A1-922A-5C525FE32EAE}"/>
              </a:ext>
            </a:extLst>
          </p:cNvPr>
          <p:cNvCxnSpPr>
            <a:cxnSpLocks/>
          </p:cNvCxnSpPr>
          <p:nvPr/>
        </p:nvCxnSpPr>
        <p:spPr>
          <a:xfrm flipH="1">
            <a:off x="4130342" y="4489436"/>
            <a:ext cx="35975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D792C8-0624-40B2-A7E7-4EFF93D2D385}"/>
              </a:ext>
            </a:extLst>
          </p:cNvPr>
          <p:cNvSpPr txBox="1"/>
          <p:nvPr/>
        </p:nvSpPr>
        <p:spPr>
          <a:xfrm>
            <a:off x="279456" y="4586614"/>
            <a:ext cx="337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Decipher the message and print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3734702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</dc:creator>
  <cp:lastModifiedBy>ALEXANDRE</cp:lastModifiedBy>
  <cp:revision>2</cp:revision>
  <dcterms:created xsi:type="dcterms:W3CDTF">2021-03-12T11:47:32Z</dcterms:created>
  <dcterms:modified xsi:type="dcterms:W3CDTF">2021-03-12T12:15:40Z</dcterms:modified>
</cp:coreProperties>
</file>