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92" r:id="rId2"/>
    <p:sldId id="743" r:id="rId3"/>
    <p:sldId id="716" r:id="rId4"/>
    <p:sldId id="744" r:id="rId5"/>
    <p:sldId id="745" r:id="rId6"/>
    <p:sldId id="746" r:id="rId7"/>
    <p:sldId id="747" r:id="rId8"/>
    <p:sldId id="781" r:id="rId9"/>
    <p:sldId id="782" r:id="rId10"/>
    <p:sldId id="748" r:id="rId11"/>
    <p:sldId id="770" r:id="rId12"/>
    <p:sldId id="773" r:id="rId13"/>
    <p:sldId id="757" r:id="rId14"/>
    <p:sldId id="772" r:id="rId15"/>
    <p:sldId id="759" r:id="rId16"/>
    <p:sldId id="760" r:id="rId17"/>
    <p:sldId id="761" r:id="rId18"/>
    <p:sldId id="762" r:id="rId19"/>
    <p:sldId id="763" r:id="rId20"/>
    <p:sldId id="764" r:id="rId21"/>
    <p:sldId id="765" r:id="rId22"/>
    <p:sldId id="766" r:id="rId23"/>
    <p:sldId id="767" r:id="rId24"/>
    <p:sldId id="768" r:id="rId25"/>
    <p:sldId id="769" r:id="rId26"/>
    <p:sldId id="774" r:id="rId27"/>
    <p:sldId id="771" r:id="rId28"/>
    <p:sldId id="749" r:id="rId29"/>
    <p:sldId id="750" r:id="rId30"/>
    <p:sldId id="752" r:id="rId31"/>
    <p:sldId id="776" r:id="rId32"/>
    <p:sldId id="777" r:id="rId33"/>
    <p:sldId id="778" r:id="rId34"/>
    <p:sldId id="779" r:id="rId35"/>
    <p:sldId id="780" r:id="rId36"/>
    <p:sldId id="751" r:id="rId37"/>
    <p:sldId id="713" r:id="rId38"/>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3"/>
    <p:restoredTop sz="94694"/>
  </p:normalViewPr>
  <p:slideViewPr>
    <p:cSldViewPr snapToGrid="0" snapToObjects="1">
      <p:cViewPr varScale="1">
        <p:scale>
          <a:sx n="75" d="100"/>
          <a:sy n="75" d="100"/>
        </p:scale>
        <p:origin x="946"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userId="734048d45b8f99b5" providerId="LiveId" clId="{6EE6F1D2-2C7C-4F7C-9BF4-32042E95C132}"/>
    <pc:docChg chg="undo custSel modSld">
      <pc:chgData name="ALEXANDRE" userId="734048d45b8f99b5" providerId="LiveId" clId="{6EE6F1D2-2C7C-4F7C-9BF4-32042E95C132}" dt="2022-05-26T22:42:13.353" v="1" actId="20577"/>
      <pc:docMkLst>
        <pc:docMk/>
      </pc:docMkLst>
      <pc:sldChg chg="modSp mod">
        <pc:chgData name="ALEXANDRE" userId="734048d45b8f99b5" providerId="LiveId" clId="{6EE6F1D2-2C7C-4F7C-9BF4-32042E95C132}" dt="2022-05-26T22:42:13.353" v="1" actId="20577"/>
        <pc:sldMkLst>
          <pc:docMk/>
          <pc:sldMk cId="3671338273" sldId="767"/>
        </pc:sldMkLst>
        <pc:spChg chg="mod">
          <ac:chgData name="ALEXANDRE" userId="734048d45b8f99b5" providerId="LiveId" clId="{6EE6F1D2-2C7C-4F7C-9BF4-32042E95C132}" dt="2022-05-26T22:42:13.353" v="1" actId="20577"/>
          <ac:spMkLst>
            <pc:docMk/>
            <pc:sldMk cId="3671338273" sldId="767"/>
            <ac:spMk id="2" creationId="{10082F9C-D14C-4D0E-909E-B217BE6C2514}"/>
          </ac:spMkLst>
        </pc:spChg>
      </pc:sldChg>
    </pc:docChg>
  </pc:docChgLst>
  <pc:docChgLst>
    <pc:chgData name="ALEXANDRE" userId="734048d45b8f99b5" providerId="LiveId" clId="{7C37717C-4FD7-4988-95F6-FDED244EA5B2}"/>
    <pc:docChg chg="undo custSel addSld delSld modSld sldOrd">
      <pc:chgData name="ALEXANDRE" userId="734048d45b8f99b5" providerId="LiveId" clId="{7C37717C-4FD7-4988-95F6-FDED244EA5B2}" dt="2021-04-06T17:47:01.991" v="2299" actId="14100"/>
      <pc:docMkLst>
        <pc:docMk/>
      </pc:docMkLst>
      <pc:sldChg chg="del">
        <pc:chgData name="ALEXANDRE" userId="734048d45b8f99b5" providerId="LiveId" clId="{7C37717C-4FD7-4988-95F6-FDED244EA5B2}" dt="2021-04-06T00:20:36.929" v="18" actId="47"/>
        <pc:sldMkLst>
          <pc:docMk/>
          <pc:sldMk cId="0" sldId="263"/>
        </pc:sldMkLst>
      </pc:sldChg>
      <pc:sldChg chg="del">
        <pc:chgData name="ALEXANDRE" userId="734048d45b8f99b5" providerId="LiveId" clId="{7C37717C-4FD7-4988-95F6-FDED244EA5B2}" dt="2021-04-06T00:20:36.929" v="18" actId="47"/>
        <pc:sldMkLst>
          <pc:docMk/>
          <pc:sldMk cId="0" sldId="274"/>
        </pc:sldMkLst>
      </pc:sldChg>
      <pc:sldChg chg="del">
        <pc:chgData name="ALEXANDRE" userId="734048d45b8f99b5" providerId="LiveId" clId="{7C37717C-4FD7-4988-95F6-FDED244EA5B2}" dt="2021-04-06T00:20:36.929" v="18" actId="47"/>
        <pc:sldMkLst>
          <pc:docMk/>
          <pc:sldMk cId="0" sldId="275"/>
        </pc:sldMkLst>
      </pc:sldChg>
      <pc:sldChg chg="del">
        <pc:chgData name="ALEXANDRE" userId="734048d45b8f99b5" providerId="LiveId" clId="{7C37717C-4FD7-4988-95F6-FDED244EA5B2}" dt="2021-04-06T00:20:36.929" v="18" actId="47"/>
        <pc:sldMkLst>
          <pc:docMk/>
          <pc:sldMk cId="0" sldId="276"/>
        </pc:sldMkLst>
      </pc:sldChg>
      <pc:sldChg chg="del">
        <pc:chgData name="ALEXANDRE" userId="734048d45b8f99b5" providerId="LiveId" clId="{7C37717C-4FD7-4988-95F6-FDED244EA5B2}" dt="2021-04-06T00:20:31.191" v="17" actId="47"/>
        <pc:sldMkLst>
          <pc:docMk/>
          <pc:sldMk cId="3644663675" sldId="715"/>
        </pc:sldMkLst>
      </pc:sldChg>
      <pc:sldChg chg="addSp modSp mod">
        <pc:chgData name="ALEXANDRE" userId="734048d45b8f99b5" providerId="LiveId" clId="{7C37717C-4FD7-4988-95F6-FDED244EA5B2}" dt="2021-04-06T11:03:39.455" v="1178" actId="20577"/>
        <pc:sldMkLst>
          <pc:docMk/>
          <pc:sldMk cId="859837025" sldId="716"/>
        </pc:sldMkLst>
        <pc:spChg chg="mod">
          <ac:chgData name="ALEXANDRE" userId="734048d45b8f99b5" providerId="LiveId" clId="{7C37717C-4FD7-4988-95F6-FDED244EA5B2}" dt="2021-04-06T00:21:45.386" v="38" actId="1076"/>
          <ac:spMkLst>
            <pc:docMk/>
            <pc:sldMk cId="859837025" sldId="716"/>
            <ac:spMk id="2" creationId="{10082F9C-D14C-4D0E-909E-B217BE6C2514}"/>
          </ac:spMkLst>
        </pc:spChg>
        <pc:spChg chg="mod">
          <ac:chgData name="ALEXANDRE" userId="734048d45b8f99b5" providerId="LiveId" clId="{7C37717C-4FD7-4988-95F6-FDED244EA5B2}" dt="2021-04-06T11:03:39.455" v="1178" actId="20577"/>
          <ac:spMkLst>
            <pc:docMk/>
            <pc:sldMk cId="859837025" sldId="716"/>
            <ac:spMk id="3" creationId="{2D4C1F5B-1C4B-4A3E-9A52-78E44BEB9DCB}"/>
          </ac:spMkLst>
        </pc:spChg>
        <pc:picChg chg="add mod">
          <ac:chgData name="ALEXANDRE" userId="734048d45b8f99b5" providerId="LiveId" clId="{7C37717C-4FD7-4988-95F6-FDED244EA5B2}" dt="2021-04-06T00:22:09.614" v="42" actId="1076"/>
          <ac:picMkLst>
            <pc:docMk/>
            <pc:sldMk cId="859837025" sldId="716"/>
            <ac:picMk id="1026" creationId="{B1D28C20-74CF-4386-B51F-E7E978B0C675}"/>
          </ac:picMkLst>
        </pc:picChg>
      </pc:sldChg>
      <pc:sldChg chg="del">
        <pc:chgData name="ALEXANDRE" userId="734048d45b8f99b5" providerId="LiveId" clId="{7C37717C-4FD7-4988-95F6-FDED244EA5B2}" dt="2021-04-06T00:20:36.929" v="18" actId="47"/>
        <pc:sldMkLst>
          <pc:docMk/>
          <pc:sldMk cId="2087818354" sldId="717"/>
        </pc:sldMkLst>
      </pc:sldChg>
      <pc:sldChg chg="del">
        <pc:chgData name="ALEXANDRE" userId="734048d45b8f99b5" providerId="LiveId" clId="{7C37717C-4FD7-4988-95F6-FDED244EA5B2}" dt="2021-04-06T00:20:36.929" v="18" actId="47"/>
        <pc:sldMkLst>
          <pc:docMk/>
          <pc:sldMk cId="2126178440" sldId="718"/>
        </pc:sldMkLst>
      </pc:sldChg>
      <pc:sldChg chg="del">
        <pc:chgData name="ALEXANDRE" userId="734048d45b8f99b5" providerId="LiveId" clId="{7C37717C-4FD7-4988-95F6-FDED244EA5B2}" dt="2021-04-06T00:20:36.929" v="18" actId="47"/>
        <pc:sldMkLst>
          <pc:docMk/>
          <pc:sldMk cId="427138349" sldId="719"/>
        </pc:sldMkLst>
      </pc:sldChg>
      <pc:sldChg chg="del">
        <pc:chgData name="ALEXANDRE" userId="734048d45b8f99b5" providerId="LiveId" clId="{7C37717C-4FD7-4988-95F6-FDED244EA5B2}" dt="2021-04-06T00:20:36.929" v="18" actId="47"/>
        <pc:sldMkLst>
          <pc:docMk/>
          <pc:sldMk cId="381897879" sldId="720"/>
        </pc:sldMkLst>
      </pc:sldChg>
      <pc:sldChg chg="del">
        <pc:chgData name="ALEXANDRE" userId="734048d45b8f99b5" providerId="LiveId" clId="{7C37717C-4FD7-4988-95F6-FDED244EA5B2}" dt="2021-04-06T00:20:36.929" v="18" actId="47"/>
        <pc:sldMkLst>
          <pc:docMk/>
          <pc:sldMk cId="1825109922" sldId="721"/>
        </pc:sldMkLst>
      </pc:sldChg>
      <pc:sldChg chg="del">
        <pc:chgData name="ALEXANDRE" userId="734048d45b8f99b5" providerId="LiveId" clId="{7C37717C-4FD7-4988-95F6-FDED244EA5B2}" dt="2021-04-06T00:20:36.929" v="18" actId="47"/>
        <pc:sldMkLst>
          <pc:docMk/>
          <pc:sldMk cId="835446947" sldId="722"/>
        </pc:sldMkLst>
      </pc:sldChg>
      <pc:sldChg chg="del">
        <pc:chgData name="ALEXANDRE" userId="734048d45b8f99b5" providerId="LiveId" clId="{7C37717C-4FD7-4988-95F6-FDED244EA5B2}" dt="2021-04-06T00:20:36.929" v="18" actId="47"/>
        <pc:sldMkLst>
          <pc:docMk/>
          <pc:sldMk cId="1216764747" sldId="725"/>
        </pc:sldMkLst>
      </pc:sldChg>
      <pc:sldChg chg="del">
        <pc:chgData name="ALEXANDRE" userId="734048d45b8f99b5" providerId="LiveId" clId="{7C37717C-4FD7-4988-95F6-FDED244EA5B2}" dt="2021-04-06T00:20:36.929" v="18" actId="47"/>
        <pc:sldMkLst>
          <pc:docMk/>
          <pc:sldMk cId="1046976415" sldId="726"/>
        </pc:sldMkLst>
      </pc:sldChg>
      <pc:sldChg chg="del">
        <pc:chgData name="ALEXANDRE" userId="734048d45b8f99b5" providerId="LiveId" clId="{7C37717C-4FD7-4988-95F6-FDED244EA5B2}" dt="2021-04-06T00:20:36.929" v="18" actId="47"/>
        <pc:sldMkLst>
          <pc:docMk/>
          <pc:sldMk cId="504176728" sldId="727"/>
        </pc:sldMkLst>
      </pc:sldChg>
      <pc:sldChg chg="del">
        <pc:chgData name="ALEXANDRE" userId="734048d45b8f99b5" providerId="LiveId" clId="{7C37717C-4FD7-4988-95F6-FDED244EA5B2}" dt="2021-04-06T00:20:36.929" v="18" actId="47"/>
        <pc:sldMkLst>
          <pc:docMk/>
          <pc:sldMk cId="2963094558" sldId="728"/>
        </pc:sldMkLst>
      </pc:sldChg>
      <pc:sldChg chg="del">
        <pc:chgData name="ALEXANDRE" userId="734048d45b8f99b5" providerId="LiveId" clId="{7C37717C-4FD7-4988-95F6-FDED244EA5B2}" dt="2021-04-06T00:20:36.929" v="18" actId="47"/>
        <pc:sldMkLst>
          <pc:docMk/>
          <pc:sldMk cId="1640664085" sldId="729"/>
        </pc:sldMkLst>
      </pc:sldChg>
      <pc:sldChg chg="del">
        <pc:chgData name="ALEXANDRE" userId="734048d45b8f99b5" providerId="LiveId" clId="{7C37717C-4FD7-4988-95F6-FDED244EA5B2}" dt="2021-04-06T00:20:36.929" v="18" actId="47"/>
        <pc:sldMkLst>
          <pc:docMk/>
          <pc:sldMk cId="2328098944" sldId="730"/>
        </pc:sldMkLst>
      </pc:sldChg>
      <pc:sldChg chg="del">
        <pc:chgData name="ALEXANDRE" userId="734048d45b8f99b5" providerId="LiveId" clId="{7C37717C-4FD7-4988-95F6-FDED244EA5B2}" dt="2021-04-06T00:20:36.929" v="18" actId="47"/>
        <pc:sldMkLst>
          <pc:docMk/>
          <pc:sldMk cId="63921774" sldId="731"/>
        </pc:sldMkLst>
      </pc:sldChg>
      <pc:sldChg chg="del">
        <pc:chgData name="ALEXANDRE" userId="734048d45b8f99b5" providerId="LiveId" clId="{7C37717C-4FD7-4988-95F6-FDED244EA5B2}" dt="2021-04-06T00:20:36.929" v="18" actId="47"/>
        <pc:sldMkLst>
          <pc:docMk/>
          <pc:sldMk cId="4046822958" sldId="732"/>
        </pc:sldMkLst>
      </pc:sldChg>
      <pc:sldChg chg="del">
        <pc:chgData name="ALEXANDRE" userId="734048d45b8f99b5" providerId="LiveId" clId="{7C37717C-4FD7-4988-95F6-FDED244EA5B2}" dt="2021-04-06T00:20:36.929" v="18" actId="47"/>
        <pc:sldMkLst>
          <pc:docMk/>
          <pc:sldMk cId="52256502" sldId="733"/>
        </pc:sldMkLst>
      </pc:sldChg>
      <pc:sldChg chg="del">
        <pc:chgData name="ALEXANDRE" userId="734048d45b8f99b5" providerId="LiveId" clId="{7C37717C-4FD7-4988-95F6-FDED244EA5B2}" dt="2021-04-06T00:20:36.929" v="18" actId="47"/>
        <pc:sldMkLst>
          <pc:docMk/>
          <pc:sldMk cId="3611961767" sldId="737"/>
        </pc:sldMkLst>
      </pc:sldChg>
      <pc:sldChg chg="del">
        <pc:chgData name="ALEXANDRE" userId="734048d45b8f99b5" providerId="LiveId" clId="{7C37717C-4FD7-4988-95F6-FDED244EA5B2}" dt="2021-04-06T00:20:36.929" v="18" actId="47"/>
        <pc:sldMkLst>
          <pc:docMk/>
          <pc:sldMk cId="1485739715" sldId="738"/>
        </pc:sldMkLst>
      </pc:sldChg>
      <pc:sldChg chg="del">
        <pc:chgData name="ALEXANDRE" userId="734048d45b8f99b5" providerId="LiveId" clId="{7C37717C-4FD7-4988-95F6-FDED244EA5B2}" dt="2021-04-06T00:20:36.929" v="18" actId="47"/>
        <pc:sldMkLst>
          <pc:docMk/>
          <pc:sldMk cId="674143089" sldId="739"/>
        </pc:sldMkLst>
      </pc:sldChg>
      <pc:sldChg chg="del">
        <pc:chgData name="ALEXANDRE" userId="734048d45b8f99b5" providerId="LiveId" clId="{7C37717C-4FD7-4988-95F6-FDED244EA5B2}" dt="2021-04-06T00:20:36.929" v="18" actId="47"/>
        <pc:sldMkLst>
          <pc:docMk/>
          <pc:sldMk cId="2441314478" sldId="740"/>
        </pc:sldMkLst>
      </pc:sldChg>
      <pc:sldChg chg="del">
        <pc:chgData name="ALEXANDRE" userId="734048d45b8f99b5" providerId="LiveId" clId="{7C37717C-4FD7-4988-95F6-FDED244EA5B2}" dt="2021-04-06T00:20:36.929" v="18" actId="47"/>
        <pc:sldMkLst>
          <pc:docMk/>
          <pc:sldMk cId="4017455696" sldId="742"/>
        </pc:sldMkLst>
      </pc:sldChg>
      <pc:sldChg chg="modSp mod">
        <pc:chgData name="ALEXANDRE" userId="734048d45b8f99b5" providerId="LiveId" clId="{7C37717C-4FD7-4988-95F6-FDED244EA5B2}" dt="2021-04-06T00:20:26.348" v="16" actId="20577"/>
        <pc:sldMkLst>
          <pc:docMk/>
          <pc:sldMk cId="1028661493" sldId="743"/>
        </pc:sldMkLst>
        <pc:spChg chg="mod">
          <ac:chgData name="ALEXANDRE" userId="734048d45b8f99b5" providerId="LiveId" clId="{7C37717C-4FD7-4988-95F6-FDED244EA5B2}" dt="2021-04-06T00:20:15.795" v="1" actId="20577"/>
          <ac:spMkLst>
            <pc:docMk/>
            <pc:sldMk cId="1028661493" sldId="743"/>
            <ac:spMk id="4" creationId="{10FC7B3D-DECB-6B4A-B36D-F34E590AB03F}"/>
          </ac:spMkLst>
        </pc:spChg>
        <pc:spChg chg="mod">
          <ac:chgData name="ALEXANDRE" userId="734048d45b8f99b5" providerId="LiveId" clId="{7C37717C-4FD7-4988-95F6-FDED244EA5B2}" dt="2021-04-06T00:20:26.348" v="16" actId="20577"/>
          <ac:spMkLst>
            <pc:docMk/>
            <pc:sldMk cId="1028661493" sldId="743"/>
            <ac:spMk id="7" creationId="{9033DC5E-112F-4E31-BEC8-F07E06D15EAD}"/>
          </ac:spMkLst>
        </pc:spChg>
      </pc:sldChg>
      <pc:sldChg chg="modSp add mod">
        <pc:chgData name="ALEXANDRE" userId="734048d45b8f99b5" providerId="LiveId" clId="{7C37717C-4FD7-4988-95F6-FDED244EA5B2}" dt="2021-04-06T11:04:07.705" v="1193" actId="14"/>
        <pc:sldMkLst>
          <pc:docMk/>
          <pc:sldMk cId="1321165930" sldId="744"/>
        </pc:sldMkLst>
        <pc:spChg chg="mod">
          <ac:chgData name="ALEXANDRE" userId="734048d45b8f99b5" providerId="LiveId" clId="{7C37717C-4FD7-4988-95F6-FDED244EA5B2}" dt="2021-04-06T11:04:02.521" v="1191" actId="20577"/>
          <ac:spMkLst>
            <pc:docMk/>
            <pc:sldMk cId="1321165930" sldId="744"/>
            <ac:spMk id="2" creationId="{10082F9C-D14C-4D0E-909E-B217BE6C2514}"/>
          </ac:spMkLst>
        </pc:spChg>
        <pc:spChg chg="mod">
          <ac:chgData name="ALEXANDRE" userId="734048d45b8f99b5" providerId="LiveId" clId="{7C37717C-4FD7-4988-95F6-FDED244EA5B2}" dt="2021-04-06T11:04:07.705" v="1193" actId="14"/>
          <ac:spMkLst>
            <pc:docMk/>
            <pc:sldMk cId="1321165930" sldId="744"/>
            <ac:spMk id="3" creationId="{2D4C1F5B-1C4B-4A3E-9A52-78E44BEB9DCB}"/>
          </ac:spMkLst>
        </pc:spChg>
      </pc:sldChg>
      <pc:sldChg chg="del">
        <pc:chgData name="ALEXANDRE" userId="734048d45b8f99b5" providerId="LiveId" clId="{7C37717C-4FD7-4988-95F6-FDED244EA5B2}" dt="2021-04-06T00:20:36.929" v="18" actId="47"/>
        <pc:sldMkLst>
          <pc:docMk/>
          <pc:sldMk cId="974183136" sldId="745"/>
        </pc:sldMkLst>
      </pc:sldChg>
      <pc:sldChg chg="modSp add mod">
        <pc:chgData name="ALEXANDRE" userId="734048d45b8f99b5" providerId="LiveId" clId="{7C37717C-4FD7-4988-95F6-FDED244EA5B2}" dt="2021-04-06T11:04:12.204" v="1194" actId="1076"/>
        <pc:sldMkLst>
          <pc:docMk/>
          <pc:sldMk cId="1221753025" sldId="745"/>
        </pc:sldMkLst>
        <pc:spChg chg="mod">
          <ac:chgData name="ALEXANDRE" userId="734048d45b8f99b5" providerId="LiveId" clId="{7C37717C-4FD7-4988-95F6-FDED244EA5B2}" dt="2021-04-06T11:04:12.204" v="1194" actId="1076"/>
          <ac:spMkLst>
            <pc:docMk/>
            <pc:sldMk cId="1221753025" sldId="745"/>
            <ac:spMk id="2" creationId="{10082F9C-D14C-4D0E-909E-B217BE6C2514}"/>
          </ac:spMkLst>
        </pc:spChg>
        <pc:spChg chg="mod">
          <ac:chgData name="ALEXANDRE" userId="734048d45b8f99b5" providerId="LiveId" clId="{7C37717C-4FD7-4988-95F6-FDED244EA5B2}" dt="2021-04-06T00:25:45.416" v="283" actId="20577"/>
          <ac:spMkLst>
            <pc:docMk/>
            <pc:sldMk cId="1221753025" sldId="745"/>
            <ac:spMk id="3" creationId="{2D4C1F5B-1C4B-4A3E-9A52-78E44BEB9DCB}"/>
          </ac:spMkLst>
        </pc:spChg>
      </pc:sldChg>
      <pc:sldChg chg="addSp modSp add mod">
        <pc:chgData name="ALEXANDRE" userId="734048d45b8f99b5" providerId="LiveId" clId="{7C37717C-4FD7-4988-95F6-FDED244EA5B2}" dt="2021-04-06T11:04:25.948" v="1210" actId="20577"/>
        <pc:sldMkLst>
          <pc:docMk/>
          <pc:sldMk cId="1218790161" sldId="746"/>
        </pc:sldMkLst>
        <pc:spChg chg="mod">
          <ac:chgData name="ALEXANDRE" userId="734048d45b8f99b5" providerId="LiveId" clId="{7C37717C-4FD7-4988-95F6-FDED244EA5B2}" dt="2021-04-06T11:04:25.948" v="1210" actId="20577"/>
          <ac:spMkLst>
            <pc:docMk/>
            <pc:sldMk cId="1218790161" sldId="746"/>
            <ac:spMk id="2" creationId="{10082F9C-D14C-4D0E-909E-B217BE6C2514}"/>
          </ac:spMkLst>
        </pc:spChg>
        <pc:spChg chg="mod">
          <ac:chgData name="ALEXANDRE" userId="734048d45b8f99b5" providerId="LiveId" clId="{7C37717C-4FD7-4988-95F6-FDED244EA5B2}" dt="2021-04-06T00:33:12.524" v="323" actId="27636"/>
          <ac:spMkLst>
            <pc:docMk/>
            <pc:sldMk cId="1218790161" sldId="746"/>
            <ac:spMk id="3" creationId="{2D4C1F5B-1C4B-4A3E-9A52-78E44BEB9DCB}"/>
          </ac:spMkLst>
        </pc:spChg>
        <pc:spChg chg="add mod">
          <ac:chgData name="ALEXANDRE" userId="734048d45b8f99b5" providerId="LiveId" clId="{7C37717C-4FD7-4988-95F6-FDED244EA5B2}" dt="2021-04-06T00:33:31.761" v="329" actId="1076"/>
          <ac:spMkLst>
            <pc:docMk/>
            <pc:sldMk cId="1218790161" sldId="746"/>
            <ac:spMk id="6" creationId="{41D1FD66-6F79-49A8-9D56-3578F0DA4203}"/>
          </ac:spMkLst>
        </pc:spChg>
      </pc:sldChg>
      <pc:sldChg chg="del">
        <pc:chgData name="ALEXANDRE" userId="734048d45b8f99b5" providerId="LiveId" clId="{7C37717C-4FD7-4988-95F6-FDED244EA5B2}" dt="2021-04-06T00:20:12.576" v="0" actId="47"/>
        <pc:sldMkLst>
          <pc:docMk/>
          <pc:sldMk cId="1930516873" sldId="746"/>
        </pc:sldMkLst>
      </pc:sldChg>
      <pc:sldChg chg="addSp modSp add mod">
        <pc:chgData name="ALEXANDRE" userId="734048d45b8f99b5" providerId="LiveId" clId="{7C37717C-4FD7-4988-95F6-FDED244EA5B2}" dt="2021-04-06T11:05:10.966" v="1236" actId="1076"/>
        <pc:sldMkLst>
          <pc:docMk/>
          <pc:sldMk cId="885353630" sldId="747"/>
        </pc:sldMkLst>
        <pc:spChg chg="mod">
          <ac:chgData name="ALEXANDRE" userId="734048d45b8f99b5" providerId="LiveId" clId="{7C37717C-4FD7-4988-95F6-FDED244EA5B2}" dt="2021-04-06T11:04:51.967" v="1229" actId="1076"/>
          <ac:spMkLst>
            <pc:docMk/>
            <pc:sldMk cId="885353630" sldId="747"/>
            <ac:spMk id="2" creationId="{10082F9C-D14C-4D0E-909E-B217BE6C2514}"/>
          </ac:spMkLst>
        </pc:spChg>
        <pc:spChg chg="mod">
          <ac:chgData name="ALEXANDRE" userId="734048d45b8f99b5" providerId="LiveId" clId="{7C37717C-4FD7-4988-95F6-FDED244EA5B2}" dt="2021-04-06T11:05:10.966" v="1236" actId="1076"/>
          <ac:spMkLst>
            <pc:docMk/>
            <pc:sldMk cId="885353630" sldId="747"/>
            <ac:spMk id="3" creationId="{2D4C1F5B-1C4B-4A3E-9A52-78E44BEB9DCB}"/>
          </ac:spMkLst>
        </pc:spChg>
        <pc:spChg chg="mod">
          <ac:chgData name="ALEXANDRE" userId="734048d45b8f99b5" providerId="LiveId" clId="{7C37717C-4FD7-4988-95F6-FDED244EA5B2}" dt="2021-04-06T11:05:08.436" v="1235" actId="1076"/>
          <ac:spMkLst>
            <pc:docMk/>
            <pc:sldMk cId="885353630" sldId="747"/>
            <ac:spMk id="6" creationId="{41D1FD66-6F79-49A8-9D56-3578F0DA4203}"/>
          </ac:spMkLst>
        </pc:spChg>
        <pc:picChg chg="add mod">
          <ac:chgData name="ALEXANDRE" userId="734048d45b8f99b5" providerId="LiveId" clId="{7C37717C-4FD7-4988-95F6-FDED244EA5B2}" dt="2021-04-06T11:04:43.728" v="1226" actId="1076"/>
          <ac:picMkLst>
            <pc:docMk/>
            <pc:sldMk cId="885353630" sldId="747"/>
            <ac:picMk id="2050" creationId="{B52D9AA1-3E46-47FB-9915-D21B690C2DB3}"/>
          </ac:picMkLst>
        </pc:picChg>
        <pc:picChg chg="add mod">
          <ac:chgData name="ALEXANDRE" userId="734048d45b8f99b5" providerId="LiveId" clId="{7C37717C-4FD7-4988-95F6-FDED244EA5B2}" dt="2021-04-06T11:04:45.327" v="1227" actId="1076"/>
          <ac:picMkLst>
            <pc:docMk/>
            <pc:sldMk cId="885353630" sldId="747"/>
            <ac:picMk id="2052" creationId="{2440D30C-7D8C-4185-8B62-38D2740D500B}"/>
          </ac:picMkLst>
        </pc:picChg>
      </pc:sldChg>
      <pc:sldChg chg="addSp delSp modSp add mod">
        <pc:chgData name="ALEXANDRE" userId="734048d45b8f99b5" providerId="LiveId" clId="{7C37717C-4FD7-4988-95F6-FDED244EA5B2}" dt="2021-04-06T11:05:46.565" v="1262" actId="1076"/>
        <pc:sldMkLst>
          <pc:docMk/>
          <pc:sldMk cId="1443254881" sldId="748"/>
        </pc:sldMkLst>
        <pc:spChg chg="mod">
          <ac:chgData name="ALEXANDRE" userId="734048d45b8f99b5" providerId="LiveId" clId="{7C37717C-4FD7-4988-95F6-FDED244EA5B2}" dt="2021-04-06T11:05:30.599" v="1254" actId="20577"/>
          <ac:spMkLst>
            <pc:docMk/>
            <pc:sldMk cId="1443254881" sldId="748"/>
            <ac:spMk id="2" creationId="{10082F9C-D14C-4D0E-909E-B217BE6C2514}"/>
          </ac:spMkLst>
        </pc:spChg>
        <pc:spChg chg="del mod">
          <ac:chgData name="ALEXANDRE" userId="734048d45b8f99b5" providerId="LiveId" clId="{7C37717C-4FD7-4988-95F6-FDED244EA5B2}" dt="2021-04-06T11:05:37.312" v="1257" actId="478"/>
          <ac:spMkLst>
            <pc:docMk/>
            <pc:sldMk cId="1443254881" sldId="748"/>
            <ac:spMk id="3" creationId="{2D4C1F5B-1C4B-4A3E-9A52-78E44BEB9DCB}"/>
          </ac:spMkLst>
        </pc:spChg>
        <pc:spChg chg="del">
          <ac:chgData name="ALEXANDRE" userId="734048d45b8f99b5" providerId="LiveId" clId="{7C37717C-4FD7-4988-95F6-FDED244EA5B2}" dt="2021-04-06T00:44:11.431" v="484" actId="478"/>
          <ac:spMkLst>
            <pc:docMk/>
            <pc:sldMk cId="1443254881" sldId="748"/>
            <ac:spMk id="6" creationId="{41D1FD66-6F79-49A8-9D56-3578F0DA4203}"/>
          </ac:spMkLst>
        </pc:spChg>
        <pc:spChg chg="add del mod">
          <ac:chgData name="ALEXANDRE" userId="734048d45b8f99b5" providerId="LiveId" clId="{7C37717C-4FD7-4988-95F6-FDED244EA5B2}" dt="2021-04-06T11:05:39.610" v="1258" actId="478"/>
          <ac:spMkLst>
            <pc:docMk/>
            <pc:sldMk cId="1443254881" sldId="748"/>
            <ac:spMk id="6" creationId="{B4F850F8-DEAD-46B9-9FF6-34DC87D25F46}"/>
          </ac:spMkLst>
        </pc:spChg>
        <pc:picChg chg="add del mod">
          <ac:chgData name="ALEXANDRE" userId="734048d45b8f99b5" providerId="LiveId" clId="{7C37717C-4FD7-4988-95F6-FDED244EA5B2}" dt="2021-04-06T11:05:32.627" v="1255" actId="478"/>
          <ac:picMkLst>
            <pc:docMk/>
            <pc:sldMk cId="1443254881" sldId="748"/>
            <ac:picMk id="5" creationId="{BEE9F808-3CEC-4CD7-A5FB-25BFDD060F80}"/>
          </ac:picMkLst>
        </pc:picChg>
        <pc:picChg chg="add mod">
          <ac:chgData name="ALEXANDRE" userId="734048d45b8f99b5" providerId="LiveId" clId="{7C37717C-4FD7-4988-95F6-FDED244EA5B2}" dt="2021-04-06T11:05:46.565" v="1262" actId="1076"/>
          <ac:picMkLst>
            <pc:docMk/>
            <pc:sldMk cId="1443254881" sldId="748"/>
            <ac:picMk id="7" creationId="{3B611FAB-5952-43A7-B9B1-DCEE74177BCB}"/>
          </ac:picMkLst>
        </pc:picChg>
        <pc:picChg chg="mod">
          <ac:chgData name="ALEXANDRE" userId="734048d45b8f99b5" providerId="LiveId" clId="{7C37717C-4FD7-4988-95F6-FDED244EA5B2}" dt="2021-04-06T11:05:34.760" v="1256" actId="1076"/>
          <ac:picMkLst>
            <pc:docMk/>
            <pc:sldMk cId="1443254881" sldId="748"/>
            <ac:picMk id="1026" creationId="{B1D28C20-74CF-4386-B51F-E7E978B0C675}"/>
          </ac:picMkLst>
        </pc:picChg>
        <pc:picChg chg="del">
          <ac:chgData name="ALEXANDRE" userId="734048d45b8f99b5" providerId="LiveId" clId="{7C37717C-4FD7-4988-95F6-FDED244EA5B2}" dt="2021-04-06T00:44:09.044" v="483" actId="478"/>
          <ac:picMkLst>
            <pc:docMk/>
            <pc:sldMk cId="1443254881" sldId="748"/>
            <ac:picMk id="2050" creationId="{B52D9AA1-3E46-47FB-9915-D21B690C2DB3}"/>
          </ac:picMkLst>
        </pc:picChg>
        <pc:picChg chg="del">
          <ac:chgData name="ALEXANDRE" userId="734048d45b8f99b5" providerId="LiveId" clId="{7C37717C-4FD7-4988-95F6-FDED244EA5B2}" dt="2021-04-06T00:44:09.044" v="483" actId="478"/>
          <ac:picMkLst>
            <pc:docMk/>
            <pc:sldMk cId="1443254881" sldId="748"/>
            <ac:picMk id="2052" creationId="{2440D30C-7D8C-4185-8B62-38D2740D500B}"/>
          </ac:picMkLst>
        </pc:picChg>
      </pc:sldChg>
      <pc:sldChg chg="addSp delSp modSp add mod">
        <pc:chgData name="ALEXANDRE" userId="734048d45b8f99b5" providerId="LiveId" clId="{7C37717C-4FD7-4988-95F6-FDED244EA5B2}" dt="2021-04-06T11:42:15.826" v="1931" actId="403"/>
        <pc:sldMkLst>
          <pc:docMk/>
          <pc:sldMk cId="1485776666" sldId="749"/>
        </pc:sldMkLst>
        <pc:spChg chg="mod">
          <ac:chgData name="ALEXANDRE" userId="734048d45b8f99b5" providerId="LiveId" clId="{7C37717C-4FD7-4988-95F6-FDED244EA5B2}" dt="2021-04-06T00:49:08.476" v="540" actId="1076"/>
          <ac:spMkLst>
            <pc:docMk/>
            <pc:sldMk cId="1485776666" sldId="749"/>
            <ac:spMk id="2" creationId="{10082F9C-D14C-4D0E-909E-B217BE6C2514}"/>
          </ac:spMkLst>
        </pc:spChg>
        <pc:spChg chg="mod">
          <ac:chgData name="ALEXANDRE" userId="734048d45b8f99b5" providerId="LiveId" clId="{7C37717C-4FD7-4988-95F6-FDED244EA5B2}" dt="2021-04-06T11:42:15.826" v="1931" actId="403"/>
          <ac:spMkLst>
            <pc:docMk/>
            <pc:sldMk cId="1485776666" sldId="749"/>
            <ac:spMk id="3" creationId="{2D4C1F5B-1C4B-4A3E-9A52-78E44BEB9DCB}"/>
          </ac:spMkLst>
        </pc:spChg>
        <pc:spChg chg="add del mod">
          <ac:chgData name="ALEXANDRE" userId="734048d45b8f99b5" providerId="LiveId" clId="{7C37717C-4FD7-4988-95F6-FDED244EA5B2}" dt="2021-04-06T00:51:46.360" v="570" actId="478"/>
          <ac:spMkLst>
            <pc:docMk/>
            <pc:sldMk cId="1485776666" sldId="749"/>
            <ac:spMk id="10" creationId="{B6A5B957-2F7D-41ED-9B7E-64B02FF7C316}"/>
          </ac:spMkLst>
        </pc:spChg>
        <pc:picChg chg="del">
          <ac:chgData name="ALEXANDRE" userId="734048d45b8f99b5" providerId="LiveId" clId="{7C37717C-4FD7-4988-95F6-FDED244EA5B2}" dt="2021-04-06T00:48:56.232" v="524" actId="478"/>
          <ac:picMkLst>
            <pc:docMk/>
            <pc:sldMk cId="1485776666" sldId="749"/>
            <ac:picMk id="5" creationId="{BEE9F808-3CEC-4CD7-A5FB-25BFDD060F80}"/>
          </ac:picMkLst>
        </pc:picChg>
        <pc:picChg chg="add del mod">
          <ac:chgData name="ALEXANDRE" userId="734048d45b8f99b5" providerId="LiveId" clId="{7C37717C-4FD7-4988-95F6-FDED244EA5B2}" dt="2021-04-06T00:51:46.360" v="570" actId="478"/>
          <ac:picMkLst>
            <pc:docMk/>
            <pc:sldMk cId="1485776666" sldId="749"/>
            <ac:picMk id="6" creationId="{1785969C-EFD0-404D-B069-8EA2D9BC0A9F}"/>
          </ac:picMkLst>
        </pc:picChg>
        <pc:picChg chg="mod">
          <ac:chgData name="ALEXANDRE" userId="734048d45b8f99b5" providerId="LiveId" clId="{7C37717C-4FD7-4988-95F6-FDED244EA5B2}" dt="2021-04-06T00:49:12.340" v="541" actId="1076"/>
          <ac:picMkLst>
            <pc:docMk/>
            <pc:sldMk cId="1485776666" sldId="749"/>
            <ac:picMk id="1026" creationId="{B1D28C20-74CF-4386-B51F-E7E978B0C675}"/>
          </ac:picMkLst>
        </pc:picChg>
        <pc:picChg chg="add del mod">
          <ac:chgData name="ALEXANDRE" userId="734048d45b8f99b5" providerId="LiveId" clId="{7C37717C-4FD7-4988-95F6-FDED244EA5B2}" dt="2021-04-06T00:50:22.574" v="551" actId="478"/>
          <ac:picMkLst>
            <pc:docMk/>
            <pc:sldMk cId="1485776666" sldId="749"/>
            <ac:picMk id="3074" creationId="{DBE7213E-1F28-422E-B599-C1D82877CDC4}"/>
          </ac:picMkLst>
        </pc:picChg>
        <pc:picChg chg="add mod">
          <ac:chgData name="ALEXANDRE" userId="734048d45b8f99b5" providerId="LiveId" clId="{7C37717C-4FD7-4988-95F6-FDED244EA5B2}" dt="2021-04-06T00:53:46.677" v="579" actId="1076"/>
          <ac:picMkLst>
            <pc:docMk/>
            <pc:sldMk cId="1485776666" sldId="749"/>
            <ac:picMk id="3076" creationId="{65BFEAA9-FC0E-42B8-B2D8-153A505BBB98}"/>
          </ac:picMkLst>
        </pc:picChg>
      </pc:sldChg>
      <pc:sldChg chg="addSp delSp modSp add mod">
        <pc:chgData name="ALEXANDRE" userId="734048d45b8f99b5" providerId="LiveId" clId="{7C37717C-4FD7-4988-95F6-FDED244EA5B2}" dt="2021-04-06T11:42:41.678" v="1937" actId="1076"/>
        <pc:sldMkLst>
          <pc:docMk/>
          <pc:sldMk cId="4158406737" sldId="750"/>
        </pc:sldMkLst>
        <pc:spChg chg="del">
          <ac:chgData name="ALEXANDRE" userId="734048d45b8f99b5" providerId="LiveId" clId="{7C37717C-4FD7-4988-95F6-FDED244EA5B2}" dt="2021-04-06T00:50:43.128" v="555" actId="478"/>
          <ac:spMkLst>
            <pc:docMk/>
            <pc:sldMk cId="4158406737" sldId="750"/>
            <ac:spMk id="3" creationId="{2D4C1F5B-1C4B-4A3E-9A52-78E44BEB9DCB}"/>
          </ac:spMkLst>
        </pc:spChg>
        <pc:spChg chg="add del mod">
          <ac:chgData name="ALEXANDRE" userId="734048d45b8f99b5" providerId="LiveId" clId="{7C37717C-4FD7-4988-95F6-FDED244EA5B2}" dt="2021-04-06T00:50:49.325" v="556" actId="478"/>
          <ac:spMkLst>
            <pc:docMk/>
            <pc:sldMk cId="4158406737" sldId="750"/>
            <ac:spMk id="5" creationId="{B1276038-066E-4663-B1DC-4A8E7ABE4331}"/>
          </ac:spMkLst>
        </pc:spChg>
        <pc:spChg chg="mod">
          <ac:chgData name="ALEXANDRE" userId="734048d45b8f99b5" providerId="LiveId" clId="{7C37717C-4FD7-4988-95F6-FDED244EA5B2}" dt="2021-04-06T11:42:41.678" v="1937" actId="1076"/>
          <ac:spMkLst>
            <pc:docMk/>
            <pc:sldMk cId="4158406737" sldId="750"/>
            <ac:spMk id="10" creationId="{B6A5B957-2F7D-41ED-9B7E-64B02FF7C316}"/>
          </ac:spMkLst>
        </pc:spChg>
        <pc:picChg chg="mod">
          <ac:chgData name="ALEXANDRE" userId="734048d45b8f99b5" providerId="LiveId" clId="{7C37717C-4FD7-4988-95F6-FDED244EA5B2}" dt="2021-04-06T11:42:30.923" v="1934" actId="1076"/>
          <ac:picMkLst>
            <pc:docMk/>
            <pc:sldMk cId="4158406737" sldId="750"/>
            <ac:picMk id="6" creationId="{1785969C-EFD0-404D-B069-8EA2D9BC0A9F}"/>
          </ac:picMkLst>
        </pc:picChg>
        <pc:picChg chg="mod">
          <ac:chgData name="ALEXANDRE" userId="734048d45b8f99b5" providerId="LiveId" clId="{7C37717C-4FD7-4988-95F6-FDED244EA5B2}" dt="2021-04-06T11:42:28.978" v="1933" actId="14100"/>
          <ac:picMkLst>
            <pc:docMk/>
            <pc:sldMk cId="4158406737" sldId="750"/>
            <ac:picMk id="1026" creationId="{B1D28C20-74CF-4386-B51F-E7E978B0C675}"/>
          </ac:picMkLst>
        </pc:picChg>
      </pc:sldChg>
      <pc:sldChg chg="addSp delSp modSp add mod chgLayout">
        <pc:chgData name="ALEXANDRE" userId="734048d45b8f99b5" providerId="LiveId" clId="{7C37717C-4FD7-4988-95F6-FDED244EA5B2}" dt="2021-04-06T11:43:09.899" v="1948" actId="1076"/>
        <pc:sldMkLst>
          <pc:docMk/>
          <pc:sldMk cId="3824413338" sldId="751"/>
        </pc:sldMkLst>
        <pc:spChg chg="mod ord">
          <ac:chgData name="ALEXANDRE" userId="734048d45b8f99b5" providerId="LiveId" clId="{7C37717C-4FD7-4988-95F6-FDED244EA5B2}" dt="2021-04-06T11:42:49.063" v="1939" actId="403"/>
          <ac:spMkLst>
            <pc:docMk/>
            <pc:sldMk cId="3824413338" sldId="751"/>
            <ac:spMk id="2" creationId="{10082F9C-D14C-4D0E-909E-B217BE6C2514}"/>
          </ac:spMkLst>
        </pc:spChg>
        <pc:spChg chg="add mod ord">
          <ac:chgData name="ALEXANDRE" userId="734048d45b8f99b5" providerId="LiveId" clId="{7C37717C-4FD7-4988-95F6-FDED244EA5B2}" dt="2021-04-06T11:43:02.725" v="1947" actId="27636"/>
          <ac:spMkLst>
            <pc:docMk/>
            <pc:sldMk cId="3824413338" sldId="751"/>
            <ac:spMk id="3" creationId="{07E0995F-14E1-4A13-A538-53E5BCF06983}"/>
          </ac:spMkLst>
        </pc:spChg>
        <pc:spChg chg="del">
          <ac:chgData name="ALEXANDRE" userId="734048d45b8f99b5" providerId="LiveId" clId="{7C37717C-4FD7-4988-95F6-FDED244EA5B2}" dt="2021-04-06T00:55:22.352" v="599" actId="478"/>
          <ac:spMkLst>
            <pc:docMk/>
            <pc:sldMk cId="3824413338" sldId="751"/>
            <ac:spMk id="10" creationId="{B6A5B957-2F7D-41ED-9B7E-64B02FF7C316}"/>
          </ac:spMkLst>
        </pc:spChg>
        <pc:picChg chg="add mod">
          <ac:chgData name="ALEXANDRE" userId="734048d45b8f99b5" providerId="LiveId" clId="{7C37717C-4FD7-4988-95F6-FDED244EA5B2}" dt="2021-04-06T11:43:09.899" v="1948" actId="1076"/>
          <ac:picMkLst>
            <pc:docMk/>
            <pc:sldMk cId="3824413338" sldId="751"/>
            <ac:picMk id="5" creationId="{692ECA37-109A-4D95-9CFE-F7E9C64DA983}"/>
          </ac:picMkLst>
        </pc:picChg>
        <pc:picChg chg="del">
          <ac:chgData name="ALEXANDRE" userId="734048d45b8f99b5" providerId="LiveId" clId="{7C37717C-4FD7-4988-95F6-FDED244EA5B2}" dt="2021-04-06T00:54:52.451" v="598" actId="478"/>
          <ac:picMkLst>
            <pc:docMk/>
            <pc:sldMk cId="3824413338" sldId="751"/>
            <ac:picMk id="6" creationId="{1785969C-EFD0-404D-B069-8EA2D9BC0A9F}"/>
          </ac:picMkLst>
        </pc:picChg>
        <pc:picChg chg="mod">
          <ac:chgData name="ALEXANDRE" userId="734048d45b8f99b5" providerId="LiveId" clId="{7C37717C-4FD7-4988-95F6-FDED244EA5B2}" dt="2021-04-06T11:42:51.346" v="1940" actId="14100"/>
          <ac:picMkLst>
            <pc:docMk/>
            <pc:sldMk cId="3824413338" sldId="751"/>
            <ac:picMk id="1026" creationId="{B1D28C20-74CF-4386-B51F-E7E978B0C675}"/>
          </ac:picMkLst>
        </pc:picChg>
      </pc:sldChg>
      <pc:sldChg chg="delSp modSp add del mod">
        <pc:chgData name="ALEXANDRE" userId="734048d45b8f99b5" providerId="LiveId" clId="{7C37717C-4FD7-4988-95F6-FDED244EA5B2}" dt="2021-04-06T00:59:16.971" v="753" actId="47"/>
        <pc:sldMkLst>
          <pc:docMk/>
          <pc:sldMk cId="2274156323" sldId="752"/>
        </pc:sldMkLst>
        <pc:spChg chg="mod">
          <ac:chgData name="ALEXANDRE" userId="734048d45b8f99b5" providerId="LiveId" clId="{7C37717C-4FD7-4988-95F6-FDED244EA5B2}" dt="2021-04-06T00:58:58.581" v="744" actId="21"/>
          <ac:spMkLst>
            <pc:docMk/>
            <pc:sldMk cId="2274156323" sldId="752"/>
            <ac:spMk id="3" creationId="{07E0995F-14E1-4A13-A538-53E5BCF06983}"/>
          </ac:spMkLst>
        </pc:spChg>
        <pc:picChg chg="del">
          <ac:chgData name="ALEXANDRE" userId="734048d45b8f99b5" providerId="LiveId" clId="{7C37717C-4FD7-4988-95F6-FDED244EA5B2}" dt="2021-04-06T00:58:30.220" v="742" actId="478"/>
          <ac:picMkLst>
            <pc:docMk/>
            <pc:sldMk cId="2274156323" sldId="752"/>
            <ac:picMk id="5" creationId="{692ECA37-109A-4D95-9CFE-F7E9C64DA983}"/>
          </ac:picMkLst>
        </pc:picChg>
      </pc:sldChg>
      <pc:sldChg chg="addSp delSp modSp add mod ord chgLayout">
        <pc:chgData name="ALEXANDRE" userId="734048d45b8f99b5" providerId="LiveId" clId="{7C37717C-4FD7-4988-95F6-FDED244EA5B2}" dt="2021-04-06T11:51:20.211" v="2151" actId="115"/>
        <pc:sldMkLst>
          <pc:docMk/>
          <pc:sldMk cId="2646069796" sldId="752"/>
        </pc:sldMkLst>
        <pc:spChg chg="mod ord">
          <ac:chgData name="ALEXANDRE" userId="734048d45b8f99b5" providerId="LiveId" clId="{7C37717C-4FD7-4988-95F6-FDED244EA5B2}" dt="2021-04-06T11:51:02.466" v="2128" actId="20577"/>
          <ac:spMkLst>
            <pc:docMk/>
            <pc:sldMk cId="2646069796" sldId="752"/>
            <ac:spMk id="2" creationId="{10082F9C-D14C-4D0E-909E-B217BE6C2514}"/>
          </ac:spMkLst>
        </pc:spChg>
        <pc:spChg chg="del">
          <ac:chgData name="ALEXANDRE" userId="734048d45b8f99b5" providerId="LiveId" clId="{7C37717C-4FD7-4988-95F6-FDED244EA5B2}" dt="2021-04-06T01:04:17.384" v="772" actId="478"/>
          <ac:spMkLst>
            <pc:docMk/>
            <pc:sldMk cId="2646069796" sldId="752"/>
            <ac:spMk id="3" creationId="{07E0995F-14E1-4A13-A538-53E5BCF06983}"/>
          </ac:spMkLst>
        </pc:spChg>
        <pc:spChg chg="add mod ord">
          <ac:chgData name="ALEXANDRE" userId="734048d45b8f99b5" providerId="LiveId" clId="{7C37717C-4FD7-4988-95F6-FDED244EA5B2}" dt="2021-04-06T11:51:20.211" v="2151" actId="115"/>
          <ac:spMkLst>
            <pc:docMk/>
            <pc:sldMk cId="2646069796" sldId="752"/>
            <ac:spMk id="3" creationId="{6F47E863-069B-47B7-BCF4-8D2E8E414345}"/>
          </ac:spMkLst>
        </pc:spChg>
        <pc:spChg chg="add del mod">
          <ac:chgData name="ALEXANDRE" userId="734048d45b8f99b5" providerId="LiveId" clId="{7C37717C-4FD7-4988-95F6-FDED244EA5B2}" dt="2021-04-06T01:04:21.360" v="773" actId="478"/>
          <ac:spMkLst>
            <pc:docMk/>
            <pc:sldMk cId="2646069796" sldId="752"/>
            <ac:spMk id="6" creationId="{79EFF655-EC36-4978-967D-8BAD7860C23F}"/>
          </ac:spMkLst>
        </pc:spChg>
        <pc:spChg chg="add del mod">
          <ac:chgData name="ALEXANDRE" userId="734048d45b8f99b5" providerId="LiveId" clId="{7C37717C-4FD7-4988-95F6-FDED244EA5B2}" dt="2021-04-06T11:49:29.487" v="2092"/>
          <ac:spMkLst>
            <pc:docMk/>
            <pc:sldMk cId="2646069796" sldId="752"/>
            <ac:spMk id="10" creationId="{FCFA1786-7C95-4DBD-9AD3-37D32B221E67}"/>
          </ac:spMkLst>
        </pc:spChg>
        <pc:picChg chg="del">
          <ac:chgData name="ALEXANDRE" userId="734048d45b8f99b5" providerId="LiveId" clId="{7C37717C-4FD7-4988-95F6-FDED244EA5B2}" dt="2021-04-06T01:04:22.982" v="774" actId="478"/>
          <ac:picMkLst>
            <pc:docMk/>
            <pc:sldMk cId="2646069796" sldId="752"/>
            <ac:picMk id="5" creationId="{692ECA37-109A-4D95-9CFE-F7E9C64DA983}"/>
          </ac:picMkLst>
        </pc:picChg>
        <pc:picChg chg="mod">
          <ac:chgData name="ALEXANDRE" userId="734048d45b8f99b5" providerId="LiveId" clId="{7C37717C-4FD7-4988-95F6-FDED244EA5B2}" dt="2021-04-06T11:44:11.754" v="1959" actId="166"/>
          <ac:picMkLst>
            <pc:docMk/>
            <pc:sldMk cId="2646069796" sldId="752"/>
            <ac:picMk id="1026" creationId="{B1D28C20-74CF-4386-B51F-E7E978B0C675}"/>
          </ac:picMkLst>
        </pc:picChg>
        <pc:picChg chg="add mod">
          <ac:chgData name="ALEXANDRE" userId="734048d45b8f99b5" providerId="LiveId" clId="{7C37717C-4FD7-4988-95F6-FDED244EA5B2}" dt="2021-04-06T11:49:49.075" v="2100" actId="1076"/>
          <ac:picMkLst>
            <pc:docMk/>
            <pc:sldMk cId="2646069796" sldId="752"/>
            <ac:picMk id="3074" creationId="{DA44F99F-CFCC-46B5-8B1D-6521DECFC33D}"/>
          </ac:picMkLst>
        </pc:picChg>
        <pc:picChg chg="add del mod">
          <ac:chgData name="ALEXANDRE" userId="734048d45b8f99b5" providerId="LiveId" clId="{7C37717C-4FD7-4988-95F6-FDED244EA5B2}" dt="2021-04-06T11:44:04.292" v="1955" actId="478"/>
          <ac:picMkLst>
            <pc:docMk/>
            <pc:sldMk cId="2646069796" sldId="752"/>
            <ac:picMk id="4098" creationId="{F46B05E7-6B6F-4199-9BC0-33CC7EDA4735}"/>
          </ac:picMkLst>
        </pc:picChg>
      </pc:sldChg>
      <pc:sldChg chg="addSp modSp add del mod ord">
        <pc:chgData name="ALEXANDRE" userId="734048d45b8f99b5" providerId="LiveId" clId="{7C37717C-4FD7-4988-95F6-FDED244EA5B2}" dt="2021-04-06T12:00:30.215" v="2289" actId="47"/>
        <pc:sldMkLst>
          <pc:docMk/>
          <pc:sldMk cId="3128639744" sldId="753"/>
        </pc:sldMkLst>
        <pc:spChg chg="mod">
          <ac:chgData name="ALEXANDRE" userId="734048d45b8f99b5" providerId="LiveId" clId="{7C37717C-4FD7-4988-95F6-FDED244EA5B2}" dt="2021-04-06T01:13:27.397" v="869" actId="1076"/>
          <ac:spMkLst>
            <pc:docMk/>
            <pc:sldMk cId="3128639744" sldId="753"/>
            <ac:spMk id="10" creationId="{FCFA1786-7C95-4DBD-9AD3-37D32B221E67}"/>
          </ac:spMkLst>
        </pc:spChg>
        <pc:picChg chg="add mod modCrop">
          <ac:chgData name="ALEXANDRE" userId="734048d45b8f99b5" providerId="LiveId" clId="{7C37717C-4FD7-4988-95F6-FDED244EA5B2}" dt="2021-04-06T01:13:24.634" v="868" actId="1076"/>
          <ac:picMkLst>
            <pc:docMk/>
            <pc:sldMk cId="3128639744" sldId="753"/>
            <ac:picMk id="6" creationId="{D16CEC48-151E-4724-9036-79615481E611}"/>
          </ac:picMkLst>
        </pc:picChg>
      </pc:sldChg>
      <pc:sldChg chg="delSp add del mod">
        <pc:chgData name="ALEXANDRE" userId="734048d45b8f99b5" providerId="LiveId" clId="{7C37717C-4FD7-4988-95F6-FDED244EA5B2}" dt="2021-04-06T01:08:24.344" v="817" actId="47"/>
        <pc:sldMkLst>
          <pc:docMk/>
          <pc:sldMk cId="3389229960" sldId="753"/>
        </pc:sldMkLst>
        <pc:spChg chg="del">
          <ac:chgData name="ALEXANDRE" userId="734048d45b8f99b5" providerId="LiveId" clId="{7C37717C-4FD7-4988-95F6-FDED244EA5B2}" dt="2021-04-06T01:08:20.984" v="816" actId="478"/>
          <ac:spMkLst>
            <pc:docMk/>
            <pc:sldMk cId="3389229960" sldId="753"/>
            <ac:spMk id="10" creationId="{FCFA1786-7C95-4DBD-9AD3-37D32B221E67}"/>
          </ac:spMkLst>
        </pc:spChg>
      </pc:sldChg>
      <pc:sldChg chg="addSp delSp modSp add del mod">
        <pc:chgData name="ALEXANDRE" userId="734048d45b8f99b5" providerId="LiveId" clId="{7C37717C-4FD7-4988-95F6-FDED244EA5B2}" dt="2021-04-06T01:14:51.632" v="882" actId="47"/>
        <pc:sldMkLst>
          <pc:docMk/>
          <pc:sldMk cId="3049151888" sldId="754"/>
        </pc:sldMkLst>
        <pc:spChg chg="add mod">
          <ac:chgData name="ALEXANDRE" userId="734048d45b8f99b5" providerId="LiveId" clId="{7C37717C-4FD7-4988-95F6-FDED244EA5B2}" dt="2021-04-06T01:10:17.786" v="861" actId="14100"/>
          <ac:spMkLst>
            <pc:docMk/>
            <pc:sldMk cId="3049151888" sldId="754"/>
            <ac:spMk id="9" creationId="{33EB10C9-9494-4346-9807-7BBC7B4A0ACD}"/>
          </ac:spMkLst>
        </pc:spChg>
        <pc:spChg chg="del">
          <ac:chgData name="ALEXANDRE" userId="734048d45b8f99b5" providerId="LiveId" clId="{7C37717C-4FD7-4988-95F6-FDED244EA5B2}" dt="2021-04-06T01:09:42.192" v="845" actId="478"/>
          <ac:spMkLst>
            <pc:docMk/>
            <pc:sldMk cId="3049151888" sldId="754"/>
            <ac:spMk id="10" creationId="{FCFA1786-7C95-4DBD-9AD3-37D32B221E67}"/>
          </ac:spMkLst>
        </pc:spChg>
        <pc:picChg chg="add del mod">
          <ac:chgData name="ALEXANDRE" userId="734048d45b8f99b5" providerId="LiveId" clId="{7C37717C-4FD7-4988-95F6-FDED244EA5B2}" dt="2021-04-06T01:13:45.462" v="872" actId="21"/>
          <ac:picMkLst>
            <pc:docMk/>
            <pc:sldMk cId="3049151888" sldId="754"/>
            <ac:picMk id="4" creationId="{C77B3CAE-FD3C-4F4C-ABDB-8BE369239461}"/>
          </ac:picMkLst>
        </pc:picChg>
        <pc:picChg chg="del">
          <ac:chgData name="ALEXANDRE" userId="734048d45b8f99b5" providerId="LiveId" clId="{7C37717C-4FD7-4988-95F6-FDED244EA5B2}" dt="2021-04-06T01:09:51.630" v="848" actId="478"/>
          <ac:picMkLst>
            <pc:docMk/>
            <pc:sldMk cId="3049151888" sldId="754"/>
            <ac:picMk id="4098" creationId="{F46B05E7-6B6F-4199-9BC0-33CC7EDA4735}"/>
          </ac:picMkLst>
        </pc:picChg>
      </pc:sldChg>
      <pc:sldChg chg="addSp modSp add del mod ord">
        <pc:chgData name="ALEXANDRE" userId="734048d45b8f99b5" providerId="LiveId" clId="{7C37717C-4FD7-4988-95F6-FDED244EA5B2}" dt="2021-04-06T12:00:30.804" v="2290" actId="47"/>
        <pc:sldMkLst>
          <pc:docMk/>
          <pc:sldMk cId="3961421883" sldId="755"/>
        </pc:sldMkLst>
        <pc:picChg chg="mod modCrop">
          <ac:chgData name="ALEXANDRE" userId="734048d45b8f99b5" providerId="LiveId" clId="{7C37717C-4FD7-4988-95F6-FDED244EA5B2}" dt="2021-04-06T01:13:42.213" v="871" actId="732"/>
          <ac:picMkLst>
            <pc:docMk/>
            <pc:sldMk cId="3961421883" sldId="755"/>
            <ac:picMk id="6" creationId="{D16CEC48-151E-4724-9036-79615481E611}"/>
          </ac:picMkLst>
        </pc:picChg>
        <pc:picChg chg="add mod modCrop">
          <ac:chgData name="ALEXANDRE" userId="734048d45b8f99b5" providerId="LiveId" clId="{7C37717C-4FD7-4988-95F6-FDED244EA5B2}" dt="2021-04-06T01:14:18.520" v="876" actId="732"/>
          <ac:picMkLst>
            <pc:docMk/>
            <pc:sldMk cId="3961421883" sldId="755"/>
            <ac:picMk id="7" creationId="{0EA4866F-799B-42D3-8EAF-298E8B5B4CE6}"/>
          </ac:picMkLst>
        </pc:picChg>
      </pc:sldChg>
      <pc:sldChg chg="modSp add del mod">
        <pc:chgData name="ALEXANDRE" userId="734048d45b8f99b5" providerId="LiveId" clId="{7C37717C-4FD7-4988-95F6-FDED244EA5B2}" dt="2021-04-06T12:00:35.797" v="2291" actId="47"/>
        <pc:sldMkLst>
          <pc:docMk/>
          <pc:sldMk cId="2409586858" sldId="756"/>
        </pc:sldMkLst>
        <pc:picChg chg="mod modCrop">
          <ac:chgData name="ALEXANDRE" userId="734048d45b8f99b5" providerId="LiveId" clId="{7C37717C-4FD7-4988-95F6-FDED244EA5B2}" dt="2021-04-06T01:14:40.421" v="881" actId="1076"/>
          <ac:picMkLst>
            <pc:docMk/>
            <pc:sldMk cId="2409586858" sldId="756"/>
            <ac:picMk id="7" creationId="{0EA4866F-799B-42D3-8EAF-298E8B5B4CE6}"/>
          </ac:picMkLst>
        </pc:picChg>
      </pc:sldChg>
      <pc:sldChg chg="modSp add mod">
        <pc:chgData name="ALEXANDRE" userId="734048d45b8f99b5" providerId="LiveId" clId="{7C37717C-4FD7-4988-95F6-FDED244EA5B2}" dt="2021-04-06T11:11:32.719" v="1350" actId="1076"/>
        <pc:sldMkLst>
          <pc:docMk/>
          <pc:sldMk cId="515093046" sldId="757"/>
        </pc:sldMkLst>
        <pc:spChg chg="mod">
          <ac:chgData name="ALEXANDRE" userId="734048d45b8f99b5" providerId="LiveId" clId="{7C37717C-4FD7-4988-95F6-FDED244EA5B2}" dt="2021-04-06T11:09:40.493" v="1300" actId="20577"/>
          <ac:spMkLst>
            <pc:docMk/>
            <pc:sldMk cId="515093046" sldId="757"/>
            <ac:spMk id="2" creationId="{10082F9C-D14C-4D0E-909E-B217BE6C2514}"/>
          </ac:spMkLst>
        </pc:spChg>
        <pc:spChg chg="mod">
          <ac:chgData name="ALEXANDRE" userId="734048d45b8f99b5" providerId="LiveId" clId="{7C37717C-4FD7-4988-95F6-FDED244EA5B2}" dt="2021-04-06T11:11:32.719" v="1350" actId="1076"/>
          <ac:spMkLst>
            <pc:docMk/>
            <pc:sldMk cId="515093046" sldId="757"/>
            <ac:spMk id="3" creationId="{F06C6C92-1BE3-471A-8094-928EC7F99F11}"/>
          </ac:spMkLst>
        </pc:spChg>
      </pc:sldChg>
      <pc:sldChg chg="addSp delSp modSp add del mod chgLayout modNotesTx">
        <pc:chgData name="ALEXANDRE" userId="734048d45b8f99b5" providerId="LiveId" clId="{7C37717C-4FD7-4988-95F6-FDED244EA5B2}" dt="2021-04-06T11:09:25.168" v="1290" actId="2696"/>
        <pc:sldMkLst>
          <pc:docMk/>
          <pc:sldMk cId="1991031408" sldId="757"/>
        </pc:sldMkLst>
        <pc:spChg chg="mod ord">
          <ac:chgData name="ALEXANDRE" userId="734048d45b8f99b5" providerId="LiveId" clId="{7C37717C-4FD7-4988-95F6-FDED244EA5B2}" dt="2021-04-06T01:15:28.431" v="905" actId="1076"/>
          <ac:spMkLst>
            <pc:docMk/>
            <pc:sldMk cId="1991031408" sldId="757"/>
            <ac:spMk id="2" creationId="{10082F9C-D14C-4D0E-909E-B217BE6C2514}"/>
          </ac:spMkLst>
        </pc:spChg>
        <pc:spChg chg="add mod ord">
          <ac:chgData name="ALEXANDRE" userId="734048d45b8f99b5" providerId="LiveId" clId="{7C37717C-4FD7-4988-95F6-FDED244EA5B2}" dt="2021-04-06T01:17:10.730" v="946" actId="404"/>
          <ac:spMkLst>
            <pc:docMk/>
            <pc:sldMk cId="1991031408" sldId="757"/>
            <ac:spMk id="3" creationId="{F06C6C92-1BE3-471A-8094-928EC7F99F11}"/>
          </ac:spMkLst>
        </pc:spChg>
        <pc:spChg chg="del">
          <ac:chgData name="ALEXANDRE" userId="734048d45b8f99b5" providerId="LiveId" clId="{7C37717C-4FD7-4988-95F6-FDED244EA5B2}" dt="2021-04-06T01:15:02.312" v="884" actId="478"/>
          <ac:spMkLst>
            <pc:docMk/>
            <pc:sldMk cId="1991031408" sldId="757"/>
            <ac:spMk id="10" creationId="{FCFA1786-7C95-4DBD-9AD3-37D32B221E67}"/>
          </ac:spMkLst>
        </pc:spChg>
        <pc:picChg chg="del">
          <ac:chgData name="ALEXANDRE" userId="734048d45b8f99b5" providerId="LiveId" clId="{7C37717C-4FD7-4988-95F6-FDED244EA5B2}" dt="2021-04-06T01:15:02.312" v="884" actId="478"/>
          <ac:picMkLst>
            <pc:docMk/>
            <pc:sldMk cId="1991031408" sldId="757"/>
            <ac:picMk id="6" creationId="{D16CEC48-151E-4724-9036-79615481E611}"/>
          </ac:picMkLst>
        </pc:picChg>
        <pc:picChg chg="del">
          <ac:chgData name="ALEXANDRE" userId="734048d45b8f99b5" providerId="LiveId" clId="{7C37717C-4FD7-4988-95F6-FDED244EA5B2}" dt="2021-04-06T01:15:02.312" v="884" actId="478"/>
          <ac:picMkLst>
            <pc:docMk/>
            <pc:sldMk cId="1991031408" sldId="757"/>
            <ac:picMk id="7" creationId="{0EA4866F-799B-42D3-8EAF-298E8B5B4CE6}"/>
          </ac:picMkLst>
        </pc:picChg>
        <pc:picChg chg="del">
          <ac:chgData name="ALEXANDRE" userId="734048d45b8f99b5" providerId="LiveId" clId="{7C37717C-4FD7-4988-95F6-FDED244EA5B2}" dt="2021-04-06T01:15:02.312" v="884" actId="478"/>
          <ac:picMkLst>
            <pc:docMk/>
            <pc:sldMk cId="1991031408" sldId="757"/>
            <ac:picMk id="4098" creationId="{F46B05E7-6B6F-4199-9BC0-33CC7EDA4735}"/>
          </ac:picMkLst>
        </pc:picChg>
      </pc:sldChg>
      <pc:sldChg chg="modSp add del mod">
        <pc:chgData name="ALEXANDRE" userId="734048d45b8f99b5" providerId="LiveId" clId="{7C37717C-4FD7-4988-95F6-FDED244EA5B2}" dt="2021-04-06T11:11:57.650" v="1363" actId="47"/>
        <pc:sldMkLst>
          <pc:docMk/>
          <pc:sldMk cId="1796566315" sldId="758"/>
        </pc:sldMkLst>
        <pc:spChg chg="mod">
          <ac:chgData name="ALEXANDRE" userId="734048d45b8f99b5" providerId="LiveId" clId="{7C37717C-4FD7-4988-95F6-FDED244EA5B2}" dt="2021-04-06T11:10:03.861" v="1316" actId="20577"/>
          <ac:spMkLst>
            <pc:docMk/>
            <pc:sldMk cId="1796566315" sldId="758"/>
            <ac:spMk id="2" creationId="{10082F9C-D14C-4D0E-909E-B217BE6C2514}"/>
          </ac:spMkLst>
        </pc:spChg>
        <pc:spChg chg="mod">
          <ac:chgData name="ALEXANDRE" userId="734048d45b8f99b5" providerId="LiveId" clId="{7C37717C-4FD7-4988-95F6-FDED244EA5B2}" dt="2021-04-06T11:11:45.521" v="1357" actId="21"/>
          <ac:spMkLst>
            <pc:docMk/>
            <pc:sldMk cId="1796566315" sldId="758"/>
            <ac:spMk id="3" creationId="{F06C6C92-1BE3-471A-8094-928EC7F99F11}"/>
          </ac:spMkLst>
        </pc:spChg>
      </pc:sldChg>
      <pc:sldChg chg="modSp add del mod">
        <pc:chgData name="ALEXANDRE" userId="734048d45b8f99b5" providerId="LiveId" clId="{7C37717C-4FD7-4988-95F6-FDED244EA5B2}" dt="2021-04-06T11:09:25.168" v="1290" actId="2696"/>
        <pc:sldMkLst>
          <pc:docMk/>
          <pc:sldMk cId="3862373190" sldId="758"/>
        </pc:sldMkLst>
        <pc:spChg chg="mod">
          <ac:chgData name="ALEXANDRE" userId="734048d45b8f99b5" providerId="LiveId" clId="{7C37717C-4FD7-4988-95F6-FDED244EA5B2}" dt="2021-04-06T01:18:08.246" v="958" actId="123"/>
          <ac:spMkLst>
            <pc:docMk/>
            <pc:sldMk cId="3862373190" sldId="758"/>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129043599" sldId="759"/>
        </pc:sldMkLst>
        <pc:spChg chg="mod">
          <ac:chgData name="ALEXANDRE" userId="734048d45b8f99b5" providerId="LiveId" clId="{7C37717C-4FD7-4988-95F6-FDED244EA5B2}" dt="2021-04-06T01:19:51.855" v="1002" actId="20577"/>
          <ac:spMkLst>
            <pc:docMk/>
            <pc:sldMk cId="129043599" sldId="759"/>
            <ac:spMk id="2" creationId="{10082F9C-D14C-4D0E-909E-B217BE6C2514}"/>
          </ac:spMkLst>
        </pc:spChg>
        <pc:spChg chg="mod">
          <ac:chgData name="ALEXANDRE" userId="734048d45b8f99b5" providerId="LiveId" clId="{7C37717C-4FD7-4988-95F6-FDED244EA5B2}" dt="2021-04-06T01:19:46.240" v="1001" actId="1076"/>
          <ac:spMkLst>
            <pc:docMk/>
            <pc:sldMk cId="129043599" sldId="759"/>
            <ac:spMk id="3" creationId="{F06C6C92-1BE3-471A-8094-928EC7F99F11}"/>
          </ac:spMkLst>
        </pc:spChg>
      </pc:sldChg>
      <pc:sldChg chg="addSp modSp add mod">
        <pc:chgData name="ALEXANDRE" userId="734048d45b8f99b5" providerId="LiveId" clId="{7C37717C-4FD7-4988-95F6-FDED244EA5B2}" dt="2021-04-06T11:19:55.307" v="1554" actId="1076"/>
        <pc:sldMkLst>
          <pc:docMk/>
          <pc:sldMk cId="3677505625" sldId="759"/>
        </pc:sldMkLst>
        <pc:spChg chg="mod">
          <ac:chgData name="ALEXANDRE" userId="734048d45b8f99b5" providerId="LiveId" clId="{7C37717C-4FD7-4988-95F6-FDED244EA5B2}" dt="2021-04-06T11:19:52.063" v="1553" actId="27636"/>
          <ac:spMkLst>
            <pc:docMk/>
            <pc:sldMk cId="3677505625" sldId="759"/>
            <ac:spMk id="3" creationId="{F06C6C92-1BE3-471A-8094-928EC7F99F11}"/>
          </ac:spMkLst>
        </pc:spChg>
        <pc:picChg chg="add mod">
          <ac:chgData name="ALEXANDRE" userId="734048d45b8f99b5" providerId="LiveId" clId="{7C37717C-4FD7-4988-95F6-FDED244EA5B2}" dt="2021-04-06T11:19:55.307" v="1554" actId="1076"/>
          <ac:picMkLst>
            <pc:docMk/>
            <pc:sldMk cId="3677505625" sldId="759"/>
            <ac:picMk id="2050" creationId="{365D651F-4128-41A1-904F-6B058E545AAA}"/>
          </ac:picMkLst>
        </pc:picChg>
      </pc:sldChg>
      <pc:sldChg chg="modSp add mod">
        <pc:chgData name="ALEXANDRE" userId="734048d45b8f99b5" providerId="LiveId" clId="{7C37717C-4FD7-4988-95F6-FDED244EA5B2}" dt="2021-04-06T11:25:53.360" v="1610" actId="14100"/>
        <pc:sldMkLst>
          <pc:docMk/>
          <pc:sldMk cId="404218911" sldId="760"/>
        </pc:sldMkLst>
        <pc:spChg chg="mod">
          <ac:chgData name="ALEXANDRE" userId="734048d45b8f99b5" providerId="LiveId" clId="{7C37717C-4FD7-4988-95F6-FDED244EA5B2}" dt="2021-04-06T11:22:51.583" v="1575" actId="1076"/>
          <ac:spMkLst>
            <pc:docMk/>
            <pc:sldMk cId="404218911" sldId="760"/>
            <ac:spMk id="3" creationId="{F06C6C92-1BE3-471A-8094-928EC7F99F11}"/>
          </ac:spMkLst>
        </pc:spChg>
        <pc:picChg chg="mod">
          <ac:chgData name="ALEXANDRE" userId="734048d45b8f99b5" providerId="LiveId" clId="{7C37717C-4FD7-4988-95F6-FDED244EA5B2}" dt="2021-04-06T11:25:53.360" v="1610" actId="14100"/>
          <ac:picMkLst>
            <pc:docMk/>
            <pc:sldMk cId="404218911" sldId="760"/>
            <ac:picMk id="1026" creationId="{B1D28C20-74CF-4386-B51F-E7E978B0C675}"/>
          </ac:picMkLst>
        </pc:picChg>
      </pc:sldChg>
      <pc:sldChg chg="modSp add del mod">
        <pc:chgData name="ALEXANDRE" userId="734048d45b8f99b5" providerId="LiveId" clId="{7C37717C-4FD7-4988-95F6-FDED244EA5B2}" dt="2021-04-06T11:17:35.245" v="1519" actId="2696"/>
        <pc:sldMkLst>
          <pc:docMk/>
          <pc:sldMk cId="1801644596" sldId="760"/>
        </pc:sldMkLst>
        <pc:spChg chg="mod">
          <ac:chgData name="ALEXANDRE" userId="734048d45b8f99b5" providerId="LiveId" clId="{7C37717C-4FD7-4988-95F6-FDED244EA5B2}" dt="2021-04-06T01:20:21.843" v="1008" actId="27636"/>
          <ac:spMkLst>
            <pc:docMk/>
            <pc:sldMk cId="1801644596" sldId="760"/>
            <ac:spMk id="2" creationId="{10082F9C-D14C-4D0E-909E-B217BE6C2514}"/>
          </ac:spMkLst>
        </pc:spChg>
        <pc:spChg chg="mod">
          <ac:chgData name="ALEXANDRE" userId="734048d45b8f99b5" providerId="LiveId" clId="{7C37717C-4FD7-4988-95F6-FDED244EA5B2}" dt="2021-04-06T01:20:51.086" v="1015" actId="20577"/>
          <ac:spMkLst>
            <pc:docMk/>
            <pc:sldMk cId="1801644596" sldId="760"/>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2060508695" sldId="761"/>
        </pc:sldMkLst>
        <pc:spChg chg="mod">
          <ac:chgData name="ALEXANDRE" userId="734048d45b8f99b5" providerId="LiveId" clId="{7C37717C-4FD7-4988-95F6-FDED244EA5B2}" dt="2021-04-06T01:21:09.725" v="1021" actId="27636"/>
          <ac:spMkLst>
            <pc:docMk/>
            <pc:sldMk cId="2060508695" sldId="761"/>
            <ac:spMk id="2" creationId="{10082F9C-D14C-4D0E-909E-B217BE6C2514}"/>
          </ac:spMkLst>
        </pc:spChg>
        <pc:spChg chg="mod">
          <ac:chgData name="ALEXANDRE" userId="734048d45b8f99b5" providerId="LiveId" clId="{7C37717C-4FD7-4988-95F6-FDED244EA5B2}" dt="2021-04-06T01:21:46.434" v="1033" actId="27636"/>
          <ac:spMkLst>
            <pc:docMk/>
            <pc:sldMk cId="2060508695" sldId="761"/>
            <ac:spMk id="3" creationId="{F06C6C92-1BE3-471A-8094-928EC7F99F11}"/>
          </ac:spMkLst>
        </pc:spChg>
      </pc:sldChg>
      <pc:sldChg chg="modSp add mod">
        <pc:chgData name="ALEXANDRE" userId="734048d45b8f99b5" providerId="LiveId" clId="{7C37717C-4FD7-4988-95F6-FDED244EA5B2}" dt="2021-04-06T11:24:46.785" v="1596" actId="27636"/>
        <pc:sldMkLst>
          <pc:docMk/>
          <pc:sldMk cId="2884023738" sldId="761"/>
        </pc:sldMkLst>
        <pc:spChg chg="mod">
          <ac:chgData name="ALEXANDRE" userId="734048d45b8f99b5" providerId="LiveId" clId="{7C37717C-4FD7-4988-95F6-FDED244EA5B2}" dt="2021-04-06T11:24:46.785" v="1596" actId="27636"/>
          <ac:spMkLst>
            <pc:docMk/>
            <pc:sldMk cId="2884023738" sldId="761"/>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456959087" sldId="762"/>
        </pc:sldMkLst>
        <pc:spChg chg="mod">
          <ac:chgData name="ALEXANDRE" userId="734048d45b8f99b5" providerId="LiveId" clId="{7C37717C-4FD7-4988-95F6-FDED244EA5B2}" dt="2021-04-06T01:22:27.641" v="1039" actId="27636"/>
          <ac:spMkLst>
            <pc:docMk/>
            <pc:sldMk cId="456959087" sldId="762"/>
            <ac:spMk id="2" creationId="{10082F9C-D14C-4D0E-909E-B217BE6C2514}"/>
          </ac:spMkLst>
        </pc:spChg>
        <pc:spChg chg="mod">
          <ac:chgData name="ALEXANDRE" userId="734048d45b8f99b5" providerId="LiveId" clId="{7C37717C-4FD7-4988-95F6-FDED244EA5B2}" dt="2021-04-06T01:22:49.423" v="1047" actId="27636"/>
          <ac:spMkLst>
            <pc:docMk/>
            <pc:sldMk cId="456959087" sldId="762"/>
            <ac:spMk id="3" creationId="{F06C6C92-1BE3-471A-8094-928EC7F99F11}"/>
          </ac:spMkLst>
        </pc:spChg>
      </pc:sldChg>
      <pc:sldChg chg="modSp add mod">
        <pc:chgData name="ALEXANDRE" userId="734048d45b8f99b5" providerId="LiveId" clId="{7C37717C-4FD7-4988-95F6-FDED244EA5B2}" dt="2021-04-06T11:25:48.383" v="1609" actId="14100"/>
        <pc:sldMkLst>
          <pc:docMk/>
          <pc:sldMk cId="1911829265" sldId="762"/>
        </pc:sldMkLst>
        <pc:spChg chg="mod">
          <ac:chgData name="ALEXANDRE" userId="734048d45b8f99b5" providerId="LiveId" clId="{7C37717C-4FD7-4988-95F6-FDED244EA5B2}" dt="2021-04-06T11:25:43.424" v="1608" actId="27636"/>
          <ac:spMkLst>
            <pc:docMk/>
            <pc:sldMk cId="1911829265" sldId="762"/>
            <ac:spMk id="3" creationId="{F06C6C92-1BE3-471A-8094-928EC7F99F11}"/>
          </ac:spMkLst>
        </pc:spChg>
        <pc:picChg chg="mod">
          <ac:chgData name="ALEXANDRE" userId="734048d45b8f99b5" providerId="LiveId" clId="{7C37717C-4FD7-4988-95F6-FDED244EA5B2}" dt="2021-04-06T11:25:48.383" v="1609" actId="14100"/>
          <ac:picMkLst>
            <pc:docMk/>
            <pc:sldMk cId="1911829265" sldId="762"/>
            <ac:picMk id="1026" creationId="{B1D28C20-74CF-4386-B51F-E7E978B0C675}"/>
          </ac:picMkLst>
        </pc:picChg>
      </pc:sldChg>
      <pc:sldChg chg="modSp add del mod">
        <pc:chgData name="ALEXANDRE" userId="734048d45b8f99b5" providerId="LiveId" clId="{7C37717C-4FD7-4988-95F6-FDED244EA5B2}" dt="2021-04-06T11:17:35.245" v="1519" actId="2696"/>
        <pc:sldMkLst>
          <pc:docMk/>
          <pc:sldMk cId="2263438362" sldId="763"/>
        </pc:sldMkLst>
        <pc:spChg chg="mod">
          <ac:chgData name="ALEXANDRE" userId="734048d45b8f99b5" providerId="LiveId" clId="{7C37717C-4FD7-4988-95F6-FDED244EA5B2}" dt="2021-04-06T01:23:08.315" v="1053" actId="27636"/>
          <ac:spMkLst>
            <pc:docMk/>
            <pc:sldMk cId="2263438362" sldId="763"/>
            <ac:spMk id="2" creationId="{10082F9C-D14C-4D0E-909E-B217BE6C2514}"/>
          </ac:spMkLst>
        </pc:spChg>
        <pc:spChg chg="mod">
          <ac:chgData name="ALEXANDRE" userId="734048d45b8f99b5" providerId="LiveId" clId="{7C37717C-4FD7-4988-95F6-FDED244EA5B2}" dt="2021-04-06T01:23:27.951" v="1060" actId="20577"/>
          <ac:spMkLst>
            <pc:docMk/>
            <pc:sldMk cId="2263438362" sldId="763"/>
            <ac:spMk id="3" creationId="{F06C6C92-1BE3-471A-8094-928EC7F99F11}"/>
          </ac:spMkLst>
        </pc:spChg>
      </pc:sldChg>
      <pc:sldChg chg="modSp add mod">
        <pc:chgData name="ALEXANDRE" userId="734048d45b8f99b5" providerId="LiveId" clId="{7C37717C-4FD7-4988-95F6-FDED244EA5B2}" dt="2021-04-06T11:26:59.751" v="1616" actId="113"/>
        <pc:sldMkLst>
          <pc:docMk/>
          <pc:sldMk cId="3110379496" sldId="763"/>
        </pc:sldMkLst>
        <pc:spChg chg="mod">
          <ac:chgData name="ALEXANDRE" userId="734048d45b8f99b5" providerId="LiveId" clId="{7C37717C-4FD7-4988-95F6-FDED244EA5B2}" dt="2021-04-06T11:26:59.751" v="1616" actId="113"/>
          <ac:spMkLst>
            <pc:docMk/>
            <pc:sldMk cId="3110379496" sldId="763"/>
            <ac:spMk id="3" creationId="{F06C6C92-1BE3-471A-8094-928EC7F99F11}"/>
          </ac:spMkLst>
        </pc:spChg>
        <pc:picChg chg="mod">
          <ac:chgData name="ALEXANDRE" userId="734048d45b8f99b5" providerId="LiveId" clId="{7C37717C-4FD7-4988-95F6-FDED244EA5B2}" dt="2021-04-06T11:26:35.627" v="1613" actId="14100"/>
          <ac:picMkLst>
            <pc:docMk/>
            <pc:sldMk cId="3110379496" sldId="763"/>
            <ac:picMk id="1026" creationId="{B1D28C20-74CF-4386-B51F-E7E978B0C675}"/>
          </ac:picMkLst>
        </pc:picChg>
      </pc:sldChg>
      <pc:sldChg chg="modSp add mod">
        <pc:chgData name="ALEXANDRE" userId="734048d45b8f99b5" providerId="LiveId" clId="{7C37717C-4FD7-4988-95F6-FDED244EA5B2}" dt="2021-04-06T11:27:37.016" v="1626" actId="113"/>
        <pc:sldMkLst>
          <pc:docMk/>
          <pc:sldMk cId="2448477440" sldId="764"/>
        </pc:sldMkLst>
        <pc:spChg chg="mod">
          <ac:chgData name="ALEXANDRE" userId="734048d45b8f99b5" providerId="LiveId" clId="{7C37717C-4FD7-4988-95F6-FDED244EA5B2}" dt="2021-04-06T11:27:37.016" v="1626" actId="113"/>
          <ac:spMkLst>
            <pc:docMk/>
            <pc:sldMk cId="2448477440" sldId="764"/>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2540404981" sldId="764"/>
        </pc:sldMkLst>
        <pc:spChg chg="mod">
          <ac:chgData name="ALEXANDRE" userId="734048d45b8f99b5" providerId="LiveId" clId="{7C37717C-4FD7-4988-95F6-FDED244EA5B2}" dt="2021-04-06T01:23:43.596" v="1063"/>
          <ac:spMkLst>
            <pc:docMk/>
            <pc:sldMk cId="2540404981" sldId="764"/>
            <ac:spMk id="2" creationId="{10082F9C-D14C-4D0E-909E-B217BE6C2514}"/>
          </ac:spMkLst>
        </pc:spChg>
        <pc:spChg chg="mod">
          <ac:chgData name="ALEXANDRE" userId="734048d45b8f99b5" providerId="LiveId" clId="{7C37717C-4FD7-4988-95F6-FDED244EA5B2}" dt="2021-04-06T01:23:57.657" v="1068" actId="20577"/>
          <ac:spMkLst>
            <pc:docMk/>
            <pc:sldMk cId="2540404981" sldId="764"/>
            <ac:spMk id="3" creationId="{F06C6C92-1BE3-471A-8094-928EC7F99F11}"/>
          </ac:spMkLst>
        </pc:spChg>
      </pc:sldChg>
      <pc:sldChg chg="addSp modSp add mod">
        <pc:chgData name="ALEXANDRE" userId="734048d45b8f99b5" providerId="LiveId" clId="{7C37717C-4FD7-4988-95F6-FDED244EA5B2}" dt="2021-04-06T11:29:56.046" v="1679" actId="15"/>
        <pc:sldMkLst>
          <pc:docMk/>
          <pc:sldMk cId="100279099" sldId="765"/>
        </pc:sldMkLst>
        <pc:spChg chg="mod">
          <ac:chgData name="ALEXANDRE" userId="734048d45b8f99b5" providerId="LiveId" clId="{7C37717C-4FD7-4988-95F6-FDED244EA5B2}" dt="2021-04-06T11:28:33.718" v="1637" actId="20577"/>
          <ac:spMkLst>
            <pc:docMk/>
            <pc:sldMk cId="100279099" sldId="765"/>
            <ac:spMk id="2" creationId="{10082F9C-D14C-4D0E-909E-B217BE6C2514}"/>
          </ac:spMkLst>
        </pc:spChg>
        <pc:spChg chg="mod">
          <ac:chgData name="ALEXANDRE" userId="734048d45b8f99b5" providerId="LiveId" clId="{7C37717C-4FD7-4988-95F6-FDED244EA5B2}" dt="2021-04-06T11:29:56.046" v="1679" actId="15"/>
          <ac:spMkLst>
            <pc:docMk/>
            <pc:sldMk cId="100279099" sldId="765"/>
            <ac:spMk id="3" creationId="{F06C6C92-1BE3-471A-8094-928EC7F99F11}"/>
          </ac:spMkLst>
        </pc:spChg>
        <pc:spChg chg="add mod">
          <ac:chgData name="ALEXANDRE" userId="734048d45b8f99b5" providerId="LiveId" clId="{7C37717C-4FD7-4988-95F6-FDED244EA5B2}" dt="2021-04-06T11:28:25.511" v="1636" actId="20577"/>
          <ac:spMkLst>
            <pc:docMk/>
            <pc:sldMk cId="100279099" sldId="765"/>
            <ac:spMk id="6" creationId="{8645F539-D339-4A93-A82F-69809A1CB157}"/>
          </ac:spMkLst>
        </pc:spChg>
        <pc:picChg chg="mod">
          <ac:chgData name="ALEXANDRE" userId="734048d45b8f99b5" providerId="LiveId" clId="{7C37717C-4FD7-4988-95F6-FDED244EA5B2}" dt="2021-04-06T11:27:46.261" v="1627" actId="14100"/>
          <ac:picMkLst>
            <pc:docMk/>
            <pc:sldMk cId="100279099" sldId="765"/>
            <ac:picMk id="1026" creationId="{B1D28C20-74CF-4386-B51F-E7E978B0C675}"/>
          </ac:picMkLst>
        </pc:picChg>
      </pc:sldChg>
      <pc:sldChg chg="modSp add del mod">
        <pc:chgData name="ALEXANDRE" userId="734048d45b8f99b5" providerId="LiveId" clId="{7C37717C-4FD7-4988-95F6-FDED244EA5B2}" dt="2021-04-06T11:17:35.245" v="1519" actId="2696"/>
        <pc:sldMkLst>
          <pc:docMk/>
          <pc:sldMk cId="1284292863" sldId="765"/>
        </pc:sldMkLst>
        <pc:spChg chg="mod">
          <ac:chgData name="ALEXANDRE" userId="734048d45b8f99b5" providerId="LiveId" clId="{7C37717C-4FD7-4988-95F6-FDED244EA5B2}" dt="2021-04-06T01:24:51.410" v="1089" actId="27636"/>
          <ac:spMkLst>
            <pc:docMk/>
            <pc:sldMk cId="1284292863" sldId="765"/>
            <ac:spMk id="2" creationId="{10082F9C-D14C-4D0E-909E-B217BE6C2514}"/>
          </ac:spMkLst>
        </pc:spChg>
        <pc:spChg chg="mod">
          <ac:chgData name="ALEXANDRE" userId="734048d45b8f99b5" providerId="LiveId" clId="{7C37717C-4FD7-4988-95F6-FDED244EA5B2}" dt="2021-04-06T01:25:20.993" v="1099" actId="27636"/>
          <ac:spMkLst>
            <pc:docMk/>
            <pc:sldMk cId="1284292863" sldId="765"/>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2927867134" sldId="766"/>
        </pc:sldMkLst>
        <pc:spChg chg="mod">
          <ac:chgData name="ALEXANDRE" userId="734048d45b8f99b5" providerId="LiveId" clId="{7C37717C-4FD7-4988-95F6-FDED244EA5B2}" dt="2021-04-06T01:25:32.362" v="1105" actId="20577"/>
          <ac:spMkLst>
            <pc:docMk/>
            <pc:sldMk cId="2927867134" sldId="766"/>
            <ac:spMk id="2" creationId="{10082F9C-D14C-4D0E-909E-B217BE6C2514}"/>
          </ac:spMkLst>
        </pc:spChg>
        <pc:spChg chg="mod">
          <ac:chgData name="ALEXANDRE" userId="734048d45b8f99b5" providerId="LiveId" clId="{7C37717C-4FD7-4988-95F6-FDED244EA5B2}" dt="2021-04-06T01:25:47.713" v="1112" actId="27636"/>
          <ac:spMkLst>
            <pc:docMk/>
            <pc:sldMk cId="2927867134" sldId="766"/>
            <ac:spMk id="3" creationId="{F06C6C92-1BE3-471A-8094-928EC7F99F11}"/>
          </ac:spMkLst>
        </pc:spChg>
      </pc:sldChg>
      <pc:sldChg chg="modSp add mod">
        <pc:chgData name="ALEXANDRE" userId="734048d45b8f99b5" providerId="LiveId" clId="{7C37717C-4FD7-4988-95F6-FDED244EA5B2}" dt="2021-04-06T11:31:16.831" v="1723" actId="113"/>
        <pc:sldMkLst>
          <pc:docMk/>
          <pc:sldMk cId="3188206500" sldId="766"/>
        </pc:sldMkLst>
        <pc:spChg chg="mod">
          <ac:chgData name="ALEXANDRE" userId="734048d45b8f99b5" providerId="LiveId" clId="{7C37717C-4FD7-4988-95F6-FDED244EA5B2}" dt="2021-04-06T11:31:16.831" v="1723" actId="113"/>
          <ac:spMkLst>
            <pc:docMk/>
            <pc:sldMk cId="3188206500" sldId="766"/>
            <ac:spMk id="3" creationId="{F06C6C92-1BE3-471A-8094-928EC7F99F11}"/>
          </ac:spMkLst>
        </pc:spChg>
        <pc:picChg chg="mod">
          <ac:chgData name="ALEXANDRE" userId="734048d45b8f99b5" providerId="LiveId" clId="{7C37717C-4FD7-4988-95F6-FDED244EA5B2}" dt="2021-04-06T11:30:07.191" v="1680" actId="14100"/>
          <ac:picMkLst>
            <pc:docMk/>
            <pc:sldMk cId="3188206500" sldId="766"/>
            <ac:picMk id="1026" creationId="{B1D28C20-74CF-4386-B51F-E7E978B0C675}"/>
          </ac:picMkLst>
        </pc:picChg>
      </pc:sldChg>
      <pc:sldChg chg="modSp add del mod">
        <pc:chgData name="ALEXANDRE" userId="734048d45b8f99b5" providerId="LiveId" clId="{7C37717C-4FD7-4988-95F6-FDED244EA5B2}" dt="2021-04-06T11:17:35.245" v="1519" actId="2696"/>
        <pc:sldMkLst>
          <pc:docMk/>
          <pc:sldMk cId="3161329809" sldId="767"/>
        </pc:sldMkLst>
        <pc:spChg chg="mod">
          <ac:chgData name="ALEXANDRE" userId="734048d45b8f99b5" providerId="LiveId" clId="{7C37717C-4FD7-4988-95F6-FDED244EA5B2}" dt="2021-04-06T01:26:02.570" v="1125" actId="20577"/>
          <ac:spMkLst>
            <pc:docMk/>
            <pc:sldMk cId="3161329809" sldId="767"/>
            <ac:spMk id="2" creationId="{10082F9C-D14C-4D0E-909E-B217BE6C2514}"/>
          </ac:spMkLst>
        </pc:spChg>
        <pc:spChg chg="mod">
          <ac:chgData name="ALEXANDRE" userId="734048d45b8f99b5" providerId="LiveId" clId="{7C37717C-4FD7-4988-95F6-FDED244EA5B2}" dt="2021-04-06T01:26:18.929" v="1134" actId="27636"/>
          <ac:spMkLst>
            <pc:docMk/>
            <pc:sldMk cId="3161329809" sldId="767"/>
            <ac:spMk id="3" creationId="{F06C6C92-1BE3-471A-8094-928EC7F99F11}"/>
          </ac:spMkLst>
        </pc:spChg>
      </pc:sldChg>
      <pc:sldChg chg="modSp add mod">
        <pc:chgData name="ALEXANDRE" userId="734048d45b8f99b5" providerId="LiveId" clId="{7C37717C-4FD7-4988-95F6-FDED244EA5B2}" dt="2021-04-06T11:33:14.137" v="1790" actId="113"/>
        <pc:sldMkLst>
          <pc:docMk/>
          <pc:sldMk cId="3671338273" sldId="767"/>
        </pc:sldMkLst>
        <pc:spChg chg="mod">
          <ac:chgData name="ALEXANDRE" userId="734048d45b8f99b5" providerId="LiveId" clId="{7C37717C-4FD7-4988-95F6-FDED244EA5B2}" dt="2021-04-06T11:33:14.137" v="1790" actId="113"/>
          <ac:spMkLst>
            <pc:docMk/>
            <pc:sldMk cId="3671338273" sldId="767"/>
            <ac:spMk id="3" creationId="{F06C6C92-1BE3-471A-8094-928EC7F99F11}"/>
          </ac:spMkLst>
        </pc:spChg>
        <pc:picChg chg="mod">
          <ac:chgData name="ALEXANDRE" userId="734048d45b8f99b5" providerId="LiveId" clId="{7C37717C-4FD7-4988-95F6-FDED244EA5B2}" dt="2021-04-06T11:32:38.331" v="1782" actId="14100"/>
          <ac:picMkLst>
            <pc:docMk/>
            <pc:sldMk cId="3671338273" sldId="767"/>
            <ac:picMk id="1026" creationId="{B1D28C20-74CF-4386-B51F-E7E978B0C675}"/>
          </ac:picMkLst>
        </pc:picChg>
      </pc:sldChg>
      <pc:sldChg chg="modSp add del mod">
        <pc:chgData name="ALEXANDRE" userId="734048d45b8f99b5" providerId="LiveId" clId="{7C37717C-4FD7-4988-95F6-FDED244EA5B2}" dt="2021-04-06T11:17:35.245" v="1519" actId="2696"/>
        <pc:sldMkLst>
          <pc:docMk/>
          <pc:sldMk cId="969695366" sldId="768"/>
        </pc:sldMkLst>
        <pc:spChg chg="mod">
          <ac:chgData name="ALEXANDRE" userId="734048d45b8f99b5" providerId="LiveId" clId="{7C37717C-4FD7-4988-95F6-FDED244EA5B2}" dt="2021-04-06T01:26:32.290" v="1150" actId="20577"/>
          <ac:spMkLst>
            <pc:docMk/>
            <pc:sldMk cId="969695366" sldId="768"/>
            <ac:spMk id="2" creationId="{10082F9C-D14C-4D0E-909E-B217BE6C2514}"/>
          </ac:spMkLst>
        </pc:spChg>
        <pc:spChg chg="mod">
          <ac:chgData name="ALEXANDRE" userId="734048d45b8f99b5" providerId="LiveId" clId="{7C37717C-4FD7-4988-95F6-FDED244EA5B2}" dt="2021-04-06T01:26:54.279" v="1160" actId="20577"/>
          <ac:spMkLst>
            <pc:docMk/>
            <pc:sldMk cId="969695366" sldId="768"/>
            <ac:spMk id="3" creationId="{F06C6C92-1BE3-471A-8094-928EC7F99F11}"/>
          </ac:spMkLst>
        </pc:spChg>
      </pc:sldChg>
      <pc:sldChg chg="modSp add mod">
        <pc:chgData name="ALEXANDRE" userId="734048d45b8f99b5" providerId="LiveId" clId="{7C37717C-4FD7-4988-95F6-FDED244EA5B2}" dt="2021-04-06T11:35:48.146" v="1854" actId="255"/>
        <pc:sldMkLst>
          <pc:docMk/>
          <pc:sldMk cId="3614275336" sldId="768"/>
        </pc:sldMkLst>
        <pc:spChg chg="mod">
          <ac:chgData name="ALEXANDRE" userId="734048d45b8f99b5" providerId="LiveId" clId="{7C37717C-4FD7-4988-95F6-FDED244EA5B2}" dt="2021-04-06T11:35:48.146" v="1854" actId="255"/>
          <ac:spMkLst>
            <pc:docMk/>
            <pc:sldMk cId="3614275336" sldId="768"/>
            <ac:spMk id="3" creationId="{F06C6C92-1BE3-471A-8094-928EC7F99F11}"/>
          </ac:spMkLst>
        </pc:spChg>
        <pc:picChg chg="mod">
          <ac:chgData name="ALEXANDRE" userId="734048d45b8f99b5" providerId="LiveId" clId="{7C37717C-4FD7-4988-95F6-FDED244EA5B2}" dt="2021-04-06T11:33:40.114" v="1798" actId="14100"/>
          <ac:picMkLst>
            <pc:docMk/>
            <pc:sldMk cId="3614275336" sldId="768"/>
            <ac:picMk id="1026" creationId="{B1D28C20-74CF-4386-B51F-E7E978B0C675}"/>
          </ac:picMkLst>
        </pc:picChg>
      </pc:sldChg>
      <pc:sldChg chg="modSp add mod">
        <pc:chgData name="ALEXANDRE" userId="734048d45b8f99b5" providerId="LiveId" clId="{7C37717C-4FD7-4988-95F6-FDED244EA5B2}" dt="2021-04-06T11:40:42.693" v="1855" actId="113"/>
        <pc:sldMkLst>
          <pc:docMk/>
          <pc:sldMk cId="1465270510" sldId="769"/>
        </pc:sldMkLst>
        <pc:spChg chg="mod">
          <ac:chgData name="ALEXANDRE" userId="734048d45b8f99b5" providerId="LiveId" clId="{7C37717C-4FD7-4988-95F6-FDED244EA5B2}" dt="2021-04-06T11:40:42.693" v="1855" actId="113"/>
          <ac:spMkLst>
            <pc:docMk/>
            <pc:sldMk cId="1465270510" sldId="769"/>
            <ac:spMk id="3" creationId="{F06C6C92-1BE3-471A-8094-928EC7F99F11}"/>
          </ac:spMkLst>
        </pc:spChg>
      </pc:sldChg>
      <pc:sldChg chg="modSp add del mod">
        <pc:chgData name="ALEXANDRE" userId="734048d45b8f99b5" providerId="LiveId" clId="{7C37717C-4FD7-4988-95F6-FDED244EA5B2}" dt="2021-04-06T11:17:35.245" v="1519" actId="2696"/>
        <pc:sldMkLst>
          <pc:docMk/>
          <pc:sldMk cId="2679345850" sldId="769"/>
        </pc:sldMkLst>
        <pc:spChg chg="mod">
          <ac:chgData name="ALEXANDRE" userId="734048d45b8f99b5" providerId="LiveId" clId="{7C37717C-4FD7-4988-95F6-FDED244EA5B2}" dt="2021-04-06T01:27:11.817" v="1166" actId="20577"/>
          <ac:spMkLst>
            <pc:docMk/>
            <pc:sldMk cId="2679345850" sldId="769"/>
            <ac:spMk id="2" creationId="{10082F9C-D14C-4D0E-909E-B217BE6C2514}"/>
          </ac:spMkLst>
        </pc:spChg>
        <pc:spChg chg="mod">
          <ac:chgData name="ALEXANDRE" userId="734048d45b8f99b5" providerId="LiveId" clId="{7C37717C-4FD7-4988-95F6-FDED244EA5B2}" dt="2021-04-06T01:27:42.269" v="1174" actId="1076"/>
          <ac:spMkLst>
            <pc:docMk/>
            <pc:sldMk cId="2679345850" sldId="769"/>
            <ac:spMk id="3" creationId="{F06C6C92-1BE3-471A-8094-928EC7F99F11}"/>
          </ac:spMkLst>
        </pc:spChg>
      </pc:sldChg>
      <pc:sldChg chg="delSp modSp add mod">
        <pc:chgData name="ALEXANDRE" userId="734048d45b8f99b5" providerId="LiveId" clId="{7C37717C-4FD7-4988-95F6-FDED244EA5B2}" dt="2021-04-06T11:08:10.575" v="1289" actId="113"/>
        <pc:sldMkLst>
          <pc:docMk/>
          <pc:sldMk cId="2394240528" sldId="770"/>
        </pc:sldMkLst>
        <pc:spChg chg="mod">
          <ac:chgData name="ALEXANDRE" userId="734048d45b8f99b5" providerId="LiveId" clId="{7C37717C-4FD7-4988-95F6-FDED244EA5B2}" dt="2021-04-06T11:07:15.565" v="1275" actId="1076"/>
          <ac:spMkLst>
            <pc:docMk/>
            <pc:sldMk cId="2394240528" sldId="770"/>
            <ac:spMk id="2" creationId="{10082F9C-D14C-4D0E-909E-B217BE6C2514}"/>
          </ac:spMkLst>
        </pc:spChg>
        <pc:spChg chg="mod">
          <ac:chgData name="ALEXANDRE" userId="734048d45b8f99b5" providerId="LiveId" clId="{7C37717C-4FD7-4988-95F6-FDED244EA5B2}" dt="2021-04-06T11:08:10.575" v="1289" actId="113"/>
          <ac:spMkLst>
            <pc:docMk/>
            <pc:sldMk cId="2394240528" sldId="770"/>
            <ac:spMk id="3" creationId="{2D4C1F5B-1C4B-4A3E-9A52-78E44BEB9DCB}"/>
          </ac:spMkLst>
        </pc:spChg>
        <pc:picChg chg="del">
          <ac:chgData name="ALEXANDRE" userId="734048d45b8f99b5" providerId="LiveId" clId="{7C37717C-4FD7-4988-95F6-FDED244EA5B2}" dt="2021-04-06T11:07:11.981" v="1273" actId="478"/>
          <ac:picMkLst>
            <pc:docMk/>
            <pc:sldMk cId="2394240528" sldId="770"/>
            <ac:picMk id="5" creationId="{BEE9F808-3CEC-4CD7-A5FB-25BFDD060F80}"/>
          </ac:picMkLst>
        </pc:picChg>
        <pc:picChg chg="mod">
          <ac:chgData name="ALEXANDRE" userId="734048d45b8f99b5" providerId="LiveId" clId="{7C37717C-4FD7-4988-95F6-FDED244EA5B2}" dt="2021-04-06T11:07:13.957" v="1274" actId="1076"/>
          <ac:picMkLst>
            <pc:docMk/>
            <pc:sldMk cId="2394240528" sldId="770"/>
            <ac:picMk id="1026" creationId="{B1D28C20-74CF-4386-B51F-E7E978B0C675}"/>
          </ac:picMkLst>
        </pc:picChg>
      </pc:sldChg>
      <pc:sldChg chg="modSp add mod">
        <pc:chgData name="ALEXANDRE" userId="734048d45b8f99b5" providerId="LiveId" clId="{7C37717C-4FD7-4988-95F6-FDED244EA5B2}" dt="2021-04-06T11:42:06.043" v="1930" actId="1076"/>
        <pc:sldMkLst>
          <pc:docMk/>
          <pc:sldMk cId="4269907481" sldId="771"/>
        </pc:sldMkLst>
        <pc:spChg chg="mod">
          <ac:chgData name="ALEXANDRE" userId="734048d45b8f99b5" providerId="LiveId" clId="{7C37717C-4FD7-4988-95F6-FDED244EA5B2}" dt="2021-04-06T11:13:08.026" v="1373" actId="403"/>
          <ac:spMkLst>
            <pc:docMk/>
            <pc:sldMk cId="4269907481" sldId="771"/>
            <ac:spMk id="2" creationId="{10082F9C-D14C-4D0E-909E-B217BE6C2514}"/>
          </ac:spMkLst>
        </pc:spChg>
        <pc:spChg chg="mod">
          <ac:chgData name="ALEXANDRE" userId="734048d45b8f99b5" providerId="LiveId" clId="{7C37717C-4FD7-4988-95F6-FDED244EA5B2}" dt="2021-04-06T11:13:23.351" v="1381" actId="1076"/>
          <ac:spMkLst>
            <pc:docMk/>
            <pc:sldMk cId="4269907481" sldId="771"/>
            <ac:spMk id="3" creationId="{2D4C1F5B-1C4B-4A3E-9A52-78E44BEB9DCB}"/>
          </ac:spMkLst>
        </pc:spChg>
        <pc:picChg chg="mod modCrop">
          <ac:chgData name="ALEXANDRE" userId="734048d45b8f99b5" providerId="LiveId" clId="{7C37717C-4FD7-4988-95F6-FDED244EA5B2}" dt="2021-04-06T11:42:06.043" v="1930" actId="1076"/>
          <ac:picMkLst>
            <pc:docMk/>
            <pc:sldMk cId="4269907481" sldId="771"/>
            <ac:picMk id="5" creationId="{BEE9F808-3CEC-4CD7-A5FB-25BFDD060F80}"/>
          </ac:picMkLst>
        </pc:picChg>
        <pc:picChg chg="mod">
          <ac:chgData name="ALEXANDRE" userId="734048d45b8f99b5" providerId="LiveId" clId="{7C37717C-4FD7-4988-95F6-FDED244EA5B2}" dt="2021-04-06T11:13:02.513" v="1370" actId="1076"/>
          <ac:picMkLst>
            <pc:docMk/>
            <pc:sldMk cId="4269907481" sldId="771"/>
            <ac:picMk id="1026" creationId="{B1D28C20-74CF-4386-B51F-E7E978B0C675}"/>
          </ac:picMkLst>
        </pc:picChg>
      </pc:sldChg>
      <pc:sldChg chg="modSp add mod">
        <pc:chgData name="ALEXANDRE" userId="734048d45b8f99b5" providerId="LiveId" clId="{7C37717C-4FD7-4988-95F6-FDED244EA5B2}" dt="2021-04-06T11:12:08.570" v="1367" actId="1076"/>
        <pc:sldMkLst>
          <pc:docMk/>
          <pc:sldMk cId="2872429675" sldId="772"/>
        </pc:sldMkLst>
        <pc:spChg chg="mod">
          <ac:chgData name="ALEXANDRE" userId="734048d45b8f99b5" providerId="LiveId" clId="{7C37717C-4FD7-4988-95F6-FDED244EA5B2}" dt="2021-04-06T11:12:08.570" v="1367" actId="1076"/>
          <ac:spMkLst>
            <pc:docMk/>
            <pc:sldMk cId="2872429675" sldId="772"/>
            <ac:spMk id="3" creationId="{F06C6C92-1BE3-471A-8094-928EC7F99F11}"/>
          </ac:spMkLst>
        </pc:spChg>
      </pc:sldChg>
      <pc:sldChg chg="addSp modSp add mod ord">
        <pc:chgData name="ALEXANDRE" userId="734048d45b8f99b5" providerId="LiveId" clId="{7C37717C-4FD7-4988-95F6-FDED244EA5B2}" dt="2021-04-06T11:16:17.334" v="1482" actId="27636"/>
        <pc:sldMkLst>
          <pc:docMk/>
          <pc:sldMk cId="1774849621" sldId="773"/>
        </pc:sldMkLst>
        <pc:spChg chg="mod">
          <ac:chgData name="ALEXANDRE" userId="734048d45b8f99b5" providerId="LiveId" clId="{7C37717C-4FD7-4988-95F6-FDED244EA5B2}" dt="2021-04-06T11:16:17.334" v="1482" actId="27636"/>
          <ac:spMkLst>
            <pc:docMk/>
            <pc:sldMk cId="1774849621" sldId="773"/>
            <ac:spMk id="2" creationId="{10082F9C-D14C-4D0E-909E-B217BE6C2514}"/>
          </ac:spMkLst>
        </pc:spChg>
        <pc:spChg chg="mod">
          <ac:chgData name="ALEXANDRE" userId="734048d45b8f99b5" providerId="LiveId" clId="{7C37717C-4FD7-4988-95F6-FDED244EA5B2}" dt="2021-04-06T11:14:47.508" v="1471" actId="113"/>
          <ac:spMkLst>
            <pc:docMk/>
            <pc:sldMk cId="1774849621" sldId="773"/>
            <ac:spMk id="3" creationId="{F06C6C92-1BE3-471A-8094-928EC7F99F11}"/>
          </ac:spMkLst>
        </pc:spChg>
        <pc:picChg chg="add mod">
          <ac:chgData name="ALEXANDRE" userId="734048d45b8f99b5" providerId="LiveId" clId="{7C37717C-4FD7-4988-95F6-FDED244EA5B2}" dt="2021-04-06T11:15:21.086" v="1475" actId="1076"/>
          <ac:picMkLst>
            <pc:docMk/>
            <pc:sldMk cId="1774849621" sldId="773"/>
            <ac:picMk id="5" creationId="{5D86AAAA-C72C-4346-8E45-3C8324102631}"/>
          </ac:picMkLst>
        </pc:picChg>
      </pc:sldChg>
      <pc:sldChg chg="modSp new del mod">
        <pc:chgData name="ALEXANDRE" userId="734048d45b8f99b5" providerId="LiveId" clId="{7C37717C-4FD7-4988-95F6-FDED244EA5B2}" dt="2021-04-06T11:41:00.190" v="1859" actId="680"/>
        <pc:sldMkLst>
          <pc:docMk/>
          <pc:sldMk cId="464402515" sldId="774"/>
        </pc:sldMkLst>
        <pc:spChg chg="mod">
          <ac:chgData name="ALEXANDRE" userId="734048d45b8f99b5" providerId="LiveId" clId="{7C37717C-4FD7-4988-95F6-FDED244EA5B2}" dt="2021-04-06T11:40:59.736" v="1858" actId="20577"/>
          <ac:spMkLst>
            <pc:docMk/>
            <pc:sldMk cId="464402515" sldId="774"/>
            <ac:spMk id="2" creationId="{3A0C4091-2ED9-4724-ABDC-811400C13D7B}"/>
          </ac:spMkLst>
        </pc:spChg>
      </pc:sldChg>
      <pc:sldChg chg="modSp add mod">
        <pc:chgData name="ALEXANDRE" userId="734048d45b8f99b5" providerId="LiveId" clId="{7C37717C-4FD7-4988-95F6-FDED244EA5B2}" dt="2021-04-06T11:41:47.461" v="1928" actId="1076"/>
        <pc:sldMkLst>
          <pc:docMk/>
          <pc:sldMk cId="1140611305" sldId="774"/>
        </pc:sldMkLst>
        <pc:spChg chg="mod">
          <ac:chgData name="ALEXANDRE" userId="734048d45b8f99b5" providerId="LiveId" clId="{7C37717C-4FD7-4988-95F6-FDED244EA5B2}" dt="2021-04-06T11:41:47.461" v="1928" actId="1076"/>
          <ac:spMkLst>
            <pc:docMk/>
            <pc:sldMk cId="1140611305" sldId="774"/>
            <ac:spMk id="2" creationId="{10082F9C-D14C-4D0E-909E-B217BE6C2514}"/>
          </ac:spMkLst>
        </pc:spChg>
        <pc:spChg chg="mod">
          <ac:chgData name="ALEXANDRE" userId="734048d45b8f99b5" providerId="LiveId" clId="{7C37717C-4FD7-4988-95F6-FDED244EA5B2}" dt="2021-04-06T11:41:44.440" v="1927" actId="403"/>
          <ac:spMkLst>
            <pc:docMk/>
            <pc:sldMk cId="1140611305" sldId="774"/>
            <ac:spMk id="3" creationId="{F06C6C92-1BE3-471A-8094-928EC7F99F11}"/>
          </ac:spMkLst>
        </pc:spChg>
      </pc:sldChg>
      <pc:sldChg chg="addSp delSp modSp add del mod">
        <pc:chgData name="ALEXANDRE" userId="734048d45b8f99b5" providerId="LiveId" clId="{7C37717C-4FD7-4988-95F6-FDED244EA5B2}" dt="2021-04-06T11:17:26.462" v="1518" actId="47"/>
        <pc:sldMkLst>
          <pc:docMk/>
          <pc:sldMk cId="2995237701" sldId="774"/>
        </pc:sldMkLst>
        <pc:spChg chg="mod">
          <ac:chgData name="ALEXANDRE" userId="734048d45b8f99b5" providerId="LiveId" clId="{7C37717C-4FD7-4988-95F6-FDED244EA5B2}" dt="2021-04-06T11:16:56.924" v="1512" actId="20577"/>
          <ac:spMkLst>
            <pc:docMk/>
            <pc:sldMk cId="2995237701" sldId="774"/>
            <ac:spMk id="2" creationId="{10082F9C-D14C-4D0E-909E-B217BE6C2514}"/>
          </ac:spMkLst>
        </pc:spChg>
        <pc:spChg chg="mod">
          <ac:chgData name="ALEXANDRE" userId="734048d45b8f99b5" providerId="LiveId" clId="{7C37717C-4FD7-4988-95F6-FDED244EA5B2}" dt="2021-04-06T11:17:06.555" v="1513"/>
          <ac:spMkLst>
            <pc:docMk/>
            <pc:sldMk cId="2995237701" sldId="774"/>
            <ac:spMk id="3" creationId="{F06C6C92-1BE3-471A-8094-928EC7F99F11}"/>
          </ac:spMkLst>
        </pc:spChg>
        <pc:spChg chg="add del mod">
          <ac:chgData name="ALEXANDRE" userId="734048d45b8f99b5" providerId="LiveId" clId="{7C37717C-4FD7-4988-95F6-FDED244EA5B2}" dt="2021-04-06T11:17:10.794" v="1517" actId="22"/>
          <ac:spMkLst>
            <pc:docMk/>
            <pc:sldMk cId="2995237701" sldId="774"/>
            <ac:spMk id="6" creationId="{05E0C51C-B197-4684-94A0-A62AC1D0E84D}"/>
          </ac:spMkLst>
        </pc:spChg>
      </pc:sldChg>
      <pc:sldChg chg="modSp add del mod">
        <pc:chgData name="ALEXANDRE" userId="734048d45b8f99b5" providerId="LiveId" clId="{7C37717C-4FD7-4988-95F6-FDED244EA5B2}" dt="2021-04-06T11:50:41.293" v="2117" actId="47"/>
        <pc:sldMkLst>
          <pc:docMk/>
          <pc:sldMk cId="2422350534" sldId="775"/>
        </pc:sldMkLst>
        <pc:spChg chg="mod">
          <ac:chgData name="ALEXANDRE" userId="734048d45b8f99b5" providerId="LiveId" clId="{7C37717C-4FD7-4988-95F6-FDED244EA5B2}" dt="2021-04-06T11:50:03.770" v="2104" actId="21"/>
          <ac:spMkLst>
            <pc:docMk/>
            <pc:sldMk cId="2422350534" sldId="775"/>
            <ac:spMk id="10" creationId="{FCFA1786-7C95-4DBD-9AD3-37D32B221E67}"/>
          </ac:spMkLst>
        </pc:spChg>
      </pc:sldChg>
      <pc:sldChg chg="modSp add mod">
        <pc:chgData name="ALEXANDRE" userId="734048d45b8f99b5" providerId="LiveId" clId="{7C37717C-4FD7-4988-95F6-FDED244EA5B2}" dt="2021-04-06T11:51:28.464" v="2162" actId="20577"/>
        <pc:sldMkLst>
          <pc:docMk/>
          <pc:sldMk cId="3750184885" sldId="776"/>
        </pc:sldMkLst>
        <pc:spChg chg="mod">
          <ac:chgData name="ALEXANDRE" userId="734048d45b8f99b5" providerId="LiveId" clId="{7C37717C-4FD7-4988-95F6-FDED244EA5B2}" dt="2021-04-06T11:51:28.464" v="2162" actId="20577"/>
          <ac:spMkLst>
            <pc:docMk/>
            <pc:sldMk cId="3750184885" sldId="776"/>
            <ac:spMk id="2" creationId="{10082F9C-D14C-4D0E-909E-B217BE6C2514}"/>
          </ac:spMkLst>
        </pc:spChg>
        <pc:spChg chg="mod">
          <ac:chgData name="ALEXANDRE" userId="734048d45b8f99b5" providerId="LiveId" clId="{7C37717C-4FD7-4988-95F6-FDED244EA5B2}" dt="2021-04-06T11:50:36.927" v="2116" actId="1076"/>
          <ac:spMkLst>
            <pc:docMk/>
            <pc:sldMk cId="3750184885" sldId="776"/>
            <ac:spMk id="3" creationId="{6F47E863-069B-47B7-BCF4-8D2E8E414345}"/>
          </ac:spMkLst>
        </pc:spChg>
      </pc:sldChg>
      <pc:sldChg chg="modSp add mod">
        <pc:chgData name="ALEXANDRE" userId="734048d45b8f99b5" providerId="LiveId" clId="{7C37717C-4FD7-4988-95F6-FDED244EA5B2}" dt="2021-04-06T11:56:29.813" v="2222" actId="113"/>
        <pc:sldMkLst>
          <pc:docMk/>
          <pc:sldMk cId="2091119567" sldId="777"/>
        </pc:sldMkLst>
        <pc:spChg chg="mod">
          <ac:chgData name="ALEXANDRE" userId="734048d45b8f99b5" providerId="LiveId" clId="{7C37717C-4FD7-4988-95F6-FDED244EA5B2}" dt="2021-04-06T11:51:38.335" v="2172" actId="20577"/>
          <ac:spMkLst>
            <pc:docMk/>
            <pc:sldMk cId="2091119567" sldId="777"/>
            <ac:spMk id="2" creationId="{10082F9C-D14C-4D0E-909E-B217BE6C2514}"/>
          </ac:spMkLst>
        </pc:spChg>
        <pc:spChg chg="mod">
          <ac:chgData name="ALEXANDRE" userId="734048d45b8f99b5" providerId="LiveId" clId="{7C37717C-4FD7-4988-95F6-FDED244EA5B2}" dt="2021-04-06T11:56:29.813" v="2222" actId="113"/>
          <ac:spMkLst>
            <pc:docMk/>
            <pc:sldMk cId="2091119567" sldId="777"/>
            <ac:spMk id="3" creationId="{6F47E863-069B-47B7-BCF4-8D2E8E414345}"/>
          </ac:spMkLst>
        </pc:spChg>
      </pc:sldChg>
      <pc:sldChg chg="delSp modSp add mod">
        <pc:chgData name="ALEXANDRE" userId="734048d45b8f99b5" providerId="LiveId" clId="{7C37717C-4FD7-4988-95F6-FDED244EA5B2}" dt="2021-04-06T11:57:30.735" v="2253" actId="1076"/>
        <pc:sldMkLst>
          <pc:docMk/>
          <pc:sldMk cId="2576516241" sldId="778"/>
        </pc:sldMkLst>
        <pc:spChg chg="mod">
          <ac:chgData name="ALEXANDRE" userId="734048d45b8f99b5" providerId="LiveId" clId="{7C37717C-4FD7-4988-95F6-FDED244EA5B2}" dt="2021-04-06T11:57:30.735" v="2253" actId="1076"/>
          <ac:spMkLst>
            <pc:docMk/>
            <pc:sldMk cId="2576516241" sldId="778"/>
            <ac:spMk id="3" creationId="{6F47E863-069B-47B7-BCF4-8D2E8E414345}"/>
          </ac:spMkLst>
        </pc:spChg>
        <pc:picChg chg="del">
          <ac:chgData name="ALEXANDRE" userId="734048d45b8f99b5" providerId="LiveId" clId="{7C37717C-4FD7-4988-95F6-FDED244EA5B2}" dt="2021-04-06T11:57:19.687" v="2247" actId="478"/>
          <ac:picMkLst>
            <pc:docMk/>
            <pc:sldMk cId="2576516241" sldId="778"/>
            <ac:picMk id="3074" creationId="{DA44F99F-CFCC-46B5-8B1D-6521DECFC33D}"/>
          </ac:picMkLst>
        </pc:picChg>
      </pc:sldChg>
      <pc:sldChg chg="addSp delSp modSp add mod">
        <pc:chgData name="ALEXANDRE" userId="734048d45b8f99b5" providerId="LiveId" clId="{7C37717C-4FD7-4988-95F6-FDED244EA5B2}" dt="2021-04-06T12:00:10.597" v="2281" actId="1076"/>
        <pc:sldMkLst>
          <pc:docMk/>
          <pc:sldMk cId="3929529029" sldId="779"/>
        </pc:sldMkLst>
        <pc:spChg chg="del">
          <ac:chgData name="ALEXANDRE" userId="734048d45b8f99b5" providerId="LiveId" clId="{7C37717C-4FD7-4988-95F6-FDED244EA5B2}" dt="2021-04-06T11:58:33.474" v="2255" actId="478"/>
          <ac:spMkLst>
            <pc:docMk/>
            <pc:sldMk cId="3929529029" sldId="779"/>
            <ac:spMk id="3" creationId="{6F47E863-069B-47B7-BCF4-8D2E8E414345}"/>
          </ac:spMkLst>
        </pc:spChg>
        <pc:spChg chg="add del mod">
          <ac:chgData name="ALEXANDRE" userId="734048d45b8f99b5" providerId="LiveId" clId="{7C37717C-4FD7-4988-95F6-FDED244EA5B2}" dt="2021-04-06T11:58:35.532" v="2256" actId="478"/>
          <ac:spMkLst>
            <pc:docMk/>
            <pc:sldMk cId="3929529029" sldId="779"/>
            <ac:spMk id="5" creationId="{EAB13F62-DBC8-49DA-961B-599D8D26D295}"/>
          </ac:spMkLst>
        </pc:spChg>
        <pc:picChg chg="add mod modCrop">
          <ac:chgData name="ALEXANDRE" userId="734048d45b8f99b5" providerId="LiveId" clId="{7C37717C-4FD7-4988-95F6-FDED244EA5B2}" dt="2021-04-06T12:00:10.597" v="2281" actId="1076"/>
          <ac:picMkLst>
            <pc:docMk/>
            <pc:sldMk cId="3929529029" sldId="779"/>
            <ac:picMk id="7" creationId="{63E3C156-BFE6-4D09-8A7A-4E79A03CD267}"/>
          </ac:picMkLst>
        </pc:picChg>
      </pc:sldChg>
      <pc:sldChg chg="addSp modSp add mod">
        <pc:chgData name="ALEXANDRE" userId="734048d45b8f99b5" providerId="LiveId" clId="{7C37717C-4FD7-4988-95F6-FDED244EA5B2}" dt="2021-04-06T12:00:40.598" v="2292" actId="1076"/>
        <pc:sldMkLst>
          <pc:docMk/>
          <pc:sldMk cId="4135019201" sldId="780"/>
        </pc:sldMkLst>
        <pc:picChg chg="add mod">
          <ac:chgData name="ALEXANDRE" userId="734048d45b8f99b5" providerId="LiveId" clId="{7C37717C-4FD7-4988-95F6-FDED244EA5B2}" dt="2021-04-06T12:00:40.598" v="2292" actId="1076"/>
          <ac:picMkLst>
            <pc:docMk/>
            <pc:sldMk cId="4135019201" sldId="780"/>
            <ac:picMk id="5" creationId="{FE3A7705-003C-4387-AE83-F28715AEC3A7}"/>
          </ac:picMkLst>
        </pc:picChg>
        <pc:picChg chg="mod modCrop">
          <ac:chgData name="ALEXANDRE" userId="734048d45b8f99b5" providerId="LiveId" clId="{7C37717C-4FD7-4988-95F6-FDED244EA5B2}" dt="2021-04-06T12:00:40.598" v="2292" actId="1076"/>
          <ac:picMkLst>
            <pc:docMk/>
            <pc:sldMk cId="4135019201" sldId="780"/>
            <ac:picMk id="7" creationId="{63E3C156-BFE6-4D09-8A7A-4E79A03CD267}"/>
          </ac:picMkLst>
        </pc:picChg>
      </pc:sldChg>
      <pc:sldChg chg="modSp add">
        <pc:chgData name="ALEXANDRE" userId="734048d45b8f99b5" providerId="LiveId" clId="{7C37717C-4FD7-4988-95F6-FDED244EA5B2}" dt="2021-04-06T17:46:58.198" v="2298" actId="1076"/>
        <pc:sldMkLst>
          <pc:docMk/>
          <pc:sldMk cId="392065648" sldId="781"/>
        </pc:sldMkLst>
        <pc:picChg chg="mod">
          <ac:chgData name="ALEXANDRE" userId="734048d45b8f99b5" providerId="LiveId" clId="{7C37717C-4FD7-4988-95F6-FDED244EA5B2}" dt="2021-04-06T17:46:58.198" v="2298" actId="1076"/>
          <ac:picMkLst>
            <pc:docMk/>
            <pc:sldMk cId="392065648" sldId="781"/>
            <ac:picMk id="2050" creationId="{B52D9AA1-3E46-47FB-9915-D21B690C2DB3}"/>
          </ac:picMkLst>
        </pc:picChg>
      </pc:sldChg>
      <pc:sldChg chg="modSp add">
        <pc:chgData name="ALEXANDRE" userId="734048d45b8f99b5" providerId="LiveId" clId="{7C37717C-4FD7-4988-95F6-FDED244EA5B2}" dt="2021-04-06T17:47:01.991" v="2299" actId="14100"/>
        <pc:sldMkLst>
          <pc:docMk/>
          <pc:sldMk cId="2715164397" sldId="782"/>
        </pc:sldMkLst>
        <pc:picChg chg="mod">
          <ac:chgData name="ALEXANDRE" userId="734048d45b8f99b5" providerId="LiveId" clId="{7C37717C-4FD7-4988-95F6-FDED244EA5B2}" dt="2021-04-06T17:47:01.991" v="2299" actId="14100"/>
          <ac:picMkLst>
            <pc:docMk/>
            <pc:sldMk cId="2715164397" sldId="782"/>
            <ac:picMk id="2052" creationId="{2440D30C-7D8C-4185-8B62-38D2740D500B}"/>
          </ac:picMkLst>
        </pc:picChg>
      </pc:sldChg>
    </pc:docChg>
  </pc:docChgLst>
  <pc:docChgLst>
    <pc:chgData name="ALEXANDRE" userId="734048d45b8f99b5" providerId="LiveId" clId="{2E5AB716-1208-4AB6-B44E-AA57AFFAE24D}"/>
    <pc:docChg chg="custSel addSld delSld modSld">
      <pc:chgData name="ALEXANDRE" userId="734048d45b8f99b5" providerId="LiveId" clId="{2E5AB716-1208-4AB6-B44E-AA57AFFAE24D}" dt="2021-03-26T18:00:21.640" v="29" actId="1076"/>
      <pc:docMkLst>
        <pc:docMk/>
      </pc:docMkLst>
      <pc:sldChg chg="modSp del mod">
        <pc:chgData name="ALEXANDRE" userId="734048d45b8f99b5" providerId="LiveId" clId="{2E5AB716-1208-4AB6-B44E-AA57AFFAE24D}" dt="2021-03-16T12:14:18.184" v="4" actId="47"/>
        <pc:sldMkLst>
          <pc:docMk/>
          <pc:sldMk cId="1673537206" sldId="257"/>
        </pc:sldMkLst>
        <pc:spChg chg="mod">
          <ac:chgData name="ALEXANDRE" userId="734048d45b8f99b5" providerId="LiveId" clId="{2E5AB716-1208-4AB6-B44E-AA57AFFAE24D}" dt="2021-03-16T12:13:48.309" v="0" actId="20577"/>
          <ac:spMkLst>
            <pc:docMk/>
            <pc:sldMk cId="1673537206" sldId="257"/>
            <ac:spMk id="4" creationId="{10FC7B3D-DECB-6B4A-B36D-F34E590AB03F}"/>
          </ac:spMkLst>
        </pc:spChg>
      </pc:sldChg>
      <pc:sldChg chg="del">
        <pc:chgData name="ALEXANDRE" userId="734048d45b8f99b5" providerId="LiveId" clId="{2E5AB716-1208-4AB6-B44E-AA57AFFAE24D}" dt="2021-03-16T12:14:48.815" v="12" actId="47"/>
        <pc:sldMkLst>
          <pc:docMk/>
          <pc:sldMk cId="2053095364" sldId="403"/>
        </pc:sldMkLst>
      </pc:sldChg>
      <pc:sldChg chg="del">
        <pc:chgData name="ALEXANDRE" userId="734048d45b8f99b5" providerId="LiveId" clId="{2E5AB716-1208-4AB6-B44E-AA57AFFAE24D}" dt="2021-03-16T12:14:48.815" v="12" actId="47"/>
        <pc:sldMkLst>
          <pc:docMk/>
          <pc:sldMk cId="944507667" sldId="404"/>
        </pc:sldMkLst>
      </pc:sldChg>
      <pc:sldChg chg="del">
        <pc:chgData name="ALEXANDRE" userId="734048d45b8f99b5" providerId="LiveId" clId="{2E5AB716-1208-4AB6-B44E-AA57AFFAE24D}" dt="2021-03-16T12:14:48.815" v="12" actId="47"/>
        <pc:sldMkLst>
          <pc:docMk/>
          <pc:sldMk cId="3875957722" sldId="684"/>
        </pc:sldMkLst>
      </pc:sldChg>
      <pc:sldChg chg="del">
        <pc:chgData name="ALEXANDRE" userId="734048d45b8f99b5" providerId="LiveId" clId="{2E5AB716-1208-4AB6-B44E-AA57AFFAE24D}" dt="2021-03-16T12:14:48.815" v="12" actId="47"/>
        <pc:sldMkLst>
          <pc:docMk/>
          <pc:sldMk cId="180915020" sldId="685"/>
        </pc:sldMkLst>
      </pc:sldChg>
      <pc:sldChg chg="del">
        <pc:chgData name="ALEXANDRE" userId="734048d45b8f99b5" providerId="LiveId" clId="{2E5AB716-1208-4AB6-B44E-AA57AFFAE24D}" dt="2021-03-16T12:14:48.815" v="12" actId="47"/>
        <pc:sldMkLst>
          <pc:docMk/>
          <pc:sldMk cId="625434561" sldId="686"/>
        </pc:sldMkLst>
      </pc:sldChg>
      <pc:sldChg chg="del">
        <pc:chgData name="ALEXANDRE" userId="734048d45b8f99b5" providerId="LiveId" clId="{2E5AB716-1208-4AB6-B44E-AA57AFFAE24D}" dt="2021-03-16T12:14:48.815" v="12" actId="47"/>
        <pc:sldMkLst>
          <pc:docMk/>
          <pc:sldMk cId="3983268472" sldId="687"/>
        </pc:sldMkLst>
      </pc:sldChg>
      <pc:sldChg chg="del">
        <pc:chgData name="ALEXANDRE" userId="734048d45b8f99b5" providerId="LiveId" clId="{2E5AB716-1208-4AB6-B44E-AA57AFFAE24D}" dt="2021-03-16T12:14:48.815" v="12" actId="47"/>
        <pc:sldMkLst>
          <pc:docMk/>
          <pc:sldMk cId="2487112812" sldId="688"/>
        </pc:sldMkLst>
      </pc:sldChg>
      <pc:sldChg chg="del">
        <pc:chgData name="ALEXANDRE" userId="734048d45b8f99b5" providerId="LiveId" clId="{2E5AB716-1208-4AB6-B44E-AA57AFFAE24D}" dt="2021-03-16T12:14:48.815" v="12" actId="47"/>
        <pc:sldMkLst>
          <pc:docMk/>
          <pc:sldMk cId="2143098234" sldId="689"/>
        </pc:sldMkLst>
      </pc:sldChg>
      <pc:sldChg chg="del">
        <pc:chgData name="ALEXANDRE" userId="734048d45b8f99b5" providerId="LiveId" clId="{2E5AB716-1208-4AB6-B44E-AA57AFFAE24D}" dt="2021-03-16T12:14:48.815" v="12" actId="47"/>
        <pc:sldMkLst>
          <pc:docMk/>
          <pc:sldMk cId="3327617499" sldId="690"/>
        </pc:sldMkLst>
      </pc:sldChg>
      <pc:sldChg chg="del">
        <pc:chgData name="ALEXANDRE" userId="734048d45b8f99b5" providerId="LiveId" clId="{2E5AB716-1208-4AB6-B44E-AA57AFFAE24D}" dt="2021-03-16T12:14:48.815" v="12" actId="47"/>
        <pc:sldMkLst>
          <pc:docMk/>
          <pc:sldMk cId="2788936582" sldId="691"/>
        </pc:sldMkLst>
      </pc:sldChg>
      <pc:sldChg chg="del">
        <pc:chgData name="ALEXANDRE" userId="734048d45b8f99b5" providerId="LiveId" clId="{2E5AB716-1208-4AB6-B44E-AA57AFFAE24D}" dt="2021-03-16T12:14:48.815" v="12" actId="47"/>
        <pc:sldMkLst>
          <pc:docMk/>
          <pc:sldMk cId="3002909051" sldId="692"/>
        </pc:sldMkLst>
      </pc:sldChg>
      <pc:sldChg chg="del">
        <pc:chgData name="ALEXANDRE" userId="734048d45b8f99b5" providerId="LiveId" clId="{2E5AB716-1208-4AB6-B44E-AA57AFFAE24D}" dt="2021-03-16T12:14:48.815" v="12" actId="47"/>
        <pc:sldMkLst>
          <pc:docMk/>
          <pc:sldMk cId="2153971769" sldId="693"/>
        </pc:sldMkLst>
      </pc:sldChg>
      <pc:sldChg chg="del">
        <pc:chgData name="ALEXANDRE" userId="734048d45b8f99b5" providerId="LiveId" clId="{2E5AB716-1208-4AB6-B44E-AA57AFFAE24D}" dt="2021-03-16T12:14:48.815" v="12" actId="47"/>
        <pc:sldMkLst>
          <pc:docMk/>
          <pc:sldMk cId="1820662665" sldId="694"/>
        </pc:sldMkLst>
      </pc:sldChg>
      <pc:sldChg chg="del">
        <pc:chgData name="ALEXANDRE" userId="734048d45b8f99b5" providerId="LiveId" clId="{2E5AB716-1208-4AB6-B44E-AA57AFFAE24D}" dt="2021-03-16T12:14:48.815" v="12" actId="47"/>
        <pc:sldMkLst>
          <pc:docMk/>
          <pc:sldMk cId="2778469515" sldId="695"/>
        </pc:sldMkLst>
      </pc:sldChg>
      <pc:sldChg chg="del">
        <pc:chgData name="ALEXANDRE" userId="734048d45b8f99b5" providerId="LiveId" clId="{2E5AB716-1208-4AB6-B44E-AA57AFFAE24D}" dt="2021-03-16T12:14:48.815" v="12" actId="47"/>
        <pc:sldMkLst>
          <pc:docMk/>
          <pc:sldMk cId="303939155" sldId="696"/>
        </pc:sldMkLst>
      </pc:sldChg>
      <pc:sldChg chg="del">
        <pc:chgData name="ALEXANDRE" userId="734048d45b8f99b5" providerId="LiveId" clId="{2E5AB716-1208-4AB6-B44E-AA57AFFAE24D}" dt="2021-03-16T12:14:48.815" v="12" actId="47"/>
        <pc:sldMkLst>
          <pc:docMk/>
          <pc:sldMk cId="2944958903" sldId="697"/>
        </pc:sldMkLst>
      </pc:sldChg>
      <pc:sldChg chg="del">
        <pc:chgData name="ALEXANDRE" userId="734048d45b8f99b5" providerId="LiveId" clId="{2E5AB716-1208-4AB6-B44E-AA57AFFAE24D}" dt="2021-03-16T12:14:48.815" v="12" actId="47"/>
        <pc:sldMkLst>
          <pc:docMk/>
          <pc:sldMk cId="2063359005" sldId="698"/>
        </pc:sldMkLst>
      </pc:sldChg>
      <pc:sldChg chg="del">
        <pc:chgData name="ALEXANDRE" userId="734048d45b8f99b5" providerId="LiveId" clId="{2E5AB716-1208-4AB6-B44E-AA57AFFAE24D}" dt="2021-03-16T12:14:48.815" v="12" actId="47"/>
        <pc:sldMkLst>
          <pc:docMk/>
          <pc:sldMk cId="989944836" sldId="699"/>
        </pc:sldMkLst>
      </pc:sldChg>
      <pc:sldChg chg="del">
        <pc:chgData name="ALEXANDRE" userId="734048d45b8f99b5" providerId="LiveId" clId="{2E5AB716-1208-4AB6-B44E-AA57AFFAE24D}" dt="2021-03-16T12:14:48.815" v="12" actId="47"/>
        <pc:sldMkLst>
          <pc:docMk/>
          <pc:sldMk cId="1520653052" sldId="700"/>
        </pc:sldMkLst>
      </pc:sldChg>
      <pc:sldChg chg="del">
        <pc:chgData name="ALEXANDRE" userId="734048d45b8f99b5" providerId="LiveId" clId="{2E5AB716-1208-4AB6-B44E-AA57AFFAE24D}" dt="2021-03-16T12:14:48.815" v="12" actId="47"/>
        <pc:sldMkLst>
          <pc:docMk/>
          <pc:sldMk cId="1196920652" sldId="701"/>
        </pc:sldMkLst>
      </pc:sldChg>
      <pc:sldChg chg="del">
        <pc:chgData name="ALEXANDRE" userId="734048d45b8f99b5" providerId="LiveId" clId="{2E5AB716-1208-4AB6-B44E-AA57AFFAE24D}" dt="2021-03-16T12:14:48.815" v="12" actId="47"/>
        <pc:sldMkLst>
          <pc:docMk/>
          <pc:sldMk cId="2951232374" sldId="702"/>
        </pc:sldMkLst>
      </pc:sldChg>
      <pc:sldChg chg="del">
        <pc:chgData name="ALEXANDRE" userId="734048d45b8f99b5" providerId="LiveId" clId="{2E5AB716-1208-4AB6-B44E-AA57AFFAE24D}" dt="2021-03-16T12:14:48.815" v="12" actId="47"/>
        <pc:sldMkLst>
          <pc:docMk/>
          <pc:sldMk cId="678647581" sldId="703"/>
        </pc:sldMkLst>
      </pc:sldChg>
      <pc:sldChg chg="del">
        <pc:chgData name="ALEXANDRE" userId="734048d45b8f99b5" providerId="LiveId" clId="{2E5AB716-1208-4AB6-B44E-AA57AFFAE24D}" dt="2021-03-16T12:14:48.815" v="12" actId="47"/>
        <pc:sldMkLst>
          <pc:docMk/>
          <pc:sldMk cId="2093870841" sldId="704"/>
        </pc:sldMkLst>
      </pc:sldChg>
      <pc:sldChg chg="del">
        <pc:chgData name="ALEXANDRE" userId="734048d45b8f99b5" providerId="LiveId" clId="{2E5AB716-1208-4AB6-B44E-AA57AFFAE24D}" dt="2021-03-16T12:14:48.815" v="12" actId="47"/>
        <pc:sldMkLst>
          <pc:docMk/>
          <pc:sldMk cId="3001136504" sldId="705"/>
        </pc:sldMkLst>
      </pc:sldChg>
      <pc:sldChg chg="del">
        <pc:chgData name="ALEXANDRE" userId="734048d45b8f99b5" providerId="LiveId" clId="{2E5AB716-1208-4AB6-B44E-AA57AFFAE24D}" dt="2021-03-16T12:14:48.815" v="12" actId="47"/>
        <pc:sldMkLst>
          <pc:docMk/>
          <pc:sldMk cId="3091897170" sldId="706"/>
        </pc:sldMkLst>
      </pc:sldChg>
      <pc:sldChg chg="del">
        <pc:chgData name="ALEXANDRE" userId="734048d45b8f99b5" providerId="LiveId" clId="{2E5AB716-1208-4AB6-B44E-AA57AFFAE24D}" dt="2021-03-16T12:14:48.815" v="12" actId="47"/>
        <pc:sldMkLst>
          <pc:docMk/>
          <pc:sldMk cId="3473124929" sldId="707"/>
        </pc:sldMkLst>
      </pc:sldChg>
      <pc:sldChg chg="del">
        <pc:chgData name="ALEXANDRE" userId="734048d45b8f99b5" providerId="LiveId" clId="{2E5AB716-1208-4AB6-B44E-AA57AFFAE24D}" dt="2021-03-16T12:14:48.815" v="12" actId="47"/>
        <pc:sldMkLst>
          <pc:docMk/>
          <pc:sldMk cId="1775974390" sldId="708"/>
        </pc:sldMkLst>
      </pc:sldChg>
      <pc:sldChg chg="del">
        <pc:chgData name="ALEXANDRE" userId="734048d45b8f99b5" providerId="LiveId" clId="{2E5AB716-1208-4AB6-B44E-AA57AFFAE24D}" dt="2021-03-16T12:14:48.815" v="12" actId="47"/>
        <pc:sldMkLst>
          <pc:docMk/>
          <pc:sldMk cId="1289393131" sldId="709"/>
        </pc:sldMkLst>
      </pc:sldChg>
      <pc:sldChg chg="del">
        <pc:chgData name="ALEXANDRE" userId="734048d45b8f99b5" providerId="LiveId" clId="{2E5AB716-1208-4AB6-B44E-AA57AFFAE24D}" dt="2021-03-16T12:14:48.815" v="12" actId="47"/>
        <pc:sldMkLst>
          <pc:docMk/>
          <pc:sldMk cId="1536892867" sldId="710"/>
        </pc:sldMkLst>
      </pc:sldChg>
      <pc:sldChg chg="del">
        <pc:chgData name="ALEXANDRE" userId="734048d45b8f99b5" providerId="LiveId" clId="{2E5AB716-1208-4AB6-B44E-AA57AFFAE24D}" dt="2021-03-16T12:14:48.815" v="12" actId="47"/>
        <pc:sldMkLst>
          <pc:docMk/>
          <pc:sldMk cId="3315054541" sldId="711"/>
        </pc:sldMkLst>
      </pc:sldChg>
      <pc:sldChg chg="del">
        <pc:chgData name="ALEXANDRE" userId="734048d45b8f99b5" providerId="LiveId" clId="{2E5AB716-1208-4AB6-B44E-AA57AFFAE24D}" dt="2021-03-16T12:14:48.815" v="12" actId="47"/>
        <pc:sldMkLst>
          <pc:docMk/>
          <pc:sldMk cId="4179743404" sldId="712"/>
        </pc:sldMkLst>
      </pc:sldChg>
      <pc:sldChg chg="del">
        <pc:chgData name="ALEXANDRE" userId="734048d45b8f99b5" providerId="LiveId" clId="{2E5AB716-1208-4AB6-B44E-AA57AFFAE24D}" dt="2021-03-16T12:15:01.715" v="14" actId="47"/>
        <pc:sldMkLst>
          <pc:docMk/>
          <pc:sldMk cId="669745980" sldId="714"/>
        </pc:sldMkLst>
      </pc:sldChg>
      <pc:sldChg chg="modSp mod">
        <pc:chgData name="ALEXANDRE" userId="734048d45b8f99b5" providerId="LiveId" clId="{2E5AB716-1208-4AB6-B44E-AA57AFFAE24D}" dt="2021-03-26T17:48:44.401" v="21" actId="113"/>
        <pc:sldMkLst>
          <pc:docMk/>
          <pc:sldMk cId="859837025" sldId="716"/>
        </pc:sldMkLst>
        <pc:spChg chg="mod">
          <ac:chgData name="ALEXANDRE" userId="734048d45b8f99b5" providerId="LiveId" clId="{2E5AB716-1208-4AB6-B44E-AA57AFFAE24D}" dt="2021-03-26T17:48:44.401" v="21" actId="113"/>
          <ac:spMkLst>
            <pc:docMk/>
            <pc:sldMk cId="859837025" sldId="716"/>
            <ac:spMk id="3" creationId="{2D4C1F5B-1C4B-4A3E-9A52-78E44BEB9DCB}"/>
          </ac:spMkLst>
        </pc:spChg>
      </pc:sldChg>
      <pc:sldChg chg="modSp mod">
        <pc:chgData name="ALEXANDRE" userId="734048d45b8f99b5" providerId="LiveId" clId="{2E5AB716-1208-4AB6-B44E-AA57AFFAE24D}" dt="2021-03-26T17:50:41.003" v="22" actId="113"/>
        <pc:sldMkLst>
          <pc:docMk/>
          <pc:sldMk cId="381897879" sldId="720"/>
        </pc:sldMkLst>
        <pc:spChg chg="mod">
          <ac:chgData name="ALEXANDRE" userId="734048d45b8f99b5" providerId="LiveId" clId="{2E5AB716-1208-4AB6-B44E-AA57AFFAE24D}" dt="2021-03-26T17:50:41.003" v="22" actId="113"/>
          <ac:spMkLst>
            <pc:docMk/>
            <pc:sldMk cId="381897879" sldId="720"/>
            <ac:spMk id="6" creationId="{CB11E54A-29E1-4226-9E4B-915CCEBED25C}"/>
          </ac:spMkLst>
        </pc:spChg>
      </pc:sldChg>
      <pc:sldChg chg="del">
        <pc:chgData name="ALEXANDRE" userId="734048d45b8f99b5" providerId="LiveId" clId="{2E5AB716-1208-4AB6-B44E-AA57AFFAE24D}" dt="2021-03-16T12:14:48.815" v="12" actId="47"/>
        <pc:sldMkLst>
          <pc:docMk/>
          <pc:sldMk cId="2084870499" sldId="734"/>
        </pc:sldMkLst>
      </pc:sldChg>
      <pc:sldChg chg="del">
        <pc:chgData name="ALEXANDRE" userId="734048d45b8f99b5" providerId="LiveId" clId="{2E5AB716-1208-4AB6-B44E-AA57AFFAE24D}" dt="2021-03-16T12:14:48.815" v="12" actId="47"/>
        <pc:sldMkLst>
          <pc:docMk/>
          <pc:sldMk cId="4121742753" sldId="735"/>
        </pc:sldMkLst>
      </pc:sldChg>
      <pc:sldChg chg="del">
        <pc:chgData name="ALEXANDRE" userId="734048d45b8f99b5" providerId="LiveId" clId="{2E5AB716-1208-4AB6-B44E-AA57AFFAE24D}" dt="2021-03-16T12:14:48.815" v="12" actId="47"/>
        <pc:sldMkLst>
          <pc:docMk/>
          <pc:sldMk cId="317862765" sldId="741"/>
        </pc:sldMkLst>
      </pc:sldChg>
      <pc:sldChg chg="delSp modSp add mod setBg delDesignElem">
        <pc:chgData name="ALEXANDRE" userId="734048d45b8f99b5" providerId="LiveId" clId="{2E5AB716-1208-4AB6-B44E-AA57AFFAE24D}" dt="2021-03-16T12:16:45.884" v="17" actId="1076"/>
        <pc:sldMkLst>
          <pc:docMk/>
          <pc:sldMk cId="1028661493" sldId="743"/>
        </pc:sldMkLst>
        <pc:spChg chg="mod">
          <ac:chgData name="ALEXANDRE" userId="734048d45b8f99b5" providerId="LiveId" clId="{2E5AB716-1208-4AB6-B44E-AA57AFFAE24D}" dt="2021-03-16T12:14:37.363" v="11" actId="20577"/>
          <ac:spMkLst>
            <pc:docMk/>
            <pc:sldMk cId="1028661493" sldId="743"/>
            <ac:spMk id="4" creationId="{10FC7B3D-DECB-6B4A-B36D-F34E590AB03F}"/>
          </ac:spMkLst>
        </pc:spChg>
        <pc:spChg chg="mod">
          <ac:chgData name="ALEXANDRE" userId="734048d45b8f99b5" providerId="LiveId" clId="{2E5AB716-1208-4AB6-B44E-AA57AFFAE24D}" dt="2021-03-16T12:16:45.884" v="17" actId="1076"/>
          <ac:spMkLst>
            <pc:docMk/>
            <pc:sldMk cId="1028661493" sldId="743"/>
            <ac:spMk id="7" creationId="{9033DC5E-112F-4E31-BEC8-F07E06D15EAD}"/>
          </ac:spMkLst>
        </pc:spChg>
        <pc:spChg chg="del">
          <ac:chgData name="ALEXANDRE" userId="734048d45b8f99b5" providerId="LiveId" clId="{2E5AB716-1208-4AB6-B44E-AA57AFFAE24D}" dt="2021-03-16T12:14:05.661" v="2"/>
          <ac:spMkLst>
            <pc:docMk/>
            <pc:sldMk cId="1028661493" sldId="743"/>
            <ac:spMk id="10" creationId="{AFA67CD3-AB4E-4A7A-BEB8-53C445D8C44E}"/>
          </ac:spMkLst>
        </pc:spChg>
        <pc:spChg chg="del">
          <ac:chgData name="ALEXANDRE" userId="734048d45b8f99b5" providerId="LiveId" clId="{2E5AB716-1208-4AB6-B44E-AA57AFFAE24D}" dt="2021-03-16T12:14:05.661" v="2"/>
          <ac:spMkLst>
            <pc:docMk/>
            <pc:sldMk cId="1028661493" sldId="743"/>
            <ac:spMk id="14" creationId="{339C8D78-A644-462F-B674-F440635E5353}"/>
          </ac:spMkLst>
        </pc:spChg>
        <pc:picChg chg="mod">
          <ac:chgData name="ALEXANDRE" userId="734048d45b8f99b5" providerId="LiveId" clId="{2E5AB716-1208-4AB6-B44E-AA57AFFAE24D}" dt="2021-03-16T12:16:45.884" v="17" actId="1076"/>
          <ac:picMkLst>
            <pc:docMk/>
            <pc:sldMk cId="1028661493" sldId="743"/>
            <ac:picMk id="2" creationId="{7D705504-D657-FB4C-8FF5-E0445466FD05}"/>
          </ac:picMkLst>
        </pc:picChg>
        <pc:picChg chg="del">
          <ac:chgData name="ALEXANDRE" userId="734048d45b8f99b5" providerId="LiveId" clId="{2E5AB716-1208-4AB6-B44E-AA57AFFAE24D}" dt="2021-03-16T12:14:05.661" v="2"/>
          <ac:picMkLst>
            <pc:docMk/>
            <pc:sldMk cId="1028661493" sldId="743"/>
            <ac:picMk id="12" creationId="{07CF545F-9C2E-4446-97CD-AD92990C2B68}"/>
          </ac:picMkLst>
        </pc:picChg>
      </pc:sldChg>
      <pc:sldChg chg="modSp add del mod">
        <pc:chgData name="ALEXANDRE" userId="734048d45b8f99b5" providerId="LiveId" clId="{2E5AB716-1208-4AB6-B44E-AA57AFFAE24D}" dt="2021-03-16T12:16:56.208" v="19" actId="47"/>
        <pc:sldMkLst>
          <pc:docMk/>
          <pc:sldMk cId="1138357041" sldId="744"/>
        </pc:sldMkLst>
        <pc:spChg chg="mod">
          <ac:chgData name="ALEXANDRE" userId="734048d45b8f99b5" providerId="LiveId" clId="{2E5AB716-1208-4AB6-B44E-AA57AFFAE24D}" dt="2021-03-16T12:15:10.054" v="16" actId="1076"/>
          <ac:spMkLst>
            <pc:docMk/>
            <pc:sldMk cId="1138357041" sldId="744"/>
            <ac:spMk id="4" creationId="{10FC7B3D-DECB-6B4A-B36D-F34E590AB03F}"/>
          </ac:spMkLst>
        </pc:spChg>
        <pc:spChg chg="mod">
          <ac:chgData name="ALEXANDRE" userId="734048d45b8f99b5" providerId="LiveId" clId="{2E5AB716-1208-4AB6-B44E-AA57AFFAE24D}" dt="2021-03-16T12:15:07.222" v="15" actId="1076"/>
          <ac:spMkLst>
            <pc:docMk/>
            <pc:sldMk cId="1138357041" sldId="744"/>
            <ac:spMk id="7" creationId="{9033DC5E-112F-4E31-BEC8-F07E06D15EAD}"/>
          </ac:spMkLst>
        </pc:spChg>
        <pc:picChg chg="mod">
          <ac:chgData name="ALEXANDRE" userId="734048d45b8f99b5" providerId="LiveId" clId="{2E5AB716-1208-4AB6-B44E-AA57AFFAE24D}" dt="2021-03-16T12:15:07.222" v="15" actId="1076"/>
          <ac:picMkLst>
            <pc:docMk/>
            <pc:sldMk cId="1138357041" sldId="744"/>
            <ac:picMk id="2" creationId="{7D705504-D657-FB4C-8FF5-E0445466FD05}"/>
          </ac:picMkLst>
        </pc:picChg>
      </pc:sldChg>
      <pc:sldChg chg="add">
        <pc:chgData name="ALEXANDRE" userId="734048d45b8f99b5" providerId="LiveId" clId="{2E5AB716-1208-4AB6-B44E-AA57AFFAE24D}" dt="2021-03-16T12:16:54.300" v="18"/>
        <pc:sldMkLst>
          <pc:docMk/>
          <pc:sldMk cId="974183136" sldId="745"/>
        </pc:sldMkLst>
      </pc:sldChg>
      <pc:sldChg chg="addSp delSp modSp new mod">
        <pc:chgData name="ALEXANDRE" userId="734048d45b8f99b5" providerId="LiveId" clId="{2E5AB716-1208-4AB6-B44E-AA57AFFAE24D}" dt="2021-03-26T18:00:21.640" v="29" actId="1076"/>
        <pc:sldMkLst>
          <pc:docMk/>
          <pc:sldMk cId="1930516873" sldId="746"/>
        </pc:sldMkLst>
        <pc:spChg chg="del">
          <ac:chgData name="ALEXANDRE" userId="734048d45b8f99b5" providerId="LiveId" clId="{2E5AB716-1208-4AB6-B44E-AA57AFFAE24D}" dt="2021-03-26T18:00:11.809" v="24" actId="478"/>
          <ac:spMkLst>
            <pc:docMk/>
            <pc:sldMk cId="1930516873" sldId="746"/>
            <ac:spMk id="2" creationId="{AE7B0E34-3ACB-40B0-B5D2-E1EF437C2F0D}"/>
          </ac:spMkLst>
        </pc:spChg>
        <pc:spChg chg="del">
          <ac:chgData name="ALEXANDRE" userId="734048d45b8f99b5" providerId="LiveId" clId="{2E5AB716-1208-4AB6-B44E-AA57AFFAE24D}" dt="2021-03-26T18:00:11.809" v="24" actId="478"/>
          <ac:spMkLst>
            <pc:docMk/>
            <pc:sldMk cId="1930516873" sldId="746"/>
            <ac:spMk id="3" creationId="{08A17DE7-255B-402D-B478-02E95E865289}"/>
          </ac:spMkLst>
        </pc:spChg>
        <pc:picChg chg="add mod">
          <ac:chgData name="ALEXANDRE" userId="734048d45b8f99b5" providerId="LiveId" clId="{2E5AB716-1208-4AB6-B44E-AA57AFFAE24D}" dt="2021-03-26T18:00:21.640" v="29" actId="1076"/>
          <ac:picMkLst>
            <pc:docMk/>
            <pc:sldMk cId="1930516873" sldId="746"/>
            <ac:picMk id="1026" creationId="{BEA6EBF3-6D5B-42AE-8767-44ED3832AB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A7F4B-52AB-934C-9D56-DBFDEE93AEEB}" type="datetimeFigureOut">
              <a:rPr lang="en-US" smtClean="0"/>
              <a:t>5/26/2022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B6E2-4ED3-5447-AEFE-CC6D843EC761}" type="slidenum">
              <a:rPr lang="en-US" smtClean="0"/>
              <a:t>‹nº›</a:t>
            </a:fld>
            <a:endParaRPr lang="en-US" dirty="0"/>
          </a:p>
        </p:txBody>
      </p:sp>
    </p:spTree>
    <p:extLst>
      <p:ext uri="{BB962C8B-B14F-4D97-AF65-F5344CB8AC3E}">
        <p14:creationId xmlns:p14="http://schemas.microsoft.com/office/powerpoint/2010/main" val="100293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https://www.informit.com/articles/article.aspx?p=101148&amp;seqNum=3</a:t>
            </a:r>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12</a:t>
            </a:fld>
            <a:endParaRPr lang="en-US" dirty="0"/>
          </a:p>
        </p:txBody>
      </p:sp>
    </p:spTree>
    <p:extLst>
      <p:ext uri="{BB962C8B-B14F-4D97-AF65-F5344CB8AC3E}">
        <p14:creationId xmlns:p14="http://schemas.microsoft.com/office/powerpoint/2010/main" val="219559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https://www.informit.com/articles/article.aspx?p=101148&amp;seqNum=3</a:t>
            </a:r>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13</a:t>
            </a:fld>
            <a:endParaRPr lang="en-US" dirty="0"/>
          </a:p>
        </p:txBody>
      </p:sp>
    </p:spTree>
    <p:extLst>
      <p:ext uri="{BB962C8B-B14F-4D97-AF65-F5344CB8AC3E}">
        <p14:creationId xmlns:p14="http://schemas.microsoft.com/office/powerpoint/2010/main" val="225507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https://www.informit.com/articles/article.aspx?p=101148&amp;seqNum=3</a:t>
            </a:r>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14</a:t>
            </a:fld>
            <a:endParaRPr lang="en-US" dirty="0"/>
          </a:p>
        </p:txBody>
      </p:sp>
    </p:spTree>
    <p:extLst>
      <p:ext uri="{BB962C8B-B14F-4D97-AF65-F5344CB8AC3E}">
        <p14:creationId xmlns:p14="http://schemas.microsoft.com/office/powerpoint/2010/main" val="379299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F29E-6945-2A44-8CCF-A6F97A0E9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3EBBD-1C3E-9D47-BDE0-D937E15C9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250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91EB-AEEC-D64B-82BB-2EEAEB848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E491F-507E-5248-912F-1924179C1450}"/>
              </a:ext>
            </a:extLst>
          </p:cNvPr>
          <p:cNvSpPr>
            <a:spLocks noGrp="1"/>
          </p:cNvSpPr>
          <p:nvPr>
            <p:ph idx="1"/>
          </p:nvPr>
        </p:nvSpPr>
        <p:spPr>
          <a:xfrm>
            <a:off x="838200" y="1825625"/>
            <a:ext cx="10515600" cy="3625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501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F52C-9B38-4247-A5F3-7414F4513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E2AF37-5B74-5346-B54C-67EC1ECF1C70}"/>
              </a:ext>
            </a:extLst>
          </p:cNvPr>
          <p:cNvSpPr>
            <a:spLocks noGrp="1"/>
          </p:cNvSpPr>
          <p:nvPr>
            <p:ph type="body" idx="1"/>
          </p:nvPr>
        </p:nvSpPr>
        <p:spPr>
          <a:xfrm>
            <a:off x="838200" y="1825625"/>
            <a:ext cx="10515600" cy="39388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38AFE5C2-1433-F142-A339-ED31AC66A4B3}"/>
              </a:ext>
            </a:extLst>
          </p:cNvPr>
          <p:cNvCxnSpPr/>
          <p:nvPr userDrawn="1"/>
        </p:nvCxnSpPr>
        <p:spPr>
          <a:xfrm>
            <a:off x="769545" y="5909419"/>
            <a:ext cx="1058425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5A7ECE46-C06C-8D46-8792-A4A18BDF2410}"/>
              </a:ext>
            </a:extLst>
          </p:cNvPr>
          <p:cNvSpPr txBox="1">
            <a:spLocks/>
          </p:cNvSpPr>
          <p:nvPr userDrawn="1"/>
        </p:nvSpPr>
        <p:spPr>
          <a:xfrm>
            <a:off x="5310612" y="6212142"/>
            <a:ext cx="1570776" cy="180982"/>
          </a:xfrm>
          <a:prstGeom prst="rect">
            <a:avLst/>
          </a:prstGeom>
        </p:spPr>
        <p:txBody>
          <a:bodyPr vert="horz" lIns="91440" tIns="45720" rIns="91440" bIns="45720" rtlCol="0" anchor="ctr"/>
          <a:lstStyle>
            <a:defPPr>
              <a:defRPr lang="en-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7F7AD1-3AF9-3A4B-A3DF-82170F92AD60}" type="slidenum">
              <a:rPr lang="en-US" sz="1400" smtClean="0">
                <a:solidFill>
                  <a:srgbClr val="002060"/>
                </a:solidFill>
              </a:rPr>
              <a:pPr algn="ctr"/>
              <a:t>‹nº›</a:t>
            </a:fld>
            <a:endParaRPr lang="en-US" sz="1400" dirty="0">
              <a:solidFill>
                <a:srgbClr val="002060"/>
              </a:solidFill>
            </a:endParaRPr>
          </a:p>
        </p:txBody>
      </p:sp>
      <p:sp>
        <p:nvSpPr>
          <p:cNvPr id="14" name="TextBox 13">
            <a:extLst>
              <a:ext uri="{FF2B5EF4-FFF2-40B4-BE49-F238E27FC236}">
                <a16:creationId xmlns:a16="http://schemas.microsoft.com/office/drawing/2014/main" id="{77897A08-423E-3948-A58C-11916401483C}"/>
              </a:ext>
            </a:extLst>
          </p:cNvPr>
          <p:cNvSpPr txBox="1"/>
          <p:nvPr userDrawn="1"/>
        </p:nvSpPr>
        <p:spPr>
          <a:xfrm>
            <a:off x="7924800" y="6221090"/>
            <a:ext cx="335143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rPr>
              <a:t>TC2027</a:t>
            </a:r>
            <a:r>
              <a:rPr lang="en-US" sz="1400" b="1" i="1" u="none" dirty="0">
                <a:solidFill>
                  <a:srgbClr val="002060"/>
                </a:solidFill>
                <a:latin typeface="Abadi" panose="020B0604020104020204" pitchFamily="34" charset="0"/>
              </a:rPr>
              <a:t>– Alexandre B. Barreto, Ph.D.</a:t>
            </a:r>
          </a:p>
        </p:txBody>
      </p:sp>
      <p:pic>
        <p:nvPicPr>
          <p:cNvPr id="2050" name="Picture 2" descr="See the source image">
            <a:extLst>
              <a:ext uri="{FF2B5EF4-FFF2-40B4-BE49-F238E27FC236}">
                <a16:creationId xmlns:a16="http://schemas.microsoft.com/office/drawing/2014/main" id="{F15A19B6-965D-444B-A337-35736EA7850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200" y="6064732"/>
            <a:ext cx="2186091" cy="5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6538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rgbClr val="002060"/>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3BFDA17-7C99-BB4B-AA35-34F998ACE2BE}"/>
              </a:ext>
            </a:extLst>
          </p:cNvPr>
          <p:cNvSpPr>
            <a:spLocks noGrp="1"/>
          </p:cNvSpPr>
          <p:nvPr>
            <p:ph type="ctrTitle"/>
          </p:nvPr>
        </p:nvSpPr>
        <p:spPr>
          <a:xfrm>
            <a:off x="344311" y="4588147"/>
            <a:ext cx="5774916" cy="1968174"/>
          </a:xfrm>
        </p:spPr>
        <p:txBody>
          <a:bodyPr anchor="ctr">
            <a:noAutofit/>
          </a:bodyPr>
          <a:lstStyle/>
          <a:p>
            <a:pPr algn="l">
              <a:lnSpc>
                <a:spcPct val="100000"/>
              </a:lnSpc>
            </a:pPr>
            <a:r>
              <a:rPr lang="en-US" sz="3600" b="1" dirty="0">
                <a:solidFill>
                  <a:srgbClr val="002060"/>
                </a:solidFill>
                <a:latin typeface="Aharoni" panose="02010803020104030203" pitchFamily="2" charset="-79"/>
                <a:cs typeface="Aharoni" panose="02010803020104030203" pitchFamily="2" charset="-79"/>
              </a:rPr>
              <a:t>Computational Intelligence</a:t>
            </a:r>
            <a:br>
              <a:rPr lang="en-US" sz="3600" b="1" dirty="0">
                <a:solidFill>
                  <a:srgbClr val="002060"/>
                </a:solidFill>
                <a:latin typeface="Aharoni" panose="02010803020104030203" pitchFamily="2" charset="-79"/>
                <a:cs typeface="Aharoni" panose="02010803020104030203" pitchFamily="2" charset="-79"/>
              </a:rPr>
            </a:br>
            <a:r>
              <a:rPr lang="en-US" sz="3600" b="1" dirty="0">
                <a:solidFill>
                  <a:srgbClr val="002060"/>
                </a:solidFill>
              </a:rPr>
              <a:t>(TC2027)</a:t>
            </a:r>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4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533401" y="551964"/>
            <a:ext cx="10515600" cy="834410"/>
          </a:xfrm>
        </p:spPr>
        <p:txBody>
          <a:bodyPr/>
          <a:lstStyle/>
          <a:p>
            <a:r>
              <a:rPr lang="en-US" dirty="0"/>
              <a:t>How Snort works?</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425" y="188146"/>
            <a:ext cx="2492174" cy="1358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yperscan and Snort* Integration">
            <a:extLst>
              <a:ext uri="{FF2B5EF4-FFF2-40B4-BE49-F238E27FC236}">
                <a16:creationId xmlns:a16="http://schemas.microsoft.com/office/drawing/2014/main" id="{3B611FAB-5952-43A7-B9B1-DCEE74177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929" y="1866275"/>
            <a:ext cx="8217458" cy="330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25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533401" y="705697"/>
            <a:ext cx="10515600" cy="834410"/>
          </a:xfrm>
        </p:spPr>
        <p:txBody>
          <a:bodyPr/>
          <a:lstStyle/>
          <a:p>
            <a:r>
              <a:rPr lang="en-US" dirty="0"/>
              <a:t>Snort Decoder</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663064" y="1730477"/>
            <a:ext cx="9306846" cy="3627412"/>
          </a:xfrm>
        </p:spPr>
        <p:txBody>
          <a:bodyPr>
            <a:normAutofit fontScale="92500" lnSpcReduction="10000"/>
          </a:bodyPr>
          <a:lstStyle/>
          <a:p>
            <a:pPr algn="just">
              <a:lnSpc>
                <a:spcPct val="120000"/>
              </a:lnSpc>
            </a:pPr>
            <a:r>
              <a:rPr lang="en-US" sz="3200" dirty="0"/>
              <a:t>The decoder has the job of </a:t>
            </a:r>
            <a:r>
              <a:rPr lang="en-US" sz="3200" b="1" dirty="0"/>
              <a:t>determining which underlying protocols</a:t>
            </a:r>
            <a:r>
              <a:rPr lang="en-US" sz="3200" dirty="0"/>
              <a:t> are used in the packet (such as Ethernet, IP, TCP, etc.) and </a:t>
            </a:r>
            <a:r>
              <a:rPr lang="en-US" sz="3200" b="1" dirty="0"/>
              <a:t>saves this data along with the location of the payload/application data</a:t>
            </a:r>
            <a:r>
              <a:rPr lang="en-US" sz="3200" dirty="0"/>
              <a:t> in the packet (which it doesn’t try to decode) and the </a:t>
            </a:r>
            <a:r>
              <a:rPr lang="en-US" sz="3200" b="1" dirty="0"/>
              <a:t>size of this payload</a:t>
            </a:r>
            <a:r>
              <a:rPr lang="en-US" sz="3200" dirty="0"/>
              <a:t> for use by the </a:t>
            </a:r>
            <a:r>
              <a:rPr lang="en-US" sz="3200" b="1" dirty="0"/>
              <a:t>preprocessor and detection engines</a:t>
            </a:r>
            <a:r>
              <a:rPr lang="en-US" sz="3200" dirty="0"/>
              <a:t>.</a:t>
            </a:r>
          </a:p>
          <a:p>
            <a:pPr algn="just">
              <a:lnSpc>
                <a:spcPct val="120000"/>
              </a:lnSpc>
            </a:pPr>
            <a:endParaRPr lang="en-US" sz="3200" dirty="0"/>
          </a:p>
          <a:p>
            <a:pPr algn="just">
              <a:lnSpc>
                <a:spcPct val="120000"/>
              </a:lnSpc>
            </a:pPr>
            <a:endParaRPr lang="en-US" sz="3200" dirty="0"/>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764" y="443785"/>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24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8099323" cy="1380100"/>
          </a:xfrm>
        </p:spPr>
        <p:txBody>
          <a:bodyPr>
            <a:normAutofit/>
          </a:bodyPr>
          <a:lstStyle/>
          <a:p>
            <a:r>
              <a:rPr lang="en-US" sz="4800" dirty="0"/>
              <a:t>Configuring Decoder</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581332" y="1941871"/>
            <a:ext cx="10223090" cy="3625606"/>
          </a:xfrm>
        </p:spPr>
        <p:txBody>
          <a:bodyPr>
            <a:normAutofit/>
          </a:bodyPr>
          <a:lstStyle/>
          <a:p>
            <a:pPr algn="just"/>
            <a:r>
              <a:rPr lang="en-US" sz="3600" dirty="0"/>
              <a:t>The configuration is in the </a:t>
            </a:r>
            <a:r>
              <a:rPr lang="en-US" sz="3600" b="1" dirty="0" err="1"/>
              <a:t>snort.conf</a:t>
            </a:r>
            <a:r>
              <a:rPr lang="en-US" sz="3600"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5D86AAAA-C72C-4346-8E45-3C8324102631}"/>
              </a:ext>
            </a:extLst>
          </p:cNvPr>
          <p:cNvPicPr>
            <a:picLocks noChangeAspect="1"/>
          </p:cNvPicPr>
          <p:nvPr/>
        </p:nvPicPr>
        <p:blipFill>
          <a:blip r:embed="rId4"/>
          <a:stretch>
            <a:fillRect/>
          </a:stretch>
        </p:blipFill>
        <p:spPr>
          <a:xfrm>
            <a:off x="860167" y="3071006"/>
            <a:ext cx="4267559" cy="2159756"/>
          </a:xfrm>
          <a:prstGeom prst="rect">
            <a:avLst/>
          </a:prstGeom>
        </p:spPr>
      </p:pic>
    </p:spTree>
    <p:extLst>
      <p:ext uri="{BB962C8B-B14F-4D97-AF65-F5344CB8AC3E}">
        <p14:creationId xmlns:p14="http://schemas.microsoft.com/office/powerpoint/2010/main" val="17748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Snort Preprocessor</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1189702" y="1231861"/>
            <a:ext cx="7944465" cy="4174018"/>
          </a:xfrm>
        </p:spPr>
        <p:txBody>
          <a:bodyPr>
            <a:normAutofit fontScale="92500"/>
          </a:bodyPr>
          <a:lstStyle/>
          <a:p>
            <a:pPr marL="0" indent="0" algn="just">
              <a:lnSpc>
                <a:spcPct val="110000"/>
              </a:lnSpc>
              <a:buNone/>
            </a:pPr>
            <a:r>
              <a:rPr lang="en-US" sz="3400" b="1" dirty="0"/>
              <a:t>Examine packets for suspicious activity: </a:t>
            </a:r>
            <a:r>
              <a:rPr lang="en-US" sz="3400" dirty="0"/>
              <a:t>Several attacks cannot be detected by signature matching via the detection engine, so "examine" </a:t>
            </a:r>
            <a:r>
              <a:rPr lang="en-US" sz="3400" b="1" dirty="0"/>
              <a:t>preprocessors step up to the plate and detect suspicious activity</a:t>
            </a:r>
            <a:r>
              <a:rPr lang="en-US" sz="3400" dirty="0"/>
              <a:t>.  These types of preprocessors are indispensable in discovering </a:t>
            </a:r>
            <a:r>
              <a:rPr lang="en-US" sz="3400" b="1" dirty="0"/>
              <a:t>non-signature-based attacks</a:t>
            </a:r>
            <a:r>
              <a:rPr lang="en-US" sz="3400"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9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Snort Preprocessor</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581332" y="1627239"/>
            <a:ext cx="10223090" cy="3625606"/>
          </a:xfrm>
        </p:spPr>
        <p:txBody>
          <a:bodyPr>
            <a:normAutofit/>
          </a:bodyPr>
          <a:lstStyle/>
          <a:p>
            <a:pPr algn="just"/>
            <a:r>
              <a:rPr lang="en-US" sz="3600" b="1" dirty="0"/>
              <a:t>Modify packets so that the detection engine can properly interpret them: </a:t>
            </a:r>
            <a:r>
              <a:rPr lang="en-US" sz="3600" dirty="0"/>
              <a:t>The other preprocessors are responsible for normalizing traffic so that the detection engine can accurately match signatures. These preprocessors defeat attacks that attempt to evade Snort's detection engine by manipulating traffic patterns.</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2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frag2</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8282933" y="2259635"/>
            <a:ext cx="3673092" cy="3205824"/>
          </a:xfrm>
        </p:spPr>
        <p:txBody>
          <a:bodyPr>
            <a:normAutofit lnSpcReduction="10000"/>
          </a:bodyPr>
          <a:lstStyle/>
          <a:p>
            <a:pPr marL="0" indent="0" algn="just">
              <a:lnSpc>
                <a:spcPct val="100000"/>
              </a:lnSpc>
              <a:buNone/>
            </a:pPr>
            <a:r>
              <a:rPr lang="en-US" sz="3600" dirty="0"/>
              <a:t>The frag2 preprocessor is Snort's weapon against IP fragmentation attacks.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ndpoint Protection - Symantec Enterprise">
            <a:extLst>
              <a:ext uri="{FF2B5EF4-FFF2-40B4-BE49-F238E27FC236}">
                <a16:creationId xmlns:a16="http://schemas.microsoft.com/office/drawing/2014/main" id="{365D651F-4128-41A1-904F-6B058E545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77" y="1026319"/>
            <a:ext cx="7759366" cy="480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50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stream4</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69101"/>
            <a:ext cx="10515600" cy="4374951"/>
          </a:xfrm>
        </p:spPr>
        <p:txBody>
          <a:bodyPr numCol="2">
            <a:noAutofit/>
          </a:bodyPr>
          <a:lstStyle/>
          <a:p>
            <a:pPr algn="just">
              <a:lnSpc>
                <a:spcPct val="120000"/>
              </a:lnSpc>
            </a:pPr>
            <a:r>
              <a:rPr lang="en-US" sz="2700" dirty="0"/>
              <a:t>The stream4 preprocessor is what Snort uses to </a:t>
            </a:r>
            <a:r>
              <a:rPr lang="en-US" sz="2700" b="1" dirty="0"/>
              <a:t>maintain the state of TCP streams</a:t>
            </a:r>
            <a:r>
              <a:rPr lang="en-US" sz="2700" dirty="0"/>
              <a:t>, which is used in detecting some types of information gathering attacks. </a:t>
            </a:r>
          </a:p>
          <a:p>
            <a:pPr algn="just">
              <a:lnSpc>
                <a:spcPct val="120000"/>
              </a:lnSpc>
            </a:pPr>
            <a:r>
              <a:rPr lang="en-US" sz="2700" dirty="0"/>
              <a:t>Stateful inspection with stream4 helps Snort </a:t>
            </a:r>
            <a:r>
              <a:rPr lang="en-US" sz="2700" b="1" dirty="0"/>
              <a:t>better match attack signatures across multiple packets</a:t>
            </a:r>
            <a:r>
              <a:rPr lang="en-US" sz="2700" dirty="0"/>
              <a:t>. </a:t>
            </a:r>
          </a:p>
          <a:p>
            <a:pPr marL="628650" indent="-225425" algn="just">
              <a:lnSpc>
                <a:spcPct val="120000"/>
              </a:lnSpc>
              <a:tabLst>
                <a:tab pos="628650" algn="l"/>
              </a:tabLst>
            </a:pPr>
            <a:r>
              <a:rPr lang="en-US" sz="2700" dirty="0"/>
              <a:t>This is important because attacks can be spread over many individual packets or exhibit anomalies in terms of TCP connections. </a:t>
            </a:r>
          </a:p>
          <a:p>
            <a:pPr marL="628650" indent="-225425" algn="just">
              <a:lnSpc>
                <a:spcPct val="120000"/>
              </a:lnSpc>
              <a:tabLst>
                <a:tab pos="628650" algn="l"/>
              </a:tabLst>
            </a:pPr>
            <a:r>
              <a:rPr lang="en-US" sz="2700" dirty="0"/>
              <a:t>The stream4 preprocessor also </a:t>
            </a:r>
            <a:r>
              <a:rPr lang="en-US" sz="2700" b="1" dirty="0"/>
              <a:t>lets you create rules that are state-aware</a:t>
            </a:r>
            <a:r>
              <a:rPr lang="en-US" sz="2700" dirty="0"/>
              <a:t> via the </a:t>
            </a:r>
            <a:r>
              <a:rPr lang="en-US" sz="2700" b="1" dirty="0"/>
              <a:t>flow option</a:t>
            </a:r>
            <a:r>
              <a:rPr lang="en-US" sz="2700"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3" y="101631"/>
            <a:ext cx="2042500" cy="111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1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stream4_reassemble</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a:bodyPr>
          <a:lstStyle/>
          <a:p>
            <a:pPr algn="just">
              <a:lnSpc>
                <a:spcPct val="120000"/>
              </a:lnSpc>
            </a:pPr>
            <a:r>
              <a:rPr lang="en-US" dirty="0"/>
              <a:t>It performs TCP stream reassembly to stream4. </a:t>
            </a:r>
          </a:p>
          <a:p>
            <a:pPr algn="just">
              <a:lnSpc>
                <a:spcPct val="120000"/>
              </a:lnSpc>
            </a:pPr>
            <a:r>
              <a:rPr lang="en-US" dirty="0"/>
              <a:t>Malformed packet injection is one of the many reassembly attacks. </a:t>
            </a:r>
          </a:p>
          <a:p>
            <a:pPr algn="just">
              <a:lnSpc>
                <a:spcPct val="120000"/>
              </a:lnSpc>
            </a:pPr>
            <a:r>
              <a:rPr lang="en-US" dirty="0"/>
              <a:t>Malicious hackers attack the TCP stream reassembly process by </a:t>
            </a:r>
            <a:r>
              <a:rPr lang="en-US" b="1" dirty="0"/>
              <a:t>creating packets with some valid header data</a:t>
            </a:r>
            <a:r>
              <a:rPr lang="en-US" dirty="0"/>
              <a:t> such as sequence numbers, ACK numbers, source ports, and destination ports. </a:t>
            </a:r>
          </a:p>
          <a:p>
            <a:pPr algn="just">
              <a:lnSpc>
                <a:spcPct val="120000"/>
              </a:lnSpc>
            </a:pPr>
            <a:r>
              <a:rPr lang="en-US" dirty="0"/>
              <a:t>The forged packets have a </a:t>
            </a:r>
            <a:r>
              <a:rPr lang="en-US" b="1" dirty="0"/>
              <a:t>bogus payload</a:t>
            </a:r>
            <a:r>
              <a:rPr lang="en-US" dirty="0"/>
              <a:t> and a </a:t>
            </a:r>
            <a:r>
              <a:rPr lang="en-US" b="1" dirty="0"/>
              <a:t>checksum that fails</a:t>
            </a:r>
            <a:r>
              <a:rPr lang="en-US" dirty="0"/>
              <a:t>. </a:t>
            </a:r>
          </a:p>
          <a:p>
            <a:pPr algn="just">
              <a:lnSpc>
                <a:spcPct val="120000"/>
              </a:lnSpc>
            </a:pPr>
            <a:r>
              <a:rPr lang="en-US" dirty="0"/>
              <a:t>These crafted packets are </a:t>
            </a:r>
            <a:r>
              <a:rPr lang="en-US" b="1" dirty="0"/>
              <a:t>inserted between totally valid packets</a:t>
            </a:r>
            <a:r>
              <a:rPr lang="en-US" dirty="0"/>
              <a:t>.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02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a:t>
            </a:r>
            <a:r>
              <a:rPr lang="en-US" dirty="0" err="1"/>
              <a:t>HTTP_decode</a:t>
            </a:r>
            <a:endParaRPr lang="en-US" dirty="0"/>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fontScale="92500" lnSpcReduction="10000"/>
          </a:bodyPr>
          <a:lstStyle/>
          <a:p>
            <a:pPr algn="just">
              <a:lnSpc>
                <a:spcPct val="120000"/>
              </a:lnSpc>
            </a:pPr>
            <a:r>
              <a:rPr lang="en-US" sz="3200" dirty="0"/>
              <a:t>The </a:t>
            </a:r>
            <a:r>
              <a:rPr lang="en-US" sz="3200" dirty="0" err="1"/>
              <a:t>HTTP_decode</a:t>
            </a:r>
            <a:r>
              <a:rPr lang="en-US" sz="3200" dirty="0"/>
              <a:t> preprocessor is responsible for detecting abnormal HTTP traffic and normalizing it so that the detection engine can properly interpret it. </a:t>
            </a:r>
          </a:p>
          <a:p>
            <a:pPr algn="just">
              <a:lnSpc>
                <a:spcPct val="120000"/>
              </a:lnSpc>
            </a:pPr>
            <a:r>
              <a:rPr lang="en-US" sz="3200" b="1" u="sng" dirty="0"/>
              <a:t>Normalizing traffic</a:t>
            </a:r>
            <a:r>
              <a:rPr lang="en-US" sz="3200" dirty="0"/>
              <a:t>: process of </a:t>
            </a:r>
            <a:r>
              <a:rPr lang="en-US" sz="3200" b="1" dirty="0"/>
              <a:t>translating an obscure character set, such as Unicode or hex, to a character set that Snort can recognize</a:t>
            </a:r>
            <a:r>
              <a:rPr lang="en-US" sz="3200" dirty="0"/>
              <a:t>. </a:t>
            </a:r>
          </a:p>
          <a:p>
            <a:pPr algn="just">
              <a:lnSpc>
                <a:spcPct val="120000"/>
              </a:lnSpc>
            </a:pPr>
            <a:r>
              <a:rPr lang="en-US" sz="3200" b="1" dirty="0"/>
              <a:t>It generates an alert if it encounters traffic that requires decoding.</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0915" y="101632"/>
            <a:ext cx="2160487" cy="117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82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a:t>
            </a:r>
            <a:r>
              <a:rPr lang="en-US" dirty="0" err="1"/>
              <a:t>RPC_decode</a:t>
            </a:r>
            <a:endParaRPr lang="en-US" dirty="0"/>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lnSpcReduction="10000"/>
          </a:bodyPr>
          <a:lstStyle/>
          <a:p>
            <a:pPr algn="just">
              <a:lnSpc>
                <a:spcPct val="120000"/>
              </a:lnSpc>
            </a:pPr>
            <a:r>
              <a:rPr lang="en-US" dirty="0"/>
              <a:t>This preprocessor has a similar function as </a:t>
            </a:r>
            <a:r>
              <a:rPr lang="en-US" dirty="0" err="1"/>
              <a:t>HTTP_decode</a:t>
            </a:r>
            <a:r>
              <a:rPr lang="en-US" dirty="0"/>
              <a:t>, but with another protocol: RPC. </a:t>
            </a:r>
          </a:p>
          <a:p>
            <a:pPr algn="just">
              <a:lnSpc>
                <a:spcPct val="120000"/>
              </a:lnSpc>
            </a:pPr>
            <a:r>
              <a:rPr lang="en-US" dirty="0"/>
              <a:t>RPC can be used for both </a:t>
            </a:r>
            <a:r>
              <a:rPr lang="en-US" b="1" dirty="0"/>
              <a:t>reconnaissance and remote exploit attacks</a:t>
            </a:r>
            <a:r>
              <a:rPr lang="en-US" dirty="0"/>
              <a:t>. </a:t>
            </a:r>
          </a:p>
          <a:p>
            <a:pPr algn="just">
              <a:lnSpc>
                <a:spcPct val="120000"/>
              </a:lnSpc>
            </a:pPr>
            <a:r>
              <a:rPr lang="en-US" dirty="0"/>
              <a:t>Attackers can use port mapping applications, such as </a:t>
            </a:r>
            <a:r>
              <a:rPr lang="en-US" b="1" dirty="0" err="1"/>
              <a:t>rpcbind</a:t>
            </a:r>
            <a:r>
              <a:rPr lang="en-US" b="1" dirty="0"/>
              <a:t> and portmapper</a:t>
            </a:r>
            <a:r>
              <a:rPr lang="en-US" dirty="0"/>
              <a:t>, that make dynamic binding of remote services possible. </a:t>
            </a:r>
          </a:p>
          <a:p>
            <a:pPr algn="just">
              <a:lnSpc>
                <a:spcPct val="120000"/>
              </a:lnSpc>
            </a:pPr>
            <a:r>
              <a:rPr lang="en-US" dirty="0"/>
              <a:t>The attacker can use information gathered from </a:t>
            </a:r>
            <a:r>
              <a:rPr lang="en-US" dirty="0" err="1"/>
              <a:t>rpcbind</a:t>
            </a:r>
            <a:r>
              <a:rPr lang="en-US" dirty="0"/>
              <a:t> to find additional targets for </a:t>
            </a:r>
            <a:r>
              <a:rPr lang="en-US" b="1" dirty="0"/>
              <a:t>buffer overflows, or the attacker can attack the RPC service itself</a:t>
            </a:r>
            <a:r>
              <a:rPr lang="en-US"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523" y="101632"/>
            <a:ext cx="2114880" cy="115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37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7B3D-DECB-6B4A-B36D-F34E590AB03F}"/>
              </a:ext>
            </a:extLst>
          </p:cNvPr>
          <p:cNvSpPr>
            <a:spLocks noGrp="1"/>
          </p:cNvSpPr>
          <p:nvPr>
            <p:ph type="title"/>
          </p:nvPr>
        </p:nvSpPr>
        <p:spPr>
          <a:xfrm>
            <a:off x="924232" y="469137"/>
            <a:ext cx="10486858" cy="1064696"/>
          </a:xfrm>
        </p:spPr>
        <p:txBody>
          <a:bodyPr>
            <a:normAutofit/>
          </a:bodyPr>
          <a:lstStyle/>
          <a:p>
            <a:r>
              <a:rPr lang="en-US" sz="4800" b="1" dirty="0">
                <a:solidFill>
                  <a:srgbClr val="002060"/>
                </a:solidFill>
                <a:latin typeface="Aharoni" panose="02010803020104030203" pitchFamily="2" charset="-79"/>
                <a:cs typeface="Aharoni" panose="02010803020104030203" pitchFamily="2" charset="-79"/>
              </a:rPr>
              <a:t>Unit </a:t>
            </a:r>
            <a:r>
              <a:rPr lang="en-US" sz="4800" b="1" dirty="0">
                <a:solidFill>
                  <a:srgbClr val="002060"/>
                </a:solidFill>
                <a:latin typeface="+mn-lt"/>
                <a:cs typeface="Aharoni" panose="02010803020104030203" pitchFamily="2" charset="-79"/>
              </a:rPr>
              <a:t>4</a:t>
            </a:r>
            <a:r>
              <a:rPr lang="en-US" sz="4800" b="1" dirty="0">
                <a:solidFill>
                  <a:srgbClr val="002060"/>
                </a:solidFill>
                <a:latin typeface="Aharoni" panose="02010803020104030203" pitchFamily="2" charset="-79"/>
                <a:cs typeface="Aharoni" panose="02010803020104030203" pitchFamily="2" charset="-79"/>
              </a:rPr>
              <a:t> – Network Security (III)</a:t>
            </a:r>
          </a:p>
        </p:txBody>
      </p:sp>
      <p:pic>
        <p:nvPicPr>
          <p:cNvPr id="2" name="Picture 1">
            <a:extLst>
              <a:ext uri="{FF2B5EF4-FFF2-40B4-BE49-F238E27FC236}">
                <a16:creationId xmlns:a16="http://schemas.microsoft.com/office/drawing/2014/main" id="{7D705504-D657-FB4C-8FF5-E0445466FD0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594852" y="1702181"/>
            <a:ext cx="3661831" cy="3453637"/>
          </a:xfrm>
          <a:prstGeom prst="rect">
            <a:avLst/>
          </a:prstGeom>
        </p:spPr>
      </p:pic>
      <p:sp>
        <p:nvSpPr>
          <p:cNvPr id="7" name="Content Placeholder 4">
            <a:extLst>
              <a:ext uri="{FF2B5EF4-FFF2-40B4-BE49-F238E27FC236}">
                <a16:creationId xmlns:a16="http://schemas.microsoft.com/office/drawing/2014/main" id="{9033DC5E-112F-4E31-BEC8-F07E06D15EAD}"/>
              </a:ext>
            </a:extLst>
          </p:cNvPr>
          <p:cNvSpPr>
            <a:spLocks noGrp="1"/>
          </p:cNvSpPr>
          <p:nvPr>
            <p:ph idx="1"/>
          </p:nvPr>
        </p:nvSpPr>
        <p:spPr>
          <a:xfrm>
            <a:off x="5128179" y="2299075"/>
            <a:ext cx="6468969" cy="2770592"/>
          </a:xfrm>
        </p:spPr>
        <p:txBody>
          <a:bodyPr anchor="ctr">
            <a:normAutofit/>
          </a:bodyPr>
          <a:lstStyle/>
          <a:p>
            <a:pPr marL="457200" indent="-457200">
              <a:lnSpc>
                <a:spcPct val="100000"/>
              </a:lnSpc>
              <a:buFont typeface="+mj-lt"/>
              <a:buAutoNum type="alphaUcPeriod"/>
            </a:pPr>
            <a:r>
              <a:rPr lang="en-US" sz="3200" dirty="0"/>
              <a:t>Using Snort IDS</a:t>
            </a:r>
            <a:endParaRPr lang="en-US" sz="3200" dirty="0">
              <a:solidFill>
                <a:srgbClr val="002060"/>
              </a:solidFill>
            </a:endParaRPr>
          </a:p>
          <a:p>
            <a:pPr marL="457200" indent="-457200">
              <a:lnSpc>
                <a:spcPct val="100000"/>
              </a:lnSpc>
              <a:buFont typeface="+mj-lt"/>
              <a:buAutoNum type="alphaUcPeriod"/>
            </a:pPr>
            <a:endParaRPr lang="en-US" sz="3200" dirty="0">
              <a:solidFill>
                <a:srgbClr val="002060"/>
              </a:solidFill>
            </a:endParaRPr>
          </a:p>
        </p:txBody>
      </p:sp>
    </p:spTree>
    <p:extLst>
      <p:ext uri="{BB962C8B-B14F-4D97-AF65-F5344CB8AC3E}">
        <p14:creationId xmlns:p14="http://schemas.microsoft.com/office/powerpoint/2010/main" val="1028661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BO</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a:bodyPr>
          <a:lstStyle/>
          <a:p>
            <a:pPr algn="just">
              <a:lnSpc>
                <a:spcPct val="120000"/>
              </a:lnSpc>
            </a:pPr>
            <a:r>
              <a:rPr lang="en-US" dirty="0"/>
              <a:t>The BO preprocessor detects Back Orifice. </a:t>
            </a:r>
          </a:p>
          <a:p>
            <a:pPr algn="just">
              <a:lnSpc>
                <a:spcPct val="120000"/>
              </a:lnSpc>
            </a:pPr>
            <a:r>
              <a:rPr lang="en-US" b="1" u="sng" dirty="0"/>
              <a:t>Back Orifice</a:t>
            </a:r>
            <a:r>
              <a:rPr lang="en-US" b="1" dirty="0"/>
              <a:t>: </a:t>
            </a:r>
            <a:r>
              <a:rPr lang="en-US" dirty="0"/>
              <a:t>remote control Trojan for Windows systems. </a:t>
            </a:r>
          </a:p>
          <a:p>
            <a:pPr algn="just">
              <a:lnSpc>
                <a:spcPct val="120000"/>
              </a:lnSpc>
            </a:pPr>
            <a:r>
              <a:rPr lang="en-US" dirty="0"/>
              <a:t>Back Orifice was a very popular Trojan when it was released but has recently been replaced by other more advanced Trojans. </a:t>
            </a:r>
          </a:p>
          <a:p>
            <a:pPr algn="just">
              <a:lnSpc>
                <a:spcPct val="120000"/>
              </a:lnSpc>
            </a:pPr>
            <a:r>
              <a:rPr lang="en-US" dirty="0"/>
              <a:t>Back Orifice remains a considerable threat; </a:t>
            </a:r>
            <a:r>
              <a:rPr lang="en-US" b="1" dirty="0"/>
              <a:t>it can be used by script kiddies to take total control of a remote system</a:t>
            </a:r>
            <a:r>
              <a:rPr lang="en-US"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47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ASN1_decode*</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a:bodyPr>
          <a:lstStyle/>
          <a:p>
            <a:pPr algn="just">
              <a:lnSpc>
                <a:spcPct val="120000"/>
              </a:lnSpc>
            </a:pPr>
            <a:r>
              <a:rPr lang="en-US" dirty="0"/>
              <a:t>ASN1_decode is a preprocessor designed to </a:t>
            </a:r>
            <a:r>
              <a:rPr lang="en-US" b="1" dirty="0"/>
              <a:t>detect various inconsistencies in ASN.1 that may indicate malicious behavior</a:t>
            </a:r>
            <a:r>
              <a:rPr lang="en-US" dirty="0"/>
              <a:t>. </a:t>
            </a:r>
          </a:p>
          <a:p>
            <a:pPr algn="just">
              <a:lnSpc>
                <a:spcPct val="120000"/>
              </a:lnSpc>
            </a:pPr>
            <a:r>
              <a:rPr lang="en-US" b="1" u="sng" dirty="0"/>
              <a:t>ASN.1</a:t>
            </a:r>
            <a:r>
              <a:rPr lang="en-US" b="1" dirty="0"/>
              <a:t>: </a:t>
            </a:r>
            <a:r>
              <a:rPr lang="en-US" dirty="0"/>
              <a:t>is an international standard for coding and transmitting complex data structures (LDAP, SNMP, SSL, and X.509, other proprietary government communication and industrial applications). </a:t>
            </a:r>
          </a:p>
          <a:p>
            <a:pPr lvl="1" algn="just">
              <a:lnSpc>
                <a:spcPct val="120000"/>
              </a:lnSpc>
            </a:pPr>
            <a:r>
              <a:rPr lang="en-US" dirty="0"/>
              <a:t>Portions of the U.S. power grid are controlled remotely by the ASN.1 protocol. </a:t>
            </a:r>
          </a:p>
          <a:p>
            <a:pPr lvl="1" algn="just">
              <a:lnSpc>
                <a:spcPct val="120000"/>
              </a:lnSpc>
            </a:pPr>
            <a:r>
              <a:rPr lang="en-US" dirty="0"/>
              <a:t>The SS7 network that controls telephone call routing, parcel delivery, and credit card verification systems all use ASN.1.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47" y="101631"/>
            <a:ext cx="1845855" cy="100599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645F539-D339-4A93-A82F-69809A1CB157}"/>
              </a:ext>
            </a:extLst>
          </p:cNvPr>
          <p:cNvSpPr txBox="1"/>
          <p:nvPr/>
        </p:nvSpPr>
        <p:spPr>
          <a:xfrm>
            <a:off x="8708923" y="5294901"/>
            <a:ext cx="3227438" cy="369332"/>
          </a:xfrm>
          <a:prstGeom prst="rect">
            <a:avLst/>
          </a:prstGeom>
          <a:noFill/>
        </p:spPr>
        <p:txBody>
          <a:bodyPr wrap="square">
            <a:spAutoFit/>
          </a:bodyPr>
          <a:lstStyle/>
          <a:p>
            <a:r>
              <a:rPr lang="en-US" dirty="0"/>
              <a:t>* Abstract Syntax Notation One </a:t>
            </a:r>
          </a:p>
        </p:txBody>
      </p:sp>
    </p:spTree>
    <p:extLst>
      <p:ext uri="{BB962C8B-B14F-4D97-AF65-F5344CB8AC3E}">
        <p14:creationId xmlns:p14="http://schemas.microsoft.com/office/powerpoint/2010/main" val="100279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a:t>
            </a:r>
            <a:r>
              <a:rPr lang="en-US" dirty="0" err="1"/>
              <a:t>fnord</a:t>
            </a:r>
            <a:endParaRPr lang="en-US" dirty="0"/>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10515600" cy="4409992"/>
          </a:xfrm>
        </p:spPr>
        <p:txBody>
          <a:bodyPr>
            <a:normAutofit/>
          </a:bodyPr>
          <a:lstStyle/>
          <a:p>
            <a:pPr algn="just">
              <a:lnSpc>
                <a:spcPct val="120000"/>
              </a:lnSpc>
            </a:pPr>
            <a:r>
              <a:rPr lang="en-US" dirty="0"/>
              <a:t>The </a:t>
            </a:r>
            <a:r>
              <a:rPr lang="en-US" dirty="0" err="1"/>
              <a:t>fnord</a:t>
            </a:r>
            <a:r>
              <a:rPr lang="en-US" dirty="0"/>
              <a:t> preprocessor is designed to </a:t>
            </a:r>
            <a:r>
              <a:rPr lang="en-US" b="1" dirty="0"/>
              <a:t>detect and defeat polymorphic shell code evasion attempts</a:t>
            </a:r>
            <a:r>
              <a:rPr lang="en-US" dirty="0"/>
              <a:t>. </a:t>
            </a:r>
          </a:p>
          <a:p>
            <a:pPr algn="just">
              <a:lnSpc>
                <a:spcPct val="120000"/>
              </a:lnSpc>
            </a:pPr>
            <a:r>
              <a:rPr lang="en-US" dirty="0"/>
              <a:t>Polymorphic shell code and Polymorphic viruses change their signature randomly to avoid detection by static signature-based Antivirus applications. </a:t>
            </a:r>
          </a:p>
          <a:p>
            <a:pPr algn="just">
              <a:lnSpc>
                <a:spcPct val="120000"/>
              </a:lnSpc>
            </a:pPr>
            <a:r>
              <a:rPr lang="en-US" dirty="0"/>
              <a:t>An example of this approach to remote exploit shell code was developed recently to evade IDSs and released with the </a:t>
            </a:r>
            <a:r>
              <a:rPr lang="en-US" b="1" dirty="0" err="1"/>
              <a:t>ADMutate</a:t>
            </a:r>
            <a:r>
              <a:rPr lang="en-US" b="1" dirty="0"/>
              <a:t> tool</a:t>
            </a:r>
            <a:r>
              <a:rPr lang="en-US"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47" y="101631"/>
            <a:ext cx="1845855" cy="100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20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conversation</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254241"/>
            <a:ext cx="9967452" cy="4409992"/>
          </a:xfrm>
        </p:spPr>
        <p:txBody>
          <a:bodyPr>
            <a:normAutofit fontScale="92500" lnSpcReduction="20000"/>
          </a:bodyPr>
          <a:lstStyle/>
          <a:p>
            <a:pPr algn="just">
              <a:lnSpc>
                <a:spcPct val="110000"/>
              </a:lnSpc>
            </a:pPr>
            <a:r>
              <a:rPr lang="en-US" sz="3200" dirty="0"/>
              <a:t>The conversation preprocessor is similar to the stream4 and stream4_reassemble preprocessors; however, to </a:t>
            </a:r>
            <a:r>
              <a:rPr lang="en-US" sz="3200" b="1" dirty="0"/>
              <a:t>tracks pseudo-sessions or conversations for any other IP protocol (such as ICMP)</a:t>
            </a:r>
            <a:r>
              <a:rPr lang="en-US" sz="3200" dirty="0"/>
              <a:t>.</a:t>
            </a:r>
          </a:p>
          <a:p>
            <a:pPr algn="just">
              <a:lnSpc>
                <a:spcPct val="110000"/>
              </a:lnSpc>
            </a:pPr>
            <a:r>
              <a:rPr lang="en-US" sz="3200" dirty="0"/>
              <a:t>This is useful for detecting where communication has originated. It can also detect when new communication commences. </a:t>
            </a:r>
          </a:p>
          <a:p>
            <a:pPr algn="just">
              <a:lnSpc>
                <a:spcPct val="110000"/>
              </a:lnSpc>
            </a:pPr>
            <a:r>
              <a:rPr lang="en-US" sz="3200" dirty="0"/>
              <a:t>The </a:t>
            </a:r>
            <a:r>
              <a:rPr lang="en-US" sz="3200" b="1" u="sng" dirty="0"/>
              <a:t>conversation preprocessor must be enabled</a:t>
            </a:r>
            <a:r>
              <a:rPr lang="en-US" sz="3200" dirty="0"/>
              <a:t> for the </a:t>
            </a:r>
            <a:r>
              <a:rPr lang="en-US" sz="3200" b="1" dirty="0"/>
              <a:t>portscan2</a:t>
            </a:r>
            <a:r>
              <a:rPr lang="en-US" sz="3200" dirty="0"/>
              <a:t> preprocessor to function.</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567" y="101631"/>
            <a:ext cx="2022835" cy="110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3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portscan2</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533399" y="1079574"/>
            <a:ext cx="10515600" cy="4409992"/>
          </a:xfrm>
        </p:spPr>
        <p:txBody>
          <a:bodyPr>
            <a:normAutofit/>
          </a:bodyPr>
          <a:lstStyle/>
          <a:p>
            <a:pPr algn="just">
              <a:lnSpc>
                <a:spcPct val="120000"/>
              </a:lnSpc>
            </a:pPr>
            <a:r>
              <a:rPr lang="en-US" sz="3000" dirty="0"/>
              <a:t>It is the anomaly detection </a:t>
            </a:r>
            <a:r>
              <a:rPr lang="en-US" sz="3000" dirty="0" err="1"/>
              <a:t>portscan</a:t>
            </a:r>
            <a:r>
              <a:rPr lang="en-US" sz="3000" dirty="0"/>
              <a:t> preprocessor.</a:t>
            </a:r>
          </a:p>
          <a:p>
            <a:pPr algn="just">
              <a:lnSpc>
                <a:spcPct val="120000"/>
              </a:lnSpc>
            </a:pPr>
            <a:r>
              <a:rPr lang="en-US" sz="3000" dirty="0" err="1"/>
              <a:t>Portscan</a:t>
            </a:r>
            <a:r>
              <a:rPr lang="en-US" sz="3000" dirty="0"/>
              <a:t> detected reconnaissance attempts by alerting whenever packets were seen going to four different ports in less than three seconds. </a:t>
            </a:r>
            <a:r>
              <a:rPr lang="en-US" sz="3000" b="1" dirty="0"/>
              <a:t>This set off a lot of false positives. </a:t>
            </a:r>
          </a:p>
          <a:p>
            <a:pPr algn="just">
              <a:lnSpc>
                <a:spcPct val="120000"/>
              </a:lnSpc>
            </a:pPr>
            <a:r>
              <a:rPr lang="en-US" sz="3000" dirty="0"/>
              <a:t>Even though you could specify which IP addresses to ignore, a fair amount of Snort regulars would disable the preprocessor altogether.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429" y="101632"/>
            <a:ext cx="1779974" cy="97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275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247139"/>
            <a:ext cx="10515600" cy="824578"/>
          </a:xfrm>
        </p:spPr>
        <p:txBody>
          <a:bodyPr>
            <a:normAutofit/>
          </a:bodyPr>
          <a:lstStyle/>
          <a:p>
            <a:r>
              <a:rPr lang="en-US" dirty="0"/>
              <a:t>Preprocessor SPADE</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459866"/>
            <a:ext cx="10515600" cy="4409992"/>
          </a:xfrm>
        </p:spPr>
        <p:txBody>
          <a:bodyPr>
            <a:normAutofit/>
          </a:bodyPr>
          <a:lstStyle/>
          <a:p>
            <a:pPr algn="just">
              <a:lnSpc>
                <a:spcPct val="120000"/>
              </a:lnSpc>
            </a:pPr>
            <a:r>
              <a:rPr lang="en-US" dirty="0"/>
              <a:t>SPADE (Statistical Packet Anomaly Detection Engine) is a preprocessor that detects suspicious traffic via </a:t>
            </a:r>
            <a:r>
              <a:rPr lang="en-US" b="1" dirty="0"/>
              <a:t>anomaly detection methods</a:t>
            </a:r>
            <a:r>
              <a:rPr lang="en-US" dirty="0"/>
              <a:t>. </a:t>
            </a:r>
          </a:p>
          <a:p>
            <a:pPr algn="just">
              <a:lnSpc>
                <a:spcPct val="120000"/>
              </a:lnSpc>
            </a:pPr>
            <a:r>
              <a:rPr lang="en-US" dirty="0"/>
              <a:t>SPADE determines whether traffic is anomalous by building a table to describe normal traffic patterns. </a:t>
            </a:r>
          </a:p>
          <a:p>
            <a:pPr algn="just">
              <a:lnSpc>
                <a:spcPct val="120000"/>
              </a:lnSpc>
            </a:pPr>
            <a:r>
              <a:rPr lang="en-US" dirty="0"/>
              <a:t>When traffic does not match data stored in the table, SPADE outputs an alert.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7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7" y="575853"/>
            <a:ext cx="10515600" cy="824578"/>
          </a:xfrm>
        </p:spPr>
        <p:txBody>
          <a:bodyPr>
            <a:normAutofit/>
          </a:bodyPr>
          <a:lstStyle/>
          <a:p>
            <a:r>
              <a:rPr lang="en-US" dirty="0"/>
              <a:t>Preprocessor Configuration</a:t>
            </a:r>
          </a:p>
        </p:txBody>
      </p:sp>
      <p:sp>
        <p:nvSpPr>
          <p:cNvPr id="3" name="Espaço Reservado para Conteúdo 2">
            <a:extLst>
              <a:ext uri="{FF2B5EF4-FFF2-40B4-BE49-F238E27FC236}">
                <a16:creationId xmlns:a16="http://schemas.microsoft.com/office/drawing/2014/main" id="{F06C6C92-1BE3-471A-8094-928EC7F99F11}"/>
              </a:ext>
            </a:extLst>
          </p:cNvPr>
          <p:cNvSpPr>
            <a:spLocks noGrp="1"/>
          </p:cNvSpPr>
          <p:nvPr>
            <p:ph idx="1"/>
          </p:nvPr>
        </p:nvSpPr>
        <p:spPr>
          <a:xfrm>
            <a:off x="435077" y="1459866"/>
            <a:ext cx="10515600" cy="4409992"/>
          </a:xfrm>
        </p:spPr>
        <p:txBody>
          <a:bodyPr>
            <a:normAutofit/>
          </a:bodyPr>
          <a:lstStyle/>
          <a:p>
            <a:pPr algn="just">
              <a:lnSpc>
                <a:spcPct val="120000"/>
              </a:lnSpc>
            </a:pPr>
            <a:r>
              <a:rPr lang="en-US" sz="3600" dirty="0"/>
              <a:t>The configuration is done in </a:t>
            </a:r>
            <a:r>
              <a:rPr lang="en-US" sz="3600" b="1" u="sng" dirty="0" err="1"/>
              <a:t>snort.conf</a:t>
            </a:r>
            <a:r>
              <a:rPr lang="en-US" sz="3600" dirty="0"/>
              <a:t>.</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101631"/>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11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210666" y="376315"/>
            <a:ext cx="4599037" cy="834410"/>
          </a:xfrm>
        </p:spPr>
        <p:txBody>
          <a:bodyPr>
            <a:normAutofit/>
          </a:bodyPr>
          <a:lstStyle/>
          <a:p>
            <a:r>
              <a:rPr lang="en-US" sz="4800" dirty="0"/>
              <a:t>Snort Rules</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3819219" y="2182760"/>
            <a:ext cx="6878279" cy="2221399"/>
          </a:xfrm>
        </p:spPr>
        <p:txBody>
          <a:bodyPr>
            <a:normAutofit/>
          </a:bodyPr>
          <a:lstStyle/>
          <a:p>
            <a:pPr marL="0" indent="0" algn="just">
              <a:lnSpc>
                <a:spcPct val="120000"/>
              </a:lnSpc>
              <a:buNone/>
            </a:pPr>
            <a:r>
              <a:rPr lang="en-US" sz="3600" dirty="0"/>
              <a:t>Snort’s NIDS mode works based on rules specified in the </a:t>
            </a:r>
            <a:r>
              <a:rPr lang="en-US" sz="3600" b="1" dirty="0"/>
              <a:t>/</a:t>
            </a:r>
            <a:r>
              <a:rPr lang="en-US" sz="3600" b="1" dirty="0" err="1"/>
              <a:t>etc</a:t>
            </a:r>
            <a:r>
              <a:rPr lang="en-US" sz="3600" b="1" dirty="0"/>
              <a:t>/snort/</a:t>
            </a:r>
            <a:r>
              <a:rPr lang="en-US" sz="3600" b="1" dirty="0" err="1"/>
              <a:t>snort.conf</a:t>
            </a:r>
            <a:r>
              <a:rPr lang="en-US" sz="3600" b="1" dirty="0"/>
              <a:t> </a:t>
            </a:r>
            <a:r>
              <a:rPr lang="en-US" sz="3600" dirty="0"/>
              <a:t>file.</a:t>
            </a:r>
          </a:p>
          <a:p>
            <a:pPr algn="just">
              <a:lnSpc>
                <a:spcPct val="120000"/>
              </a:lnSpc>
            </a:pPr>
            <a:endParaRPr lang="en-US" sz="3600" dirty="0"/>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425" y="188146"/>
            <a:ext cx="2492174" cy="13582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BEE9F808-3CEC-4CD7-A5FB-25BFDD060F80}"/>
              </a:ext>
            </a:extLst>
          </p:cNvPr>
          <p:cNvPicPr>
            <a:picLocks noChangeAspect="1"/>
          </p:cNvPicPr>
          <p:nvPr/>
        </p:nvPicPr>
        <p:blipFill rotWithShape="1">
          <a:blip r:embed="rId3"/>
          <a:srcRect t="1" b="19080"/>
          <a:stretch/>
        </p:blipFill>
        <p:spPr>
          <a:xfrm>
            <a:off x="107494" y="108154"/>
            <a:ext cx="3533364" cy="5712543"/>
          </a:xfrm>
          <a:prstGeom prst="rect">
            <a:avLst/>
          </a:prstGeom>
        </p:spPr>
      </p:pic>
    </p:spTree>
    <p:extLst>
      <p:ext uri="{BB962C8B-B14F-4D97-AF65-F5344CB8AC3E}">
        <p14:creationId xmlns:p14="http://schemas.microsoft.com/office/powerpoint/2010/main" val="4269907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9" y="266828"/>
            <a:ext cx="10515600" cy="834410"/>
          </a:xfrm>
        </p:spPr>
        <p:txBody>
          <a:bodyPr/>
          <a:lstStyle/>
          <a:p>
            <a:r>
              <a:rPr lang="en-US" dirty="0"/>
              <a:t>Understanding Snort Rules</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721179" y="1625063"/>
            <a:ext cx="7439595" cy="4029841"/>
          </a:xfrm>
        </p:spPr>
        <p:txBody>
          <a:bodyPr>
            <a:normAutofit/>
          </a:bodyPr>
          <a:lstStyle/>
          <a:p>
            <a:pPr marL="0" indent="0" algn="just">
              <a:lnSpc>
                <a:spcPct val="120000"/>
              </a:lnSpc>
              <a:buNone/>
            </a:pPr>
            <a:r>
              <a:rPr lang="en-US" sz="3600" dirty="0"/>
              <a:t>There are several rules to prevent backdoor attacks, surprisingly there is a rule against </a:t>
            </a:r>
            <a:r>
              <a:rPr lang="en-US" sz="3600" b="1" dirty="0" err="1"/>
              <a:t>NetBus</a:t>
            </a:r>
            <a:r>
              <a:rPr lang="en-US" sz="3600" dirty="0"/>
              <a:t>, a trojan horse which became popular a couple of decades ago.</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229" y="266828"/>
            <a:ext cx="2492174" cy="13582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ojan virus line icon horse on desktop Royalty Free Vector">
            <a:extLst>
              <a:ext uri="{FF2B5EF4-FFF2-40B4-BE49-F238E27FC236}">
                <a16:creationId xmlns:a16="http://schemas.microsoft.com/office/drawing/2014/main" id="{65BFEAA9-FC0E-42B8-B2D8-153A505BB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984" y="2826799"/>
            <a:ext cx="20574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77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35079" y="266828"/>
            <a:ext cx="10515600" cy="834410"/>
          </a:xfrm>
        </p:spPr>
        <p:txBody>
          <a:bodyPr/>
          <a:lstStyle/>
          <a:p>
            <a:r>
              <a:rPr lang="en-US" dirty="0"/>
              <a:t>Understanding Snort Rules</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541" y="101631"/>
            <a:ext cx="1786861" cy="97383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1785969C-EFD0-404D-B069-8EA2D9BC0A9F}"/>
              </a:ext>
            </a:extLst>
          </p:cNvPr>
          <p:cNvPicPr>
            <a:picLocks noChangeAspect="1"/>
          </p:cNvPicPr>
          <p:nvPr/>
        </p:nvPicPr>
        <p:blipFill>
          <a:blip r:embed="rId3"/>
          <a:stretch>
            <a:fillRect/>
          </a:stretch>
        </p:blipFill>
        <p:spPr>
          <a:xfrm>
            <a:off x="120597" y="1160004"/>
            <a:ext cx="11838039" cy="1358234"/>
          </a:xfrm>
          <a:prstGeom prst="rect">
            <a:avLst/>
          </a:prstGeom>
        </p:spPr>
      </p:pic>
      <p:sp>
        <p:nvSpPr>
          <p:cNvPr id="10" name="CaixaDeTexto 9">
            <a:extLst>
              <a:ext uri="{FF2B5EF4-FFF2-40B4-BE49-F238E27FC236}">
                <a16:creationId xmlns:a16="http://schemas.microsoft.com/office/drawing/2014/main" id="{B6A5B957-2F7D-41ED-9B7E-64B02FF7C316}"/>
              </a:ext>
            </a:extLst>
          </p:cNvPr>
          <p:cNvSpPr txBox="1"/>
          <p:nvPr/>
        </p:nvSpPr>
        <p:spPr>
          <a:xfrm>
            <a:off x="221454" y="2446937"/>
            <a:ext cx="11636323" cy="3416320"/>
          </a:xfrm>
          <a:prstGeom prst="rect">
            <a:avLst/>
          </a:prstGeom>
          <a:solidFill>
            <a:schemeClr val="accent4">
              <a:lumMod val="20000"/>
              <a:lumOff val="80000"/>
            </a:schemeClr>
          </a:solidFill>
          <a:ln>
            <a:solidFill>
              <a:schemeClr val="tx1"/>
            </a:solidFill>
          </a:ln>
        </p:spPr>
        <p:txBody>
          <a:bodyPr wrap="square">
            <a:spAutoFit/>
          </a:bodyPr>
          <a:lstStyle/>
          <a:p>
            <a:pPr algn="l" fontAlgn="base"/>
            <a:r>
              <a:rPr lang="en-US" sz="2400" b="1" i="0" dirty="0">
                <a:solidFill>
                  <a:srgbClr val="444444"/>
                </a:solidFill>
                <a:effectLst/>
                <a:latin typeface="Arimo"/>
              </a:rPr>
              <a:t>-&gt; </a:t>
            </a:r>
            <a:r>
              <a:rPr lang="en-US" sz="2400" b="0" i="0" dirty="0">
                <a:solidFill>
                  <a:srgbClr val="444444"/>
                </a:solidFill>
                <a:effectLst/>
                <a:latin typeface="Arimo"/>
              </a:rPr>
              <a:t>= specifies the traffic direction, in this case from our protected network to an external one</a:t>
            </a:r>
          </a:p>
          <a:p>
            <a:pPr algn="l" fontAlgn="base"/>
            <a:r>
              <a:rPr lang="en-US" sz="2400" b="1" i="0" dirty="0">
                <a:solidFill>
                  <a:srgbClr val="444444"/>
                </a:solidFill>
                <a:effectLst/>
                <a:latin typeface="Arimo"/>
              </a:rPr>
              <a:t>msg </a:t>
            </a:r>
            <a:r>
              <a:rPr lang="en-US" sz="2400" b="0" i="0" dirty="0">
                <a:solidFill>
                  <a:srgbClr val="444444"/>
                </a:solidFill>
                <a:effectLst/>
                <a:latin typeface="Arimo"/>
              </a:rPr>
              <a:t>=  instructs the alert to include a specific message when displaying</a:t>
            </a:r>
          </a:p>
          <a:p>
            <a:pPr algn="l" fontAlgn="base"/>
            <a:r>
              <a:rPr lang="en-US" sz="2400" b="1" i="0" dirty="0">
                <a:solidFill>
                  <a:srgbClr val="444444"/>
                </a:solidFill>
                <a:effectLst/>
                <a:latin typeface="Arimo"/>
              </a:rPr>
              <a:t>content </a:t>
            </a:r>
            <a:r>
              <a:rPr lang="en-US" sz="2400" b="0" i="0" dirty="0">
                <a:solidFill>
                  <a:srgbClr val="444444"/>
                </a:solidFill>
                <a:effectLst/>
                <a:latin typeface="Arimo"/>
              </a:rPr>
              <a:t>= search for specific content within the packet. It can include text if between “ “ or binary data if between | |</a:t>
            </a:r>
            <a:br>
              <a:rPr lang="en-US" sz="2400" b="0" i="0" dirty="0">
                <a:solidFill>
                  <a:srgbClr val="444444"/>
                </a:solidFill>
                <a:effectLst/>
                <a:latin typeface="Arimo"/>
              </a:rPr>
            </a:br>
            <a:r>
              <a:rPr lang="en-US" sz="2400" b="1" i="0" dirty="0">
                <a:solidFill>
                  <a:srgbClr val="444444"/>
                </a:solidFill>
                <a:effectLst/>
                <a:latin typeface="Arimo"/>
              </a:rPr>
              <a:t>depth</a:t>
            </a:r>
            <a:r>
              <a:rPr lang="en-US" sz="2400" b="0" i="0" dirty="0">
                <a:solidFill>
                  <a:srgbClr val="444444"/>
                </a:solidFill>
                <a:effectLst/>
                <a:latin typeface="Arimo"/>
              </a:rPr>
              <a:t> = Analysis intensity, in the rule above we see two different parameters for two different contents</a:t>
            </a:r>
            <a:br>
              <a:rPr lang="en-US" sz="2400" b="0" i="0" dirty="0">
                <a:solidFill>
                  <a:srgbClr val="444444"/>
                </a:solidFill>
                <a:effectLst/>
                <a:latin typeface="Arimo"/>
              </a:rPr>
            </a:br>
            <a:r>
              <a:rPr lang="en-US" sz="2400" b="1" i="0" dirty="0">
                <a:solidFill>
                  <a:srgbClr val="444444"/>
                </a:solidFill>
                <a:effectLst/>
                <a:latin typeface="Arimo"/>
              </a:rPr>
              <a:t>offset</a:t>
            </a:r>
            <a:r>
              <a:rPr lang="en-US" sz="2400" b="0" i="0" dirty="0">
                <a:solidFill>
                  <a:srgbClr val="444444"/>
                </a:solidFill>
                <a:effectLst/>
                <a:latin typeface="Arimo"/>
              </a:rPr>
              <a:t> = tells Snort the starting byte of each packet to start searching for the content</a:t>
            </a:r>
            <a:br>
              <a:rPr lang="en-US" sz="2400" b="0" i="0" dirty="0">
                <a:solidFill>
                  <a:srgbClr val="444444"/>
                </a:solidFill>
                <a:effectLst/>
                <a:latin typeface="Arimo"/>
              </a:rPr>
            </a:br>
            <a:r>
              <a:rPr lang="en-US" sz="2400" b="1" i="0" dirty="0" err="1">
                <a:solidFill>
                  <a:srgbClr val="444444"/>
                </a:solidFill>
                <a:effectLst/>
                <a:latin typeface="Arimo"/>
              </a:rPr>
              <a:t>classtype</a:t>
            </a:r>
            <a:r>
              <a:rPr lang="en-US" sz="2400" b="0" i="0" dirty="0">
                <a:solidFill>
                  <a:srgbClr val="444444"/>
                </a:solidFill>
                <a:effectLst/>
                <a:latin typeface="Arimo"/>
              </a:rPr>
              <a:t> = tells what kind of attack Snort is alerting about</a:t>
            </a:r>
          </a:p>
          <a:p>
            <a:pPr algn="l" fontAlgn="base"/>
            <a:r>
              <a:rPr lang="en-US" sz="2400" b="1" i="0" dirty="0">
                <a:solidFill>
                  <a:srgbClr val="444444"/>
                </a:solidFill>
                <a:effectLst/>
                <a:latin typeface="Arimo"/>
              </a:rPr>
              <a:t>sid:115</a:t>
            </a:r>
            <a:r>
              <a:rPr lang="en-US" sz="2400" b="0" i="0" dirty="0">
                <a:solidFill>
                  <a:srgbClr val="444444"/>
                </a:solidFill>
                <a:effectLst/>
                <a:latin typeface="Arimo"/>
              </a:rPr>
              <a:t> = rule identifier</a:t>
            </a:r>
          </a:p>
        </p:txBody>
      </p:sp>
    </p:spTree>
    <p:extLst>
      <p:ext uri="{BB962C8B-B14F-4D97-AF65-F5344CB8AC3E}">
        <p14:creationId xmlns:p14="http://schemas.microsoft.com/office/powerpoint/2010/main" val="415840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44910" y="188146"/>
            <a:ext cx="10515600" cy="834410"/>
          </a:xfrm>
        </p:spPr>
        <p:txBody>
          <a:bodyPr/>
          <a:lstStyle/>
          <a:p>
            <a:r>
              <a:rPr lang="en-US" dirty="0"/>
              <a:t>Snort IDS</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884165" y="1546381"/>
            <a:ext cx="10423669" cy="4034861"/>
          </a:xfrm>
        </p:spPr>
        <p:txBody>
          <a:bodyPr>
            <a:normAutofit/>
          </a:bodyPr>
          <a:lstStyle/>
          <a:p>
            <a:pPr algn="just">
              <a:lnSpc>
                <a:spcPct val="120000"/>
              </a:lnSpc>
            </a:pPr>
            <a:r>
              <a:rPr lang="en-US" sz="3200" dirty="0"/>
              <a:t>Snort is the foremost open-source Intrusion Prevention System (IPS) in the world. </a:t>
            </a:r>
          </a:p>
          <a:p>
            <a:pPr algn="just">
              <a:lnSpc>
                <a:spcPct val="120000"/>
              </a:lnSpc>
            </a:pPr>
            <a:r>
              <a:rPr lang="en-US" sz="3200" dirty="0"/>
              <a:t>Snort IPS uses a series of rules that help define malicious network activity and uses those rules to find packets that match against them and generates alerts for users.</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37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Header)</a:t>
            </a:r>
          </a:p>
        </p:txBody>
      </p:sp>
      <p:sp>
        <p:nvSpPr>
          <p:cNvPr id="3" name="Espaço Reservado para Conteúdo 2">
            <a:extLst>
              <a:ext uri="{FF2B5EF4-FFF2-40B4-BE49-F238E27FC236}">
                <a16:creationId xmlns:a16="http://schemas.microsoft.com/office/drawing/2014/main" id="{6F47E863-069B-47B7-BCF4-8D2E8E414345}"/>
              </a:ext>
            </a:extLst>
          </p:cNvPr>
          <p:cNvSpPr>
            <a:spLocks noGrp="1"/>
          </p:cNvSpPr>
          <p:nvPr>
            <p:ph idx="1"/>
          </p:nvPr>
        </p:nvSpPr>
        <p:spPr>
          <a:xfrm>
            <a:off x="985684" y="3814916"/>
            <a:ext cx="10515600" cy="2138256"/>
          </a:xfrm>
        </p:spPr>
        <p:txBody>
          <a:bodyPr numCol="2">
            <a:normAutofit fontScale="85000" lnSpcReduction="20000"/>
          </a:bodyPr>
          <a:lstStyle/>
          <a:p>
            <a:pPr marL="0" indent="0" algn="l">
              <a:lnSpc>
                <a:spcPct val="110000"/>
              </a:lnSpc>
              <a:buNone/>
            </a:pPr>
            <a:r>
              <a:rPr lang="en-US" sz="2400" b="1" i="0" u="sng" dirty="0">
                <a:solidFill>
                  <a:srgbClr val="000000"/>
                </a:solidFill>
                <a:effectLst/>
              </a:rPr>
              <a:t>Action Rules</a:t>
            </a:r>
            <a:r>
              <a:rPr lang="en-US" sz="2400" b="1" i="0" dirty="0">
                <a:solidFill>
                  <a:srgbClr val="000000"/>
                </a:solidFill>
                <a:effectLst/>
              </a:rPr>
              <a:t>:</a:t>
            </a:r>
          </a:p>
          <a:p>
            <a:pPr marL="342900" indent="-342900" algn="l">
              <a:lnSpc>
                <a:spcPct val="110000"/>
              </a:lnSpc>
              <a:buFont typeface="Arial" panose="020B0604020202020204" pitchFamily="34" charset="0"/>
              <a:buChar char="•"/>
            </a:pPr>
            <a:r>
              <a:rPr lang="en-US" sz="2400" b="1" i="0" dirty="0">
                <a:solidFill>
                  <a:srgbClr val="000000"/>
                </a:solidFill>
                <a:effectLst/>
              </a:rPr>
              <a:t>Alert: </a:t>
            </a:r>
            <a:r>
              <a:rPr lang="en-US" sz="2400" b="0" i="0" dirty="0">
                <a:solidFill>
                  <a:srgbClr val="000000"/>
                </a:solidFill>
                <a:effectLst/>
              </a:rPr>
              <a:t>It generates an alert using alert method.</a:t>
            </a:r>
          </a:p>
          <a:p>
            <a:pPr marL="342900" indent="-342900" algn="l">
              <a:lnSpc>
                <a:spcPct val="110000"/>
              </a:lnSpc>
              <a:buFont typeface="Arial" panose="020B0604020202020204" pitchFamily="34" charset="0"/>
              <a:buChar char="•"/>
            </a:pPr>
            <a:r>
              <a:rPr lang="en-US" sz="2400" b="1" i="0" dirty="0">
                <a:solidFill>
                  <a:srgbClr val="000000"/>
                </a:solidFill>
                <a:effectLst/>
              </a:rPr>
              <a:t>Log: </a:t>
            </a:r>
            <a:r>
              <a:rPr lang="en-US" sz="2400" b="0" i="0" dirty="0">
                <a:solidFill>
                  <a:srgbClr val="000000"/>
                </a:solidFill>
                <a:effectLst/>
              </a:rPr>
              <a:t>After generating alert, it then logs the packet.</a:t>
            </a:r>
          </a:p>
          <a:p>
            <a:pPr marL="342900" indent="-342900" algn="l">
              <a:lnSpc>
                <a:spcPct val="110000"/>
              </a:lnSpc>
              <a:buFont typeface="Arial" panose="020B0604020202020204" pitchFamily="34" charset="0"/>
              <a:buChar char="•"/>
            </a:pPr>
            <a:r>
              <a:rPr lang="en-US" sz="2400" b="1" i="0" dirty="0">
                <a:solidFill>
                  <a:srgbClr val="000000"/>
                </a:solidFill>
                <a:effectLst/>
              </a:rPr>
              <a:t>Pass :</a:t>
            </a:r>
            <a:r>
              <a:rPr lang="en-US" sz="2400" b="0" i="0" dirty="0">
                <a:solidFill>
                  <a:srgbClr val="000000"/>
                </a:solidFill>
                <a:effectLst/>
              </a:rPr>
              <a:t> It ignores the packet and drops it.</a:t>
            </a:r>
          </a:p>
          <a:p>
            <a:pPr marL="342900" indent="-342900" algn="l">
              <a:lnSpc>
                <a:spcPct val="110000"/>
              </a:lnSpc>
              <a:buFont typeface="Arial" panose="020B0604020202020204" pitchFamily="34" charset="0"/>
              <a:buChar char="•"/>
            </a:pPr>
            <a:r>
              <a:rPr lang="en-US" sz="2400" b="1" i="0" dirty="0">
                <a:solidFill>
                  <a:srgbClr val="000000"/>
                </a:solidFill>
                <a:effectLst/>
              </a:rPr>
              <a:t>Drop: </a:t>
            </a:r>
            <a:r>
              <a:rPr lang="en-US" sz="2400" b="0" i="0" dirty="0">
                <a:solidFill>
                  <a:srgbClr val="000000"/>
                </a:solidFill>
                <a:effectLst/>
              </a:rPr>
              <a:t>block and log the packet.</a:t>
            </a:r>
          </a:p>
          <a:p>
            <a:pPr marL="342900" indent="-342900" algn="l">
              <a:lnSpc>
                <a:spcPct val="110000"/>
              </a:lnSpc>
              <a:buFont typeface="Arial" panose="020B0604020202020204" pitchFamily="34" charset="0"/>
              <a:buChar char="•"/>
            </a:pPr>
            <a:r>
              <a:rPr lang="en-US" sz="2400" b="1" i="0" dirty="0">
                <a:solidFill>
                  <a:srgbClr val="000000"/>
                </a:solidFill>
                <a:effectLst/>
              </a:rPr>
              <a:t>Reject: </a:t>
            </a:r>
            <a:r>
              <a:rPr lang="en-US" sz="2400" b="0" i="0" dirty="0">
                <a:solidFill>
                  <a:srgbClr val="000000"/>
                </a:solidFill>
                <a:effectLst/>
              </a:rPr>
              <a:t>block the packet, log it, and then send a TCP reset if the protocol is TCP or an ICMP port unreachable message if the protocol is UDP.</a:t>
            </a:r>
          </a:p>
          <a:p>
            <a:pPr marL="342900" indent="-342900" algn="l">
              <a:lnSpc>
                <a:spcPct val="110000"/>
              </a:lnSpc>
              <a:buFont typeface="Arial" panose="020B0604020202020204" pitchFamily="34" charset="0"/>
              <a:buChar char="•"/>
            </a:pPr>
            <a:r>
              <a:rPr lang="en-US" sz="2400" b="1" i="0" dirty="0" err="1">
                <a:solidFill>
                  <a:srgbClr val="000000"/>
                </a:solidFill>
                <a:effectLst/>
              </a:rPr>
              <a:t>Sdrop</a:t>
            </a:r>
            <a:r>
              <a:rPr lang="en-US" sz="2400" b="1" dirty="0">
                <a:solidFill>
                  <a:srgbClr val="000000"/>
                </a:solidFill>
              </a:rPr>
              <a:t>: </a:t>
            </a:r>
            <a:r>
              <a:rPr lang="en-US" sz="2400" b="0" i="0" dirty="0">
                <a:solidFill>
                  <a:srgbClr val="000000"/>
                </a:solidFill>
                <a:effectLst/>
              </a:rPr>
              <a:t>block the packet but do not log it.</a:t>
            </a:r>
          </a:p>
        </p:txBody>
      </p:sp>
      <p:pic>
        <p:nvPicPr>
          <p:cNvPr id="3074" name="Picture 2" descr="Snort rule example. | Download Scientific Diagram">
            <a:extLst>
              <a:ext uri="{FF2B5EF4-FFF2-40B4-BE49-F238E27FC236}">
                <a16:creationId xmlns:a16="http://schemas.microsoft.com/office/drawing/2014/main" id="{DA44F99F-CFCC-46B5-8B1D-6521DECFC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49" y="1221456"/>
            <a:ext cx="7204280" cy="24579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69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Header)</a:t>
            </a:r>
          </a:p>
        </p:txBody>
      </p:sp>
      <p:sp>
        <p:nvSpPr>
          <p:cNvPr id="3" name="Espaço Reservado para Conteúdo 2">
            <a:extLst>
              <a:ext uri="{FF2B5EF4-FFF2-40B4-BE49-F238E27FC236}">
                <a16:creationId xmlns:a16="http://schemas.microsoft.com/office/drawing/2014/main" id="{6F47E863-069B-47B7-BCF4-8D2E8E414345}"/>
              </a:ext>
            </a:extLst>
          </p:cNvPr>
          <p:cNvSpPr>
            <a:spLocks noGrp="1"/>
          </p:cNvSpPr>
          <p:nvPr>
            <p:ph idx="1"/>
          </p:nvPr>
        </p:nvSpPr>
        <p:spPr>
          <a:xfrm>
            <a:off x="985684" y="3772482"/>
            <a:ext cx="10515600" cy="2138256"/>
          </a:xfrm>
        </p:spPr>
        <p:txBody>
          <a:bodyPr numCol="2">
            <a:normAutofit/>
          </a:bodyPr>
          <a:lstStyle/>
          <a:p>
            <a:pPr marL="342900" indent="-342900" algn="l">
              <a:lnSpc>
                <a:spcPct val="110000"/>
              </a:lnSpc>
              <a:buFont typeface="Arial" panose="020B0604020202020204" pitchFamily="34" charset="0"/>
              <a:buChar char="•"/>
            </a:pPr>
            <a:r>
              <a:rPr lang="en-US" sz="2400" b="1" i="0" dirty="0">
                <a:solidFill>
                  <a:srgbClr val="000000"/>
                </a:solidFill>
                <a:effectLst/>
              </a:rPr>
              <a:t>Protocol:</a:t>
            </a:r>
            <a:r>
              <a:rPr lang="en-US" sz="2400" i="0" dirty="0">
                <a:solidFill>
                  <a:srgbClr val="000000"/>
                </a:solidFill>
                <a:effectLst/>
              </a:rPr>
              <a:t> IP, TCP, UDP, ICMP, any.  </a:t>
            </a:r>
          </a:p>
          <a:p>
            <a:pPr marL="342900" indent="-342900" algn="l">
              <a:lnSpc>
                <a:spcPct val="110000"/>
              </a:lnSpc>
              <a:buFont typeface="Arial" panose="020B0604020202020204" pitchFamily="34" charset="0"/>
              <a:buChar char="•"/>
            </a:pPr>
            <a:r>
              <a:rPr lang="en-US" sz="2400" b="1" i="0" dirty="0">
                <a:solidFill>
                  <a:srgbClr val="000000"/>
                </a:solidFill>
                <a:effectLst/>
              </a:rPr>
              <a:t>Source IP / Source Port</a:t>
            </a:r>
          </a:p>
          <a:p>
            <a:pPr marL="342900" indent="-342900" algn="l">
              <a:lnSpc>
                <a:spcPct val="110000"/>
              </a:lnSpc>
              <a:buFont typeface="Arial" panose="020B0604020202020204" pitchFamily="34" charset="0"/>
              <a:buChar char="•"/>
            </a:pPr>
            <a:r>
              <a:rPr lang="en-US" sz="2400" b="1" i="0" dirty="0">
                <a:solidFill>
                  <a:srgbClr val="000000"/>
                </a:solidFill>
                <a:effectLst/>
              </a:rPr>
              <a:t>Direction operator: </a:t>
            </a:r>
            <a:r>
              <a:rPr lang="en-US" sz="2400" i="0" dirty="0">
                <a:solidFill>
                  <a:srgbClr val="000000"/>
                </a:solidFill>
                <a:effectLst/>
              </a:rPr>
              <a:t>-&gt;, &lt;&gt;</a:t>
            </a:r>
          </a:p>
          <a:p>
            <a:pPr marL="342900" indent="-342900" algn="l">
              <a:lnSpc>
                <a:spcPct val="110000"/>
              </a:lnSpc>
              <a:buFont typeface="Arial" panose="020B0604020202020204" pitchFamily="34" charset="0"/>
              <a:buChar char="•"/>
            </a:pPr>
            <a:r>
              <a:rPr lang="en-US" sz="2400" b="1" i="0" dirty="0">
                <a:solidFill>
                  <a:srgbClr val="000000"/>
                </a:solidFill>
                <a:effectLst/>
              </a:rPr>
              <a:t>Destination IP / Destination Port</a:t>
            </a:r>
            <a:endParaRPr lang="en-US" sz="2400" b="0" i="0" dirty="0">
              <a:solidFill>
                <a:srgbClr val="000000"/>
              </a:solidFill>
              <a:effectLst/>
            </a:endParaRPr>
          </a:p>
        </p:txBody>
      </p:sp>
      <p:pic>
        <p:nvPicPr>
          <p:cNvPr id="3074" name="Picture 2" descr="Snort rule example. | Download Scientific Diagram">
            <a:extLst>
              <a:ext uri="{FF2B5EF4-FFF2-40B4-BE49-F238E27FC236}">
                <a16:creationId xmlns:a16="http://schemas.microsoft.com/office/drawing/2014/main" id="{DA44F99F-CFCC-46B5-8B1D-6521DECFC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49" y="1221456"/>
            <a:ext cx="7204280" cy="24579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84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Option)</a:t>
            </a:r>
          </a:p>
        </p:txBody>
      </p:sp>
      <p:sp>
        <p:nvSpPr>
          <p:cNvPr id="3" name="Espaço Reservado para Conteúdo 2">
            <a:extLst>
              <a:ext uri="{FF2B5EF4-FFF2-40B4-BE49-F238E27FC236}">
                <a16:creationId xmlns:a16="http://schemas.microsoft.com/office/drawing/2014/main" id="{6F47E863-069B-47B7-BCF4-8D2E8E414345}"/>
              </a:ext>
            </a:extLst>
          </p:cNvPr>
          <p:cNvSpPr>
            <a:spLocks noGrp="1"/>
          </p:cNvSpPr>
          <p:nvPr>
            <p:ph idx="1"/>
          </p:nvPr>
        </p:nvSpPr>
        <p:spPr>
          <a:xfrm>
            <a:off x="985684" y="3772482"/>
            <a:ext cx="10515600" cy="2138256"/>
          </a:xfrm>
        </p:spPr>
        <p:txBody>
          <a:bodyPr numCol="1">
            <a:normAutofit/>
          </a:bodyPr>
          <a:lstStyle/>
          <a:p>
            <a:pPr marL="342900" indent="-342900" algn="just">
              <a:lnSpc>
                <a:spcPct val="100000"/>
              </a:lnSpc>
              <a:buFont typeface="Arial" panose="020B0604020202020204" pitchFamily="34" charset="0"/>
              <a:buChar char="•"/>
            </a:pPr>
            <a:r>
              <a:rPr lang="en-US" sz="2400" i="0" dirty="0">
                <a:solidFill>
                  <a:srgbClr val="000000"/>
                </a:solidFill>
                <a:effectLst/>
              </a:rPr>
              <a:t>Rule options form the heart of Snort's intrusion detection engine. </a:t>
            </a:r>
          </a:p>
          <a:p>
            <a:pPr marL="342900" indent="-342900" algn="just">
              <a:lnSpc>
                <a:spcPct val="100000"/>
              </a:lnSpc>
              <a:buFont typeface="Arial" panose="020B0604020202020204" pitchFamily="34" charset="0"/>
              <a:buChar char="•"/>
            </a:pPr>
            <a:r>
              <a:rPr lang="en-US" sz="2400" i="0" dirty="0">
                <a:solidFill>
                  <a:srgbClr val="000000"/>
                </a:solidFill>
                <a:effectLst/>
              </a:rPr>
              <a:t>All rule options are </a:t>
            </a:r>
            <a:r>
              <a:rPr lang="en-US" sz="2400" b="1" i="0" dirty="0">
                <a:solidFill>
                  <a:srgbClr val="000000"/>
                </a:solidFill>
                <a:effectLst/>
              </a:rPr>
              <a:t>separated from each other</a:t>
            </a:r>
            <a:r>
              <a:rPr lang="en-US" sz="2400" i="0" dirty="0">
                <a:solidFill>
                  <a:srgbClr val="000000"/>
                </a:solidFill>
                <a:effectLst/>
              </a:rPr>
              <a:t> using the </a:t>
            </a:r>
            <a:r>
              <a:rPr lang="en-US" sz="2400" b="1" i="0" dirty="0">
                <a:solidFill>
                  <a:srgbClr val="000000"/>
                </a:solidFill>
                <a:effectLst/>
              </a:rPr>
              <a:t>semicolon (;)</a:t>
            </a:r>
            <a:r>
              <a:rPr lang="en-US" sz="2400" i="0" dirty="0">
                <a:solidFill>
                  <a:srgbClr val="000000"/>
                </a:solidFill>
                <a:effectLst/>
              </a:rPr>
              <a:t> character. </a:t>
            </a:r>
          </a:p>
          <a:p>
            <a:pPr marL="342900" indent="-342900" algn="just">
              <a:lnSpc>
                <a:spcPct val="100000"/>
              </a:lnSpc>
              <a:buFont typeface="Arial" panose="020B0604020202020204" pitchFamily="34" charset="0"/>
              <a:buChar char="•"/>
            </a:pPr>
            <a:r>
              <a:rPr lang="en-US" sz="2400" b="1" i="0" dirty="0">
                <a:solidFill>
                  <a:srgbClr val="000000"/>
                </a:solidFill>
                <a:effectLst/>
              </a:rPr>
              <a:t>Rule option keywords</a:t>
            </a:r>
            <a:r>
              <a:rPr lang="en-US" sz="2400" i="0" dirty="0">
                <a:solidFill>
                  <a:srgbClr val="000000"/>
                </a:solidFill>
                <a:effectLst/>
              </a:rPr>
              <a:t> are separated from their arguments with a </a:t>
            </a:r>
            <a:r>
              <a:rPr lang="en-US" sz="2400" b="1" i="0" dirty="0">
                <a:solidFill>
                  <a:srgbClr val="000000"/>
                </a:solidFill>
                <a:effectLst/>
              </a:rPr>
              <a:t>colon (:) character</a:t>
            </a:r>
            <a:r>
              <a:rPr lang="en-US" sz="2400" i="0" dirty="0">
                <a:solidFill>
                  <a:srgbClr val="000000"/>
                </a:solidFill>
                <a:effectLst/>
              </a:rPr>
              <a:t>.</a:t>
            </a:r>
          </a:p>
        </p:txBody>
      </p:sp>
      <p:pic>
        <p:nvPicPr>
          <p:cNvPr id="3074" name="Picture 2" descr="Snort rule example. | Download Scientific Diagram">
            <a:extLst>
              <a:ext uri="{FF2B5EF4-FFF2-40B4-BE49-F238E27FC236}">
                <a16:creationId xmlns:a16="http://schemas.microsoft.com/office/drawing/2014/main" id="{DA44F99F-CFCC-46B5-8B1D-6521DECFC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49" y="1221456"/>
            <a:ext cx="7204280" cy="24579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11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Option)</a:t>
            </a:r>
          </a:p>
        </p:txBody>
      </p:sp>
      <p:sp>
        <p:nvSpPr>
          <p:cNvPr id="3" name="Espaço Reservado para Conteúdo 2">
            <a:extLst>
              <a:ext uri="{FF2B5EF4-FFF2-40B4-BE49-F238E27FC236}">
                <a16:creationId xmlns:a16="http://schemas.microsoft.com/office/drawing/2014/main" id="{6F47E863-069B-47B7-BCF4-8D2E8E414345}"/>
              </a:ext>
            </a:extLst>
          </p:cNvPr>
          <p:cNvSpPr>
            <a:spLocks noGrp="1"/>
          </p:cNvSpPr>
          <p:nvPr>
            <p:ph idx="1"/>
          </p:nvPr>
        </p:nvSpPr>
        <p:spPr>
          <a:xfrm>
            <a:off x="916858" y="1678211"/>
            <a:ext cx="10515600" cy="3778692"/>
          </a:xfrm>
        </p:spPr>
        <p:txBody>
          <a:bodyPr numCol="1">
            <a:noAutofit/>
          </a:bodyPr>
          <a:lstStyle/>
          <a:p>
            <a:pPr marL="0" indent="0" algn="l">
              <a:lnSpc>
                <a:spcPct val="100000"/>
              </a:lnSpc>
              <a:buNone/>
            </a:pPr>
            <a:r>
              <a:rPr lang="en-US" i="0" dirty="0">
                <a:solidFill>
                  <a:srgbClr val="000000"/>
                </a:solidFill>
                <a:effectLst/>
              </a:rPr>
              <a:t>Categories of rule options:</a:t>
            </a:r>
          </a:p>
          <a:p>
            <a:pPr marL="800100" lvl="1" indent="-342900">
              <a:lnSpc>
                <a:spcPct val="100000"/>
              </a:lnSpc>
            </a:pPr>
            <a:r>
              <a:rPr lang="en-US" sz="2800" b="1" i="0" dirty="0">
                <a:solidFill>
                  <a:srgbClr val="000000"/>
                </a:solidFill>
                <a:effectLst/>
              </a:rPr>
              <a:t>General: </a:t>
            </a:r>
            <a:r>
              <a:rPr lang="en-US" sz="2800" i="0" dirty="0">
                <a:solidFill>
                  <a:srgbClr val="000000"/>
                </a:solidFill>
                <a:effectLst/>
              </a:rPr>
              <a:t>These options provide information about the rule but do not have any affect during detection</a:t>
            </a:r>
          </a:p>
          <a:p>
            <a:pPr marL="800100" lvl="1" indent="-342900">
              <a:lnSpc>
                <a:spcPct val="100000"/>
              </a:lnSpc>
            </a:pPr>
            <a:r>
              <a:rPr lang="en-US" sz="2800" b="1" i="0" dirty="0">
                <a:solidFill>
                  <a:srgbClr val="000000"/>
                </a:solidFill>
                <a:effectLst/>
              </a:rPr>
              <a:t>Payload: </a:t>
            </a:r>
            <a:r>
              <a:rPr lang="en-US" sz="2800" i="0" dirty="0">
                <a:solidFill>
                  <a:srgbClr val="000000"/>
                </a:solidFill>
                <a:effectLst/>
              </a:rPr>
              <a:t>These options all look for data inside the packet payload and can be inter-related</a:t>
            </a:r>
          </a:p>
          <a:p>
            <a:pPr marL="800100" lvl="1" indent="-342900">
              <a:lnSpc>
                <a:spcPct val="100000"/>
              </a:lnSpc>
            </a:pPr>
            <a:r>
              <a:rPr lang="en-US" sz="2800" b="1" i="0" dirty="0">
                <a:solidFill>
                  <a:srgbClr val="000000"/>
                </a:solidFill>
                <a:effectLst/>
              </a:rPr>
              <a:t>non-payload: </a:t>
            </a:r>
            <a:r>
              <a:rPr lang="en-US" sz="2800" i="0" dirty="0">
                <a:solidFill>
                  <a:srgbClr val="000000"/>
                </a:solidFill>
                <a:effectLst/>
              </a:rPr>
              <a:t>These options look for non-payload data</a:t>
            </a:r>
          </a:p>
          <a:p>
            <a:pPr marL="800100" lvl="1" indent="-342900">
              <a:lnSpc>
                <a:spcPct val="100000"/>
              </a:lnSpc>
            </a:pPr>
            <a:r>
              <a:rPr lang="en-US" sz="2800" b="1" i="0" dirty="0">
                <a:solidFill>
                  <a:srgbClr val="000000"/>
                </a:solidFill>
                <a:effectLst/>
              </a:rPr>
              <a:t>post-detection:</a:t>
            </a:r>
            <a:r>
              <a:rPr lang="en-US" sz="2800" i="0" dirty="0">
                <a:solidFill>
                  <a:srgbClr val="000000"/>
                </a:solidFill>
                <a:effectLst/>
              </a:rPr>
              <a:t> These options are rule specific triggers that happen after a rule has “fired.”</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516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Option)</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63E3C156-BFE6-4D09-8A7A-4E79A03CD267}"/>
              </a:ext>
            </a:extLst>
          </p:cNvPr>
          <p:cNvPicPr>
            <a:picLocks noChangeAspect="1"/>
          </p:cNvPicPr>
          <p:nvPr/>
        </p:nvPicPr>
        <p:blipFill rotWithShape="1">
          <a:blip r:embed="rId3"/>
          <a:srcRect t="-1" b="41246"/>
          <a:stretch/>
        </p:blipFill>
        <p:spPr>
          <a:xfrm>
            <a:off x="895983" y="1650119"/>
            <a:ext cx="9953756" cy="3557761"/>
          </a:xfrm>
          <a:prstGeom prst="rect">
            <a:avLst/>
          </a:prstGeom>
        </p:spPr>
      </p:pic>
    </p:spTree>
    <p:extLst>
      <p:ext uri="{BB962C8B-B14F-4D97-AF65-F5344CB8AC3E}">
        <p14:creationId xmlns:p14="http://schemas.microsoft.com/office/powerpoint/2010/main" val="3929529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120598" y="59233"/>
            <a:ext cx="10515600" cy="1325563"/>
          </a:xfrm>
        </p:spPr>
        <p:txBody>
          <a:bodyPr>
            <a:normAutofit/>
          </a:bodyPr>
          <a:lstStyle/>
          <a:p>
            <a:r>
              <a:rPr lang="en-US" dirty="0"/>
              <a:t>Snort Rule Format (Rule Option)</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677" y="101631"/>
            <a:ext cx="2054725" cy="11198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63E3C156-BFE6-4D09-8A7A-4E79A03CD267}"/>
              </a:ext>
            </a:extLst>
          </p:cNvPr>
          <p:cNvPicPr>
            <a:picLocks noChangeAspect="1"/>
          </p:cNvPicPr>
          <p:nvPr/>
        </p:nvPicPr>
        <p:blipFill rotWithShape="1">
          <a:blip r:embed="rId3"/>
          <a:srcRect t="58421" b="-4344"/>
          <a:stretch/>
        </p:blipFill>
        <p:spPr>
          <a:xfrm>
            <a:off x="814011" y="2476029"/>
            <a:ext cx="10247577" cy="2862887"/>
          </a:xfrm>
          <a:prstGeom prst="rect">
            <a:avLst/>
          </a:prstGeom>
        </p:spPr>
      </p:pic>
      <p:pic>
        <p:nvPicPr>
          <p:cNvPr id="5" name="Imagem 4">
            <a:extLst>
              <a:ext uri="{FF2B5EF4-FFF2-40B4-BE49-F238E27FC236}">
                <a16:creationId xmlns:a16="http://schemas.microsoft.com/office/drawing/2014/main" id="{FE3A7705-003C-4387-AE83-F28715AEC3A7}"/>
              </a:ext>
            </a:extLst>
          </p:cNvPr>
          <p:cNvPicPr>
            <a:picLocks noChangeAspect="1"/>
          </p:cNvPicPr>
          <p:nvPr/>
        </p:nvPicPr>
        <p:blipFill rotWithShape="1">
          <a:blip r:embed="rId3"/>
          <a:srcRect t="-1" b="91895"/>
          <a:stretch/>
        </p:blipFill>
        <p:spPr>
          <a:xfrm>
            <a:off x="675124" y="1722163"/>
            <a:ext cx="11212076" cy="552834"/>
          </a:xfrm>
          <a:prstGeom prst="rect">
            <a:avLst/>
          </a:prstGeom>
        </p:spPr>
      </p:pic>
    </p:spTree>
    <p:extLst>
      <p:ext uri="{BB962C8B-B14F-4D97-AF65-F5344CB8AC3E}">
        <p14:creationId xmlns:p14="http://schemas.microsoft.com/office/powerpoint/2010/main" val="413501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309716" y="143675"/>
            <a:ext cx="10515600" cy="1325563"/>
          </a:xfrm>
        </p:spPr>
        <p:txBody>
          <a:bodyPr>
            <a:normAutofit/>
          </a:bodyPr>
          <a:lstStyle/>
          <a:p>
            <a:r>
              <a:rPr lang="en-US" sz="4800" dirty="0"/>
              <a:t>Writing a Snort Rules</a:t>
            </a:r>
          </a:p>
        </p:txBody>
      </p:sp>
      <p:sp>
        <p:nvSpPr>
          <p:cNvPr id="3" name="Espaço Reservado para Conteúdo 2">
            <a:extLst>
              <a:ext uri="{FF2B5EF4-FFF2-40B4-BE49-F238E27FC236}">
                <a16:creationId xmlns:a16="http://schemas.microsoft.com/office/drawing/2014/main" id="{07E0995F-14E1-4A13-A538-53E5BCF06983}"/>
              </a:ext>
            </a:extLst>
          </p:cNvPr>
          <p:cNvSpPr>
            <a:spLocks noGrp="1"/>
          </p:cNvSpPr>
          <p:nvPr>
            <p:ph idx="1"/>
          </p:nvPr>
        </p:nvSpPr>
        <p:spPr>
          <a:xfrm>
            <a:off x="838200" y="1317523"/>
            <a:ext cx="10515600" cy="4572000"/>
          </a:xfrm>
        </p:spPr>
        <p:txBody>
          <a:bodyPr>
            <a:normAutofit/>
          </a:bodyPr>
          <a:lstStyle/>
          <a:p>
            <a:pPr>
              <a:lnSpc>
                <a:spcPct val="110000"/>
              </a:lnSpc>
            </a:pPr>
            <a:r>
              <a:rPr lang="en-US" dirty="0"/>
              <a:t>Create the file </a:t>
            </a:r>
            <a:r>
              <a:rPr lang="en-US" b="1" dirty="0"/>
              <a:t>/</a:t>
            </a:r>
            <a:r>
              <a:rPr lang="en-US" b="1" dirty="0" err="1"/>
              <a:t>etc</a:t>
            </a:r>
            <a:r>
              <a:rPr lang="en-US" b="1" dirty="0"/>
              <a:t>/snort/rules/</a:t>
            </a:r>
            <a:r>
              <a:rPr lang="en-US" b="1" dirty="0" err="1"/>
              <a:t>yourrule.rules</a:t>
            </a:r>
            <a:endParaRPr lang="en-US" b="1" dirty="0"/>
          </a:p>
          <a:p>
            <a:pPr>
              <a:lnSpc>
                <a:spcPct val="110000"/>
              </a:lnSpc>
            </a:pPr>
            <a:endParaRPr lang="en-US" b="1" dirty="0"/>
          </a:p>
          <a:p>
            <a:pPr algn="just">
              <a:lnSpc>
                <a:spcPct val="110000"/>
              </a:lnSpc>
            </a:pPr>
            <a:r>
              <a:rPr lang="en-US" dirty="0"/>
              <a:t>The rule set the Snort to alert about any </a:t>
            </a:r>
            <a:r>
              <a:rPr lang="en-US" dirty="0" err="1"/>
              <a:t>tcp</a:t>
            </a:r>
            <a:r>
              <a:rPr lang="en-US" dirty="0"/>
              <a:t> connection from any external source to our SSH port (in this case the default port) including the text message “SSH INCOMING”, where stateless instructs Snort to ignore the connection’s state.</a:t>
            </a:r>
          </a:p>
          <a:p>
            <a:pPr>
              <a:lnSpc>
                <a:spcPct val="110000"/>
              </a:lnSpc>
            </a:pPr>
            <a:r>
              <a:rPr lang="en-US" dirty="0"/>
              <a:t>Add the rule we created to our /</a:t>
            </a:r>
            <a:r>
              <a:rPr lang="en-US" dirty="0" err="1"/>
              <a:t>etc</a:t>
            </a:r>
            <a:r>
              <a:rPr lang="en-US" dirty="0"/>
              <a:t>/snort/</a:t>
            </a:r>
            <a:r>
              <a:rPr lang="en-US" dirty="0" err="1"/>
              <a:t>snort.conf</a:t>
            </a:r>
            <a:r>
              <a:rPr lang="en-US" dirty="0"/>
              <a:t> file.</a:t>
            </a:r>
          </a:p>
          <a:p>
            <a:pPr lvl="1">
              <a:lnSpc>
                <a:spcPct val="110000"/>
              </a:lnSpc>
            </a:pPr>
            <a:r>
              <a:rPr lang="en-US" dirty="0">
                <a:highlight>
                  <a:srgbClr val="C0C0C0"/>
                </a:highlight>
              </a:rPr>
              <a:t>include $RULE_PATH/</a:t>
            </a:r>
            <a:r>
              <a:rPr lang="en-US" dirty="0" err="1">
                <a:highlight>
                  <a:srgbClr val="C0C0C0"/>
                </a:highlight>
              </a:rPr>
              <a:t>yourrule.rules</a:t>
            </a:r>
            <a:endParaRPr lang="en-US" dirty="0">
              <a:highlight>
                <a:srgbClr val="C0C0C0"/>
              </a:highlight>
            </a:endParaRPr>
          </a:p>
          <a:p>
            <a:pPr marL="0" indent="0" algn="just">
              <a:lnSpc>
                <a:spcPct val="110000"/>
              </a:lnSpc>
              <a:buNone/>
            </a:pPr>
            <a:endParaRPr lang="en-US" dirty="0"/>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177" y="101631"/>
            <a:ext cx="243222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692ECA37-109A-4D95-9CFE-F7E9C64DA983}"/>
              </a:ext>
            </a:extLst>
          </p:cNvPr>
          <p:cNvPicPr>
            <a:picLocks noChangeAspect="1"/>
          </p:cNvPicPr>
          <p:nvPr/>
        </p:nvPicPr>
        <p:blipFill>
          <a:blip r:embed="rId3"/>
          <a:stretch>
            <a:fillRect/>
          </a:stretch>
        </p:blipFill>
        <p:spPr>
          <a:xfrm>
            <a:off x="1145642" y="1870588"/>
            <a:ext cx="8582025" cy="657225"/>
          </a:xfrm>
          <a:prstGeom prst="rect">
            <a:avLst/>
          </a:prstGeom>
        </p:spPr>
      </p:pic>
    </p:spTree>
    <p:extLst>
      <p:ext uri="{BB962C8B-B14F-4D97-AF65-F5344CB8AC3E}">
        <p14:creationId xmlns:p14="http://schemas.microsoft.com/office/powerpoint/2010/main" val="3824413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3BFDA17-7C99-BB4B-AA35-34F998ACE2BE}"/>
              </a:ext>
            </a:extLst>
          </p:cNvPr>
          <p:cNvSpPr>
            <a:spLocks noGrp="1"/>
          </p:cNvSpPr>
          <p:nvPr>
            <p:ph type="ctrTitle"/>
          </p:nvPr>
        </p:nvSpPr>
        <p:spPr>
          <a:xfrm>
            <a:off x="344311" y="4588147"/>
            <a:ext cx="5774916" cy="1968174"/>
          </a:xfrm>
        </p:spPr>
        <p:txBody>
          <a:bodyPr anchor="ctr">
            <a:noAutofit/>
          </a:bodyPr>
          <a:lstStyle/>
          <a:p>
            <a:pPr algn="l">
              <a:lnSpc>
                <a:spcPct val="100000"/>
              </a:lnSpc>
            </a:pPr>
            <a:r>
              <a:rPr lang="en-US" sz="3600" b="1" dirty="0">
                <a:solidFill>
                  <a:srgbClr val="002060"/>
                </a:solidFill>
                <a:latin typeface="Aharoni" panose="02010803020104030203" pitchFamily="2" charset="-79"/>
                <a:cs typeface="Aharoni" panose="02010803020104030203" pitchFamily="2" charset="-79"/>
              </a:rPr>
              <a:t>Computational Intelligence</a:t>
            </a:r>
            <a:br>
              <a:rPr lang="en-US" sz="3600" b="1" dirty="0">
                <a:solidFill>
                  <a:srgbClr val="002060"/>
                </a:solidFill>
                <a:latin typeface="Aharoni" panose="02010803020104030203" pitchFamily="2" charset="-79"/>
                <a:cs typeface="Aharoni" panose="02010803020104030203" pitchFamily="2" charset="-79"/>
              </a:rPr>
            </a:br>
            <a:r>
              <a:rPr lang="en-US" sz="3600" b="1" dirty="0">
                <a:solidFill>
                  <a:srgbClr val="002060"/>
                </a:solidFill>
              </a:rPr>
              <a:t>(TC2027)</a:t>
            </a:r>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92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44910" y="442348"/>
            <a:ext cx="10515600" cy="834410"/>
          </a:xfrm>
        </p:spPr>
        <p:txBody>
          <a:bodyPr/>
          <a:lstStyle/>
          <a:p>
            <a:r>
              <a:rPr lang="en-US" dirty="0"/>
              <a:t>Snort Applications</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884165" y="1546381"/>
            <a:ext cx="10423669" cy="4034861"/>
          </a:xfrm>
        </p:spPr>
        <p:txBody>
          <a:bodyPr>
            <a:normAutofit/>
          </a:bodyPr>
          <a:lstStyle/>
          <a:p>
            <a:pPr algn="just">
              <a:lnSpc>
                <a:spcPct val="120000"/>
              </a:lnSpc>
            </a:pPr>
            <a:r>
              <a:rPr lang="en-US" sz="3600" dirty="0"/>
              <a:t>packet sniffer like </a:t>
            </a:r>
            <a:r>
              <a:rPr lang="en-US" sz="3600" dirty="0" err="1"/>
              <a:t>tcpdump</a:t>
            </a:r>
            <a:endParaRPr lang="en-US" sz="3600" dirty="0"/>
          </a:p>
          <a:p>
            <a:pPr algn="just">
              <a:lnSpc>
                <a:spcPct val="120000"/>
              </a:lnSpc>
            </a:pPr>
            <a:r>
              <a:rPr lang="en-US" sz="3600" dirty="0"/>
              <a:t>packet logger — which is useful for network traffic debugging</a:t>
            </a:r>
          </a:p>
          <a:p>
            <a:pPr algn="just">
              <a:lnSpc>
                <a:spcPct val="120000"/>
              </a:lnSpc>
            </a:pPr>
            <a:r>
              <a:rPr lang="en-US" sz="3600" dirty="0"/>
              <a:t>full-blown network intrusion prevention system.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6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44910" y="403020"/>
            <a:ext cx="10515600" cy="834410"/>
          </a:xfrm>
        </p:spPr>
        <p:txBody>
          <a:bodyPr/>
          <a:lstStyle/>
          <a:p>
            <a:r>
              <a:rPr lang="en-US" dirty="0"/>
              <a:t>Basic Config</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884165" y="1546381"/>
            <a:ext cx="10423669" cy="4034861"/>
          </a:xfrm>
        </p:spPr>
        <p:txBody>
          <a:bodyPr>
            <a:normAutofit/>
          </a:bodyPr>
          <a:lstStyle/>
          <a:p>
            <a:pPr algn="just">
              <a:lnSpc>
                <a:spcPct val="120000"/>
              </a:lnSpc>
            </a:pPr>
            <a:r>
              <a:rPr lang="en-US" sz="3600" dirty="0"/>
              <a:t>The main config file is: </a:t>
            </a:r>
            <a:r>
              <a:rPr lang="en-US" sz="3600" b="1" dirty="0"/>
              <a:t>/</a:t>
            </a:r>
            <a:r>
              <a:rPr lang="en-US" sz="3600" b="1" dirty="0" err="1"/>
              <a:t>etc</a:t>
            </a:r>
            <a:r>
              <a:rPr lang="en-US" sz="3600" b="1" dirty="0"/>
              <a:t>/snort/</a:t>
            </a:r>
            <a:r>
              <a:rPr lang="en-US" sz="3600" b="1" dirty="0" err="1"/>
              <a:t>snort.conf</a:t>
            </a:r>
            <a:endParaRPr lang="en-US" sz="3600" dirty="0"/>
          </a:p>
          <a:p>
            <a:pPr algn="just">
              <a:lnSpc>
                <a:spcPct val="120000"/>
              </a:lnSpc>
            </a:pPr>
            <a:r>
              <a:rPr lang="en-US" sz="3600" dirty="0"/>
              <a:t>To start to use the IDS is required to change the variable </a:t>
            </a:r>
            <a:r>
              <a:rPr lang="en-US" sz="3600" b="1" dirty="0"/>
              <a:t>$HOME_NET</a:t>
            </a:r>
            <a:r>
              <a:rPr lang="en-US" sz="3600" dirty="0"/>
              <a:t>, setting your home net address (ex.: 10.0.0.02/24).</a:t>
            </a:r>
            <a:endParaRPr lang="en-US" sz="3200" dirty="0"/>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5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444910" y="442348"/>
            <a:ext cx="10515600" cy="834410"/>
          </a:xfrm>
        </p:spPr>
        <p:txBody>
          <a:bodyPr/>
          <a:lstStyle/>
          <a:p>
            <a:r>
              <a:rPr lang="en-US" dirty="0"/>
              <a:t>Testing Snort Installation</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1107850" y="2515813"/>
            <a:ext cx="9852660" cy="3065429"/>
          </a:xfrm>
        </p:spPr>
        <p:txBody>
          <a:bodyPr>
            <a:normAutofit lnSpcReduction="10000"/>
          </a:bodyPr>
          <a:lstStyle/>
          <a:p>
            <a:pPr algn="just">
              <a:lnSpc>
                <a:spcPct val="120000"/>
              </a:lnSpc>
            </a:pPr>
            <a:r>
              <a:rPr lang="en-US" dirty="0"/>
              <a:t>d= tells snort to show data</a:t>
            </a:r>
          </a:p>
          <a:p>
            <a:pPr algn="just">
              <a:lnSpc>
                <a:spcPct val="120000"/>
              </a:lnSpc>
            </a:pPr>
            <a:r>
              <a:rPr lang="en-US" dirty="0"/>
              <a:t>l= determines the logs directory</a:t>
            </a:r>
          </a:p>
          <a:p>
            <a:pPr algn="just">
              <a:lnSpc>
                <a:spcPct val="120000"/>
              </a:lnSpc>
            </a:pPr>
            <a:r>
              <a:rPr lang="en-US" dirty="0"/>
              <a:t>h= specifies the network to monitor</a:t>
            </a:r>
          </a:p>
          <a:p>
            <a:pPr algn="just">
              <a:lnSpc>
                <a:spcPct val="120000"/>
              </a:lnSpc>
            </a:pPr>
            <a:r>
              <a:rPr lang="en-US" dirty="0"/>
              <a:t>A= instructs snort to print alerts in the console</a:t>
            </a:r>
          </a:p>
          <a:p>
            <a:pPr algn="just">
              <a:lnSpc>
                <a:spcPct val="120000"/>
              </a:lnSpc>
            </a:pPr>
            <a:r>
              <a:rPr lang="en-US" dirty="0"/>
              <a:t>c= specifies Snort the configuration file</a:t>
            </a:r>
            <a:endParaRPr lang="en-US" sz="2400" dirty="0"/>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41D1FD66-6F79-49A8-9D56-3578F0DA4203}"/>
              </a:ext>
            </a:extLst>
          </p:cNvPr>
          <p:cNvSpPr txBox="1"/>
          <p:nvPr/>
        </p:nvSpPr>
        <p:spPr>
          <a:xfrm>
            <a:off x="444910" y="1741521"/>
            <a:ext cx="11592232" cy="523220"/>
          </a:xfrm>
          <a:prstGeom prst="rect">
            <a:avLst/>
          </a:prstGeom>
          <a:noFill/>
        </p:spPr>
        <p:txBody>
          <a:bodyPr wrap="square">
            <a:spAutoFit/>
          </a:bodyPr>
          <a:lstStyle/>
          <a:p>
            <a:pPr algn="l" fontAlgn="base"/>
            <a:r>
              <a:rPr lang="en-US" sz="2800" b="0" i="1" dirty="0">
                <a:solidFill>
                  <a:srgbClr val="406040"/>
                </a:solidFill>
                <a:effectLst/>
                <a:highlight>
                  <a:srgbClr val="C0C0C0"/>
                </a:highlight>
                <a:latin typeface="Monaco"/>
              </a:rPr>
              <a:t># </a:t>
            </a:r>
            <a:r>
              <a:rPr lang="en-US" sz="2800" b="0" i="1" dirty="0">
                <a:solidFill>
                  <a:srgbClr val="000000"/>
                </a:solidFill>
                <a:effectLst/>
                <a:highlight>
                  <a:srgbClr val="C0C0C0"/>
                </a:highlight>
                <a:latin typeface="Monaco"/>
              </a:rPr>
              <a:t>snort -d -l /var/log/snort/ -h 10.0.0.0/</a:t>
            </a:r>
            <a:r>
              <a:rPr lang="en-US" sz="2800" b="0" i="1" dirty="0">
                <a:solidFill>
                  <a:srgbClr val="0080A0"/>
                </a:solidFill>
                <a:effectLst/>
                <a:highlight>
                  <a:srgbClr val="C0C0C0"/>
                </a:highlight>
                <a:latin typeface="Monaco"/>
              </a:rPr>
              <a:t>24</a:t>
            </a:r>
            <a:r>
              <a:rPr lang="en-US" sz="2800" b="0" i="1" dirty="0">
                <a:solidFill>
                  <a:srgbClr val="000000"/>
                </a:solidFill>
                <a:effectLst/>
                <a:highlight>
                  <a:srgbClr val="C0C0C0"/>
                </a:highlight>
                <a:latin typeface="Monaco"/>
              </a:rPr>
              <a:t> -A console -c /</a:t>
            </a:r>
            <a:r>
              <a:rPr lang="en-US" sz="2800" b="0" i="1" dirty="0" err="1">
                <a:solidFill>
                  <a:srgbClr val="000000"/>
                </a:solidFill>
                <a:effectLst/>
                <a:highlight>
                  <a:srgbClr val="C0C0C0"/>
                </a:highlight>
                <a:latin typeface="Monaco"/>
              </a:rPr>
              <a:t>etc</a:t>
            </a:r>
            <a:r>
              <a:rPr lang="en-US" sz="2800" b="0" i="1" dirty="0">
                <a:solidFill>
                  <a:srgbClr val="000000"/>
                </a:solidFill>
                <a:effectLst/>
                <a:highlight>
                  <a:srgbClr val="C0C0C0"/>
                </a:highlight>
                <a:latin typeface="Monaco"/>
              </a:rPr>
              <a:t>/snort/</a:t>
            </a:r>
            <a:r>
              <a:rPr lang="en-US" sz="2800" b="0" i="1" dirty="0" err="1">
                <a:solidFill>
                  <a:srgbClr val="000000"/>
                </a:solidFill>
                <a:effectLst/>
                <a:highlight>
                  <a:srgbClr val="C0C0C0"/>
                </a:highlight>
                <a:latin typeface="Monaco"/>
              </a:rPr>
              <a:t>snort.conf</a:t>
            </a:r>
            <a:endParaRPr lang="en-US" sz="2800" i="1" dirty="0">
              <a:highlight>
                <a:srgbClr val="C0C0C0"/>
              </a:highlight>
            </a:endParaRPr>
          </a:p>
        </p:txBody>
      </p:sp>
    </p:spTree>
    <p:extLst>
      <p:ext uri="{BB962C8B-B14F-4D97-AF65-F5344CB8AC3E}">
        <p14:creationId xmlns:p14="http://schemas.microsoft.com/office/powerpoint/2010/main" val="12187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325997" y="98928"/>
            <a:ext cx="10515600" cy="834410"/>
          </a:xfrm>
        </p:spPr>
        <p:txBody>
          <a:bodyPr/>
          <a:lstStyle/>
          <a:p>
            <a:r>
              <a:rPr lang="en-US" dirty="0"/>
              <a:t>Testing Snort Installation</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4680155" y="714710"/>
            <a:ext cx="7256206" cy="1722196"/>
          </a:xfrm>
        </p:spPr>
        <p:txBody>
          <a:bodyPr>
            <a:normAutofit/>
          </a:bodyPr>
          <a:lstStyle/>
          <a:p>
            <a:pPr algn="just">
              <a:lnSpc>
                <a:spcPct val="100000"/>
              </a:lnSpc>
            </a:pPr>
            <a:r>
              <a:rPr lang="en-US" sz="3200" dirty="0"/>
              <a:t>-v verbose</a:t>
            </a:r>
          </a:p>
          <a:p>
            <a:pPr algn="just">
              <a:lnSpc>
                <a:spcPct val="100000"/>
              </a:lnSpc>
            </a:pPr>
            <a:r>
              <a:rPr lang="en-US" dirty="0"/>
              <a:t>-</a:t>
            </a:r>
            <a:r>
              <a:rPr lang="en-US" dirty="0" err="1"/>
              <a:t>sT</a:t>
            </a:r>
            <a:r>
              <a:rPr lang="en-US" dirty="0"/>
              <a:t> scan only ports TCP (-</a:t>
            </a:r>
            <a:r>
              <a:rPr lang="en-US" dirty="0" err="1"/>
              <a:t>sU</a:t>
            </a:r>
            <a:r>
              <a:rPr lang="en-US" dirty="0"/>
              <a:t> UDP)</a:t>
            </a:r>
          </a:p>
          <a:p>
            <a:pPr algn="just">
              <a:lnSpc>
                <a:spcPct val="100000"/>
              </a:lnSpc>
            </a:pPr>
            <a:r>
              <a:rPr lang="en-US" dirty="0"/>
              <a:t>-O identify operational system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41D1FD66-6F79-49A8-9D56-3578F0DA4203}"/>
              </a:ext>
            </a:extLst>
          </p:cNvPr>
          <p:cNvSpPr txBox="1"/>
          <p:nvPr/>
        </p:nvSpPr>
        <p:spPr>
          <a:xfrm>
            <a:off x="444910" y="1674010"/>
            <a:ext cx="11592232" cy="523220"/>
          </a:xfrm>
          <a:prstGeom prst="rect">
            <a:avLst/>
          </a:prstGeom>
          <a:noFill/>
        </p:spPr>
        <p:txBody>
          <a:bodyPr wrap="square">
            <a:spAutoFit/>
          </a:bodyPr>
          <a:lstStyle/>
          <a:p>
            <a:pPr algn="l" fontAlgn="base"/>
            <a:r>
              <a:rPr lang="en-US" sz="2800" b="0" i="1" dirty="0">
                <a:solidFill>
                  <a:srgbClr val="406040"/>
                </a:solidFill>
                <a:effectLst/>
                <a:highlight>
                  <a:srgbClr val="C0C0C0"/>
                </a:highlight>
                <a:latin typeface="Monaco"/>
              </a:rPr>
              <a:t>#nmap –v –</a:t>
            </a:r>
            <a:r>
              <a:rPr lang="en-US" sz="2800" b="0" i="1" dirty="0" err="1">
                <a:solidFill>
                  <a:srgbClr val="406040"/>
                </a:solidFill>
                <a:effectLst/>
                <a:highlight>
                  <a:srgbClr val="C0C0C0"/>
                </a:highlight>
                <a:latin typeface="Monaco"/>
              </a:rPr>
              <a:t>sT</a:t>
            </a:r>
            <a:r>
              <a:rPr lang="en-US" sz="2800" b="0" i="1" dirty="0">
                <a:solidFill>
                  <a:srgbClr val="406040"/>
                </a:solidFill>
                <a:effectLst/>
                <a:highlight>
                  <a:srgbClr val="C0C0C0"/>
                </a:highlight>
                <a:latin typeface="Monaco"/>
              </a:rPr>
              <a:t> –O 10.0.0.40</a:t>
            </a:r>
            <a:endParaRPr lang="en-US" sz="2800" i="1" dirty="0">
              <a:highlight>
                <a:srgbClr val="C0C0C0"/>
              </a:highlight>
            </a:endParaRPr>
          </a:p>
        </p:txBody>
      </p:sp>
      <p:pic>
        <p:nvPicPr>
          <p:cNvPr id="2050" name="Picture 2">
            <a:extLst>
              <a:ext uri="{FF2B5EF4-FFF2-40B4-BE49-F238E27FC236}">
                <a16:creationId xmlns:a16="http://schemas.microsoft.com/office/drawing/2014/main" id="{B52D9AA1-3E46-47FB-9915-D21B690C2D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29"/>
          <a:stretch/>
        </p:blipFill>
        <p:spPr bwMode="auto">
          <a:xfrm>
            <a:off x="444910" y="3047914"/>
            <a:ext cx="5201265" cy="27130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40D30C-7D8C-4185-8B62-38D2740D50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16" b="13883"/>
          <a:stretch/>
        </p:blipFill>
        <p:spPr bwMode="auto">
          <a:xfrm>
            <a:off x="4849957" y="2499636"/>
            <a:ext cx="6615224" cy="309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5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325997" y="98928"/>
            <a:ext cx="10515600" cy="834410"/>
          </a:xfrm>
        </p:spPr>
        <p:txBody>
          <a:bodyPr/>
          <a:lstStyle/>
          <a:p>
            <a:r>
              <a:rPr lang="en-US" dirty="0"/>
              <a:t>Testing Snort Installation</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4680155" y="714710"/>
            <a:ext cx="7256206" cy="1722196"/>
          </a:xfrm>
        </p:spPr>
        <p:txBody>
          <a:bodyPr>
            <a:normAutofit/>
          </a:bodyPr>
          <a:lstStyle/>
          <a:p>
            <a:pPr algn="just">
              <a:lnSpc>
                <a:spcPct val="100000"/>
              </a:lnSpc>
            </a:pPr>
            <a:r>
              <a:rPr lang="en-US" sz="3200" dirty="0"/>
              <a:t>-v verbose</a:t>
            </a:r>
          </a:p>
          <a:p>
            <a:pPr algn="just">
              <a:lnSpc>
                <a:spcPct val="100000"/>
              </a:lnSpc>
            </a:pPr>
            <a:r>
              <a:rPr lang="en-US" dirty="0"/>
              <a:t>-</a:t>
            </a:r>
            <a:r>
              <a:rPr lang="en-US" dirty="0" err="1"/>
              <a:t>sT</a:t>
            </a:r>
            <a:r>
              <a:rPr lang="en-US" dirty="0"/>
              <a:t> scan only ports TCP (-</a:t>
            </a:r>
            <a:r>
              <a:rPr lang="en-US" dirty="0" err="1"/>
              <a:t>sU</a:t>
            </a:r>
            <a:r>
              <a:rPr lang="en-US" dirty="0"/>
              <a:t> UDP)</a:t>
            </a:r>
          </a:p>
          <a:p>
            <a:pPr algn="just">
              <a:lnSpc>
                <a:spcPct val="100000"/>
              </a:lnSpc>
            </a:pPr>
            <a:r>
              <a:rPr lang="en-US" dirty="0"/>
              <a:t>-O identify operational system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41D1FD66-6F79-49A8-9D56-3578F0DA4203}"/>
              </a:ext>
            </a:extLst>
          </p:cNvPr>
          <p:cNvSpPr txBox="1"/>
          <p:nvPr/>
        </p:nvSpPr>
        <p:spPr>
          <a:xfrm>
            <a:off x="444910" y="1674010"/>
            <a:ext cx="11592232" cy="523220"/>
          </a:xfrm>
          <a:prstGeom prst="rect">
            <a:avLst/>
          </a:prstGeom>
          <a:noFill/>
        </p:spPr>
        <p:txBody>
          <a:bodyPr wrap="square">
            <a:spAutoFit/>
          </a:bodyPr>
          <a:lstStyle/>
          <a:p>
            <a:pPr algn="l" fontAlgn="base"/>
            <a:r>
              <a:rPr lang="en-US" sz="2800" b="0" i="1" dirty="0">
                <a:solidFill>
                  <a:srgbClr val="406040"/>
                </a:solidFill>
                <a:effectLst/>
                <a:highlight>
                  <a:srgbClr val="C0C0C0"/>
                </a:highlight>
                <a:latin typeface="Monaco"/>
              </a:rPr>
              <a:t>#nmap –v –</a:t>
            </a:r>
            <a:r>
              <a:rPr lang="en-US" sz="2800" b="0" i="1" dirty="0" err="1">
                <a:solidFill>
                  <a:srgbClr val="406040"/>
                </a:solidFill>
                <a:effectLst/>
                <a:highlight>
                  <a:srgbClr val="C0C0C0"/>
                </a:highlight>
                <a:latin typeface="Monaco"/>
              </a:rPr>
              <a:t>sT</a:t>
            </a:r>
            <a:r>
              <a:rPr lang="en-US" sz="2800" b="0" i="1" dirty="0">
                <a:solidFill>
                  <a:srgbClr val="406040"/>
                </a:solidFill>
                <a:effectLst/>
                <a:highlight>
                  <a:srgbClr val="C0C0C0"/>
                </a:highlight>
                <a:latin typeface="Monaco"/>
              </a:rPr>
              <a:t> –O 10.0.0.40</a:t>
            </a:r>
            <a:endParaRPr lang="en-US" sz="2800" i="1" dirty="0">
              <a:highlight>
                <a:srgbClr val="C0C0C0"/>
              </a:highlight>
            </a:endParaRPr>
          </a:p>
        </p:txBody>
      </p:sp>
      <p:pic>
        <p:nvPicPr>
          <p:cNvPr id="2052" name="Picture 4">
            <a:extLst>
              <a:ext uri="{FF2B5EF4-FFF2-40B4-BE49-F238E27FC236}">
                <a16:creationId xmlns:a16="http://schemas.microsoft.com/office/drawing/2014/main" id="{2440D30C-7D8C-4185-8B62-38D2740D50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16" b="13883"/>
          <a:stretch/>
        </p:blipFill>
        <p:spPr bwMode="auto">
          <a:xfrm>
            <a:off x="4849957" y="2499636"/>
            <a:ext cx="6615224" cy="30914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52D9AA1-3E46-47FB-9915-D21B690C2D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29"/>
          <a:stretch/>
        </p:blipFill>
        <p:spPr bwMode="auto">
          <a:xfrm>
            <a:off x="444910" y="-238867"/>
            <a:ext cx="11176819" cy="582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6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2F9C-D14C-4D0E-909E-B217BE6C2514}"/>
              </a:ext>
            </a:extLst>
          </p:cNvPr>
          <p:cNvSpPr>
            <a:spLocks noGrp="1"/>
          </p:cNvSpPr>
          <p:nvPr>
            <p:ph type="title"/>
          </p:nvPr>
        </p:nvSpPr>
        <p:spPr>
          <a:xfrm>
            <a:off x="325997" y="98928"/>
            <a:ext cx="10515600" cy="834410"/>
          </a:xfrm>
        </p:spPr>
        <p:txBody>
          <a:bodyPr/>
          <a:lstStyle/>
          <a:p>
            <a:r>
              <a:rPr lang="en-US" dirty="0"/>
              <a:t>Testing Snort Installation</a:t>
            </a:r>
          </a:p>
        </p:txBody>
      </p:sp>
      <p:sp>
        <p:nvSpPr>
          <p:cNvPr id="3" name="Espaço Reservado para Conteúdo 2">
            <a:extLst>
              <a:ext uri="{FF2B5EF4-FFF2-40B4-BE49-F238E27FC236}">
                <a16:creationId xmlns:a16="http://schemas.microsoft.com/office/drawing/2014/main" id="{2D4C1F5B-1C4B-4A3E-9A52-78E44BEB9DCB}"/>
              </a:ext>
            </a:extLst>
          </p:cNvPr>
          <p:cNvSpPr>
            <a:spLocks noGrp="1"/>
          </p:cNvSpPr>
          <p:nvPr>
            <p:ph idx="1"/>
          </p:nvPr>
        </p:nvSpPr>
        <p:spPr>
          <a:xfrm>
            <a:off x="4680155" y="714710"/>
            <a:ext cx="7256206" cy="1722196"/>
          </a:xfrm>
        </p:spPr>
        <p:txBody>
          <a:bodyPr>
            <a:normAutofit/>
          </a:bodyPr>
          <a:lstStyle/>
          <a:p>
            <a:pPr algn="just">
              <a:lnSpc>
                <a:spcPct val="100000"/>
              </a:lnSpc>
            </a:pPr>
            <a:r>
              <a:rPr lang="en-US" sz="3200" dirty="0"/>
              <a:t>-v verbose</a:t>
            </a:r>
          </a:p>
          <a:p>
            <a:pPr algn="just">
              <a:lnSpc>
                <a:spcPct val="100000"/>
              </a:lnSpc>
            </a:pPr>
            <a:r>
              <a:rPr lang="en-US" dirty="0"/>
              <a:t>-</a:t>
            </a:r>
            <a:r>
              <a:rPr lang="en-US" dirty="0" err="1"/>
              <a:t>sT</a:t>
            </a:r>
            <a:r>
              <a:rPr lang="en-US" dirty="0"/>
              <a:t> scan only ports TCP (-</a:t>
            </a:r>
            <a:r>
              <a:rPr lang="en-US" dirty="0" err="1"/>
              <a:t>sU</a:t>
            </a:r>
            <a:r>
              <a:rPr lang="en-US" dirty="0"/>
              <a:t> UDP)</a:t>
            </a:r>
          </a:p>
          <a:p>
            <a:pPr algn="just">
              <a:lnSpc>
                <a:spcPct val="100000"/>
              </a:lnSpc>
            </a:pPr>
            <a:r>
              <a:rPr lang="en-US" dirty="0"/>
              <a:t>-O identify operational system </a:t>
            </a:r>
          </a:p>
        </p:txBody>
      </p:sp>
      <p:pic>
        <p:nvPicPr>
          <p:cNvPr id="1026" name="Picture 2" descr="Snort: A Solução Completa Para Monitorar Trafego em Redes - Veja Aqui">
            <a:extLst>
              <a:ext uri="{FF2B5EF4-FFF2-40B4-BE49-F238E27FC236}">
                <a16:creationId xmlns:a16="http://schemas.microsoft.com/office/drawing/2014/main" id="{B1D28C20-74CF-4386-B51F-E7E978B0C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829" y="98323"/>
            <a:ext cx="2492174" cy="135823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41D1FD66-6F79-49A8-9D56-3578F0DA4203}"/>
              </a:ext>
            </a:extLst>
          </p:cNvPr>
          <p:cNvSpPr txBox="1"/>
          <p:nvPr/>
        </p:nvSpPr>
        <p:spPr>
          <a:xfrm>
            <a:off x="444910" y="1674010"/>
            <a:ext cx="11592232" cy="523220"/>
          </a:xfrm>
          <a:prstGeom prst="rect">
            <a:avLst/>
          </a:prstGeom>
          <a:noFill/>
        </p:spPr>
        <p:txBody>
          <a:bodyPr wrap="square">
            <a:spAutoFit/>
          </a:bodyPr>
          <a:lstStyle/>
          <a:p>
            <a:pPr algn="l" fontAlgn="base"/>
            <a:r>
              <a:rPr lang="en-US" sz="2800" b="0" i="1" dirty="0">
                <a:solidFill>
                  <a:srgbClr val="406040"/>
                </a:solidFill>
                <a:effectLst/>
                <a:highlight>
                  <a:srgbClr val="C0C0C0"/>
                </a:highlight>
                <a:latin typeface="Monaco"/>
              </a:rPr>
              <a:t>#nmap –v –</a:t>
            </a:r>
            <a:r>
              <a:rPr lang="en-US" sz="2800" b="0" i="1" dirty="0" err="1">
                <a:solidFill>
                  <a:srgbClr val="406040"/>
                </a:solidFill>
                <a:effectLst/>
                <a:highlight>
                  <a:srgbClr val="C0C0C0"/>
                </a:highlight>
                <a:latin typeface="Monaco"/>
              </a:rPr>
              <a:t>sT</a:t>
            </a:r>
            <a:r>
              <a:rPr lang="en-US" sz="2800" b="0" i="1" dirty="0">
                <a:solidFill>
                  <a:srgbClr val="406040"/>
                </a:solidFill>
                <a:effectLst/>
                <a:highlight>
                  <a:srgbClr val="C0C0C0"/>
                </a:highlight>
                <a:latin typeface="Monaco"/>
              </a:rPr>
              <a:t> –O 10.0.0.40</a:t>
            </a:r>
            <a:endParaRPr lang="en-US" sz="2800" i="1" dirty="0">
              <a:highlight>
                <a:srgbClr val="C0C0C0"/>
              </a:highlight>
            </a:endParaRPr>
          </a:p>
        </p:txBody>
      </p:sp>
      <p:pic>
        <p:nvPicPr>
          <p:cNvPr id="2050" name="Picture 2">
            <a:extLst>
              <a:ext uri="{FF2B5EF4-FFF2-40B4-BE49-F238E27FC236}">
                <a16:creationId xmlns:a16="http://schemas.microsoft.com/office/drawing/2014/main" id="{B52D9AA1-3E46-47FB-9915-D21B690C2D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29"/>
          <a:stretch/>
        </p:blipFill>
        <p:spPr bwMode="auto">
          <a:xfrm>
            <a:off x="444910" y="3047914"/>
            <a:ext cx="5201265" cy="27130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40D30C-7D8C-4185-8B62-38D2740D50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16" b="13883"/>
          <a:stretch/>
        </p:blipFill>
        <p:spPr bwMode="auto">
          <a:xfrm>
            <a:off x="69215" y="265471"/>
            <a:ext cx="11395966" cy="532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6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3740</TotalTime>
  <Words>1792</Words>
  <Application>Microsoft Office PowerPoint</Application>
  <PresentationFormat>Widescreen</PresentationFormat>
  <Paragraphs>142</Paragraphs>
  <Slides>37</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Abadi</vt:lpstr>
      <vt:lpstr>Aharoni</vt:lpstr>
      <vt:lpstr>Arial</vt:lpstr>
      <vt:lpstr>Arimo</vt:lpstr>
      <vt:lpstr>Calibri</vt:lpstr>
      <vt:lpstr>Monaco</vt:lpstr>
      <vt:lpstr>Office Theme</vt:lpstr>
      <vt:lpstr>Computational Intelligence (TC2027)</vt:lpstr>
      <vt:lpstr>Unit 4 – Network Security (III)</vt:lpstr>
      <vt:lpstr>Snort IDS</vt:lpstr>
      <vt:lpstr>Snort Applications</vt:lpstr>
      <vt:lpstr>Basic Config</vt:lpstr>
      <vt:lpstr>Testing Snort Installation</vt:lpstr>
      <vt:lpstr>Testing Snort Installation</vt:lpstr>
      <vt:lpstr>Testing Snort Installation</vt:lpstr>
      <vt:lpstr>Testing Snort Installation</vt:lpstr>
      <vt:lpstr>How Snort works?</vt:lpstr>
      <vt:lpstr>Snort Decoder</vt:lpstr>
      <vt:lpstr>Configuring Decoder</vt:lpstr>
      <vt:lpstr>Snort Preprocessor</vt:lpstr>
      <vt:lpstr>Snort Preprocessor</vt:lpstr>
      <vt:lpstr>Preprocessor frag2</vt:lpstr>
      <vt:lpstr>Preprocessor stream4</vt:lpstr>
      <vt:lpstr>Preprocessor stream4_reassemble</vt:lpstr>
      <vt:lpstr>Preprocessor HTTP_decode</vt:lpstr>
      <vt:lpstr>Preprocessor RPC_decode</vt:lpstr>
      <vt:lpstr>Preprocessor BO</vt:lpstr>
      <vt:lpstr>Preprocessor ASN1_decode*</vt:lpstr>
      <vt:lpstr>Preprocessor fnord</vt:lpstr>
      <vt:lpstr>Preprocessor conversation</vt:lpstr>
      <vt:lpstr>Preprocessor portscan2</vt:lpstr>
      <vt:lpstr>Preprocessor SPADE</vt:lpstr>
      <vt:lpstr>Preprocessor Configuration</vt:lpstr>
      <vt:lpstr>Snort Rules</vt:lpstr>
      <vt:lpstr>Understanding Snort Rules</vt:lpstr>
      <vt:lpstr>Understanding Snort Rules</vt:lpstr>
      <vt:lpstr>Snort Rule Format (Rule Header)</vt:lpstr>
      <vt:lpstr>Snort Rule Format (Rule Header)</vt:lpstr>
      <vt:lpstr>Snort Rule Format (Rule Option)</vt:lpstr>
      <vt:lpstr>Snort Rule Format (Rule Option)</vt:lpstr>
      <vt:lpstr>Snort Rule Format (Rule Option)</vt:lpstr>
      <vt:lpstr>Snort Rule Format (Rule Option)</vt:lpstr>
      <vt:lpstr>Writing a Snort Rules</vt:lpstr>
      <vt:lpstr>Computational Intelligence (TC2027)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Intelligence (TC2023)</dc:title>
  <dc:creator>ALEXANDRE</dc:creator>
  <cp:lastModifiedBy>ALEXANDRE</cp:lastModifiedBy>
  <cp:revision>14</cp:revision>
  <dcterms:created xsi:type="dcterms:W3CDTF">2021-01-13T19:01:52Z</dcterms:created>
  <dcterms:modified xsi:type="dcterms:W3CDTF">2022-05-26T22:42:22Z</dcterms:modified>
</cp:coreProperties>
</file>