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92" r:id="rId2"/>
    <p:sldId id="743" r:id="rId3"/>
    <p:sldId id="290" r:id="rId4"/>
    <p:sldId id="754" r:id="rId5"/>
    <p:sldId id="755" r:id="rId6"/>
    <p:sldId id="756" r:id="rId7"/>
    <p:sldId id="757" r:id="rId8"/>
    <p:sldId id="758" r:id="rId9"/>
    <p:sldId id="759" r:id="rId10"/>
    <p:sldId id="760" r:id="rId11"/>
    <p:sldId id="761" r:id="rId12"/>
    <p:sldId id="762" r:id="rId13"/>
    <p:sldId id="763" r:id="rId14"/>
    <p:sldId id="764" r:id="rId15"/>
    <p:sldId id="765" r:id="rId16"/>
    <p:sldId id="766" r:id="rId17"/>
    <p:sldId id="767" r:id="rId18"/>
    <p:sldId id="713" r:id="rId19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38485-90EB-40A5-ABE3-15F79809C388}" v="67" dt="2021-05-11T11:20:04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" userId="734048d45b8f99b5" providerId="LiveId" clId="{14738485-90EB-40A5-ABE3-15F79809C388}"/>
    <pc:docChg chg="undo custSel addSld delSld modSld">
      <pc:chgData name="ALEXANDRE" userId="734048d45b8f99b5" providerId="LiveId" clId="{14738485-90EB-40A5-ABE3-15F79809C388}" dt="2021-05-11T11:20:12.905" v="1305" actId="20577"/>
      <pc:docMkLst>
        <pc:docMk/>
      </pc:docMkLst>
      <pc:sldChg chg="addSp delSp modSp mod">
        <pc:chgData name="ALEXANDRE" userId="734048d45b8f99b5" providerId="LiveId" clId="{14738485-90EB-40A5-ABE3-15F79809C388}" dt="2021-05-11T10:26:22.379" v="305" actId="27636"/>
        <pc:sldMkLst>
          <pc:docMk/>
          <pc:sldMk cId="3290188060" sldId="290"/>
        </pc:sldMkLst>
        <pc:spChg chg="del">
          <ac:chgData name="ALEXANDRE" userId="734048d45b8f99b5" providerId="LiveId" clId="{14738485-90EB-40A5-ABE3-15F79809C388}" dt="2021-05-11T10:18:45.613" v="60" actId="478"/>
          <ac:spMkLst>
            <pc:docMk/>
            <pc:sldMk cId="3290188060" sldId="290"/>
            <ac:spMk id="3" creationId="{63E033EA-35F0-2F4C-AF77-74218FE84847}"/>
          </ac:spMkLst>
        </pc:spChg>
        <pc:spChg chg="mod">
          <ac:chgData name="ALEXANDRE" userId="734048d45b8f99b5" providerId="LiveId" clId="{14738485-90EB-40A5-ABE3-15F79809C388}" dt="2021-05-11T10:23:31.347" v="266" actId="1076"/>
          <ac:spMkLst>
            <pc:docMk/>
            <pc:sldMk cId="3290188060" sldId="290"/>
            <ac:spMk id="4" creationId="{10FC7B3D-DECB-6B4A-B36D-F34E590AB03F}"/>
          </ac:spMkLst>
        </pc:spChg>
        <pc:spChg chg="mod">
          <ac:chgData name="ALEXANDRE" userId="734048d45b8f99b5" providerId="LiveId" clId="{14738485-90EB-40A5-ABE3-15F79809C388}" dt="2021-05-11T10:26:22.379" v="305" actId="27636"/>
          <ac:spMkLst>
            <pc:docMk/>
            <pc:sldMk cId="3290188060" sldId="290"/>
            <ac:spMk id="5" creationId="{9EA39031-E3A7-1E43-8BB3-77F0B1C8C3DA}"/>
          </ac:spMkLst>
        </pc:spChg>
        <pc:spChg chg="del">
          <ac:chgData name="ALEXANDRE" userId="734048d45b8f99b5" providerId="LiveId" clId="{14738485-90EB-40A5-ABE3-15F79809C388}" dt="2021-05-11T10:18:45.613" v="60" actId="478"/>
          <ac:spMkLst>
            <pc:docMk/>
            <pc:sldMk cId="3290188060" sldId="290"/>
            <ac:spMk id="6" creationId="{22B21793-9187-1942-9A78-94FC336DCE6F}"/>
          </ac:spMkLst>
        </pc:spChg>
        <pc:picChg chg="del">
          <ac:chgData name="ALEXANDRE" userId="734048d45b8f99b5" providerId="LiveId" clId="{14738485-90EB-40A5-ABE3-15F79809C388}" dt="2021-05-11T10:18:16.704" v="58" actId="478"/>
          <ac:picMkLst>
            <pc:docMk/>
            <pc:sldMk cId="3290188060" sldId="290"/>
            <ac:picMk id="2" creationId="{C64A20C4-6F6B-1042-AE20-EF3D78B401DE}"/>
          </ac:picMkLst>
        </pc:picChg>
        <pc:picChg chg="add mod">
          <ac:chgData name="ALEXANDRE" userId="734048d45b8f99b5" providerId="LiveId" clId="{14738485-90EB-40A5-ABE3-15F79809C388}" dt="2021-05-11T10:26:19.482" v="302" actId="14100"/>
          <ac:picMkLst>
            <pc:docMk/>
            <pc:sldMk cId="3290188060" sldId="290"/>
            <ac:picMk id="1026" creationId="{2D9E8237-1B25-4363-92BD-703D84B3EF83}"/>
          </ac:picMkLst>
        </pc:pic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2899930310" sldId="340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3039148063" sldId="346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0" sldId="433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0" sldId="434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0" sldId="435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0" sldId="436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0" sldId="441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0" sldId="442"/>
        </pc:sldMkLst>
      </pc:sldChg>
      <pc:sldChg chg="modSp mod">
        <pc:chgData name="ALEXANDRE" userId="734048d45b8f99b5" providerId="LiveId" clId="{14738485-90EB-40A5-ABE3-15F79809C388}" dt="2021-05-11T11:20:12.905" v="1305" actId="20577"/>
        <pc:sldMkLst>
          <pc:docMk/>
          <pc:sldMk cId="1028661493" sldId="743"/>
        </pc:sldMkLst>
        <pc:spChg chg="mod">
          <ac:chgData name="ALEXANDRE" userId="734048d45b8f99b5" providerId="LiveId" clId="{14738485-90EB-40A5-ABE3-15F79809C388}" dt="2021-05-11T11:20:12.905" v="1305" actId="20577"/>
          <ac:spMkLst>
            <pc:docMk/>
            <pc:sldMk cId="1028661493" sldId="743"/>
            <ac:spMk id="4" creationId="{10FC7B3D-DECB-6B4A-B36D-F34E590AB03F}"/>
          </ac:spMkLst>
        </pc:spChg>
        <pc:spChg chg="mod">
          <ac:chgData name="ALEXANDRE" userId="734048d45b8f99b5" providerId="LiveId" clId="{14738485-90EB-40A5-ABE3-15F79809C388}" dt="2021-05-11T10:17:26.068" v="37" actId="20577"/>
          <ac:spMkLst>
            <pc:docMk/>
            <pc:sldMk cId="1028661493" sldId="743"/>
            <ac:spMk id="7" creationId="{9033DC5E-112F-4E31-BEC8-F07E06D15EAD}"/>
          </ac:spMkLst>
        </pc:sp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505567385" sldId="744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335704578" sldId="746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833426755" sldId="747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01130965" sldId="748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445195673" sldId="749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3707134094" sldId="750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3113865538" sldId="751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284169596" sldId="752"/>
        </pc:sldMkLst>
      </pc:sldChg>
      <pc:sldChg chg="modSp del">
        <pc:chgData name="ALEXANDRE" userId="734048d45b8f99b5" providerId="LiveId" clId="{14738485-90EB-40A5-ABE3-15F79809C388}" dt="2021-05-11T11:19:55.399" v="1302" actId="47"/>
        <pc:sldMkLst>
          <pc:docMk/>
          <pc:sldMk cId="491513335" sldId="753"/>
        </pc:sldMkLst>
        <pc:spChg chg="mod">
          <ac:chgData name="ALEXANDRE" userId="734048d45b8f99b5" providerId="LiveId" clId="{14738485-90EB-40A5-ABE3-15F79809C388}" dt="2021-05-11T10:17:56.471" v="50" actId="20577"/>
          <ac:spMkLst>
            <pc:docMk/>
            <pc:sldMk cId="491513335" sldId="753"/>
            <ac:spMk id="2" creationId="{51696D48-BEA5-477D-8318-ACAEF21B04DF}"/>
          </ac:spMkLst>
        </pc:spChg>
      </pc:sldChg>
      <pc:sldChg chg="addSp delSp modSp add mod">
        <pc:chgData name="ALEXANDRE" userId="734048d45b8f99b5" providerId="LiveId" clId="{14738485-90EB-40A5-ABE3-15F79809C388}" dt="2021-05-11T10:26:29.086" v="309" actId="20577"/>
        <pc:sldMkLst>
          <pc:docMk/>
          <pc:sldMk cId="2356087190" sldId="754"/>
        </pc:sldMkLst>
        <pc:spChg chg="mod">
          <ac:chgData name="ALEXANDRE" userId="734048d45b8f99b5" providerId="LiveId" clId="{14738485-90EB-40A5-ABE3-15F79809C388}" dt="2021-05-11T10:25:06.562" v="291" actId="1076"/>
          <ac:spMkLst>
            <pc:docMk/>
            <pc:sldMk cId="2356087190" sldId="754"/>
            <ac:spMk id="4" creationId="{10FC7B3D-DECB-6B4A-B36D-F34E590AB03F}"/>
          </ac:spMkLst>
        </pc:spChg>
        <pc:spChg chg="mod">
          <ac:chgData name="ALEXANDRE" userId="734048d45b8f99b5" providerId="LiveId" clId="{14738485-90EB-40A5-ABE3-15F79809C388}" dt="2021-05-11T10:26:29.086" v="309" actId="20577"/>
          <ac:spMkLst>
            <pc:docMk/>
            <pc:sldMk cId="2356087190" sldId="754"/>
            <ac:spMk id="5" creationId="{9EA39031-E3A7-1E43-8BB3-77F0B1C8C3DA}"/>
          </ac:spMkLst>
        </pc:spChg>
        <pc:picChg chg="add mod">
          <ac:chgData name="ALEXANDRE" userId="734048d45b8f99b5" providerId="LiveId" clId="{14738485-90EB-40A5-ABE3-15F79809C388}" dt="2021-05-11T10:26:12.446" v="299" actId="14100"/>
          <ac:picMkLst>
            <pc:docMk/>
            <pc:sldMk cId="2356087190" sldId="754"/>
            <ac:picMk id="6" creationId="{9036609F-27DC-4824-B7D3-0AF24C3FA8CC}"/>
          </ac:picMkLst>
        </pc:picChg>
        <pc:picChg chg="del">
          <ac:chgData name="ALEXANDRE" userId="734048d45b8f99b5" providerId="LiveId" clId="{14738485-90EB-40A5-ABE3-15F79809C388}" dt="2021-05-11T10:25:03.155" v="290" actId="478"/>
          <ac:picMkLst>
            <pc:docMk/>
            <pc:sldMk cId="2356087190" sldId="754"/>
            <ac:picMk id="1026" creationId="{2D9E8237-1B25-4363-92BD-703D84B3EF83}"/>
          </ac:picMkLst>
        </pc:pic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3048984912" sldId="754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700272180" sldId="755"/>
        </pc:sldMkLst>
      </pc:sldChg>
      <pc:sldChg chg="addSp modSp add mod">
        <pc:chgData name="ALEXANDRE" userId="734048d45b8f99b5" providerId="LiveId" clId="{14738485-90EB-40A5-ABE3-15F79809C388}" dt="2021-05-11T10:29:39.872" v="354" actId="1076"/>
        <pc:sldMkLst>
          <pc:docMk/>
          <pc:sldMk cId="2056689378" sldId="755"/>
        </pc:sldMkLst>
        <pc:spChg chg="mod">
          <ac:chgData name="ALEXANDRE" userId="734048d45b8f99b5" providerId="LiveId" clId="{14738485-90EB-40A5-ABE3-15F79809C388}" dt="2021-05-11T10:28:26.639" v="311"/>
          <ac:spMkLst>
            <pc:docMk/>
            <pc:sldMk cId="2056689378" sldId="755"/>
            <ac:spMk id="4" creationId="{10FC7B3D-DECB-6B4A-B36D-F34E590AB03F}"/>
          </ac:spMkLst>
        </pc:spChg>
        <pc:spChg chg="mod">
          <ac:chgData name="ALEXANDRE" userId="734048d45b8f99b5" providerId="LiveId" clId="{14738485-90EB-40A5-ABE3-15F79809C388}" dt="2021-05-11T10:29:32.129" v="351" actId="20577"/>
          <ac:spMkLst>
            <pc:docMk/>
            <pc:sldMk cId="2056689378" sldId="755"/>
            <ac:spMk id="5" creationId="{9EA39031-E3A7-1E43-8BB3-77F0B1C8C3DA}"/>
          </ac:spMkLst>
        </pc:spChg>
        <pc:picChg chg="add mod modCrop">
          <ac:chgData name="ALEXANDRE" userId="734048d45b8f99b5" providerId="LiveId" clId="{14738485-90EB-40A5-ABE3-15F79809C388}" dt="2021-05-11T10:29:39.872" v="354" actId="1076"/>
          <ac:picMkLst>
            <pc:docMk/>
            <pc:sldMk cId="2056689378" sldId="755"/>
            <ac:picMk id="7" creationId="{D1E5BDA4-D3AD-46EA-9115-A728942212D5}"/>
          </ac:picMkLst>
        </pc:picChg>
      </pc:sldChg>
      <pc:sldChg chg="addSp delSp modSp new mod">
        <pc:chgData name="ALEXANDRE" userId="734048d45b8f99b5" providerId="LiveId" clId="{14738485-90EB-40A5-ABE3-15F79809C388}" dt="2021-05-11T10:37:32.762" v="508" actId="123"/>
        <pc:sldMkLst>
          <pc:docMk/>
          <pc:sldMk cId="8870378" sldId="756"/>
        </pc:sldMkLst>
        <pc:spChg chg="mod">
          <ac:chgData name="ALEXANDRE" userId="734048d45b8f99b5" providerId="LiveId" clId="{14738485-90EB-40A5-ABE3-15F79809C388}" dt="2021-05-11T10:34:19.452" v="450" actId="14100"/>
          <ac:spMkLst>
            <pc:docMk/>
            <pc:sldMk cId="8870378" sldId="756"/>
            <ac:spMk id="2" creationId="{4F80AF81-4F9F-4125-B916-87CFEED6A455}"/>
          </ac:spMkLst>
        </pc:spChg>
        <pc:spChg chg="del">
          <ac:chgData name="ALEXANDRE" userId="734048d45b8f99b5" providerId="LiveId" clId="{14738485-90EB-40A5-ABE3-15F79809C388}" dt="2021-05-11T10:30:49.667" v="402" actId="478"/>
          <ac:spMkLst>
            <pc:docMk/>
            <pc:sldMk cId="8870378" sldId="756"/>
            <ac:spMk id="3" creationId="{4EE5403A-1688-44A6-90BD-1F4AC39E5CB7}"/>
          </ac:spMkLst>
        </pc:spChg>
        <pc:spChg chg="add mod">
          <ac:chgData name="ALEXANDRE" userId="734048d45b8f99b5" providerId="LiveId" clId="{14738485-90EB-40A5-ABE3-15F79809C388}" dt="2021-05-11T10:35:22.658" v="469" actId="14100"/>
          <ac:spMkLst>
            <pc:docMk/>
            <pc:sldMk cId="8870378" sldId="756"/>
            <ac:spMk id="6" creationId="{C1BC07F2-F0DD-4847-9987-4D8EB35AF7C8}"/>
          </ac:spMkLst>
        </pc:spChg>
        <pc:spChg chg="add mod">
          <ac:chgData name="ALEXANDRE" userId="734048d45b8f99b5" providerId="LiveId" clId="{14738485-90EB-40A5-ABE3-15F79809C388}" dt="2021-05-11T10:33:46.919" v="440" actId="14100"/>
          <ac:spMkLst>
            <pc:docMk/>
            <pc:sldMk cId="8870378" sldId="756"/>
            <ac:spMk id="7" creationId="{8230C1F7-9053-4605-BC1D-FFC373CC3695}"/>
          </ac:spMkLst>
        </pc:spChg>
        <pc:spChg chg="add mod">
          <ac:chgData name="ALEXANDRE" userId="734048d45b8f99b5" providerId="LiveId" clId="{14738485-90EB-40A5-ABE3-15F79809C388}" dt="2021-05-11T10:37:32.762" v="508" actId="123"/>
          <ac:spMkLst>
            <pc:docMk/>
            <pc:sldMk cId="8870378" sldId="756"/>
            <ac:spMk id="8" creationId="{7C8982FE-40D0-4398-ACC5-0BD901631BB2}"/>
          </ac:spMkLst>
        </pc:spChg>
        <pc:spChg chg="add mod">
          <ac:chgData name="ALEXANDRE" userId="734048d45b8f99b5" providerId="LiveId" clId="{14738485-90EB-40A5-ABE3-15F79809C388}" dt="2021-05-11T10:34:39.429" v="464" actId="20577"/>
          <ac:spMkLst>
            <pc:docMk/>
            <pc:sldMk cId="8870378" sldId="756"/>
            <ac:spMk id="10" creationId="{8A207490-2BAD-465A-A3F5-68431B84111F}"/>
          </ac:spMkLst>
        </pc:spChg>
        <pc:picChg chg="add mod">
          <ac:chgData name="ALEXANDRE" userId="734048d45b8f99b5" providerId="LiveId" clId="{14738485-90EB-40A5-ABE3-15F79809C388}" dt="2021-05-11T10:33:36.159" v="436" actId="1076"/>
          <ac:picMkLst>
            <pc:docMk/>
            <pc:sldMk cId="8870378" sldId="756"/>
            <ac:picMk id="5" creationId="{F9A546A0-5616-4231-9346-53F56990693A}"/>
          </ac:picMkLst>
        </pc:pic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703994752" sldId="756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2688842149" sldId="757"/>
        </pc:sldMkLst>
      </pc:sldChg>
      <pc:sldChg chg="modSp add mod">
        <pc:chgData name="ALEXANDRE" userId="734048d45b8f99b5" providerId="LiveId" clId="{14738485-90EB-40A5-ABE3-15F79809C388}" dt="2021-05-11T10:37:03.484" v="502" actId="123"/>
        <pc:sldMkLst>
          <pc:docMk/>
          <pc:sldMk cId="3585534274" sldId="757"/>
        </pc:sldMkLst>
        <pc:spChg chg="mod">
          <ac:chgData name="ALEXANDRE" userId="734048d45b8f99b5" providerId="LiveId" clId="{14738485-90EB-40A5-ABE3-15F79809C388}" dt="2021-05-11T10:35:45.092" v="472" actId="14100"/>
          <ac:spMkLst>
            <pc:docMk/>
            <pc:sldMk cId="3585534274" sldId="757"/>
            <ac:spMk id="6" creationId="{C1BC07F2-F0DD-4847-9987-4D8EB35AF7C8}"/>
          </ac:spMkLst>
        </pc:spChg>
        <pc:spChg chg="mod">
          <ac:chgData name="ALEXANDRE" userId="734048d45b8f99b5" providerId="LiveId" clId="{14738485-90EB-40A5-ABE3-15F79809C388}" dt="2021-05-11T10:35:46.322" v="473" actId="1076"/>
          <ac:spMkLst>
            <pc:docMk/>
            <pc:sldMk cId="3585534274" sldId="757"/>
            <ac:spMk id="7" creationId="{8230C1F7-9053-4605-BC1D-FFC373CC3695}"/>
          </ac:spMkLst>
        </pc:spChg>
        <pc:spChg chg="mod">
          <ac:chgData name="ALEXANDRE" userId="734048d45b8f99b5" providerId="LiveId" clId="{14738485-90EB-40A5-ABE3-15F79809C388}" dt="2021-05-11T10:37:03.484" v="502" actId="123"/>
          <ac:spMkLst>
            <pc:docMk/>
            <pc:sldMk cId="3585534274" sldId="757"/>
            <ac:spMk id="8" creationId="{7C8982FE-40D0-4398-ACC5-0BD901631BB2}"/>
          </ac:spMkLst>
        </pc:sp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76382730" sldId="758"/>
        </pc:sldMkLst>
      </pc:sldChg>
      <pc:sldChg chg="addSp delSp modSp new mod">
        <pc:chgData name="ALEXANDRE" userId="734048d45b8f99b5" providerId="LiveId" clId="{14738485-90EB-40A5-ABE3-15F79809C388}" dt="2021-05-11T10:55:25.078" v="735" actId="1076"/>
        <pc:sldMkLst>
          <pc:docMk/>
          <pc:sldMk cId="342844843" sldId="758"/>
        </pc:sldMkLst>
        <pc:spChg chg="mod">
          <ac:chgData name="ALEXANDRE" userId="734048d45b8f99b5" providerId="LiveId" clId="{14738485-90EB-40A5-ABE3-15F79809C388}" dt="2021-05-11T10:55:25.078" v="735" actId="1076"/>
          <ac:spMkLst>
            <pc:docMk/>
            <pc:sldMk cId="342844843" sldId="758"/>
            <ac:spMk id="2" creationId="{BF13D845-B093-49DC-916F-494514AB71BA}"/>
          </ac:spMkLst>
        </pc:spChg>
        <pc:spChg chg="add del mod">
          <ac:chgData name="ALEXANDRE" userId="734048d45b8f99b5" providerId="LiveId" clId="{14738485-90EB-40A5-ABE3-15F79809C388}" dt="2021-05-11T10:40:01.264" v="620" actId="14100"/>
          <ac:spMkLst>
            <pc:docMk/>
            <pc:sldMk cId="342844843" sldId="758"/>
            <ac:spMk id="3" creationId="{D51D69B7-BC63-41A1-8A1D-54CFDD5FE28F}"/>
          </ac:spMkLst>
        </pc:spChg>
        <pc:spChg chg="add del mod">
          <ac:chgData name="ALEXANDRE" userId="734048d45b8f99b5" providerId="LiveId" clId="{14738485-90EB-40A5-ABE3-15F79809C388}" dt="2021-05-11T10:38:56.511" v="534"/>
          <ac:spMkLst>
            <pc:docMk/>
            <pc:sldMk cId="342844843" sldId="758"/>
            <ac:spMk id="4" creationId="{35F7C628-306A-4A31-AAAC-A8FC85510CDD}"/>
          </ac:spMkLst>
        </pc:spChg>
        <pc:spChg chg="add del mod">
          <ac:chgData name="ALEXANDRE" userId="734048d45b8f99b5" providerId="LiveId" clId="{14738485-90EB-40A5-ABE3-15F79809C388}" dt="2021-05-11T10:38:58.852" v="536"/>
          <ac:spMkLst>
            <pc:docMk/>
            <pc:sldMk cId="342844843" sldId="758"/>
            <ac:spMk id="5" creationId="{52F9D4E3-7A74-4662-8924-F932000C2D04}"/>
          </ac:spMkLst>
        </pc:spChg>
        <pc:spChg chg="add del">
          <ac:chgData name="ALEXANDRE" userId="734048d45b8f99b5" providerId="LiveId" clId="{14738485-90EB-40A5-ABE3-15F79809C388}" dt="2021-05-11T10:39:09.916" v="541"/>
          <ac:spMkLst>
            <pc:docMk/>
            <pc:sldMk cId="342844843" sldId="758"/>
            <ac:spMk id="6" creationId="{EEE7F669-7B18-4A60-8674-AF96C3F42FD7}"/>
          </ac:spMkLst>
        </pc:spChg>
      </pc:sldChg>
      <pc:sldChg chg="modSp new mod">
        <pc:chgData name="ALEXANDRE" userId="734048d45b8f99b5" providerId="LiveId" clId="{14738485-90EB-40A5-ABE3-15F79809C388}" dt="2021-05-11T10:44:01.855" v="693" actId="123"/>
        <pc:sldMkLst>
          <pc:docMk/>
          <pc:sldMk cId="2861575277" sldId="759"/>
        </pc:sldMkLst>
        <pc:spChg chg="mod">
          <ac:chgData name="ALEXANDRE" userId="734048d45b8f99b5" providerId="LiveId" clId="{14738485-90EB-40A5-ABE3-15F79809C388}" dt="2021-05-11T10:43:16.539" v="683" actId="20577"/>
          <ac:spMkLst>
            <pc:docMk/>
            <pc:sldMk cId="2861575277" sldId="759"/>
            <ac:spMk id="2" creationId="{9ACFA84A-2F66-423D-8D8B-FA2C217B6B36}"/>
          </ac:spMkLst>
        </pc:spChg>
        <pc:spChg chg="mod">
          <ac:chgData name="ALEXANDRE" userId="734048d45b8f99b5" providerId="LiveId" clId="{14738485-90EB-40A5-ABE3-15F79809C388}" dt="2021-05-11T10:44:01.855" v="693" actId="123"/>
          <ac:spMkLst>
            <pc:docMk/>
            <pc:sldMk cId="2861575277" sldId="759"/>
            <ac:spMk id="3" creationId="{2A8C1BBB-35A8-473F-A28C-1D085950C7FB}"/>
          </ac:spMkLst>
        </pc:sp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2345154162" sldId="760"/>
        </pc:sldMkLst>
      </pc:sldChg>
      <pc:sldChg chg="addSp delSp modSp add mod">
        <pc:chgData name="ALEXANDRE" userId="734048d45b8f99b5" providerId="LiveId" clId="{14738485-90EB-40A5-ABE3-15F79809C388}" dt="2021-05-11T10:54:12.230" v="725" actId="1582"/>
        <pc:sldMkLst>
          <pc:docMk/>
          <pc:sldMk cId="3048031021" sldId="760"/>
        </pc:sldMkLst>
        <pc:spChg chg="mod">
          <ac:chgData name="ALEXANDRE" userId="734048d45b8f99b5" providerId="LiveId" clId="{14738485-90EB-40A5-ABE3-15F79809C388}" dt="2021-05-11T10:53:14.254" v="718" actId="1076"/>
          <ac:spMkLst>
            <pc:docMk/>
            <pc:sldMk cId="3048031021" sldId="760"/>
            <ac:spMk id="2" creationId="{9ACFA84A-2F66-423D-8D8B-FA2C217B6B36}"/>
          </ac:spMkLst>
        </pc:spChg>
        <pc:spChg chg="del">
          <ac:chgData name="ALEXANDRE" userId="734048d45b8f99b5" providerId="LiveId" clId="{14738485-90EB-40A5-ABE3-15F79809C388}" dt="2021-05-11T10:44:47.098" v="695" actId="478"/>
          <ac:spMkLst>
            <pc:docMk/>
            <pc:sldMk cId="3048031021" sldId="760"/>
            <ac:spMk id="3" creationId="{2A8C1BBB-35A8-473F-A28C-1D085950C7FB}"/>
          </ac:spMkLst>
        </pc:spChg>
        <pc:spChg chg="add del mod">
          <ac:chgData name="ALEXANDRE" userId="734048d45b8f99b5" providerId="LiveId" clId="{14738485-90EB-40A5-ABE3-15F79809C388}" dt="2021-05-11T10:44:49.019" v="696" actId="478"/>
          <ac:spMkLst>
            <pc:docMk/>
            <pc:sldMk cId="3048031021" sldId="760"/>
            <ac:spMk id="5" creationId="{EC8CB91B-2565-45E0-A91F-87B93CCFEEC1}"/>
          </ac:spMkLst>
        </pc:spChg>
        <pc:picChg chg="add mod">
          <ac:chgData name="ALEXANDRE" userId="734048d45b8f99b5" providerId="LiveId" clId="{14738485-90EB-40A5-ABE3-15F79809C388}" dt="2021-05-11T10:53:16.378" v="719" actId="1076"/>
          <ac:picMkLst>
            <pc:docMk/>
            <pc:sldMk cId="3048031021" sldId="760"/>
            <ac:picMk id="7" creationId="{35F0FD08-D359-4360-9BB9-C83E03D065ED}"/>
          </ac:picMkLst>
        </pc:picChg>
        <pc:picChg chg="add del mod">
          <ac:chgData name="ALEXANDRE" userId="734048d45b8f99b5" providerId="LiveId" clId="{14738485-90EB-40A5-ABE3-15F79809C388}" dt="2021-05-11T10:52:44.653" v="706" actId="478"/>
          <ac:picMkLst>
            <pc:docMk/>
            <pc:sldMk cId="3048031021" sldId="760"/>
            <ac:picMk id="9" creationId="{B1787782-CB84-4410-88FB-BF608E85D277}"/>
          </ac:picMkLst>
        </pc:picChg>
        <pc:picChg chg="add mod modCrop">
          <ac:chgData name="ALEXANDRE" userId="734048d45b8f99b5" providerId="LiveId" clId="{14738485-90EB-40A5-ABE3-15F79809C388}" dt="2021-05-11T10:53:19.563" v="721" actId="1076"/>
          <ac:picMkLst>
            <pc:docMk/>
            <pc:sldMk cId="3048031021" sldId="760"/>
            <ac:picMk id="11" creationId="{A249AF3A-408E-4DCD-81A9-8A62626C2811}"/>
          </ac:picMkLst>
        </pc:picChg>
        <pc:picChg chg="add mod modCrop">
          <ac:chgData name="ALEXANDRE" userId="734048d45b8f99b5" providerId="LiveId" clId="{14738485-90EB-40A5-ABE3-15F79809C388}" dt="2021-05-11T10:53:17.738" v="720" actId="1076"/>
          <ac:picMkLst>
            <pc:docMk/>
            <pc:sldMk cId="3048031021" sldId="760"/>
            <ac:picMk id="12" creationId="{2E0C2804-D3D6-4895-810D-D4F9BB61A8B4}"/>
          </ac:picMkLst>
        </pc:picChg>
        <pc:cxnChg chg="add mod">
          <ac:chgData name="ALEXANDRE" userId="734048d45b8f99b5" providerId="LiveId" clId="{14738485-90EB-40A5-ABE3-15F79809C388}" dt="2021-05-11T10:54:12.230" v="725" actId="1582"/>
          <ac:cxnSpMkLst>
            <pc:docMk/>
            <pc:sldMk cId="3048031021" sldId="760"/>
            <ac:cxnSpMk id="14" creationId="{A0367C8A-6FB2-4A96-88E4-A088293DDD57}"/>
          </ac:cxnSpMkLst>
        </pc:cxnChg>
      </pc:sldChg>
      <pc:sldChg chg="addSp delSp modSp add mod">
        <pc:chgData name="ALEXANDRE" userId="734048d45b8f99b5" providerId="LiveId" clId="{14738485-90EB-40A5-ABE3-15F79809C388}" dt="2021-05-11T10:55:02.265" v="734" actId="1076"/>
        <pc:sldMkLst>
          <pc:docMk/>
          <pc:sldMk cId="47252448" sldId="761"/>
        </pc:sldMkLst>
        <pc:picChg chg="add mod">
          <ac:chgData name="ALEXANDRE" userId="734048d45b8f99b5" providerId="LiveId" clId="{14738485-90EB-40A5-ABE3-15F79809C388}" dt="2021-05-11T10:54:37.135" v="731" actId="1076"/>
          <ac:picMkLst>
            <pc:docMk/>
            <pc:sldMk cId="47252448" sldId="761"/>
            <ac:picMk id="4" creationId="{989479E7-CE1C-4AD0-B8AE-081CE1F61D49}"/>
          </ac:picMkLst>
        </pc:picChg>
        <pc:picChg chg="add mod">
          <ac:chgData name="ALEXANDRE" userId="734048d45b8f99b5" providerId="LiveId" clId="{14738485-90EB-40A5-ABE3-15F79809C388}" dt="2021-05-11T10:55:02.265" v="734" actId="1076"/>
          <ac:picMkLst>
            <pc:docMk/>
            <pc:sldMk cId="47252448" sldId="761"/>
            <ac:picMk id="6" creationId="{7637EF22-CCE3-481E-AA6B-6840F663B214}"/>
          </ac:picMkLst>
        </pc:picChg>
        <pc:picChg chg="del">
          <ac:chgData name="ALEXANDRE" userId="734048d45b8f99b5" providerId="LiveId" clId="{14738485-90EB-40A5-ABE3-15F79809C388}" dt="2021-05-11T10:54:34.554" v="729" actId="478"/>
          <ac:picMkLst>
            <pc:docMk/>
            <pc:sldMk cId="47252448" sldId="761"/>
            <ac:picMk id="7" creationId="{35F0FD08-D359-4360-9BB9-C83E03D065ED}"/>
          </ac:picMkLst>
        </pc:picChg>
        <pc:picChg chg="del">
          <ac:chgData name="ALEXANDRE" userId="734048d45b8f99b5" providerId="LiveId" clId="{14738485-90EB-40A5-ABE3-15F79809C388}" dt="2021-05-11T10:54:22.458" v="727" actId="478"/>
          <ac:picMkLst>
            <pc:docMk/>
            <pc:sldMk cId="47252448" sldId="761"/>
            <ac:picMk id="11" creationId="{A249AF3A-408E-4DCD-81A9-8A62626C2811}"/>
          </ac:picMkLst>
        </pc:picChg>
        <pc:picChg chg="del">
          <ac:chgData name="ALEXANDRE" userId="734048d45b8f99b5" providerId="LiveId" clId="{14738485-90EB-40A5-ABE3-15F79809C388}" dt="2021-05-11T10:54:22.458" v="727" actId="478"/>
          <ac:picMkLst>
            <pc:docMk/>
            <pc:sldMk cId="47252448" sldId="761"/>
            <ac:picMk id="12" creationId="{2E0C2804-D3D6-4895-810D-D4F9BB61A8B4}"/>
          </ac:picMkLst>
        </pc:picChg>
        <pc:cxnChg chg="del">
          <ac:chgData name="ALEXANDRE" userId="734048d45b8f99b5" providerId="LiveId" clId="{14738485-90EB-40A5-ABE3-15F79809C388}" dt="2021-05-11T10:54:25.031" v="728" actId="478"/>
          <ac:cxnSpMkLst>
            <pc:docMk/>
            <pc:sldMk cId="47252448" sldId="761"/>
            <ac:cxnSpMk id="14" creationId="{A0367C8A-6FB2-4A96-88E4-A088293DDD57}"/>
          </ac:cxnSpMkLst>
        </pc:cxn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3028834651" sldId="761"/>
        </pc:sldMkLst>
      </pc:sldChg>
      <pc:sldChg chg="addSp delSp modSp new mod modAnim">
        <pc:chgData name="ALEXANDRE" userId="734048d45b8f99b5" providerId="LiveId" clId="{14738485-90EB-40A5-ABE3-15F79809C388}" dt="2021-05-11T11:01:24.473" v="920" actId="1076"/>
        <pc:sldMkLst>
          <pc:docMk/>
          <pc:sldMk cId="125231124" sldId="762"/>
        </pc:sldMkLst>
        <pc:spChg chg="mod">
          <ac:chgData name="ALEXANDRE" userId="734048d45b8f99b5" providerId="LiveId" clId="{14738485-90EB-40A5-ABE3-15F79809C388}" dt="2021-05-11T11:01:18.740" v="918" actId="1076"/>
          <ac:spMkLst>
            <pc:docMk/>
            <pc:sldMk cId="125231124" sldId="762"/>
            <ac:spMk id="2" creationId="{8EAD8E0F-E290-4A9F-B721-BC6DA2744D49}"/>
          </ac:spMkLst>
        </pc:spChg>
        <pc:spChg chg="del mod">
          <ac:chgData name="ALEXANDRE" userId="734048d45b8f99b5" providerId="LiveId" clId="{14738485-90EB-40A5-ABE3-15F79809C388}" dt="2021-05-11T11:01:13.173" v="916" actId="478"/>
          <ac:spMkLst>
            <pc:docMk/>
            <pc:sldMk cId="125231124" sldId="762"/>
            <ac:spMk id="3" creationId="{0427833C-DB8F-4845-9240-16D078589F35}"/>
          </ac:spMkLst>
        </pc:spChg>
        <pc:spChg chg="add del">
          <ac:chgData name="ALEXANDRE" userId="734048d45b8f99b5" providerId="LiveId" clId="{14738485-90EB-40A5-ABE3-15F79809C388}" dt="2021-05-11T11:00:21.944" v="885"/>
          <ac:spMkLst>
            <pc:docMk/>
            <pc:sldMk cId="125231124" sldId="762"/>
            <ac:spMk id="4" creationId="{B01BA648-D52F-4F74-9289-9DC2025019B4}"/>
          </ac:spMkLst>
        </pc:spChg>
        <pc:spChg chg="add mod">
          <ac:chgData name="ALEXANDRE" userId="734048d45b8f99b5" providerId="LiveId" clId="{14738485-90EB-40A5-ABE3-15F79809C388}" dt="2021-05-11T11:01:24.473" v="920" actId="1076"/>
          <ac:spMkLst>
            <pc:docMk/>
            <pc:sldMk cId="125231124" sldId="762"/>
            <ac:spMk id="5" creationId="{7D66CE97-6F2C-4EAC-A378-0E1F4BB110C7}"/>
          </ac:spMkLst>
        </pc:spChg>
        <pc:spChg chg="add mod">
          <ac:chgData name="ALEXANDRE" userId="734048d45b8f99b5" providerId="LiveId" clId="{14738485-90EB-40A5-ABE3-15F79809C388}" dt="2021-05-11T11:01:22.456" v="919" actId="1076"/>
          <ac:spMkLst>
            <pc:docMk/>
            <pc:sldMk cId="125231124" sldId="762"/>
            <ac:spMk id="9" creationId="{B18100FD-BD90-4269-9801-5973C0F49DEE}"/>
          </ac:spMkLst>
        </pc:spChg>
        <pc:picChg chg="add mod">
          <ac:chgData name="ALEXANDRE" userId="734048d45b8f99b5" providerId="LiveId" clId="{14738485-90EB-40A5-ABE3-15F79809C388}" dt="2021-05-11T11:01:24.473" v="920" actId="1076"/>
          <ac:picMkLst>
            <pc:docMk/>
            <pc:sldMk cId="125231124" sldId="762"/>
            <ac:picMk id="6" creationId="{EBB2B9D5-5F2E-4646-9F7C-5E66A095B242}"/>
          </ac:picMkLst>
        </pc:picChg>
        <pc:picChg chg="add mod">
          <ac:chgData name="ALEXANDRE" userId="734048d45b8f99b5" providerId="LiveId" clId="{14738485-90EB-40A5-ABE3-15F79809C388}" dt="2021-05-11T11:01:16.588" v="917" actId="1076"/>
          <ac:picMkLst>
            <pc:docMk/>
            <pc:sldMk cId="125231124" sldId="762"/>
            <ac:picMk id="4098" creationId="{6FF4507B-C01F-4002-9809-A5ED0FCF8716}"/>
          </ac:picMkLst>
        </pc:picChg>
        <pc:picChg chg="add mod">
          <ac:chgData name="ALEXANDRE" userId="734048d45b8f99b5" providerId="LiveId" clId="{14738485-90EB-40A5-ABE3-15F79809C388}" dt="2021-05-11T11:01:22.456" v="919" actId="1076"/>
          <ac:picMkLst>
            <pc:docMk/>
            <pc:sldMk cId="125231124" sldId="762"/>
            <ac:picMk id="4100" creationId="{0082B242-811A-4EA0-B664-BAF94E368711}"/>
          </ac:picMkLst>
        </pc:pic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810637175" sldId="762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387597487" sldId="763"/>
        </pc:sldMkLst>
      </pc:sldChg>
      <pc:sldChg chg="modSp new mod">
        <pc:chgData name="ALEXANDRE" userId="734048d45b8f99b5" providerId="LiveId" clId="{14738485-90EB-40A5-ABE3-15F79809C388}" dt="2021-05-11T11:05:06.159" v="1107" actId="1076"/>
        <pc:sldMkLst>
          <pc:docMk/>
          <pc:sldMk cId="2489120455" sldId="763"/>
        </pc:sldMkLst>
        <pc:spChg chg="mod">
          <ac:chgData name="ALEXANDRE" userId="734048d45b8f99b5" providerId="LiveId" clId="{14738485-90EB-40A5-ABE3-15F79809C388}" dt="2021-05-11T11:04:08.560" v="1081" actId="1076"/>
          <ac:spMkLst>
            <pc:docMk/>
            <pc:sldMk cId="2489120455" sldId="763"/>
            <ac:spMk id="2" creationId="{8A786887-0219-4732-B419-69784894B709}"/>
          </ac:spMkLst>
        </pc:spChg>
        <pc:spChg chg="mod">
          <ac:chgData name="ALEXANDRE" userId="734048d45b8f99b5" providerId="LiveId" clId="{14738485-90EB-40A5-ABE3-15F79809C388}" dt="2021-05-11T11:05:06.159" v="1107" actId="1076"/>
          <ac:spMkLst>
            <pc:docMk/>
            <pc:sldMk cId="2489120455" sldId="763"/>
            <ac:spMk id="3" creationId="{343FC314-DD43-4629-8D8B-D16D478C8D7F}"/>
          </ac:spMkLst>
        </pc:spChg>
      </pc:sldChg>
      <pc:sldChg chg="modSp new mod">
        <pc:chgData name="ALEXANDRE" userId="734048d45b8f99b5" providerId="LiveId" clId="{14738485-90EB-40A5-ABE3-15F79809C388}" dt="2021-05-11T11:06:58.731" v="1169" actId="313"/>
        <pc:sldMkLst>
          <pc:docMk/>
          <pc:sldMk cId="99488975" sldId="764"/>
        </pc:sldMkLst>
        <pc:spChg chg="mod">
          <ac:chgData name="ALEXANDRE" userId="734048d45b8f99b5" providerId="LiveId" clId="{14738485-90EB-40A5-ABE3-15F79809C388}" dt="2021-05-11T11:06:15.917" v="1123" actId="20577"/>
          <ac:spMkLst>
            <pc:docMk/>
            <pc:sldMk cId="99488975" sldId="764"/>
            <ac:spMk id="2" creationId="{0CA968FE-5662-4ED1-A9EF-2670FA00637D}"/>
          </ac:spMkLst>
        </pc:spChg>
        <pc:spChg chg="mod">
          <ac:chgData name="ALEXANDRE" userId="734048d45b8f99b5" providerId="LiveId" clId="{14738485-90EB-40A5-ABE3-15F79809C388}" dt="2021-05-11T11:06:58.731" v="1169" actId="313"/>
          <ac:spMkLst>
            <pc:docMk/>
            <pc:sldMk cId="99488975" sldId="764"/>
            <ac:spMk id="3" creationId="{B3D9F04C-1AF9-4381-83AD-F6F01633628A}"/>
          </ac:spMkLst>
        </pc:sp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283196230" sldId="765"/>
        </pc:sldMkLst>
      </pc:sldChg>
      <pc:sldChg chg="addSp modSp add mod">
        <pc:chgData name="ALEXANDRE" userId="734048d45b8f99b5" providerId="LiveId" clId="{14738485-90EB-40A5-ABE3-15F79809C388}" dt="2021-05-11T11:16:05.247" v="1228" actId="1076"/>
        <pc:sldMkLst>
          <pc:docMk/>
          <pc:sldMk cId="4215756827" sldId="765"/>
        </pc:sldMkLst>
        <pc:spChg chg="mod">
          <ac:chgData name="ALEXANDRE" userId="734048d45b8f99b5" providerId="LiveId" clId="{14738485-90EB-40A5-ABE3-15F79809C388}" dt="2021-05-11T11:14:48.241" v="1196" actId="20577"/>
          <ac:spMkLst>
            <pc:docMk/>
            <pc:sldMk cId="4215756827" sldId="765"/>
            <ac:spMk id="2" creationId="{0CA968FE-5662-4ED1-A9EF-2670FA00637D}"/>
          </ac:spMkLst>
        </pc:spChg>
        <pc:spChg chg="mod">
          <ac:chgData name="ALEXANDRE" userId="734048d45b8f99b5" providerId="LiveId" clId="{14738485-90EB-40A5-ABE3-15F79809C388}" dt="2021-05-11T11:15:59.693" v="1225" actId="6549"/>
          <ac:spMkLst>
            <pc:docMk/>
            <pc:sldMk cId="4215756827" sldId="765"/>
            <ac:spMk id="3" creationId="{B3D9F04C-1AF9-4381-83AD-F6F01633628A}"/>
          </ac:spMkLst>
        </pc:spChg>
        <pc:picChg chg="add mod modCrop">
          <ac:chgData name="ALEXANDRE" userId="734048d45b8f99b5" providerId="LiveId" clId="{14738485-90EB-40A5-ABE3-15F79809C388}" dt="2021-05-11T11:16:05.247" v="1228" actId="1076"/>
          <ac:picMkLst>
            <pc:docMk/>
            <pc:sldMk cId="4215756827" sldId="765"/>
            <ac:picMk id="5" creationId="{7256AC0B-2E20-4FBA-B3CE-95C3122CC15D}"/>
          </ac:picMkLst>
        </pc:picChg>
        <pc:picChg chg="add mod">
          <ac:chgData name="ALEXANDRE" userId="734048d45b8f99b5" providerId="LiveId" clId="{14738485-90EB-40A5-ABE3-15F79809C388}" dt="2021-05-11T11:16:03.507" v="1227" actId="1076"/>
          <ac:picMkLst>
            <pc:docMk/>
            <pc:sldMk cId="4215756827" sldId="765"/>
            <ac:picMk id="7" creationId="{A844663C-2D4E-41E7-A0C2-B725135415EB}"/>
          </ac:picMkLst>
        </pc:picChg>
        <pc:picChg chg="add mod">
          <ac:chgData name="ALEXANDRE" userId="734048d45b8f99b5" providerId="LiveId" clId="{14738485-90EB-40A5-ABE3-15F79809C388}" dt="2021-05-11T11:16:01.800" v="1226" actId="1076"/>
          <ac:picMkLst>
            <pc:docMk/>
            <pc:sldMk cId="4215756827" sldId="765"/>
            <ac:picMk id="9" creationId="{1C1C4645-05EC-4B0E-82D9-55E3D8813C71}"/>
          </ac:picMkLst>
        </pc:pic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2958363317" sldId="766"/>
        </pc:sldMkLst>
      </pc:sldChg>
      <pc:sldChg chg="addSp delSp modSp add mod">
        <pc:chgData name="ALEXANDRE" userId="734048d45b8f99b5" providerId="LiveId" clId="{14738485-90EB-40A5-ABE3-15F79809C388}" dt="2021-05-11T11:19:45.580" v="1301" actId="1076"/>
        <pc:sldMkLst>
          <pc:docMk/>
          <pc:sldMk cId="4004623599" sldId="766"/>
        </pc:sldMkLst>
        <pc:spChg chg="del">
          <ac:chgData name="ALEXANDRE" userId="734048d45b8f99b5" providerId="LiveId" clId="{14738485-90EB-40A5-ABE3-15F79809C388}" dt="2021-05-11T11:19:21.218" v="1270" actId="478"/>
          <ac:spMkLst>
            <pc:docMk/>
            <pc:sldMk cId="4004623599" sldId="766"/>
            <ac:spMk id="2" creationId="{0CA968FE-5662-4ED1-A9EF-2670FA00637D}"/>
          </ac:spMkLst>
        </pc:spChg>
        <pc:spChg chg="del">
          <ac:chgData name="ALEXANDRE" userId="734048d45b8f99b5" providerId="LiveId" clId="{14738485-90EB-40A5-ABE3-15F79809C388}" dt="2021-05-11T11:17:27.086" v="1231" actId="478"/>
          <ac:spMkLst>
            <pc:docMk/>
            <pc:sldMk cId="4004623599" sldId="766"/>
            <ac:spMk id="3" creationId="{B3D9F04C-1AF9-4381-83AD-F6F01633628A}"/>
          </ac:spMkLst>
        </pc:spChg>
        <pc:spChg chg="add del mod">
          <ac:chgData name="ALEXANDRE" userId="734048d45b8f99b5" providerId="LiveId" clId="{14738485-90EB-40A5-ABE3-15F79809C388}" dt="2021-05-11T11:17:30.950" v="1232" actId="478"/>
          <ac:spMkLst>
            <pc:docMk/>
            <pc:sldMk cId="4004623599" sldId="766"/>
            <ac:spMk id="6" creationId="{317C338A-17C7-437B-9E67-509764DFD261}"/>
          </ac:spMkLst>
        </pc:spChg>
        <pc:spChg chg="add mod">
          <ac:chgData name="ALEXANDRE" userId="734048d45b8f99b5" providerId="LiveId" clId="{14738485-90EB-40A5-ABE3-15F79809C388}" dt="2021-05-11T11:19:27.897" v="1272" actId="1076"/>
          <ac:spMkLst>
            <pc:docMk/>
            <pc:sldMk cId="4004623599" sldId="766"/>
            <ac:spMk id="13" creationId="{834EA5F0-49F0-44B1-A7ED-4FE512A95009}"/>
          </ac:spMkLst>
        </pc:spChg>
        <pc:spChg chg="add mod">
          <ac:chgData name="ALEXANDRE" userId="734048d45b8f99b5" providerId="LiveId" clId="{14738485-90EB-40A5-ABE3-15F79809C388}" dt="2021-05-11T11:19:27.897" v="1272" actId="1076"/>
          <ac:spMkLst>
            <pc:docMk/>
            <pc:sldMk cId="4004623599" sldId="766"/>
            <ac:spMk id="14" creationId="{2B05F84D-6EEE-496C-BE17-F8FD2DD0816D}"/>
          </ac:spMkLst>
        </pc:spChg>
        <pc:spChg chg="add mod">
          <ac:chgData name="ALEXANDRE" userId="734048d45b8f99b5" providerId="LiveId" clId="{14738485-90EB-40A5-ABE3-15F79809C388}" dt="2021-05-11T11:19:27.897" v="1272" actId="1076"/>
          <ac:spMkLst>
            <pc:docMk/>
            <pc:sldMk cId="4004623599" sldId="766"/>
            <ac:spMk id="15" creationId="{2F088D7D-24FE-4B65-BEBC-EE05F3EAB1F5}"/>
          </ac:spMkLst>
        </pc:spChg>
        <pc:spChg chg="add del mod">
          <ac:chgData name="ALEXANDRE" userId="734048d45b8f99b5" providerId="LiveId" clId="{14738485-90EB-40A5-ABE3-15F79809C388}" dt="2021-05-11T11:19:22.699" v="1271" actId="478"/>
          <ac:spMkLst>
            <pc:docMk/>
            <pc:sldMk cId="4004623599" sldId="766"/>
            <ac:spMk id="17" creationId="{02511D61-6FED-45B2-AE72-19DA63EDD116}"/>
          </ac:spMkLst>
        </pc:spChg>
        <pc:spChg chg="add mod">
          <ac:chgData name="ALEXANDRE" userId="734048d45b8f99b5" providerId="LiveId" clId="{14738485-90EB-40A5-ABE3-15F79809C388}" dt="2021-05-11T11:19:45.580" v="1301" actId="1076"/>
          <ac:spMkLst>
            <pc:docMk/>
            <pc:sldMk cId="4004623599" sldId="766"/>
            <ac:spMk id="18" creationId="{2B230F3F-A5C9-4EB8-90D6-493394982A04}"/>
          </ac:spMkLst>
        </pc:spChg>
        <pc:picChg chg="del">
          <ac:chgData name="ALEXANDRE" userId="734048d45b8f99b5" providerId="LiveId" clId="{14738485-90EB-40A5-ABE3-15F79809C388}" dt="2021-05-11T11:17:25.368" v="1230" actId="478"/>
          <ac:picMkLst>
            <pc:docMk/>
            <pc:sldMk cId="4004623599" sldId="766"/>
            <ac:picMk id="5" creationId="{7256AC0B-2E20-4FBA-B3CE-95C3122CC15D}"/>
          </ac:picMkLst>
        </pc:picChg>
        <pc:picChg chg="del">
          <ac:chgData name="ALEXANDRE" userId="734048d45b8f99b5" providerId="LiveId" clId="{14738485-90EB-40A5-ABE3-15F79809C388}" dt="2021-05-11T11:17:25.368" v="1230" actId="478"/>
          <ac:picMkLst>
            <pc:docMk/>
            <pc:sldMk cId="4004623599" sldId="766"/>
            <ac:picMk id="7" creationId="{A844663C-2D4E-41E7-A0C2-B725135415EB}"/>
          </ac:picMkLst>
        </pc:picChg>
        <pc:picChg chg="del">
          <ac:chgData name="ALEXANDRE" userId="734048d45b8f99b5" providerId="LiveId" clId="{14738485-90EB-40A5-ABE3-15F79809C388}" dt="2021-05-11T11:17:25.368" v="1230" actId="478"/>
          <ac:picMkLst>
            <pc:docMk/>
            <pc:sldMk cId="4004623599" sldId="766"/>
            <ac:picMk id="9" creationId="{1C1C4645-05EC-4B0E-82D9-55E3D8813C71}"/>
          </ac:picMkLst>
        </pc:picChg>
        <pc:picChg chg="add mod">
          <ac:chgData name="ALEXANDRE" userId="734048d45b8f99b5" providerId="LiveId" clId="{14738485-90EB-40A5-ABE3-15F79809C388}" dt="2021-05-11T11:19:30.385" v="1273" actId="1076"/>
          <ac:picMkLst>
            <pc:docMk/>
            <pc:sldMk cId="4004623599" sldId="766"/>
            <ac:picMk id="10" creationId="{0084A8DE-6398-469A-980E-010FF8065604}"/>
          </ac:picMkLst>
        </pc:picChg>
        <pc:picChg chg="add mod">
          <ac:chgData name="ALEXANDRE" userId="734048d45b8f99b5" providerId="LiveId" clId="{14738485-90EB-40A5-ABE3-15F79809C388}" dt="2021-05-11T11:19:27.897" v="1272" actId="1076"/>
          <ac:picMkLst>
            <pc:docMk/>
            <pc:sldMk cId="4004623599" sldId="766"/>
            <ac:picMk id="12" creationId="{5EC92056-5D7D-407F-8C29-19B7F023BB60}"/>
          </ac:picMkLst>
        </pc:pic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3107688048" sldId="767"/>
        </pc:sldMkLst>
      </pc:sldChg>
      <pc:sldChg chg="modSp add mod">
        <pc:chgData name="ALEXANDRE" userId="734048d45b8f99b5" providerId="LiveId" clId="{14738485-90EB-40A5-ABE3-15F79809C388}" dt="2021-05-11T11:20:07.829" v="1304" actId="20577"/>
        <pc:sldMkLst>
          <pc:docMk/>
          <pc:sldMk cId="4144917050" sldId="767"/>
        </pc:sldMkLst>
        <pc:spChg chg="mod">
          <ac:chgData name="ALEXANDRE" userId="734048d45b8f99b5" providerId="LiveId" clId="{14738485-90EB-40A5-ABE3-15F79809C388}" dt="2021-05-11T11:20:07.829" v="1304" actId="20577"/>
          <ac:spMkLst>
            <pc:docMk/>
            <pc:sldMk cId="4144917050" sldId="767"/>
            <ac:spMk id="4" creationId="{10FC7B3D-DECB-6B4A-B36D-F34E590AB03F}"/>
          </ac:spMkLst>
        </pc:spChg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2483222503" sldId="768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487849484" sldId="773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882104915" sldId="774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2000976549" sldId="775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2642352443" sldId="776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908501891" sldId="777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3389889310" sldId="778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025971075" sldId="779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197021198" sldId="780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1435058301" sldId="781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2325824376" sldId="782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2114750491" sldId="783"/>
        </pc:sldMkLst>
      </pc:sldChg>
      <pc:sldChg chg="del">
        <pc:chgData name="ALEXANDRE" userId="734048d45b8f99b5" providerId="LiveId" clId="{14738485-90EB-40A5-ABE3-15F79809C388}" dt="2021-05-11T10:18:04.604" v="51" actId="47"/>
        <pc:sldMkLst>
          <pc:docMk/>
          <pc:sldMk cId="3138920306" sldId="784"/>
        </pc:sldMkLst>
      </pc:sldChg>
    </pc:docChg>
  </pc:docChgLst>
  <pc:docChgLst>
    <pc:chgData name="ALEXANDRE" userId="734048d45b8f99b5" providerId="LiveId" clId="{0B31D23F-2988-4263-80FF-FF6D2C57A79C}"/>
    <pc:docChg chg="undo custSel addSld delSld modSld sldOrd">
      <pc:chgData name="ALEXANDRE" userId="734048d45b8f99b5" providerId="LiveId" clId="{0B31D23F-2988-4263-80FF-FF6D2C57A79C}" dt="2021-04-20T18:26:02.195" v="2013" actId="403"/>
      <pc:docMkLst>
        <pc:docMk/>
      </pc:docMkLst>
      <pc:sldChg chg="del">
        <pc:chgData name="ALEXANDRE" userId="734048d45b8f99b5" providerId="LiveId" clId="{0B31D23F-2988-4263-80FF-FF6D2C57A79C}" dt="2021-04-12T20:36:49.300" v="5" actId="47"/>
        <pc:sldMkLst>
          <pc:docMk/>
          <pc:sldMk cId="859837025" sldId="716"/>
        </pc:sldMkLst>
      </pc:sldChg>
      <pc:sldChg chg="modSp mod">
        <pc:chgData name="ALEXANDRE" userId="734048d45b8f99b5" providerId="LiveId" clId="{0B31D23F-2988-4263-80FF-FF6D2C57A79C}" dt="2021-04-12T20:36:17.365" v="4"/>
        <pc:sldMkLst>
          <pc:docMk/>
          <pc:sldMk cId="1028661493" sldId="743"/>
        </pc:sldMkLst>
        <pc:spChg chg="mod">
          <ac:chgData name="ALEXANDRE" userId="734048d45b8f99b5" providerId="LiveId" clId="{0B31D23F-2988-4263-80FF-FF6D2C57A79C}" dt="2021-04-12T20:35:53.437" v="1" actId="20577"/>
          <ac:spMkLst>
            <pc:docMk/>
            <pc:sldMk cId="1028661493" sldId="743"/>
            <ac:spMk id="4" creationId="{10FC7B3D-DECB-6B4A-B36D-F34E590AB03F}"/>
          </ac:spMkLst>
        </pc:spChg>
        <pc:spChg chg="mod">
          <ac:chgData name="ALEXANDRE" userId="734048d45b8f99b5" providerId="LiveId" clId="{0B31D23F-2988-4263-80FF-FF6D2C57A79C}" dt="2021-04-12T20:36:17.365" v="4"/>
          <ac:spMkLst>
            <pc:docMk/>
            <pc:sldMk cId="1028661493" sldId="743"/>
            <ac:spMk id="7" creationId="{9033DC5E-112F-4E31-BEC8-F07E06D15EAD}"/>
          </ac:spMkLst>
        </pc:sp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1321165930" sldId="744"/>
        </pc:sldMkLst>
      </pc:sldChg>
      <pc:sldChg chg="addSp delSp modSp new mod setBg delDesignElem chgLayout">
        <pc:chgData name="ALEXANDRE" userId="734048d45b8f99b5" providerId="LiveId" clId="{0B31D23F-2988-4263-80FF-FF6D2C57A79C}" dt="2021-04-12T20:43:39.506" v="125" actId="27636"/>
        <pc:sldMkLst>
          <pc:docMk/>
          <pc:sldMk cId="3885333330" sldId="744"/>
        </pc:sldMkLst>
        <pc:spChg chg="mod ord">
          <ac:chgData name="ALEXANDRE" userId="734048d45b8f99b5" providerId="LiveId" clId="{0B31D23F-2988-4263-80FF-FF6D2C57A79C}" dt="2021-04-12T20:43:31.567" v="120" actId="1076"/>
          <ac:spMkLst>
            <pc:docMk/>
            <pc:sldMk cId="3885333330" sldId="744"/>
            <ac:spMk id="2" creationId="{1E2BBAA2-8AB0-4B1F-A945-8EC714F790C7}"/>
          </ac:spMkLst>
        </pc:spChg>
        <pc:spChg chg="mod ord">
          <ac:chgData name="ALEXANDRE" userId="734048d45b8f99b5" providerId="LiveId" clId="{0B31D23F-2988-4263-80FF-FF6D2C57A79C}" dt="2021-04-12T20:43:39.506" v="125" actId="27636"/>
          <ac:spMkLst>
            <pc:docMk/>
            <pc:sldMk cId="3885333330" sldId="744"/>
            <ac:spMk id="3" creationId="{333B6B7F-9C2F-41B1-ABAD-C0B9B37A4D32}"/>
          </ac:spMkLst>
        </pc:spChg>
        <pc:spChg chg="add del">
          <ac:chgData name="ALEXANDRE" userId="734048d45b8f99b5" providerId="LiveId" clId="{0B31D23F-2988-4263-80FF-FF6D2C57A79C}" dt="2021-04-12T20:43:22.382" v="114" actId="700"/>
          <ac:spMkLst>
            <pc:docMk/>
            <pc:sldMk cId="3885333330" sldId="744"/>
            <ac:spMk id="71" creationId="{86C7B4A1-154A-4DF0-AC46-F88D75A2E0FD}"/>
          </ac:spMkLst>
        </pc:spChg>
        <pc:picChg chg="add mod ord">
          <ac:chgData name="ALEXANDRE" userId="734048d45b8f99b5" providerId="LiveId" clId="{0B31D23F-2988-4263-80FF-FF6D2C57A79C}" dt="2021-04-12T20:43:06.452" v="111" actId="1076"/>
          <ac:picMkLst>
            <pc:docMk/>
            <pc:sldMk cId="3885333330" sldId="744"/>
            <ac:picMk id="1026" creationId="{AFB0969F-DDED-4862-99F1-7CAF273B7508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1221753025" sldId="745"/>
        </pc:sldMkLst>
      </pc:sldChg>
      <pc:sldChg chg="addSp delSp modSp add mod modNotesTx">
        <pc:chgData name="ALEXANDRE" userId="734048d45b8f99b5" providerId="LiveId" clId="{0B31D23F-2988-4263-80FF-FF6D2C57A79C}" dt="2021-04-12T20:49:11.991" v="239" actId="1076"/>
        <pc:sldMkLst>
          <pc:docMk/>
          <pc:sldMk cId="4262489359" sldId="745"/>
        </pc:sldMkLst>
        <pc:spChg chg="mod">
          <ac:chgData name="ALEXANDRE" userId="734048d45b8f99b5" providerId="LiveId" clId="{0B31D23F-2988-4263-80FF-FF6D2C57A79C}" dt="2021-04-12T20:48:21.304" v="234" actId="1076"/>
          <ac:spMkLst>
            <pc:docMk/>
            <pc:sldMk cId="4262489359" sldId="745"/>
            <ac:spMk id="2" creationId="{1E2BBAA2-8AB0-4B1F-A945-8EC714F790C7}"/>
          </ac:spMkLst>
        </pc:spChg>
        <pc:spChg chg="mod">
          <ac:chgData name="ALEXANDRE" userId="734048d45b8f99b5" providerId="LiveId" clId="{0B31D23F-2988-4263-80FF-FF6D2C57A79C}" dt="2021-04-12T20:49:11.991" v="239" actId="1076"/>
          <ac:spMkLst>
            <pc:docMk/>
            <pc:sldMk cId="4262489359" sldId="745"/>
            <ac:spMk id="3" creationId="{333B6B7F-9C2F-41B1-ABAD-C0B9B37A4D32}"/>
          </ac:spMkLst>
        </pc:spChg>
        <pc:picChg chg="del">
          <ac:chgData name="ALEXANDRE" userId="734048d45b8f99b5" providerId="LiveId" clId="{0B31D23F-2988-4263-80FF-FF6D2C57A79C}" dt="2021-04-12T20:47:54.779" v="223" actId="478"/>
          <ac:picMkLst>
            <pc:docMk/>
            <pc:sldMk cId="4262489359" sldId="745"/>
            <ac:picMk id="1026" creationId="{AFB0969F-DDED-4862-99F1-7CAF273B7508}"/>
          </ac:picMkLst>
        </pc:picChg>
        <pc:picChg chg="add mod">
          <ac:chgData name="ALEXANDRE" userId="734048d45b8f99b5" providerId="LiveId" clId="{0B31D23F-2988-4263-80FF-FF6D2C57A79C}" dt="2021-04-12T20:48:03.469" v="228" actId="1076"/>
          <ac:picMkLst>
            <pc:docMk/>
            <pc:sldMk cId="4262489359" sldId="745"/>
            <ac:picMk id="2050" creationId="{46649BE1-9806-481C-88D5-2702B9754BF8}"/>
          </ac:picMkLst>
        </pc:picChg>
        <pc:picChg chg="add mod">
          <ac:chgData name="ALEXANDRE" userId="734048d45b8f99b5" providerId="LiveId" clId="{0B31D23F-2988-4263-80FF-FF6D2C57A79C}" dt="2021-04-12T20:48:15.004" v="231" actId="1076"/>
          <ac:picMkLst>
            <pc:docMk/>
            <pc:sldMk cId="4262489359" sldId="745"/>
            <ac:picMk id="2052" creationId="{CA6A2B79-2890-412D-AAE4-58023A175FB6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1218790161" sldId="746"/>
        </pc:sldMkLst>
      </pc:sldChg>
      <pc:sldChg chg="addSp delSp modSp add mod">
        <pc:chgData name="ALEXANDRE" userId="734048d45b8f99b5" providerId="LiveId" clId="{0B31D23F-2988-4263-80FF-FF6D2C57A79C}" dt="2021-04-12T21:06:41.311" v="298" actId="27636"/>
        <pc:sldMkLst>
          <pc:docMk/>
          <pc:sldMk cId="3781722631" sldId="746"/>
        </pc:sldMkLst>
        <pc:spChg chg="mod">
          <ac:chgData name="ALEXANDRE" userId="734048d45b8f99b5" providerId="LiveId" clId="{0B31D23F-2988-4263-80FF-FF6D2C57A79C}" dt="2021-04-12T21:06:41.311" v="298" actId="27636"/>
          <ac:spMkLst>
            <pc:docMk/>
            <pc:sldMk cId="3781722631" sldId="746"/>
            <ac:spMk id="2" creationId="{1E2BBAA2-8AB0-4B1F-A945-8EC714F790C7}"/>
          </ac:spMkLst>
        </pc:spChg>
        <pc:spChg chg="del">
          <ac:chgData name="ALEXANDRE" userId="734048d45b8f99b5" providerId="LiveId" clId="{0B31D23F-2988-4263-80FF-FF6D2C57A79C}" dt="2021-04-12T21:06:02.206" v="291" actId="478"/>
          <ac:spMkLst>
            <pc:docMk/>
            <pc:sldMk cId="3781722631" sldId="746"/>
            <ac:spMk id="3" creationId="{333B6B7F-9C2F-41B1-ABAD-C0B9B37A4D32}"/>
          </ac:spMkLst>
        </pc:spChg>
        <pc:spChg chg="add del mod">
          <ac:chgData name="ALEXANDRE" userId="734048d45b8f99b5" providerId="LiveId" clId="{0B31D23F-2988-4263-80FF-FF6D2C57A79C}" dt="2021-04-12T21:06:05.293" v="292" actId="478"/>
          <ac:spMkLst>
            <pc:docMk/>
            <pc:sldMk cId="3781722631" sldId="746"/>
            <ac:spMk id="4" creationId="{2F2C1C31-21A3-497B-BF4E-B4C16F67747F}"/>
          </ac:spMkLst>
        </pc:spChg>
        <pc:picChg chg="add mod">
          <ac:chgData name="ALEXANDRE" userId="734048d45b8f99b5" providerId="LiveId" clId="{0B31D23F-2988-4263-80FF-FF6D2C57A79C}" dt="2021-04-12T21:06:37.185" v="295" actId="1076"/>
          <ac:picMkLst>
            <pc:docMk/>
            <pc:sldMk cId="3781722631" sldId="746"/>
            <ac:picMk id="6" creationId="{90524309-5F95-42CF-9662-F906B859E8DA}"/>
          </ac:picMkLst>
        </pc:picChg>
        <pc:picChg chg="del">
          <ac:chgData name="ALEXANDRE" userId="734048d45b8f99b5" providerId="LiveId" clId="{0B31D23F-2988-4263-80FF-FF6D2C57A79C}" dt="2021-04-12T21:06:02.206" v="291" actId="478"/>
          <ac:picMkLst>
            <pc:docMk/>
            <pc:sldMk cId="3781722631" sldId="746"/>
            <ac:picMk id="2050" creationId="{46649BE1-9806-481C-88D5-2702B9754BF8}"/>
          </ac:picMkLst>
        </pc:picChg>
        <pc:picChg chg="del">
          <ac:chgData name="ALEXANDRE" userId="734048d45b8f99b5" providerId="LiveId" clId="{0B31D23F-2988-4263-80FF-FF6D2C57A79C}" dt="2021-04-12T21:06:02.206" v="291" actId="478"/>
          <ac:picMkLst>
            <pc:docMk/>
            <pc:sldMk cId="3781722631" sldId="746"/>
            <ac:picMk id="2052" creationId="{CA6A2B79-2890-412D-AAE4-58023A175FB6}"/>
          </ac:picMkLst>
        </pc:picChg>
      </pc:sldChg>
      <pc:sldChg chg="add del">
        <pc:chgData name="ALEXANDRE" userId="734048d45b8f99b5" providerId="LiveId" clId="{0B31D23F-2988-4263-80FF-FF6D2C57A79C}" dt="2021-04-12T21:14:42.015" v="300" actId="2890"/>
        <pc:sldMkLst>
          <pc:docMk/>
          <pc:sldMk cId="194003056" sldId="747"/>
        </pc:sldMkLst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885353630" sldId="747"/>
        </pc:sldMkLst>
      </pc:sldChg>
      <pc:sldChg chg="modSp new mod">
        <pc:chgData name="ALEXANDRE" userId="734048d45b8f99b5" providerId="LiveId" clId="{0B31D23F-2988-4263-80FF-FF6D2C57A79C}" dt="2021-04-12T21:18:43.329" v="355" actId="27636"/>
        <pc:sldMkLst>
          <pc:docMk/>
          <pc:sldMk cId="2063383624" sldId="747"/>
        </pc:sldMkLst>
        <pc:spChg chg="mod">
          <ac:chgData name="ALEXANDRE" userId="734048d45b8f99b5" providerId="LiveId" clId="{0B31D23F-2988-4263-80FF-FF6D2C57A79C}" dt="2021-04-12T21:15:34.947" v="329" actId="1076"/>
          <ac:spMkLst>
            <pc:docMk/>
            <pc:sldMk cId="2063383624" sldId="747"/>
            <ac:spMk id="2" creationId="{EB1A7B36-74CA-4480-B0BE-E03B5650B306}"/>
          </ac:spMkLst>
        </pc:spChg>
        <pc:spChg chg="mod">
          <ac:chgData name="ALEXANDRE" userId="734048d45b8f99b5" providerId="LiveId" clId="{0B31D23F-2988-4263-80FF-FF6D2C57A79C}" dt="2021-04-12T21:18:43.329" v="355" actId="27636"/>
          <ac:spMkLst>
            <pc:docMk/>
            <pc:sldMk cId="2063383624" sldId="747"/>
            <ac:spMk id="3" creationId="{C6C1D2F5-C190-4D77-AB6E-634600EC94F6}"/>
          </ac:spMkLst>
        </pc:sp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1443254881" sldId="748"/>
        </pc:sldMkLst>
      </pc:sldChg>
      <pc:sldChg chg="addSp delSp modSp add mod">
        <pc:chgData name="ALEXANDRE" userId="734048d45b8f99b5" providerId="LiveId" clId="{0B31D23F-2988-4263-80FF-FF6D2C57A79C}" dt="2021-04-12T21:23:38.363" v="406" actId="1076"/>
        <pc:sldMkLst>
          <pc:docMk/>
          <pc:sldMk cId="3134901157" sldId="748"/>
        </pc:sldMkLst>
        <pc:spChg chg="mod">
          <ac:chgData name="ALEXANDRE" userId="734048d45b8f99b5" providerId="LiveId" clId="{0B31D23F-2988-4263-80FF-FF6D2C57A79C}" dt="2021-04-12T21:23:38.363" v="406" actId="1076"/>
          <ac:spMkLst>
            <pc:docMk/>
            <pc:sldMk cId="3134901157" sldId="748"/>
            <ac:spMk id="3" creationId="{C6C1D2F5-C190-4D77-AB6E-634600EC94F6}"/>
          </ac:spMkLst>
        </pc:spChg>
        <pc:spChg chg="add del mod">
          <ac:chgData name="ALEXANDRE" userId="734048d45b8f99b5" providerId="LiveId" clId="{0B31D23F-2988-4263-80FF-FF6D2C57A79C}" dt="2021-04-12T21:22:10.808" v="370"/>
          <ac:spMkLst>
            <pc:docMk/>
            <pc:sldMk cId="3134901157" sldId="748"/>
            <ac:spMk id="5" creationId="{0C7C4247-D253-4131-9C76-93DF5DC4D0BC}"/>
          </ac:spMkLst>
        </pc:spChg>
        <pc:spChg chg="add mod">
          <ac:chgData name="ALEXANDRE" userId="734048d45b8f99b5" providerId="LiveId" clId="{0B31D23F-2988-4263-80FF-FF6D2C57A79C}" dt="2021-04-12T21:22:59.255" v="398" actId="2710"/>
          <ac:spMkLst>
            <pc:docMk/>
            <pc:sldMk cId="3134901157" sldId="748"/>
            <ac:spMk id="7" creationId="{5D0801A8-F043-4976-95C4-9D0D223C748F}"/>
          </ac:spMkLst>
        </pc:spChg>
        <pc:graphicFrameChg chg="add del mod">
          <ac:chgData name="ALEXANDRE" userId="734048d45b8f99b5" providerId="LiveId" clId="{0B31D23F-2988-4263-80FF-FF6D2C57A79C}" dt="2021-04-12T21:22:10.808" v="370"/>
          <ac:graphicFrameMkLst>
            <pc:docMk/>
            <pc:sldMk cId="3134901157" sldId="748"/>
            <ac:graphicFrameMk id="4" creationId="{9103968C-4A3D-419C-B2CA-CCE812214F0C}"/>
          </ac:graphicFrameMkLst>
        </pc:graphicFrameChg>
      </pc:sldChg>
      <pc:sldChg chg="delSp modSp add mod">
        <pc:chgData name="ALEXANDRE" userId="734048d45b8f99b5" providerId="LiveId" clId="{0B31D23F-2988-4263-80FF-FF6D2C57A79C}" dt="2021-04-12T21:29:12.073" v="439" actId="14100"/>
        <pc:sldMkLst>
          <pc:docMk/>
          <pc:sldMk cId="652922871" sldId="749"/>
        </pc:sldMkLst>
        <pc:spChg chg="mod">
          <ac:chgData name="ALEXANDRE" userId="734048d45b8f99b5" providerId="LiveId" clId="{0B31D23F-2988-4263-80FF-FF6D2C57A79C}" dt="2021-04-12T21:29:12.073" v="439" actId="14100"/>
          <ac:spMkLst>
            <pc:docMk/>
            <pc:sldMk cId="652922871" sldId="749"/>
            <ac:spMk id="2" creationId="{EB1A7B36-74CA-4480-B0BE-E03B5650B306}"/>
          </ac:spMkLst>
        </pc:spChg>
        <pc:spChg chg="mod">
          <ac:chgData name="ALEXANDRE" userId="734048d45b8f99b5" providerId="LiveId" clId="{0B31D23F-2988-4263-80FF-FF6D2C57A79C}" dt="2021-04-12T21:26:24.709" v="438" actId="403"/>
          <ac:spMkLst>
            <pc:docMk/>
            <pc:sldMk cId="652922871" sldId="749"/>
            <ac:spMk id="3" creationId="{C6C1D2F5-C190-4D77-AB6E-634600EC94F6}"/>
          </ac:spMkLst>
        </pc:spChg>
        <pc:spChg chg="del">
          <ac:chgData name="ALEXANDRE" userId="734048d45b8f99b5" providerId="LiveId" clId="{0B31D23F-2988-4263-80FF-FF6D2C57A79C}" dt="2021-04-12T21:25:12.122" v="414" actId="478"/>
          <ac:spMkLst>
            <pc:docMk/>
            <pc:sldMk cId="652922871" sldId="749"/>
            <ac:spMk id="7" creationId="{5D0801A8-F043-4976-95C4-9D0D223C748F}"/>
          </ac:spMkLst>
        </pc:sp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1485776666" sldId="749"/>
        </pc:sldMkLst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4158406737" sldId="750"/>
        </pc:sldMkLst>
      </pc:sldChg>
      <pc:sldChg chg="addSp delSp modSp add del mod">
        <pc:chgData name="ALEXANDRE" userId="734048d45b8f99b5" providerId="LiveId" clId="{0B31D23F-2988-4263-80FF-FF6D2C57A79C}" dt="2021-04-12T22:47:16.083" v="513" actId="47"/>
        <pc:sldMkLst>
          <pc:docMk/>
          <pc:sldMk cId="4222740826" sldId="750"/>
        </pc:sldMkLst>
        <pc:spChg chg="mod">
          <ac:chgData name="ALEXANDRE" userId="734048d45b8f99b5" providerId="LiveId" clId="{0B31D23F-2988-4263-80FF-FF6D2C57A79C}" dt="2021-04-12T22:44:00.196" v="487" actId="1076"/>
          <ac:spMkLst>
            <pc:docMk/>
            <pc:sldMk cId="4222740826" sldId="750"/>
            <ac:spMk id="2" creationId="{EB1A7B36-74CA-4480-B0BE-E03B5650B306}"/>
          </ac:spMkLst>
        </pc:spChg>
        <pc:spChg chg="del mod">
          <ac:chgData name="ALEXANDRE" userId="734048d45b8f99b5" providerId="LiveId" clId="{0B31D23F-2988-4263-80FF-FF6D2C57A79C}" dt="2021-04-12T22:42:47.221" v="474" actId="478"/>
          <ac:spMkLst>
            <pc:docMk/>
            <pc:sldMk cId="4222740826" sldId="750"/>
            <ac:spMk id="3" creationId="{C6C1D2F5-C190-4D77-AB6E-634600EC94F6}"/>
          </ac:spMkLst>
        </pc:spChg>
        <pc:spChg chg="add del mod">
          <ac:chgData name="ALEXANDRE" userId="734048d45b8f99b5" providerId="LiveId" clId="{0B31D23F-2988-4263-80FF-FF6D2C57A79C}" dt="2021-04-12T22:43:10.616" v="475" actId="478"/>
          <ac:spMkLst>
            <pc:docMk/>
            <pc:sldMk cId="4222740826" sldId="750"/>
            <ac:spMk id="9" creationId="{139709AE-FBF5-4E6C-93F3-105760D5FB98}"/>
          </ac:spMkLst>
        </pc:spChg>
        <pc:picChg chg="add del">
          <ac:chgData name="ALEXANDRE" userId="734048d45b8f99b5" providerId="LiveId" clId="{0B31D23F-2988-4263-80FF-FF6D2C57A79C}" dt="2021-04-12T22:37:47.913" v="458" actId="478"/>
          <ac:picMkLst>
            <pc:docMk/>
            <pc:sldMk cId="4222740826" sldId="750"/>
            <ac:picMk id="5" creationId="{B393B574-2BB9-479B-8379-4CF4843F563C}"/>
          </ac:picMkLst>
        </pc:picChg>
        <pc:picChg chg="add del mod">
          <ac:chgData name="ALEXANDRE" userId="734048d45b8f99b5" providerId="LiveId" clId="{0B31D23F-2988-4263-80FF-FF6D2C57A79C}" dt="2021-04-12T22:42:43.696" v="473" actId="478"/>
          <ac:picMkLst>
            <pc:docMk/>
            <pc:sldMk cId="4222740826" sldId="750"/>
            <ac:picMk id="7" creationId="{7D6C922F-BBB1-46A2-AB13-EE569CC86997}"/>
          </ac:picMkLst>
        </pc:picChg>
        <pc:picChg chg="add mod">
          <ac:chgData name="ALEXANDRE" userId="734048d45b8f99b5" providerId="LiveId" clId="{0B31D23F-2988-4263-80FF-FF6D2C57A79C}" dt="2021-04-12T22:44:03.630" v="488" actId="1076"/>
          <ac:picMkLst>
            <pc:docMk/>
            <pc:sldMk cId="4222740826" sldId="750"/>
            <ac:picMk id="11" creationId="{A506F113-4E0A-4ED0-9361-3A1C8BE97CCB}"/>
          </ac:picMkLst>
        </pc:picChg>
      </pc:sldChg>
      <pc:sldChg chg="delSp add del mod">
        <pc:chgData name="ALEXANDRE" userId="734048d45b8f99b5" providerId="LiveId" clId="{0B31D23F-2988-4263-80FF-FF6D2C57A79C}" dt="2021-04-16T10:16:28.983" v="536" actId="47"/>
        <pc:sldMkLst>
          <pc:docMk/>
          <pc:sldMk cId="769363079" sldId="751"/>
        </pc:sldMkLst>
        <pc:picChg chg="del">
          <ac:chgData name="ALEXANDRE" userId="734048d45b8f99b5" providerId="LiveId" clId="{0B31D23F-2988-4263-80FF-FF6D2C57A79C}" dt="2021-04-12T22:39:07.898" v="472" actId="478"/>
          <ac:picMkLst>
            <pc:docMk/>
            <pc:sldMk cId="769363079" sldId="751"/>
            <ac:picMk id="7" creationId="{7D6C922F-BBB1-46A2-AB13-EE569CC86997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3824413338" sldId="751"/>
        </pc:sldMkLst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2646069796" sldId="752"/>
        </pc:sldMkLst>
      </pc:sldChg>
      <pc:sldChg chg="addSp delSp modSp add mod">
        <pc:chgData name="ALEXANDRE" userId="734048d45b8f99b5" providerId="LiveId" clId="{0B31D23F-2988-4263-80FF-FF6D2C57A79C}" dt="2021-04-16T10:15:23.840" v="531" actId="14100"/>
        <pc:sldMkLst>
          <pc:docMk/>
          <pc:sldMk cId="3399215068" sldId="752"/>
        </pc:sldMkLst>
        <pc:spChg chg="mod">
          <ac:chgData name="ALEXANDRE" userId="734048d45b8f99b5" providerId="LiveId" clId="{0B31D23F-2988-4263-80FF-FF6D2C57A79C}" dt="2021-04-12T22:44:51.305" v="501" actId="1076"/>
          <ac:spMkLst>
            <pc:docMk/>
            <pc:sldMk cId="3399215068" sldId="752"/>
            <ac:spMk id="2" creationId="{EB1A7B36-74CA-4480-B0BE-E03B5650B306}"/>
          </ac:spMkLst>
        </pc:spChg>
        <pc:spChg chg="add mod">
          <ac:chgData name="ALEXANDRE" userId="734048d45b8f99b5" providerId="LiveId" clId="{0B31D23F-2988-4263-80FF-FF6D2C57A79C}" dt="2021-04-16T10:15:18.573" v="529" actId="1076"/>
          <ac:spMkLst>
            <pc:docMk/>
            <pc:sldMk cId="3399215068" sldId="752"/>
            <ac:spMk id="7" creationId="{EE620B2D-8A6C-4AB2-8D5E-DD8D51488A4B}"/>
          </ac:spMkLst>
        </pc:spChg>
        <pc:picChg chg="add del mod">
          <ac:chgData name="ALEXANDRE" userId="734048d45b8f99b5" providerId="LiveId" clId="{0B31D23F-2988-4263-80FF-FF6D2C57A79C}" dt="2021-04-16T10:14:34.615" v="515" actId="478"/>
          <ac:picMkLst>
            <pc:docMk/>
            <pc:sldMk cId="3399215068" sldId="752"/>
            <ac:picMk id="4" creationId="{D6B8E3E0-F1EC-4353-A56B-B0B8D8D57084}"/>
          </ac:picMkLst>
        </pc:picChg>
        <pc:picChg chg="add mod modCrop">
          <ac:chgData name="ALEXANDRE" userId="734048d45b8f99b5" providerId="LiveId" clId="{0B31D23F-2988-4263-80FF-FF6D2C57A79C}" dt="2021-04-16T10:15:20.543" v="530" actId="1076"/>
          <ac:picMkLst>
            <pc:docMk/>
            <pc:sldMk cId="3399215068" sldId="752"/>
            <ac:picMk id="6" creationId="{0C618C4E-72DF-4D4C-A3B6-C77DFE7E17E0}"/>
          </ac:picMkLst>
        </pc:picChg>
        <pc:picChg chg="mod modCrop">
          <ac:chgData name="ALEXANDRE" userId="734048d45b8f99b5" providerId="LiveId" clId="{0B31D23F-2988-4263-80FF-FF6D2C57A79C}" dt="2021-04-16T10:15:23.840" v="531" actId="14100"/>
          <ac:picMkLst>
            <pc:docMk/>
            <pc:sldMk cId="3399215068" sldId="752"/>
            <ac:picMk id="11" creationId="{A506F113-4E0A-4ED0-9361-3A1C8BE97CCB}"/>
          </ac:picMkLst>
        </pc:picChg>
      </pc:sldChg>
      <pc:sldChg chg="delSp modSp add mod">
        <pc:chgData name="ALEXANDRE" userId="734048d45b8f99b5" providerId="LiveId" clId="{0B31D23F-2988-4263-80FF-FF6D2C57A79C}" dt="2021-04-16T10:15:38.388" v="535" actId="1076"/>
        <pc:sldMkLst>
          <pc:docMk/>
          <pc:sldMk cId="544656085" sldId="753"/>
        </pc:sldMkLst>
        <pc:spChg chg="mod">
          <ac:chgData name="ALEXANDRE" userId="734048d45b8f99b5" providerId="LiveId" clId="{0B31D23F-2988-4263-80FF-FF6D2C57A79C}" dt="2021-04-16T10:15:38.388" v="535" actId="1076"/>
          <ac:spMkLst>
            <pc:docMk/>
            <pc:sldMk cId="544656085" sldId="753"/>
            <ac:spMk id="2" creationId="{EB1A7B36-74CA-4480-B0BE-E03B5650B306}"/>
          </ac:spMkLst>
        </pc:spChg>
        <pc:picChg chg="mod">
          <ac:chgData name="ALEXANDRE" userId="734048d45b8f99b5" providerId="LiveId" clId="{0B31D23F-2988-4263-80FF-FF6D2C57A79C}" dt="2021-04-16T10:15:35.522" v="534" actId="14100"/>
          <ac:picMkLst>
            <pc:docMk/>
            <pc:sldMk cId="544656085" sldId="753"/>
            <ac:picMk id="4" creationId="{D6B8E3E0-F1EC-4353-A56B-B0B8D8D57084}"/>
          </ac:picMkLst>
        </pc:picChg>
        <pc:picChg chg="del">
          <ac:chgData name="ALEXANDRE" userId="734048d45b8f99b5" providerId="LiveId" clId="{0B31D23F-2988-4263-80FF-FF6D2C57A79C}" dt="2021-04-16T10:15:30.506" v="532" actId="478"/>
          <ac:picMkLst>
            <pc:docMk/>
            <pc:sldMk cId="544656085" sldId="753"/>
            <ac:picMk id="11" creationId="{A506F113-4E0A-4ED0-9361-3A1C8BE97CCB}"/>
          </ac:picMkLst>
        </pc:picChg>
      </pc:sldChg>
      <pc:sldChg chg="modSp new mod ord">
        <pc:chgData name="ALEXANDRE" userId="734048d45b8f99b5" providerId="LiveId" clId="{0B31D23F-2988-4263-80FF-FF6D2C57A79C}" dt="2021-04-16T10:23:39.785" v="598" actId="20577"/>
        <pc:sldMkLst>
          <pc:docMk/>
          <pc:sldMk cId="3109574516" sldId="754"/>
        </pc:sldMkLst>
        <pc:spChg chg="mod">
          <ac:chgData name="ALEXANDRE" userId="734048d45b8f99b5" providerId="LiveId" clId="{0B31D23F-2988-4263-80FF-FF6D2C57A79C}" dt="2021-04-16T10:17:58.389" v="566" actId="1076"/>
          <ac:spMkLst>
            <pc:docMk/>
            <pc:sldMk cId="3109574516" sldId="754"/>
            <ac:spMk id="2" creationId="{379B5490-A3BF-4368-9C5F-7CCD255041F0}"/>
          </ac:spMkLst>
        </pc:spChg>
        <pc:spChg chg="mod">
          <ac:chgData name="ALEXANDRE" userId="734048d45b8f99b5" providerId="LiveId" clId="{0B31D23F-2988-4263-80FF-FF6D2C57A79C}" dt="2021-04-16T10:23:39.785" v="598" actId="20577"/>
          <ac:spMkLst>
            <pc:docMk/>
            <pc:sldMk cId="3109574516" sldId="754"/>
            <ac:spMk id="3" creationId="{639E5747-7123-4B6D-8FFF-D93F2C39EAB8}"/>
          </ac:spMkLst>
        </pc:spChg>
      </pc:sldChg>
      <pc:sldChg chg="modSp add del mod">
        <pc:chgData name="ALEXANDRE" userId="734048d45b8f99b5" providerId="LiveId" clId="{0B31D23F-2988-4263-80FF-FF6D2C57A79C}" dt="2021-04-16T10:37:22.910" v="702" actId="47"/>
        <pc:sldMkLst>
          <pc:docMk/>
          <pc:sldMk cId="1582482275" sldId="755"/>
        </pc:sldMkLst>
        <pc:spChg chg="mod">
          <ac:chgData name="ALEXANDRE" userId="734048d45b8f99b5" providerId="LiveId" clId="{0B31D23F-2988-4263-80FF-FF6D2C57A79C}" dt="2021-04-16T10:32:03.392" v="626" actId="20577"/>
          <ac:spMkLst>
            <pc:docMk/>
            <pc:sldMk cId="1582482275" sldId="755"/>
            <ac:spMk id="2" creationId="{379B5490-A3BF-4368-9C5F-7CCD255041F0}"/>
          </ac:spMkLst>
        </pc:spChg>
        <pc:spChg chg="mod">
          <ac:chgData name="ALEXANDRE" userId="734048d45b8f99b5" providerId="LiveId" clId="{0B31D23F-2988-4263-80FF-FF6D2C57A79C}" dt="2021-04-16T10:32:26.632" v="629" actId="20577"/>
          <ac:spMkLst>
            <pc:docMk/>
            <pc:sldMk cId="1582482275" sldId="755"/>
            <ac:spMk id="3" creationId="{639E5747-7123-4B6D-8FFF-D93F2C39EAB8}"/>
          </ac:spMkLst>
        </pc:spChg>
      </pc:sldChg>
      <pc:sldChg chg="addSp delSp modSp new mod setBg">
        <pc:chgData name="ALEXANDRE" userId="734048d45b8f99b5" providerId="LiveId" clId="{0B31D23F-2988-4263-80FF-FF6D2C57A79C}" dt="2021-04-16T10:22:50.564" v="591" actId="1076"/>
        <pc:sldMkLst>
          <pc:docMk/>
          <pc:sldMk cId="1832866570" sldId="756"/>
        </pc:sldMkLst>
        <pc:spChg chg="del mod">
          <ac:chgData name="ALEXANDRE" userId="734048d45b8f99b5" providerId="LiveId" clId="{0B31D23F-2988-4263-80FF-FF6D2C57A79C}" dt="2021-04-16T10:19:31.887" v="578" actId="478"/>
          <ac:spMkLst>
            <pc:docMk/>
            <pc:sldMk cId="1832866570" sldId="756"/>
            <ac:spMk id="2" creationId="{B9B2214E-E148-4CB5-9F69-083D43FBD2D7}"/>
          </ac:spMkLst>
        </pc:spChg>
        <pc:spChg chg="del">
          <ac:chgData name="ALEXANDRE" userId="734048d45b8f99b5" providerId="LiveId" clId="{0B31D23F-2988-4263-80FF-FF6D2C57A79C}" dt="2021-04-16T10:19:37.617" v="579" actId="478"/>
          <ac:spMkLst>
            <pc:docMk/>
            <pc:sldMk cId="1832866570" sldId="756"/>
            <ac:spMk id="3" creationId="{7B32AC56-750A-4B6C-A2C9-C1F70D3325A7}"/>
          </ac:spMkLst>
        </pc:spChg>
        <pc:spChg chg="add">
          <ac:chgData name="ALEXANDRE" userId="734048d45b8f99b5" providerId="LiveId" clId="{0B31D23F-2988-4263-80FF-FF6D2C57A79C}" dt="2021-04-16T10:20:24.473" v="582" actId="26606"/>
          <ac:spMkLst>
            <pc:docMk/>
            <pc:sldMk cId="1832866570" sldId="756"/>
            <ac:spMk id="71" creationId="{F3060C83-F051-4F0E-ABAD-AA0DFC48B218}"/>
          </ac:spMkLst>
        </pc:spChg>
        <pc:spChg chg="add">
          <ac:chgData name="ALEXANDRE" userId="734048d45b8f99b5" providerId="LiveId" clId="{0B31D23F-2988-4263-80FF-FF6D2C57A79C}" dt="2021-04-16T10:20:24.473" v="582" actId="26606"/>
          <ac:spMkLst>
            <pc:docMk/>
            <pc:sldMk cId="1832866570" sldId="756"/>
            <ac:spMk id="73" creationId="{83C98ABE-055B-441F-B07E-44F97F083C39}"/>
          </ac:spMkLst>
        </pc:spChg>
        <pc:spChg chg="add">
          <ac:chgData name="ALEXANDRE" userId="734048d45b8f99b5" providerId="LiveId" clId="{0B31D23F-2988-4263-80FF-FF6D2C57A79C}" dt="2021-04-16T10:20:24.473" v="582" actId="26606"/>
          <ac:spMkLst>
            <pc:docMk/>
            <pc:sldMk cId="1832866570" sldId="756"/>
            <ac:spMk id="75" creationId="{29FDB030-9B49-4CED-8CCD-4D99382388AC}"/>
          </ac:spMkLst>
        </pc:spChg>
        <pc:spChg chg="add">
          <ac:chgData name="ALEXANDRE" userId="734048d45b8f99b5" providerId="LiveId" clId="{0B31D23F-2988-4263-80FF-FF6D2C57A79C}" dt="2021-04-16T10:20:24.473" v="582" actId="26606"/>
          <ac:spMkLst>
            <pc:docMk/>
            <pc:sldMk cId="1832866570" sldId="756"/>
            <ac:spMk id="77" creationId="{3783CA14-24A1-485C-8B30-D6A5D87987AD}"/>
          </ac:spMkLst>
        </pc:spChg>
        <pc:spChg chg="add">
          <ac:chgData name="ALEXANDRE" userId="734048d45b8f99b5" providerId="LiveId" clId="{0B31D23F-2988-4263-80FF-FF6D2C57A79C}" dt="2021-04-16T10:20:24.473" v="582" actId="26606"/>
          <ac:spMkLst>
            <pc:docMk/>
            <pc:sldMk cId="1832866570" sldId="756"/>
            <ac:spMk id="79" creationId="{9A97C86A-04D6-40F7-AE84-31AB43E6A846}"/>
          </ac:spMkLst>
        </pc:spChg>
        <pc:spChg chg="add">
          <ac:chgData name="ALEXANDRE" userId="734048d45b8f99b5" providerId="LiveId" clId="{0B31D23F-2988-4263-80FF-FF6D2C57A79C}" dt="2021-04-16T10:20:24.473" v="582" actId="26606"/>
          <ac:spMkLst>
            <pc:docMk/>
            <pc:sldMk cId="1832866570" sldId="756"/>
            <ac:spMk id="81" creationId="{FF9F2414-84E8-453E-B1F3-389FDE8192D9}"/>
          </ac:spMkLst>
        </pc:spChg>
        <pc:spChg chg="add">
          <ac:chgData name="ALEXANDRE" userId="734048d45b8f99b5" providerId="LiveId" clId="{0B31D23F-2988-4263-80FF-FF6D2C57A79C}" dt="2021-04-16T10:20:24.473" v="582" actId="26606"/>
          <ac:spMkLst>
            <pc:docMk/>
            <pc:sldMk cId="1832866570" sldId="756"/>
            <ac:spMk id="83" creationId="{3ECA69A1-7536-43AC-85EF-C7106179F5ED}"/>
          </ac:spMkLst>
        </pc:spChg>
        <pc:picChg chg="add del mod">
          <ac:chgData name="ALEXANDRE" userId="734048d45b8f99b5" providerId="LiveId" clId="{0B31D23F-2988-4263-80FF-FF6D2C57A79C}" dt="2021-04-16T10:22:47.037" v="589" actId="478"/>
          <ac:picMkLst>
            <pc:docMk/>
            <pc:sldMk cId="1832866570" sldId="756"/>
            <ac:picMk id="1026" creationId="{A50E0701-0CBB-4C23-81AA-4874545D7035}"/>
          </ac:picMkLst>
        </pc:picChg>
        <pc:picChg chg="add mod">
          <ac:chgData name="ALEXANDRE" userId="734048d45b8f99b5" providerId="LiveId" clId="{0B31D23F-2988-4263-80FF-FF6D2C57A79C}" dt="2021-04-16T10:22:50.564" v="591" actId="1076"/>
          <ac:picMkLst>
            <pc:docMk/>
            <pc:sldMk cId="1832866570" sldId="756"/>
            <ac:picMk id="1028" creationId="{4D94C87A-A835-4956-B320-B87CFB26ABC9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515093046" sldId="757"/>
        </pc:sldMkLst>
      </pc:sldChg>
      <pc:sldChg chg="addSp delSp modSp add mod">
        <pc:chgData name="ALEXANDRE" userId="734048d45b8f99b5" providerId="LiveId" clId="{0B31D23F-2988-4263-80FF-FF6D2C57A79C}" dt="2021-04-16T10:37:40.335" v="721" actId="1076"/>
        <pc:sldMkLst>
          <pc:docMk/>
          <pc:sldMk cId="3656481038" sldId="757"/>
        </pc:sldMkLst>
        <pc:spChg chg="mod">
          <ac:chgData name="ALEXANDRE" userId="734048d45b8f99b5" providerId="LiveId" clId="{0B31D23F-2988-4263-80FF-FF6D2C57A79C}" dt="2021-04-16T10:37:37.960" v="720" actId="20577"/>
          <ac:spMkLst>
            <pc:docMk/>
            <pc:sldMk cId="3656481038" sldId="757"/>
            <ac:spMk id="2" creationId="{379B5490-A3BF-4368-9C5F-7CCD255041F0}"/>
          </ac:spMkLst>
        </pc:spChg>
        <pc:spChg chg="del">
          <ac:chgData name="ALEXANDRE" userId="734048d45b8f99b5" providerId="LiveId" clId="{0B31D23F-2988-4263-80FF-FF6D2C57A79C}" dt="2021-04-16T10:29:12.396" v="609" actId="478"/>
          <ac:spMkLst>
            <pc:docMk/>
            <pc:sldMk cId="3656481038" sldId="757"/>
            <ac:spMk id="3" creationId="{639E5747-7123-4B6D-8FFF-D93F2C39EAB8}"/>
          </ac:spMkLst>
        </pc:spChg>
        <pc:spChg chg="add del mod">
          <ac:chgData name="ALEXANDRE" userId="734048d45b8f99b5" providerId="LiveId" clId="{0B31D23F-2988-4263-80FF-FF6D2C57A79C}" dt="2021-04-16T10:29:32.614" v="618" actId="478"/>
          <ac:spMkLst>
            <pc:docMk/>
            <pc:sldMk cId="3656481038" sldId="757"/>
            <ac:spMk id="5" creationId="{D2A2FFFA-AAF1-4426-9A31-B0D82BE54A68}"/>
          </ac:spMkLst>
        </pc:spChg>
        <pc:picChg chg="add mod">
          <ac:chgData name="ALEXANDRE" userId="734048d45b8f99b5" providerId="LiveId" clId="{0B31D23F-2988-4263-80FF-FF6D2C57A79C}" dt="2021-04-16T10:37:40.335" v="721" actId="1076"/>
          <ac:picMkLst>
            <pc:docMk/>
            <pc:sldMk cId="3656481038" sldId="757"/>
            <ac:picMk id="2050" creationId="{22F83FFB-2697-4B60-86D4-FE09D8F572D8}"/>
          </ac:picMkLst>
        </pc:picChg>
      </pc:sldChg>
      <pc:sldChg chg="modSp add mod ord">
        <pc:chgData name="ALEXANDRE" userId="734048d45b8f99b5" providerId="LiveId" clId="{0B31D23F-2988-4263-80FF-FF6D2C57A79C}" dt="2021-04-16T10:37:05.355" v="701" actId="20577"/>
        <pc:sldMkLst>
          <pc:docMk/>
          <pc:sldMk cId="3952922761" sldId="758"/>
        </pc:sldMkLst>
        <pc:spChg chg="mod">
          <ac:chgData name="ALEXANDRE" userId="734048d45b8f99b5" providerId="LiveId" clId="{0B31D23F-2988-4263-80FF-FF6D2C57A79C}" dt="2021-04-16T10:37:05.355" v="701" actId="20577"/>
          <ac:spMkLst>
            <pc:docMk/>
            <pc:sldMk cId="3952922761" sldId="758"/>
            <ac:spMk id="3" creationId="{639E5747-7123-4B6D-8FFF-D93F2C39EAB8}"/>
          </ac:spMkLst>
        </pc:spChg>
      </pc:sldChg>
      <pc:sldChg chg="addSp delSp modSp add mod">
        <pc:chgData name="ALEXANDRE" userId="734048d45b8f99b5" providerId="LiveId" clId="{0B31D23F-2988-4263-80FF-FF6D2C57A79C}" dt="2021-04-16T10:37:33.291" v="712" actId="1076"/>
        <pc:sldMkLst>
          <pc:docMk/>
          <pc:sldMk cId="2291873076" sldId="759"/>
        </pc:sldMkLst>
        <pc:spChg chg="mod">
          <ac:chgData name="ALEXANDRE" userId="734048d45b8f99b5" providerId="LiveId" clId="{0B31D23F-2988-4263-80FF-FF6D2C57A79C}" dt="2021-04-16T10:37:33.291" v="712" actId="1076"/>
          <ac:spMkLst>
            <pc:docMk/>
            <pc:sldMk cId="2291873076" sldId="759"/>
            <ac:spMk id="2" creationId="{379B5490-A3BF-4368-9C5F-7CCD255041F0}"/>
          </ac:spMkLst>
        </pc:spChg>
        <pc:spChg chg="del">
          <ac:chgData name="ALEXANDRE" userId="734048d45b8f99b5" providerId="LiveId" clId="{0B31D23F-2988-4263-80FF-FF6D2C57A79C}" dt="2021-04-16T10:32:35.422" v="631" actId="478"/>
          <ac:spMkLst>
            <pc:docMk/>
            <pc:sldMk cId="2291873076" sldId="759"/>
            <ac:spMk id="3" creationId="{639E5747-7123-4B6D-8FFF-D93F2C39EAB8}"/>
          </ac:spMkLst>
        </pc:spChg>
        <pc:spChg chg="add del mod">
          <ac:chgData name="ALEXANDRE" userId="734048d45b8f99b5" providerId="LiveId" clId="{0B31D23F-2988-4263-80FF-FF6D2C57A79C}" dt="2021-04-16T10:32:37.846" v="632" actId="478"/>
          <ac:spMkLst>
            <pc:docMk/>
            <pc:sldMk cId="2291873076" sldId="759"/>
            <ac:spMk id="5" creationId="{7A569F8B-E0E3-4AAF-AB58-64F09314D5F1}"/>
          </ac:spMkLst>
        </pc:spChg>
        <pc:picChg chg="add del mod">
          <ac:chgData name="ALEXANDRE" userId="734048d45b8f99b5" providerId="LiveId" clId="{0B31D23F-2988-4263-80FF-FF6D2C57A79C}" dt="2021-04-16T10:33:53.752" v="637" actId="478"/>
          <ac:picMkLst>
            <pc:docMk/>
            <pc:sldMk cId="2291873076" sldId="759"/>
            <ac:picMk id="7" creationId="{7C3CAA02-9ED4-4ABD-98EB-9DB0D2ACBAB9}"/>
          </ac:picMkLst>
        </pc:picChg>
        <pc:picChg chg="add mod">
          <ac:chgData name="ALEXANDRE" userId="734048d45b8f99b5" providerId="LiveId" clId="{0B31D23F-2988-4263-80FF-FF6D2C57A79C}" dt="2021-04-16T10:37:29.986" v="711" actId="1076"/>
          <ac:picMkLst>
            <pc:docMk/>
            <pc:sldMk cId="2291873076" sldId="759"/>
            <ac:picMk id="9" creationId="{A8E770AC-A23C-4EF7-9374-0AF6722AD211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3677505625" sldId="759"/>
        </pc:sldMkLst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404218911" sldId="760"/>
        </pc:sldMkLst>
      </pc:sldChg>
      <pc:sldChg chg="modSp new mod">
        <pc:chgData name="ALEXANDRE" userId="734048d45b8f99b5" providerId="LiveId" clId="{0B31D23F-2988-4263-80FF-FF6D2C57A79C}" dt="2021-04-16T10:38:31.169" v="735" actId="14100"/>
        <pc:sldMkLst>
          <pc:docMk/>
          <pc:sldMk cId="1169967075" sldId="760"/>
        </pc:sldMkLst>
        <pc:spChg chg="mod">
          <ac:chgData name="ALEXANDRE" userId="734048d45b8f99b5" providerId="LiveId" clId="{0B31D23F-2988-4263-80FF-FF6D2C57A79C}" dt="2021-04-16T10:38:28.823" v="734" actId="1076"/>
          <ac:spMkLst>
            <pc:docMk/>
            <pc:sldMk cId="1169967075" sldId="760"/>
            <ac:spMk id="2" creationId="{E2AD1B14-9894-495B-9024-A1B4938C222D}"/>
          </ac:spMkLst>
        </pc:spChg>
        <pc:spChg chg="mod">
          <ac:chgData name="ALEXANDRE" userId="734048d45b8f99b5" providerId="LiveId" clId="{0B31D23F-2988-4263-80FF-FF6D2C57A79C}" dt="2021-04-16T10:38:31.169" v="735" actId="14100"/>
          <ac:spMkLst>
            <pc:docMk/>
            <pc:sldMk cId="1169967075" sldId="760"/>
            <ac:spMk id="3" creationId="{8EF571C0-99D9-4891-B245-CC7C73A4B651}"/>
          </ac:spMkLst>
        </pc:spChg>
      </pc:sldChg>
      <pc:sldChg chg="modSp new mod">
        <pc:chgData name="ALEXANDRE" userId="734048d45b8f99b5" providerId="LiveId" clId="{0B31D23F-2988-4263-80FF-FF6D2C57A79C}" dt="2021-04-16T10:39:34.825" v="768" actId="27636"/>
        <pc:sldMkLst>
          <pc:docMk/>
          <pc:sldMk cId="2864860008" sldId="761"/>
        </pc:sldMkLst>
        <pc:spChg chg="mod">
          <ac:chgData name="ALEXANDRE" userId="734048d45b8f99b5" providerId="LiveId" clId="{0B31D23F-2988-4263-80FF-FF6D2C57A79C}" dt="2021-04-16T10:39:28.987" v="764" actId="1076"/>
          <ac:spMkLst>
            <pc:docMk/>
            <pc:sldMk cId="2864860008" sldId="761"/>
            <ac:spMk id="2" creationId="{E6C949C8-1D78-41DD-AE99-0FE70E63D96C}"/>
          </ac:spMkLst>
        </pc:spChg>
        <pc:spChg chg="mod">
          <ac:chgData name="ALEXANDRE" userId="734048d45b8f99b5" providerId="LiveId" clId="{0B31D23F-2988-4263-80FF-FF6D2C57A79C}" dt="2021-04-16T10:39:34.825" v="768" actId="27636"/>
          <ac:spMkLst>
            <pc:docMk/>
            <pc:sldMk cId="2864860008" sldId="761"/>
            <ac:spMk id="3" creationId="{6375FE09-C21E-4A88-8BF7-C727C1E1C48E}"/>
          </ac:spMkLst>
        </pc:sp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2884023738" sldId="761"/>
        </pc:sldMkLst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1911829265" sldId="762"/>
        </pc:sldMkLst>
      </pc:sldChg>
      <pc:sldChg chg="addSp delSp modSp add mod">
        <pc:chgData name="ALEXANDRE" userId="734048d45b8f99b5" providerId="LiveId" clId="{0B31D23F-2988-4263-80FF-FF6D2C57A79C}" dt="2021-04-16T10:40:05.215" v="773" actId="1076"/>
        <pc:sldMkLst>
          <pc:docMk/>
          <pc:sldMk cId="3241574599" sldId="762"/>
        </pc:sldMkLst>
        <pc:spChg chg="del">
          <ac:chgData name="ALEXANDRE" userId="734048d45b8f99b5" providerId="LiveId" clId="{0B31D23F-2988-4263-80FF-FF6D2C57A79C}" dt="2021-04-16T10:40:00.002" v="770" actId="478"/>
          <ac:spMkLst>
            <pc:docMk/>
            <pc:sldMk cId="3241574599" sldId="762"/>
            <ac:spMk id="3" creationId="{6375FE09-C21E-4A88-8BF7-C727C1E1C48E}"/>
          </ac:spMkLst>
        </pc:spChg>
        <pc:spChg chg="add del mod">
          <ac:chgData name="ALEXANDRE" userId="734048d45b8f99b5" providerId="LiveId" clId="{0B31D23F-2988-4263-80FF-FF6D2C57A79C}" dt="2021-04-16T10:40:03.592" v="772" actId="478"/>
          <ac:spMkLst>
            <pc:docMk/>
            <pc:sldMk cId="3241574599" sldId="762"/>
            <ac:spMk id="5" creationId="{F0A5FE64-342B-4855-B598-B36BA360A6D0}"/>
          </ac:spMkLst>
        </pc:spChg>
        <pc:picChg chg="add mod">
          <ac:chgData name="ALEXANDRE" userId="734048d45b8f99b5" providerId="LiveId" clId="{0B31D23F-2988-4263-80FF-FF6D2C57A79C}" dt="2021-04-16T10:40:05.215" v="773" actId="1076"/>
          <ac:picMkLst>
            <pc:docMk/>
            <pc:sldMk cId="3241574599" sldId="762"/>
            <ac:picMk id="7" creationId="{751F7C34-4932-4D02-97FE-A7E3387CB97D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3110379496" sldId="763"/>
        </pc:sldMkLst>
      </pc:sldChg>
      <pc:sldChg chg="modSp new mod">
        <pc:chgData name="ALEXANDRE" userId="734048d45b8f99b5" providerId="LiveId" clId="{0B31D23F-2988-4263-80FF-FF6D2C57A79C}" dt="2021-04-16T10:45:02.805" v="870" actId="207"/>
        <pc:sldMkLst>
          <pc:docMk/>
          <pc:sldMk cId="4070600754" sldId="763"/>
        </pc:sldMkLst>
        <pc:spChg chg="mod">
          <ac:chgData name="ALEXANDRE" userId="734048d45b8f99b5" providerId="LiveId" clId="{0B31D23F-2988-4263-80FF-FF6D2C57A79C}" dt="2021-04-16T10:42:23.646" v="838" actId="1076"/>
          <ac:spMkLst>
            <pc:docMk/>
            <pc:sldMk cId="4070600754" sldId="763"/>
            <ac:spMk id="2" creationId="{CA734BA9-D964-4910-886E-3C445E15076F}"/>
          </ac:spMkLst>
        </pc:spChg>
        <pc:spChg chg="mod">
          <ac:chgData name="ALEXANDRE" userId="734048d45b8f99b5" providerId="LiveId" clId="{0B31D23F-2988-4263-80FF-FF6D2C57A79C}" dt="2021-04-16T10:45:02.805" v="870" actId="207"/>
          <ac:spMkLst>
            <pc:docMk/>
            <pc:sldMk cId="4070600754" sldId="763"/>
            <ac:spMk id="3" creationId="{51C50DA6-D974-43D4-9333-407C106F2685}"/>
          </ac:spMkLst>
        </pc:sp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2448477440" sldId="764"/>
        </pc:sldMkLst>
      </pc:sldChg>
      <pc:sldChg chg="modSp add mod">
        <pc:chgData name="ALEXANDRE" userId="734048d45b8f99b5" providerId="LiveId" clId="{0B31D23F-2988-4263-80FF-FF6D2C57A79C}" dt="2021-04-16T10:45:56.891" v="899" actId="27636"/>
        <pc:sldMkLst>
          <pc:docMk/>
          <pc:sldMk cId="2502995587" sldId="764"/>
        </pc:sldMkLst>
        <pc:spChg chg="mod">
          <ac:chgData name="ALEXANDRE" userId="734048d45b8f99b5" providerId="LiveId" clId="{0B31D23F-2988-4263-80FF-FF6D2C57A79C}" dt="2021-04-16T10:45:56.891" v="899" actId="27636"/>
          <ac:spMkLst>
            <pc:docMk/>
            <pc:sldMk cId="2502995587" sldId="764"/>
            <ac:spMk id="3" creationId="{51C50DA6-D974-43D4-9333-407C106F2685}"/>
          </ac:spMkLst>
        </pc:sp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100279099" sldId="765"/>
        </pc:sldMkLst>
      </pc:sldChg>
      <pc:sldChg chg="addSp modSp new mod">
        <pc:chgData name="ALEXANDRE" userId="734048d45b8f99b5" providerId="LiveId" clId="{0B31D23F-2988-4263-80FF-FF6D2C57A79C}" dt="2021-04-16T10:47:50.564" v="946" actId="1076"/>
        <pc:sldMkLst>
          <pc:docMk/>
          <pc:sldMk cId="4131142600" sldId="765"/>
        </pc:sldMkLst>
        <pc:spChg chg="mod">
          <ac:chgData name="ALEXANDRE" userId="734048d45b8f99b5" providerId="LiveId" clId="{0B31D23F-2988-4263-80FF-FF6D2C57A79C}" dt="2021-04-16T10:47:43.981" v="941" actId="1076"/>
          <ac:spMkLst>
            <pc:docMk/>
            <pc:sldMk cId="4131142600" sldId="765"/>
            <ac:spMk id="2" creationId="{4A7DD02A-AF22-4058-9231-BFF624307956}"/>
          </ac:spMkLst>
        </pc:spChg>
        <pc:spChg chg="mod">
          <ac:chgData name="ALEXANDRE" userId="734048d45b8f99b5" providerId="LiveId" clId="{0B31D23F-2988-4263-80FF-FF6D2C57A79C}" dt="2021-04-16T10:47:47.231" v="944" actId="27636"/>
          <ac:spMkLst>
            <pc:docMk/>
            <pc:sldMk cId="4131142600" sldId="765"/>
            <ac:spMk id="3" creationId="{803A1DDF-3156-4F2C-B2B8-772B95BD162E}"/>
          </ac:spMkLst>
        </pc:spChg>
        <pc:picChg chg="add mod">
          <ac:chgData name="ALEXANDRE" userId="734048d45b8f99b5" providerId="LiveId" clId="{0B31D23F-2988-4263-80FF-FF6D2C57A79C}" dt="2021-04-16T10:47:50.564" v="946" actId="1076"/>
          <ac:picMkLst>
            <pc:docMk/>
            <pc:sldMk cId="4131142600" sldId="765"/>
            <ac:picMk id="3074" creationId="{97B12C1E-548E-4DFE-9548-6D9E35D10934}"/>
          </ac:picMkLst>
        </pc:picChg>
      </pc:sldChg>
      <pc:sldChg chg="delSp modSp add mod">
        <pc:chgData name="ALEXANDRE" userId="734048d45b8f99b5" providerId="LiveId" clId="{0B31D23F-2988-4263-80FF-FF6D2C57A79C}" dt="2021-04-16T10:49:23.547" v="1001" actId="207"/>
        <pc:sldMkLst>
          <pc:docMk/>
          <pc:sldMk cId="3129877054" sldId="766"/>
        </pc:sldMkLst>
        <pc:spChg chg="mod">
          <ac:chgData name="ALEXANDRE" userId="734048d45b8f99b5" providerId="LiveId" clId="{0B31D23F-2988-4263-80FF-FF6D2C57A79C}" dt="2021-04-16T10:48:09.810" v="964" actId="20577"/>
          <ac:spMkLst>
            <pc:docMk/>
            <pc:sldMk cId="3129877054" sldId="766"/>
            <ac:spMk id="2" creationId="{4A7DD02A-AF22-4058-9231-BFF624307956}"/>
          </ac:spMkLst>
        </pc:spChg>
        <pc:spChg chg="mod">
          <ac:chgData name="ALEXANDRE" userId="734048d45b8f99b5" providerId="LiveId" clId="{0B31D23F-2988-4263-80FF-FF6D2C57A79C}" dt="2021-04-16T10:49:23.547" v="1001" actId="207"/>
          <ac:spMkLst>
            <pc:docMk/>
            <pc:sldMk cId="3129877054" sldId="766"/>
            <ac:spMk id="3" creationId="{803A1DDF-3156-4F2C-B2B8-772B95BD162E}"/>
          </ac:spMkLst>
        </pc:spChg>
        <pc:picChg chg="del">
          <ac:chgData name="ALEXANDRE" userId="734048d45b8f99b5" providerId="LiveId" clId="{0B31D23F-2988-4263-80FF-FF6D2C57A79C}" dt="2021-04-16T10:49:04.655" v="992" actId="478"/>
          <ac:picMkLst>
            <pc:docMk/>
            <pc:sldMk cId="3129877054" sldId="766"/>
            <ac:picMk id="3074" creationId="{97B12C1E-548E-4DFE-9548-6D9E35D10934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3188206500" sldId="766"/>
        </pc:sldMkLst>
      </pc:sldChg>
      <pc:sldChg chg="modSp add mod">
        <pc:chgData name="ALEXANDRE" userId="734048d45b8f99b5" providerId="LiveId" clId="{0B31D23F-2988-4263-80FF-FF6D2C57A79C}" dt="2021-04-16T10:51:41.675" v="1046" actId="1076"/>
        <pc:sldMkLst>
          <pc:docMk/>
          <pc:sldMk cId="2993539545" sldId="767"/>
        </pc:sldMkLst>
        <pc:spChg chg="mod">
          <ac:chgData name="ALEXANDRE" userId="734048d45b8f99b5" providerId="LiveId" clId="{0B31D23F-2988-4263-80FF-FF6D2C57A79C}" dt="2021-04-16T10:49:46.260" v="1014" actId="20577"/>
          <ac:spMkLst>
            <pc:docMk/>
            <pc:sldMk cId="2993539545" sldId="767"/>
            <ac:spMk id="2" creationId="{4A7DD02A-AF22-4058-9231-BFF624307956}"/>
          </ac:spMkLst>
        </pc:spChg>
        <pc:spChg chg="mod">
          <ac:chgData name="ALEXANDRE" userId="734048d45b8f99b5" providerId="LiveId" clId="{0B31D23F-2988-4263-80FF-FF6D2C57A79C}" dt="2021-04-16T10:51:41.675" v="1046" actId="1076"/>
          <ac:spMkLst>
            <pc:docMk/>
            <pc:sldMk cId="2993539545" sldId="767"/>
            <ac:spMk id="3" creationId="{803A1DDF-3156-4F2C-B2B8-772B95BD162E}"/>
          </ac:spMkLst>
        </pc:sp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3671338273" sldId="767"/>
        </pc:sldMkLst>
      </pc:sldChg>
      <pc:sldChg chg="modSp add mod">
        <pc:chgData name="ALEXANDRE" userId="734048d45b8f99b5" providerId="LiveId" clId="{0B31D23F-2988-4263-80FF-FF6D2C57A79C}" dt="2021-04-16T10:52:17.407" v="1062" actId="12"/>
        <pc:sldMkLst>
          <pc:docMk/>
          <pc:sldMk cId="1942451159" sldId="768"/>
        </pc:sldMkLst>
        <pc:spChg chg="mod">
          <ac:chgData name="ALEXANDRE" userId="734048d45b8f99b5" providerId="LiveId" clId="{0B31D23F-2988-4263-80FF-FF6D2C57A79C}" dt="2021-04-16T10:51:56.231" v="1055" actId="20577"/>
          <ac:spMkLst>
            <pc:docMk/>
            <pc:sldMk cId="1942451159" sldId="768"/>
            <ac:spMk id="2" creationId="{4A7DD02A-AF22-4058-9231-BFF624307956}"/>
          </ac:spMkLst>
        </pc:spChg>
        <pc:spChg chg="mod">
          <ac:chgData name="ALEXANDRE" userId="734048d45b8f99b5" providerId="LiveId" clId="{0B31D23F-2988-4263-80FF-FF6D2C57A79C}" dt="2021-04-16T10:52:17.407" v="1062" actId="12"/>
          <ac:spMkLst>
            <pc:docMk/>
            <pc:sldMk cId="1942451159" sldId="768"/>
            <ac:spMk id="3" creationId="{803A1DDF-3156-4F2C-B2B8-772B95BD162E}"/>
          </ac:spMkLst>
        </pc:sp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3614275336" sldId="768"/>
        </pc:sldMkLst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1465270510" sldId="769"/>
        </pc:sldMkLst>
      </pc:sldChg>
      <pc:sldChg chg="addSp delSp modSp add mod">
        <pc:chgData name="ALEXANDRE" userId="734048d45b8f99b5" providerId="LiveId" clId="{0B31D23F-2988-4263-80FF-FF6D2C57A79C}" dt="2021-04-16T10:56:11.620" v="1101" actId="207"/>
        <pc:sldMkLst>
          <pc:docMk/>
          <pc:sldMk cId="2950512472" sldId="769"/>
        </pc:sldMkLst>
        <pc:spChg chg="mod">
          <ac:chgData name="ALEXANDRE" userId="734048d45b8f99b5" providerId="LiveId" clId="{0B31D23F-2988-4263-80FF-FF6D2C57A79C}" dt="2021-04-16T10:54:23.310" v="1072" actId="1076"/>
          <ac:spMkLst>
            <pc:docMk/>
            <pc:sldMk cId="2950512472" sldId="769"/>
            <ac:spMk id="2" creationId="{4A7DD02A-AF22-4058-9231-BFF624307956}"/>
          </ac:spMkLst>
        </pc:spChg>
        <pc:spChg chg="mod">
          <ac:chgData name="ALEXANDRE" userId="734048d45b8f99b5" providerId="LiveId" clId="{0B31D23F-2988-4263-80FF-FF6D2C57A79C}" dt="2021-04-16T10:56:11.620" v="1101" actId="207"/>
          <ac:spMkLst>
            <pc:docMk/>
            <pc:sldMk cId="2950512472" sldId="769"/>
            <ac:spMk id="3" creationId="{803A1DDF-3156-4F2C-B2B8-772B95BD162E}"/>
          </ac:spMkLst>
        </pc:spChg>
        <pc:picChg chg="add del mod">
          <ac:chgData name="ALEXANDRE" userId="734048d45b8f99b5" providerId="LiveId" clId="{0B31D23F-2988-4263-80FF-FF6D2C57A79C}" dt="2021-04-16T10:53:51.489" v="1067" actId="478"/>
          <ac:picMkLst>
            <pc:docMk/>
            <pc:sldMk cId="2950512472" sldId="769"/>
            <ac:picMk id="4098" creationId="{40C26007-4AED-4317-A7E3-3B8D421F4EBE}"/>
          </ac:picMkLst>
        </pc:picChg>
        <pc:picChg chg="add del mod">
          <ac:chgData name="ALEXANDRE" userId="734048d45b8f99b5" providerId="LiveId" clId="{0B31D23F-2988-4263-80FF-FF6D2C57A79C}" dt="2021-04-16T10:54:51.192" v="1079" actId="478"/>
          <ac:picMkLst>
            <pc:docMk/>
            <pc:sldMk cId="2950512472" sldId="769"/>
            <ac:picMk id="4100" creationId="{818CEF30-7EC1-4225-A7BD-F2C54C4551F7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2394240528" sldId="770"/>
        </pc:sldMkLst>
      </pc:sldChg>
      <pc:sldChg chg="addSp delSp modSp add mod modAnim">
        <pc:chgData name="ALEXANDRE" userId="734048d45b8f99b5" providerId="LiveId" clId="{0B31D23F-2988-4263-80FF-FF6D2C57A79C}" dt="2021-04-16T10:56:45.898" v="1106" actId="1076"/>
        <pc:sldMkLst>
          <pc:docMk/>
          <pc:sldMk cId="3755986425" sldId="770"/>
        </pc:sldMkLst>
        <pc:spChg chg="del">
          <ac:chgData name="ALEXANDRE" userId="734048d45b8f99b5" providerId="LiveId" clId="{0B31D23F-2988-4263-80FF-FF6D2C57A79C}" dt="2021-04-16T10:55:21.094" v="1089" actId="478"/>
          <ac:spMkLst>
            <pc:docMk/>
            <pc:sldMk cId="3755986425" sldId="770"/>
            <ac:spMk id="3" creationId="{803A1DDF-3156-4F2C-B2B8-772B95BD162E}"/>
          </ac:spMkLst>
        </pc:spChg>
        <pc:spChg chg="add del mod">
          <ac:chgData name="ALEXANDRE" userId="734048d45b8f99b5" providerId="LiveId" clId="{0B31D23F-2988-4263-80FF-FF6D2C57A79C}" dt="2021-04-16T10:55:22.771" v="1090" actId="478"/>
          <ac:spMkLst>
            <pc:docMk/>
            <pc:sldMk cId="3755986425" sldId="770"/>
            <ac:spMk id="5" creationId="{5838C177-19E8-4494-A932-ACD40518EB3E}"/>
          </ac:spMkLst>
        </pc:spChg>
        <pc:picChg chg="mod">
          <ac:chgData name="ALEXANDRE" userId="734048d45b8f99b5" providerId="LiveId" clId="{0B31D23F-2988-4263-80FF-FF6D2C57A79C}" dt="2021-04-16T10:56:45.898" v="1106" actId="1076"/>
          <ac:picMkLst>
            <pc:docMk/>
            <pc:sldMk cId="3755986425" sldId="770"/>
            <ac:picMk id="4100" creationId="{818CEF30-7EC1-4225-A7BD-F2C54C4551F7}"/>
          </ac:picMkLst>
        </pc:picChg>
        <pc:picChg chg="add del mod">
          <ac:chgData name="ALEXANDRE" userId="734048d45b8f99b5" providerId="LiveId" clId="{0B31D23F-2988-4263-80FF-FF6D2C57A79C}" dt="2021-04-16T10:56:41.122" v="1103" actId="478"/>
          <ac:picMkLst>
            <pc:docMk/>
            <pc:sldMk cId="3755986425" sldId="770"/>
            <ac:picMk id="5122" creationId="{07A3D36B-8BCE-4B1F-82D3-AA0D6D69C5DA}"/>
          </ac:picMkLst>
        </pc:picChg>
      </pc:sldChg>
      <pc:sldChg chg="addSp delSp modSp add mod modAnim">
        <pc:chgData name="ALEXANDRE" userId="734048d45b8f99b5" providerId="LiveId" clId="{0B31D23F-2988-4263-80FF-FF6D2C57A79C}" dt="2021-04-16T10:58:04.309" v="1128" actId="1076"/>
        <pc:sldMkLst>
          <pc:docMk/>
          <pc:sldMk cId="738805432" sldId="771"/>
        </pc:sldMkLst>
        <pc:spChg chg="mod">
          <ac:chgData name="ALEXANDRE" userId="734048d45b8f99b5" providerId="LiveId" clId="{0B31D23F-2988-4263-80FF-FF6D2C57A79C}" dt="2021-04-16T10:56:51.122" v="1116" actId="20577"/>
          <ac:spMkLst>
            <pc:docMk/>
            <pc:sldMk cId="738805432" sldId="771"/>
            <ac:spMk id="2" creationId="{4A7DD02A-AF22-4058-9231-BFF624307956}"/>
          </ac:spMkLst>
        </pc:spChg>
        <pc:grpChg chg="add mod">
          <ac:chgData name="ALEXANDRE" userId="734048d45b8f99b5" providerId="LiveId" clId="{0B31D23F-2988-4263-80FF-FF6D2C57A79C}" dt="2021-04-16T10:57:58.170" v="1126" actId="164"/>
          <ac:grpSpMkLst>
            <pc:docMk/>
            <pc:sldMk cId="738805432" sldId="771"/>
            <ac:grpSpMk id="7" creationId="{43CF854C-83BD-4745-ABB7-0CBBD03B2479}"/>
          </ac:grpSpMkLst>
        </pc:grpChg>
        <pc:picChg chg="add mod">
          <ac:chgData name="ALEXANDRE" userId="734048d45b8f99b5" providerId="LiveId" clId="{0B31D23F-2988-4263-80FF-FF6D2C57A79C}" dt="2021-04-16T10:57:58.170" v="1126" actId="164"/>
          <ac:picMkLst>
            <pc:docMk/>
            <pc:sldMk cId="738805432" sldId="771"/>
            <ac:picMk id="4" creationId="{9C9121AA-D1B2-4138-9559-BFA23F57C815}"/>
          </ac:picMkLst>
        </pc:picChg>
        <pc:picChg chg="add mod">
          <ac:chgData name="ALEXANDRE" userId="734048d45b8f99b5" providerId="LiveId" clId="{0B31D23F-2988-4263-80FF-FF6D2C57A79C}" dt="2021-04-16T10:57:58.170" v="1126" actId="164"/>
          <ac:picMkLst>
            <pc:docMk/>
            <pc:sldMk cId="738805432" sldId="771"/>
            <ac:picMk id="6" creationId="{732672F0-D9F3-4681-A209-82F14E89E7DB}"/>
          </ac:picMkLst>
        </pc:picChg>
        <pc:picChg chg="del">
          <ac:chgData name="ALEXANDRE" userId="734048d45b8f99b5" providerId="LiveId" clId="{0B31D23F-2988-4263-80FF-FF6D2C57A79C}" dt="2021-04-16T10:56:48.129" v="1107" actId="478"/>
          <ac:picMkLst>
            <pc:docMk/>
            <pc:sldMk cId="738805432" sldId="771"/>
            <ac:picMk id="4100" creationId="{818CEF30-7EC1-4225-A7BD-F2C54C4551F7}"/>
          </ac:picMkLst>
        </pc:picChg>
        <pc:picChg chg="mod">
          <ac:chgData name="ALEXANDRE" userId="734048d45b8f99b5" providerId="LiveId" clId="{0B31D23F-2988-4263-80FF-FF6D2C57A79C}" dt="2021-04-16T10:58:04.309" v="1128" actId="1076"/>
          <ac:picMkLst>
            <pc:docMk/>
            <pc:sldMk cId="738805432" sldId="771"/>
            <ac:picMk id="5122" creationId="{07A3D36B-8BCE-4B1F-82D3-AA0D6D69C5DA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4269907481" sldId="771"/>
        </pc:sldMkLst>
      </pc:sldChg>
      <pc:sldChg chg="modSp new mod">
        <pc:chgData name="ALEXANDRE" userId="734048d45b8f99b5" providerId="LiveId" clId="{0B31D23F-2988-4263-80FF-FF6D2C57A79C}" dt="2021-04-16T11:02:30.375" v="1182" actId="2710"/>
        <pc:sldMkLst>
          <pc:docMk/>
          <pc:sldMk cId="1698719295" sldId="772"/>
        </pc:sldMkLst>
        <pc:spChg chg="mod">
          <ac:chgData name="ALEXANDRE" userId="734048d45b8f99b5" providerId="LiveId" clId="{0B31D23F-2988-4263-80FF-FF6D2C57A79C}" dt="2021-04-16T11:02:02.196" v="1168" actId="1076"/>
          <ac:spMkLst>
            <pc:docMk/>
            <pc:sldMk cId="1698719295" sldId="772"/>
            <ac:spMk id="2" creationId="{C341160B-92F5-42F9-9F39-8280E5578CCA}"/>
          </ac:spMkLst>
        </pc:spChg>
        <pc:spChg chg="mod">
          <ac:chgData name="ALEXANDRE" userId="734048d45b8f99b5" providerId="LiveId" clId="{0B31D23F-2988-4263-80FF-FF6D2C57A79C}" dt="2021-04-16T11:02:30.375" v="1182" actId="2710"/>
          <ac:spMkLst>
            <pc:docMk/>
            <pc:sldMk cId="1698719295" sldId="772"/>
            <ac:spMk id="3" creationId="{1DA6B4F9-0B7A-4AE0-B419-8E0F054E226D}"/>
          </ac:spMkLst>
        </pc:sp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2872429675" sldId="772"/>
        </pc:sldMkLst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1774849621" sldId="773"/>
        </pc:sldMkLst>
      </pc:sldChg>
      <pc:sldChg chg="addSp delSp modSp add mod">
        <pc:chgData name="ALEXANDRE" userId="734048d45b8f99b5" providerId="LiveId" clId="{0B31D23F-2988-4263-80FF-FF6D2C57A79C}" dt="2021-04-16T11:02:44.204" v="1189" actId="1076"/>
        <pc:sldMkLst>
          <pc:docMk/>
          <pc:sldMk cId="1796659798" sldId="773"/>
        </pc:sldMkLst>
        <pc:spChg chg="del mod">
          <ac:chgData name="ALEXANDRE" userId="734048d45b8f99b5" providerId="LiveId" clId="{0B31D23F-2988-4263-80FF-FF6D2C57A79C}" dt="2021-04-16T11:02:34.737" v="1183" actId="478"/>
          <ac:spMkLst>
            <pc:docMk/>
            <pc:sldMk cId="1796659798" sldId="773"/>
            <ac:spMk id="3" creationId="{1DA6B4F9-0B7A-4AE0-B419-8E0F054E226D}"/>
          </ac:spMkLst>
        </pc:spChg>
        <pc:spChg chg="add del mod">
          <ac:chgData name="ALEXANDRE" userId="734048d45b8f99b5" providerId="LiveId" clId="{0B31D23F-2988-4263-80FF-FF6D2C57A79C}" dt="2021-04-16T11:02:36.299" v="1184" actId="478"/>
          <ac:spMkLst>
            <pc:docMk/>
            <pc:sldMk cId="1796659798" sldId="773"/>
            <ac:spMk id="5" creationId="{31A387A9-FD8D-4A85-A25F-E2DA23ABC166}"/>
          </ac:spMkLst>
        </pc:spChg>
        <pc:picChg chg="add mod">
          <ac:chgData name="ALEXANDRE" userId="734048d45b8f99b5" providerId="LiveId" clId="{0B31D23F-2988-4263-80FF-FF6D2C57A79C}" dt="2021-04-16T11:02:44.204" v="1189" actId="1076"/>
          <ac:picMkLst>
            <pc:docMk/>
            <pc:sldMk cId="1796659798" sldId="773"/>
            <ac:picMk id="6146" creationId="{181DB4D5-F88A-4011-B8ED-D0F0EDC19143}"/>
          </ac:picMkLst>
        </pc:picChg>
      </pc:sldChg>
      <pc:sldChg chg="delSp modSp add mod">
        <pc:chgData name="ALEXANDRE" userId="734048d45b8f99b5" providerId="LiveId" clId="{0B31D23F-2988-4263-80FF-FF6D2C57A79C}" dt="2021-04-16T11:03:57.030" v="1207" actId="1076"/>
        <pc:sldMkLst>
          <pc:docMk/>
          <pc:sldMk cId="873597706" sldId="774"/>
        </pc:sldMkLst>
        <pc:spChg chg="mod">
          <ac:chgData name="ALEXANDRE" userId="734048d45b8f99b5" providerId="LiveId" clId="{0B31D23F-2988-4263-80FF-FF6D2C57A79C}" dt="2021-04-16T11:03:53.171" v="1206" actId="1076"/>
          <ac:spMkLst>
            <pc:docMk/>
            <pc:sldMk cId="873597706" sldId="774"/>
            <ac:spMk id="2" creationId="{C341160B-92F5-42F9-9F39-8280E5578CCA}"/>
          </ac:spMkLst>
        </pc:spChg>
        <pc:spChg chg="mod">
          <ac:chgData name="ALEXANDRE" userId="734048d45b8f99b5" providerId="LiveId" clId="{0B31D23F-2988-4263-80FF-FF6D2C57A79C}" dt="2021-04-16T11:03:57.030" v="1207" actId="1076"/>
          <ac:spMkLst>
            <pc:docMk/>
            <pc:sldMk cId="873597706" sldId="774"/>
            <ac:spMk id="3" creationId="{1DA6B4F9-0B7A-4AE0-B419-8E0F054E226D}"/>
          </ac:spMkLst>
        </pc:spChg>
        <pc:picChg chg="del">
          <ac:chgData name="ALEXANDRE" userId="734048d45b8f99b5" providerId="LiveId" clId="{0B31D23F-2988-4263-80FF-FF6D2C57A79C}" dt="2021-04-16T11:02:47.146" v="1190" actId="478"/>
          <ac:picMkLst>
            <pc:docMk/>
            <pc:sldMk cId="873597706" sldId="774"/>
            <ac:picMk id="6146" creationId="{181DB4D5-F88A-4011-B8ED-D0F0EDC19143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1140611305" sldId="774"/>
        </pc:sldMkLst>
      </pc:sldChg>
      <pc:sldChg chg="addSp delSp modSp new mod setBg">
        <pc:chgData name="ALEXANDRE" userId="734048d45b8f99b5" providerId="LiveId" clId="{0B31D23F-2988-4263-80FF-FF6D2C57A79C}" dt="2021-04-16T11:05:18.625" v="1216" actId="403"/>
        <pc:sldMkLst>
          <pc:docMk/>
          <pc:sldMk cId="3442625600" sldId="775"/>
        </pc:sldMkLst>
        <pc:spChg chg="mod ord">
          <ac:chgData name="ALEXANDRE" userId="734048d45b8f99b5" providerId="LiveId" clId="{0B31D23F-2988-4263-80FF-FF6D2C57A79C}" dt="2021-04-16T11:05:18.625" v="1216" actId="403"/>
          <ac:spMkLst>
            <pc:docMk/>
            <pc:sldMk cId="3442625600" sldId="775"/>
            <ac:spMk id="2" creationId="{824990FB-D44C-4AA8-8F98-A841CA3FAA0E}"/>
          </ac:spMkLst>
        </pc:spChg>
        <pc:spChg chg="del">
          <ac:chgData name="ALEXANDRE" userId="734048d45b8f99b5" providerId="LiveId" clId="{0B31D23F-2988-4263-80FF-FF6D2C57A79C}" dt="2021-04-16T11:05:14.124" v="1212" actId="26606"/>
          <ac:spMkLst>
            <pc:docMk/>
            <pc:sldMk cId="3442625600" sldId="775"/>
            <ac:spMk id="3" creationId="{F7901990-F8CA-498E-B45D-372441A0EF7D}"/>
          </ac:spMkLst>
        </pc:spChg>
        <pc:spChg chg="add">
          <ac:chgData name="ALEXANDRE" userId="734048d45b8f99b5" providerId="LiveId" clId="{0B31D23F-2988-4263-80FF-FF6D2C57A79C}" dt="2021-04-16T11:05:14.124" v="1212" actId="26606"/>
          <ac:spMkLst>
            <pc:docMk/>
            <pc:sldMk cId="3442625600" sldId="775"/>
            <ac:spMk id="71" creationId="{37C89E4B-3C9F-44B9-8B86-D9E3D112D8EC}"/>
          </ac:spMkLst>
        </pc:spChg>
        <pc:picChg chg="add mod">
          <ac:chgData name="ALEXANDRE" userId="734048d45b8f99b5" providerId="LiveId" clId="{0B31D23F-2988-4263-80FF-FF6D2C57A79C}" dt="2021-04-16T11:05:14.124" v="1212" actId="26606"/>
          <ac:picMkLst>
            <pc:docMk/>
            <pc:sldMk cId="3442625600" sldId="775"/>
            <ac:picMk id="7170" creationId="{7620C584-1C40-4B48-A55B-2B37CEFE7135}"/>
          </ac:picMkLst>
        </pc:picChg>
        <pc:cxnChg chg="add">
          <ac:chgData name="ALEXANDRE" userId="734048d45b8f99b5" providerId="LiveId" clId="{0B31D23F-2988-4263-80FF-FF6D2C57A79C}" dt="2021-04-16T11:05:14.124" v="1212" actId="26606"/>
          <ac:cxnSpMkLst>
            <pc:docMk/>
            <pc:sldMk cId="3442625600" sldId="775"/>
            <ac:cxnSpMk id="73" creationId="{AA2EAA10-076F-46BD-8F0F-B9A2FB77A85C}"/>
          </ac:cxnSpMkLst>
        </pc:cxnChg>
        <pc:cxnChg chg="add">
          <ac:chgData name="ALEXANDRE" userId="734048d45b8f99b5" providerId="LiveId" clId="{0B31D23F-2988-4263-80FF-FF6D2C57A79C}" dt="2021-04-16T11:05:14.124" v="1212" actId="26606"/>
          <ac:cxnSpMkLst>
            <pc:docMk/>
            <pc:sldMk cId="3442625600" sldId="775"/>
            <ac:cxnSpMk id="75" creationId="{D891E407-403B-4764-86C9-33A56D3BCAA3}"/>
          </ac:cxnSpMkLst>
        </pc:cxnChg>
      </pc:sldChg>
      <pc:sldChg chg="modSp add del mod">
        <pc:chgData name="ALEXANDRE" userId="734048d45b8f99b5" providerId="LiveId" clId="{0B31D23F-2988-4263-80FF-FF6D2C57A79C}" dt="2021-04-16T11:05:48.086" v="1220" actId="2696"/>
        <pc:sldMkLst>
          <pc:docMk/>
          <pc:sldMk cId="2242443012" sldId="776"/>
        </pc:sldMkLst>
        <pc:spChg chg="mod">
          <ac:chgData name="ALEXANDRE" userId="734048d45b8f99b5" providerId="LiveId" clId="{0B31D23F-2988-4263-80FF-FF6D2C57A79C}" dt="2021-04-16T11:05:44.722" v="1219" actId="404"/>
          <ac:spMkLst>
            <pc:docMk/>
            <pc:sldMk cId="2242443012" sldId="776"/>
            <ac:spMk id="2" creationId="{824990FB-D44C-4AA8-8F98-A841CA3FAA0E}"/>
          </ac:spMkLst>
        </pc:spChg>
      </pc:sldChg>
      <pc:sldChg chg="add">
        <pc:chgData name="ALEXANDRE" userId="734048d45b8f99b5" providerId="LiveId" clId="{0B31D23F-2988-4263-80FF-FF6D2C57A79C}" dt="2021-04-16T11:05:56.355" v="1221"/>
        <pc:sldMkLst>
          <pc:docMk/>
          <pc:sldMk cId="3438186084" sldId="776"/>
        </pc:sldMkLst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3750184885" sldId="776"/>
        </pc:sldMkLst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2091119567" sldId="777"/>
        </pc:sldMkLst>
      </pc:sldChg>
      <pc:sldChg chg="addSp modSp add mod">
        <pc:chgData name="ALEXANDRE" userId="734048d45b8f99b5" providerId="LiveId" clId="{0B31D23F-2988-4263-80FF-FF6D2C57A79C}" dt="2021-04-16T11:07:37.876" v="1226" actId="1582"/>
        <pc:sldMkLst>
          <pc:docMk/>
          <pc:sldMk cId="2518165634" sldId="777"/>
        </pc:sldMkLst>
        <pc:spChg chg="add mod">
          <ac:chgData name="ALEXANDRE" userId="734048d45b8f99b5" providerId="LiveId" clId="{0B31D23F-2988-4263-80FF-FF6D2C57A79C}" dt="2021-04-16T11:07:37.876" v="1226" actId="1582"/>
          <ac:spMkLst>
            <pc:docMk/>
            <pc:sldMk cId="2518165634" sldId="777"/>
            <ac:spMk id="3" creationId="{7EC00494-CE2D-423F-B668-C1823CE92871}"/>
          </ac:spMkLst>
        </pc:spChg>
      </pc:sldChg>
      <pc:sldChg chg="modSp new mod">
        <pc:chgData name="ALEXANDRE" userId="734048d45b8f99b5" providerId="LiveId" clId="{0B31D23F-2988-4263-80FF-FF6D2C57A79C}" dt="2021-04-16T11:11:59.143" v="1260" actId="207"/>
        <pc:sldMkLst>
          <pc:docMk/>
          <pc:sldMk cId="904794926" sldId="778"/>
        </pc:sldMkLst>
        <pc:spChg chg="mod">
          <ac:chgData name="ALEXANDRE" userId="734048d45b8f99b5" providerId="LiveId" clId="{0B31D23F-2988-4263-80FF-FF6D2C57A79C}" dt="2021-04-16T11:10:49.689" v="1232" actId="403"/>
          <ac:spMkLst>
            <pc:docMk/>
            <pc:sldMk cId="904794926" sldId="778"/>
            <ac:spMk id="2" creationId="{F34BA471-8768-4160-8B28-3C1E0745C2FC}"/>
          </ac:spMkLst>
        </pc:spChg>
        <pc:spChg chg="mod">
          <ac:chgData name="ALEXANDRE" userId="734048d45b8f99b5" providerId="LiveId" clId="{0B31D23F-2988-4263-80FF-FF6D2C57A79C}" dt="2021-04-16T11:11:59.143" v="1260" actId="207"/>
          <ac:spMkLst>
            <pc:docMk/>
            <pc:sldMk cId="904794926" sldId="778"/>
            <ac:spMk id="3" creationId="{81B1FE1F-7C1F-40B7-9107-B607A07804E9}"/>
          </ac:spMkLst>
        </pc:sp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2576516241" sldId="778"/>
        </pc:sldMkLst>
      </pc:sldChg>
      <pc:sldChg chg="addSp delSp modSp add mod">
        <pc:chgData name="ALEXANDRE" userId="734048d45b8f99b5" providerId="LiveId" clId="{0B31D23F-2988-4263-80FF-FF6D2C57A79C}" dt="2021-04-16T11:12:49.037" v="1279" actId="1076"/>
        <pc:sldMkLst>
          <pc:docMk/>
          <pc:sldMk cId="3840325000" sldId="779"/>
        </pc:sldMkLst>
        <pc:spChg chg="mod">
          <ac:chgData name="ALEXANDRE" userId="734048d45b8f99b5" providerId="LiveId" clId="{0B31D23F-2988-4263-80FF-FF6D2C57A79C}" dt="2021-04-16T11:12:34.333" v="1273" actId="20577"/>
          <ac:spMkLst>
            <pc:docMk/>
            <pc:sldMk cId="3840325000" sldId="779"/>
            <ac:spMk id="2" creationId="{F34BA471-8768-4160-8B28-3C1E0745C2FC}"/>
          </ac:spMkLst>
        </pc:spChg>
        <pc:spChg chg="del">
          <ac:chgData name="ALEXANDRE" userId="734048d45b8f99b5" providerId="LiveId" clId="{0B31D23F-2988-4263-80FF-FF6D2C57A79C}" dt="2021-04-16T11:12:38.982" v="1274" actId="478"/>
          <ac:spMkLst>
            <pc:docMk/>
            <pc:sldMk cId="3840325000" sldId="779"/>
            <ac:spMk id="3" creationId="{81B1FE1F-7C1F-40B7-9107-B607A07804E9}"/>
          </ac:spMkLst>
        </pc:spChg>
        <pc:spChg chg="add del mod">
          <ac:chgData name="ALEXANDRE" userId="734048d45b8f99b5" providerId="LiveId" clId="{0B31D23F-2988-4263-80FF-FF6D2C57A79C}" dt="2021-04-16T11:12:43.128" v="1276" actId="478"/>
          <ac:spMkLst>
            <pc:docMk/>
            <pc:sldMk cId="3840325000" sldId="779"/>
            <ac:spMk id="5" creationId="{243826D6-EC5D-45B1-984D-6320C20C88FF}"/>
          </ac:spMkLst>
        </pc:spChg>
        <pc:picChg chg="add mod">
          <ac:chgData name="ALEXANDRE" userId="734048d45b8f99b5" providerId="LiveId" clId="{0B31D23F-2988-4263-80FF-FF6D2C57A79C}" dt="2021-04-16T11:12:49.037" v="1279" actId="1076"/>
          <ac:picMkLst>
            <pc:docMk/>
            <pc:sldMk cId="3840325000" sldId="779"/>
            <ac:picMk id="7" creationId="{ACA21336-61BD-4B9E-8624-8E977812C344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3929529029" sldId="779"/>
        </pc:sldMkLst>
      </pc:sldChg>
      <pc:sldChg chg="addSp delSp modSp add mod chgLayout">
        <pc:chgData name="ALEXANDRE" userId="734048d45b8f99b5" providerId="LiveId" clId="{0B31D23F-2988-4263-80FF-FF6D2C57A79C}" dt="2021-04-16T11:14:42.068" v="1350" actId="14100"/>
        <pc:sldMkLst>
          <pc:docMk/>
          <pc:sldMk cId="3558563996" sldId="780"/>
        </pc:sldMkLst>
        <pc:spChg chg="mod ord">
          <ac:chgData name="ALEXANDRE" userId="734048d45b8f99b5" providerId="LiveId" clId="{0B31D23F-2988-4263-80FF-FF6D2C57A79C}" dt="2021-04-16T11:14:42.068" v="1350" actId="14100"/>
          <ac:spMkLst>
            <pc:docMk/>
            <pc:sldMk cId="3558563996" sldId="780"/>
            <ac:spMk id="2" creationId="{F34BA471-8768-4160-8B28-3C1E0745C2FC}"/>
          </ac:spMkLst>
        </pc:spChg>
        <pc:spChg chg="add del mod ord">
          <ac:chgData name="ALEXANDRE" userId="734048d45b8f99b5" providerId="LiveId" clId="{0B31D23F-2988-4263-80FF-FF6D2C57A79C}" dt="2021-04-16T11:13:59.991" v="1310" actId="478"/>
          <ac:spMkLst>
            <pc:docMk/>
            <pc:sldMk cId="3558563996" sldId="780"/>
            <ac:spMk id="3" creationId="{726DB2F4-9050-4857-97C0-866AE6FFC1C1}"/>
          </ac:spMkLst>
        </pc:spChg>
        <pc:picChg chg="add mod">
          <ac:chgData name="ALEXANDRE" userId="734048d45b8f99b5" providerId="LiveId" clId="{0B31D23F-2988-4263-80FF-FF6D2C57A79C}" dt="2021-04-16T11:14:11.172" v="1318" actId="14100"/>
          <ac:picMkLst>
            <pc:docMk/>
            <pc:sldMk cId="3558563996" sldId="780"/>
            <ac:picMk id="5" creationId="{9070840C-6891-46B1-89EE-4E5C62A513D7}"/>
          </ac:picMkLst>
        </pc:picChg>
        <pc:picChg chg="del">
          <ac:chgData name="ALEXANDRE" userId="734048d45b8f99b5" providerId="LiveId" clId="{0B31D23F-2988-4263-80FF-FF6D2C57A79C}" dt="2021-04-16T11:13:25.063" v="1298" actId="478"/>
          <ac:picMkLst>
            <pc:docMk/>
            <pc:sldMk cId="3558563996" sldId="780"/>
            <ac:picMk id="7" creationId="{ACA21336-61BD-4B9E-8624-8E977812C344}"/>
          </ac:picMkLst>
        </pc:pic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4135019201" sldId="780"/>
        </pc:sldMkLst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392065648" sldId="781"/>
        </pc:sldMkLst>
      </pc:sldChg>
      <pc:sldChg chg="modSp new mod">
        <pc:chgData name="ALEXANDRE" userId="734048d45b8f99b5" providerId="LiveId" clId="{0B31D23F-2988-4263-80FF-FF6D2C57A79C}" dt="2021-04-16T11:16:37.855" v="1368" actId="1076"/>
        <pc:sldMkLst>
          <pc:docMk/>
          <pc:sldMk cId="1152504404" sldId="781"/>
        </pc:sldMkLst>
        <pc:spChg chg="mod">
          <ac:chgData name="ALEXANDRE" userId="734048d45b8f99b5" providerId="LiveId" clId="{0B31D23F-2988-4263-80FF-FF6D2C57A79C}" dt="2021-04-16T11:16:34.764" v="1367" actId="1076"/>
          <ac:spMkLst>
            <pc:docMk/>
            <pc:sldMk cId="1152504404" sldId="781"/>
            <ac:spMk id="2" creationId="{BF3D4FFB-3631-477B-8ACE-CC167285773A}"/>
          </ac:spMkLst>
        </pc:spChg>
        <pc:spChg chg="mod">
          <ac:chgData name="ALEXANDRE" userId="734048d45b8f99b5" providerId="LiveId" clId="{0B31D23F-2988-4263-80FF-FF6D2C57A79C}" dt="2021-04-16T11:16:37.855" v="1368" actId="1076"/>
          <ac:spMkLst>
            <pc:docMk/>
            <pc:sldMk cId="1152504404" sldId="781"/>
            <ac:spMk id="3" creationId="{D941C81C-F661-40BB-AF16-574FEC9AA4F2}"/>
          </ac:spMkLst>
        </pc:spChg>
      </pc:sldChg>
      <pc:sldChg chg="modSp add mod">
        <pc:chgData name="ALEXANDRE" userId="734048d45b8f99b5" providerId="LiveId" clId="{0B31D23F-2988-4263-80FF-FF6D2C57A79C}" dt="2021-04-16T11:17:41.384" v="1386" actId="14100"/>
        <pc:sldMkLst>
          <pc:docMk/>
          <pc:sldMk cId="1441500599" sldId="782"/>
        </pc:sldMkLst>
        <pc:spChg chg="mod">
          <ac:chgData name="ALEXANDRE" userId="734048d45b8f99b5" providerId="LiveId" clId="{0B31D23F-2988-4263-80FF-FF6D2C57A79C}" dt="2021-04-16T11:17:41.384" v="1386" actId="14100"/>
          <ac:spMkLst>
            <pc:docMk/>
            <pc:sldMk cId="1441500599" sldId="782"/>
            <ac:spMk id="3" creationId="{D941C81C-F661-40BB-AF16-574FEC9AA4F2}"/>
          </ac:spMkLst>
        </pc:spChg>
      </pc:sldChg>
      <pc:sldChg chg="del">
        <pc:chgData name="ALEXANDRE" userId="734048d45b8f99b5" providerId="LiveId" clId="{0B31D23F-2988-4263-80FF-FF6D2C57A79C}" dt="2021-04-12T20:36:49.300" v="5" actId="47"/>
        <pc:sldMkLst>
          <pc:docMk/>
          <pc:sldMk cId="2715164397" sldId="782"/>
        </pc:sldMkLst>
      </pc:sldChg>
      <pc:sldChg chg="modSp add mod">
        <pc:chgData name="ALEXANDRE" userId="734048d45b8f99b5" providerId="LiveId" clId="{0B31D23F-2988-4263-80FF-FF6D2C57A79C}" dt="2021-04-16T11:18:32.102" v="1399" actId="33524"/>
        <pc:sldMkLst>
          <pc:docMk/>
          <pc:sldMk cId="2927772201" sldId="783"/>
        </pc:sldMkLst>
        <pc:spChg chg="mod">
          <ac:chgData name="ALEXANDRE" userId="734048d45b8f99b5" providerId="LiveId" clId="{0B31D23F-2988-4263-80FF-FF6D2C57A79C}" dt="2021-04-16T11:18:00.351" v="1391" actId="20577"/>
          <ac:spMkLst>
            <pc:docMk/>
            <pc:sldMk cId="2927772201" sldId="783"/>
            <ac:spMk id="2" creationId="{BF3D4FFB-3631-477B-8ACE-CC167285773A}"/>
          </ac:spMkLst>
        </pc:spChg>
        <pc:spChg chg="mod">
          <ac:chgData name="ALEXANDRE" userId="734048d45b8f99b5" providerId="LiveId" clId="{0B31D23F-2988-4263-80FF-FF6D2C57A79C}" dt="2021-04-16T11:18:32.102" v="1399" actId="33524"/>
          <ac:spMkLst>
            <pc:docMk/>
            <pc:sldMk cId="2927772201" sldId="783"/>
            <ac:spMk id="3" creationId="{D941C81C-F661-40BB-AF16-574FEC9AA4F2}"/>
          </ac:spMkLst>
        </pc:spChg>
      </pc:sldChg>
      <pc:sldChg chg="addSp modSp add mod">
        <pc:chgData name="ALEXANDRE" userId="734048d45b8f99b5" providerId="LiveId" clId="{0B31D23F-2988-4263-80FF-FF6D2C57A79C}" dt="2021-04-20T18:23:28.669" v="1902" actId="1076"/>
        <pc:sldMkLst>
          <pc:docMk/>
          <pc:sldMk cId="3189688361" sldId="784"/>
        </pc:sldMkLst>
        <pc:spChg chg="mod">
          <ac:chgData name="ALEXANDRE" userId="734048d45b8f99b5" providerId="LiveId" clId="{0B31D23F-2988-4263-80FF-FF6D2C57A79C}" dt="2021-04-20T18:23:28.669" v="1902" actId="1076"/>
          <ac:spMkLst>
            <pc:docMk/>
            <pc:sldMk cId="3189688361" sldId="784"/>
            <ac:spMk id="3" creationId="{D941C81C-F661-40BB-AF16-574FEC9AA4F2}"/>
          </ac:spMkLst>
        </pc:spChg>
        <pc:picChg chg="add mod">
          <ac:chgData name="ALEXANDRE" userId="734048d45b8f99b5" providerId="LiveId" clId="{0B31D23F-2988-4263-80FF-FF6D2C57A79C}" dt="2021-04-20T18:23:24.017" v="1901" actId="1076"/>
          <ac:picMkLst>
            <pc:docMk/>
            <pc:sldMk cId="3189688361" sldId="784"/>
            <ac:picMk id="5" creationId="{D3F7A43B-BF7B-4768-B1E3-98EF7155CB31}"/>
          </ac:picMkLst>
        </pc:picChg>
      </pc:sldChg>
      <pc:sldChg chg="addSp delSp modSp add mod setBg">
        <pc:chgData name="ALEXANDRE" userId="734048d45b8f99b5" providerId="LiveId" clId="{0B31D23F-2988-4263-80FF-FF6D2C57A79C}" dt="2021-04-16T11:20:32.653" v="1444" actId="14100"/>
        <pc:sldMkLst>
          <pc:docMk/>
          <pc:sldMk cId="2511765755" sldId="785"/>
        </pc:sldMkLst>
        <pc:spChg chg="del">
          <ac:chgData name="ALEXANDRE" userId="734048d45b8f99b5" providerId="LiveId" clId="{0B31D23F-2988-4263-80FF-FF6D2C57A79C}" dt="2021-04-16T11:20:23.649" v="1440" actId="478"/>
          <ac:spMkLst>
            <pc:docMk/>
            <pc:sldMk cId="2511765755" sldId="785"/>
            <ac:spMk id="2" creationId="{BF3D4FFB-3631-477B-8ACE-CC167285773A}"/>
          </ac:spMkLst>
        </pc:spChg>
        <pc:spChg chg="del">
          <ac:chgData name="ALEXANDRE" userId="734048d45b8f99b5" providerId="LiveId" clId="{0B31D23F-2988-4263-80FF-FF6D2C57A79C}" dt="2021-04-16T11:19:48.912" v="1432" actId="478"/>
          <ac:spMkLst>
            <pc:docMk/>
            <pc:sldMk cId="2511765755" sldId="785"/>
            <ac:spMk id="3" creationId="{D941C81C-F661-40BB-AF16-574FEC9AA4F2}"/>
          </ac:spMkLst>
        </pc:spChg>
        <pc:spChg chg="add del mod">
          <ac:chgData name="ALEXANDRE" userId="734048d45b8f99b5" providerId="LiveId" clId="{0B31D23F-2988-4263-80FF-FF6D2C57A79C}" dt="2021-04-16T11:20:23.649" v="1440" actId="478"/>
          <ac:spMkLst>
            <pc:docMk/>
            <pc:sldMk cId="2511765755" sldId="785"/>
            <ac:spMk id="5" creationId="{13FCAC7F-3D85-413D-8E10-F5F2EDFF928A}"/>
          </ac:spMkLst>
        </pc:spChg>
        <pc:spChg chg="add del mod">
          <ac:chgData name="ALEXANDRE" userId="734048d45b8f99b5" providerId="LiveId" clId="{0B31D23F-2988-4263-80FF-FF6D2C57A79C}" dt="2021-04-16T11:20:26.266" v="1441" actId="478"/>
          <ac:spMkLst>
            <pc:docMk/>
            <pc:sldMk cId="2511765755" sldId="785"/>
            <ac:spMk id="9" creationId="{62CD03FF-3083-4B76-8863-3AA78C1E72FC}"/>
          </ac:spMkLst>
        </pc:spChg>
        <pc:picChg chg="add mod">
          <ac:chgData name="ALEXANDRE" userId="734048d45b8f99b5" providerId="LiveId" clId="{0B31D23F-2988-4263-80FF-FF6D2C57A79C}" dt="2021-04-16T11:20:32.653" v="1444" actId="14100"/>
          <ac:picMkLst>
            <pc:docMk/>
            <pc:sldMk cId="2511765755" sldId="785"/>
            <ac:picMk id="7" creationId="{20E4F9CB-B9B8-4AB5-84E6-2DC22A420273}"/>
          </ac:picMkLst>
        </pc:picChg>
      </pc:sldChg>
      <pc:sldChg chg="modSp new mod ord">
        <pc:chgData name="ALEXANDRE" userId="734048d45b8f99b5" providerId="LiveId" clId="{0B31D23F-2988-4263-80FF-FF6D2C57A79C}" dt="2021-04-16T11:23:34.871" v="1521" actId="27636"/>
        <pc:sldMkLst>
          <pc:docMk/>
          <pc:sldMk cId="1442856258" sldId="786"/>
        </pc:sldMkLst>
        <pc:spChg chg="mod">
          <ac:chgData name="ALEXANDRE" userId="734048d45b8f99b5" providerId="LiveId" clId="{0B31D23F-2988-4263-80FF-FF6D2C57A79C}" dt="2021-04-16T11:22:35.267" v="1500" actId="1076"/>
          <ac:spMkLst>
            <pc:docMk/>
            <pc:sldMk cId="1442856258" sldId="786"/>
            <ac:spMk id="2" creationId="{A6CD74ED-5CC1-4B2A-B199-EED3CA1E70A3}"/>
          </ac:spMkLst>
        </pc:spChg>
        <pc:spChg chg="mod">
          <ac:chgData name="ALEXANDRE" userId="734048d45b8f99b5" providerId="LiveId" clId="{0B31D23F-2988-4263-80FF-FF6D2C57A79C}" dt="2021-04-16T11:23:34.871" v="1521" actId="27636"/>
          <ac:spMkLst>
            <pc:docMk/>
            <pc:sldMk cId="1442856258" sldId="786"/>
            <ac:spMk id="3" creationId="{6357100C-93B9-4C8A-964D-21CCDFC616DF}"/>
          </ac:spMkLst>
        </pc:spChg>
      </pc:sldChg>
      <pc:sldChg chg="modSp add mod">
        <pc:chgData name="ALEXANDRE" userId="734048d45b8f99b5" providerId="LiveId" clId="{0B31D23F-2988-4263-80FF-FF6D2C57A79C}" dt="2021-04-16T11:24:58.730" v="1563" actId="33524"/>
        <pc:sldMkLst>
          <pc:docMk/>
          <pc:sldMk cId="4084786248" sldId="787"/>
        </pc:sldMkLst>
        <pc:spChg chg="mod">
          <ac:chgData name="ALEXANDRE" userId="734048d45b8f99b5" providerId="LiveId" clId="{0B31D23F-2988-4263-80FF-FF6D2C57A79C}" dt="2021-04-16T11:24:58.730" v="1563" actId="33524"/>
          <ac:spMkLst>
            <pc:docMk/>
            <pc:sldMk cId="4084786248" sldId="787"/>
            <ac:spMk id="3" creationId="{6357100C-93B9-4C8A-964D-21CCDFC616DF}"/>
          </ac:spMkLst>
        </pc:spChg>
      </pc:sldChg>
      <pc:sldChg chg="addSp modSp add mod">
        <pc:chgData name="ALEXANDRE" userId="734048d45b8f99b5" providerId="LiveId" clId="{0B31D23F-2988-4263-80FF-FF6D2C57A79C}" dt="2021-04-16T11:26:49.800" v="1623" actId="1076"/>
        <pc:sldMkLst>
          <pc:docMk/>
          <pc:sldMk cId="3699792978" sldId="788"/>
        </pc:sldMkLst>
        <pc:spChg chg="mod">
          <ac:chgData name="ALEXANDRE" userId="734048d45b8f99b5" providerId="LiveId" clId="{0B31D23F-2988-4263-80FF-FF6D2C57A79C}" dt="2021-04-16T11:25:04.803" v="1565"/>
          <ac:spMkLst>
            <pc:docMk/>
            <pc:sldMk cId="3699792978" sldId="788"/>
            <ac:spMk id="2" creationId="{A6CD74ED-5CC1-4B2A-B199-EED3CA1E70A3}"/>
          </ac:spMkLst>
        </pc:spChg>
        <pc:spChg chg="mod">
          <ac:chgData name="ALEXANDRE" userId="734048d45b8f99b5" providerId="LiveId" clId="{0B31D23F-2988-4263-80FF-FF6D2C57A79C}" dt="2021-04-16T11:26:48.424" v="1622" actId="1076"/>
          <ac:spMkLst>
            <pc:docMk/>
            <pc:sldMk cId="3699792978" sldId="788"/>
            <ac:spMk id="3" creationId="{6357100C-93B9-4C8A-964D-21CCDFC616DF}"/>
          </ac:spMkLst>
        </pc:spChg>
        <pc:picChg chg="add mod">
          <ac:chgData name="ALEXANDRE" userId="734048d45b8f99b5" providerId="LiveId" clId="{0B31D23F-2988-4263-80FF-FF6D2C57A79C}" dt="2021-04-16T11:26:49.800" v="1623" actId="1076"/>
          <ac:picMkLst>
            <pc:docMk/>
            <pc:sldMk cId="3699792978" sldId="788"/>
            <ac:picMk id="5" creationId="{4BD60C5E-C797-4E00-A995-60AD2FF463E9}"/>
          </ac:picMkLst>
        </pc:picChg>
      </pc:sldChg>
      <pc:sldChg chg="addSp delSp modSp add mod">
        <pc:chgData name="ALEXANDRE" userId="734048d45b8f99b5" providerId="LiveId" clId="{0B31D23F-2988-4263-80FF-FF6D2C57A79C}" dt="2021-04-16T11:27:50.985" v="1637" actId="1076"/>
        <pc:sldMkLst>
          <pc:docMk/>
          <pc:sldMk cId="2244396714" sldId="789"/>
        </pc:sldMkLst>
        <pc:spChg chg="mod">
          <ac:chgData name="ALEXANDRE" userId="734048d45b8f99b5" providerId="LiveId" clId="{0B31D23F-2988-4263-80FF-FF6D2C57A79C}" dt="2021-04-16T11:27:33.738" v="1634" actId="20577"/>
          <ac:spMkLst>
            <pc:docMk/>
            <pc:sldMk cId="2244396714" sldId="789"/>
            <ac:spMk id="2" creationId="{A6CD74ED-5CC1-4B2A-B199-EED3CA1E70A3}"/>
          </ac:spMkLst>
        </pc:spChg>
        <pc:spChg chg="del">
          <ac:chgData name="ALEXANDRE" userId="734048d45b8f99b5" providerId="LiveId" clId="{0B31D23F-2988-4263-80FF-FF6D2C57A79C}" dt="2021-04-16T11:27:29.363" v="1631" actId="478"/>
          <ac:spMkLst>
            <pc:docMk/>
            <pc:sldMk cId="2244396714" sldId="789"/>
            <ac:spMk id="3" creationId="{6357100C-93B9-4C8A-964D-21CCDFC616DF}"/>
          </ac:spMkLst>
        </pc:spChg>
        <pc:spChg chg="add del mod">
          <ac:chgData name="ALEXANDRE" userId="734048d45b8f99b5" providerId="LiveId" clId="{0B31D23F-2988-4263-80FF-FF6D2C57A79C}" dt="2021-04-16T11:27:32.412" v="1633" actId="478"/>
          <ac:spMkLst>
            <pc:docMk/>
            <pc:sldMk cId="2244396714" sldId="789"/>
            <ac:spMk id="6" creationId="{FC21D8AE-701A-46B4-818B-49EDA02D76A7}"/>
          </ac:spMkLst>
        </pc:spChg>
        <pc:picChg chg="del">
          <ac:chgData name="ALEXANDRE" userId="734048d45b8f99b5" providerId="LiveId" clId="{0B31D23F-2988-4263-80FF-FF6D2C57A79C}" dt="2021-04-16T11:27:29.363" v="1631" actId="478"/>
          <ac:picMkLst>
            <pc:docMk/>
            <pc:sldMk cId="2244396714" sldId="789"/>
            <ac:picMk id="5" creationId="{4BD60C5E-C797-4E00-A995-60AD2FF463E9}"/>
          </ac:picMkLst>
        </pc:picChg>
        <pc:picChg chg="add mod">
          <ac:chgData name="ALEXANDRE" userId="734048d45b8f99b5" providerId="LiveId" clId="{0B31D23F-2988-4263-80FF-FF6D2C57A79C}" dt="2021-04-16T11:27:36.538" v="1635" actId="1076"/>
          <ac:picMkLst>
            <pc:docMk/>
            <pc:sldMk cId="2244396714" sldId="789"/>
            <ac:picMk id="8" creationId="{20C4A704-BB26-4A40-8B7A-71B5E420B243}"/>
          </ac:picMkLst>
        </pc:picChg>
        <pc:picChg chg="add mod">
          <ac:chgData name="ALEXANDRE" userId="734048d45b8f99b5" providerId="LiveId" clId="{0B31D23F-2988-4263-80FF-FF6D2C57A79C}" dt="2021-04-16T11:27:50.985" v="1637" actId="1076"/>
          <ac:picMkLst>
            <pc:docMk/>
            <pc:sldMk cId="2244396714" sldId="789"/>
            <ac:picMk id="10" creationId="{4BBA79E3-CFA5-426C-9ECD-9018796F74A0}"/>
          </ac:picMkLst>
        </pc:picChg>
      </pc:sldChg>
      <pc:sldChg chg="modSp new mod">
        <pc:chgData name="ALEXANDRE" userId="734048d45b8f99b5" providerId="LiveId" clId="{0B31D23F-2988-4263-80FF-FF6D2C57A79C}" dt="2021-04-16T11:30:50.871" v="1686" actId="27636"/>
        <pc:sldMkLst>
          <pc:docMk/>
          <pc:sldMk cId="2554966876" sldId="790"/>
        </pc:sldMkLst>
        <pc:spChg chg="mod">
          <ac:chgData name="ALEXANDRE" userId="734048d45b8f99b5" providerId="LiveId" clId="{0B31D23F-2988-4263-80FF-FF6D2C57A79C}" dt="2021-04-16T11:28:40.720" v="1642" actId="27636"/>
          <ac:spMkLst>
            <pc:docMk/>
            <pc:sldMk cId="2554966876" sldId="790"/>
            <ac:spMk id="2" creationId="{C3D9212F-3BBD-4E28-981F-76D3D19B8423}"/>
          </ac:spMkLst>
        </pc:spChg>
        <pc:spChg chg="mod">
          <ac:chgData name="ALEXANDRE" userId="734048d45b8f99b5" providerId="LiveId" clId="{0B31D23F-2988-4263-80FF-FF6D2C57A79C}" dt="2021-04-16T11:30:50.871" v="1686" actId="27636"/>
          <ac:spMkLst>
            <pc:docMk/>
            <pc:sldMk cId="2554966876" sldId="790"/>
            <ac:spMk id="3" creationId="{04385F51-CE38-4B86-8627-E5980AB9CEF9}"/>
          </ac:spMkLst>
        </pc:spChg>
      </pc:sldChg>
      <pc:sldChg chg="modSp add mod">
        <pc:chgData name="ALEXANDRE" userId="734048d45b8f99b5" providerId="LiveId" clId="{0B31D23F-2988-4263-80FF-FF6D2C57A79C}" dt="2021-04-16T11:31:24.807" v="1700" actId="1076"/>
        <pc:sldMkLst>
          <pc:docMk/>
          <pc:sldMk cId="2012978658" sldId="791"/>
        </pc:sldMkLst>
        <pc:spChg chg="mod">
          <ac:chgData name="ALEXANDRE" userId="734048d45b8f99b5" providerId="LiveId" clId="{0B31D23F-2988-4263-80FF-FF6D2C57A79C}" dt="2021-04-16T11:31:24.807" v="1700" actId="1076"/>
          <ac:spMkLst>
            <pc:docMk/>
            <pc:sldMk cId="2012978658" sldId="791"/>
            <ac:spMk id="3" creationId="{04385F51-CE38-4B86-8627-E5980AB9CEF9}"/>
          </ac:spMkLst>
        </pc:spChg>
      </pc:sldChg>
      <pc:sldChg chg="addSp modSp new mod">
        <pc:chgData name="ALEXANDRE" userId="734048d45b8f99b5" providerId="LiveId" clId="{0B31D23F-2988-4263-80FF-FF6D2C57A79C}" dt="2021-04-16T11:33:34.678" v="1742" actId="1076"/>
        <pc:sldMkLst>
          <pc:docMk/>
          <pc:sldMk cId="3623051985" sldId="792"/>
        </pc:sldMkLst>
        <pc:spChg chg="mod">
          <ac:chgData name="ALEXANDRE" userId="734048d45b8f99b5" providerId="LiveId" clId="{0B31D23F-2988-4263-80FF-FF6D2C57A79C}" dt="2021-04-16T11:33:32.058" v="1741" actId="14100"/>
          <ac:spMkLst>
            <pc:docMk/>
            <pc:sldMk cId="3623051985" sldId="792"/>
            <ac:spMk id="2" creationId="{CF97DE3B-8FBF-4A59-9397-CB15B914A778}"/>
          </ac:spMkLst>
        </pc:spChg>
        <pc:spChg chg="mod">
          <ac:chgData name="ALEXANDRE" userId="734048d45b8f99b5" providerId="LiveId" clId="{0B31D23F-2988-4263-80FF-FF6D2C57A79C}" dt="2021-04-16T11:33:34.678" v="1742" actId="1076"/>
          <ac:spMkLst>
            <pc:docMk/>
            <pc:sldMk cId="3623051985" sldId="792"/>
            <ac:spMk id="3" creationId="{6BBB3B47-3395-4A48-AB46-538967EA035F}"/>
          </ac:spMkLst>
        </pc:spChg>
        <pc:spChg chg="add mod">
          <ac:chgData name="ALEXANDRE" userId="734048d45b8f99b5" providerId="LiveId" clId="{0B31D23F-2988-4263-80FF-FF6D2C57A79C}" dt="2021-04-16T11:33:28.882" v="1740" actId="1076"/>
          <ac:spMkLst>
            <pc:docMk/>
            <pc:sldMk cId="3623051985" sldId="792"/>
            <ac:spMk id="5" creationId="{E151BE93-0D93-4A67-85C2-7716D3E5B3FE}"/>
          </ac:spMkLst>
        </pc:spChg>
      </pc:sldChg>
      <pc:sldChg chg="addSp delSp modSp add mod">
        <pc:chgData name="ALEXANDRE" userId="734048d45b8f99b5" providerId="LiveId" clId="{0B31D23F-2988-4263-80FF-FF6D2C57A79C}" dt="2021-04-16T11:37:26.380" v="1833" actId="1076"/>
        <pc:sldMkLst>
          <pc:docMk/>
          <pc:sldMk cId="4170808219" sldId="793"/>
        </pc:sldMkLst>
        <pc:spChg chg="mod">
          <ac:chgData name="ALEXANDRE" userId="734048d45b8f99b5" providerId="LiveId" clId="{0B31D23F-2988-4263-80FF-FF6D2C57A79C}" dt="2021-04-16T11:35:29.763" v="1796" actId="20577"/>
          <ac:spMkLst>
            <pc:docMk/>
            <pc:sldMk cId="4170808219" sldId="793"/>
            <ac:spMk id="2" creationId="{CF97DE3B-8FBF-4A59-9397-CB15B914A778}"/>
          </ac:spMkLst>
        </pc:spChg>
        <pc:spChg chg="mod">
          <ac:chgData name="ALEXANDRE" userId="734048d45b8f99b5" providerId="LiveId" clId="{0B31D23F-2988-4263-80FF-FF6D2C57A79C}" dt="2021-04-16T11:37:23.760" v="1832" actId="1076"/>
          <ac:spMkLst>
            <pc:docMk/>
            <pc:sldMk cId="4170808219" sldId="793"/>
            <ac:spMk id="3" creationId="{6BBB3B47-3395-4A48-AB46-538967EA035F}"/>
          </ac:spMkLst>
        </pc:spChg>
        <pc:spChg chg="del">
          <ac:chgData name="ALEXANDRE" userId="734048d45b8f99b5" providerId="LiveId" clId="{0B31D23F-2988-4263-80FF-FF6D2C57A79C}" dt="2021-04-16T11:34:34.050" v="1744" actId="478"/>
          <ac:spMkLst>
            <pc:docMk/>
            <pc:sldMk cId="4170808219" sldId="793"/>
            <ac:spMk id="5" creationId="{E151BE93-0D93-4A67-85C2-7716D3E5B3FE}"/>
          </ac:spMkLst>
        </pc:spChg>
        <pc:picChg chg="add mod">
          <ac:chgData name="ALEXANDRE" userId="734048d45b8f99b5" providerId="LiveId" clId="{0B31D23F-2988-4263-80FF-FF6D2C57A79C}" dt="2021-04-16T11:37:26.380" v="1833" actId="1076"/>
          <ac:picMkLst>
            <pc:docMk/>
            <pc:sldMk cId="4170808219" sldId="793"/>
            <ac:picMk id="6" creationId="{861D5DD1-7502-4209-A5C8-D21D35941868}"/>
          </ac:picMkLst>
        </pc:picChg>
      </pc:sldChg>
      <pc:sldChg chg="delSp modSp add mod">
        <pc:chgData name="ALEXANDRE" userId="734048d45b8f99b5" providerId="LiveId" clId="{0B31D23F-2988-4263-80FF-FF6D2C57A79C}" dt="2021-04-16T11:38:32.962" v="1862" actId="14100"/>
        <pc:sldMkLst>
          <pc:docMk/>
          <pc:sldMk cId="3372614466" sldId="794"/>
        </pc:sldMkLst>
        <pc:spChg chg="mod">
          <ac:chgData name="ALEXANDRE" userId="734048d45b8f99b5" providerId="LiveId" clId="{0B31D23F-2988-4263-80FF-FF6D2C57A79C}" dt="2021-04-16T11:38:32.962" v="1862" actId="14100"/>
          <ac:spMkLst>
            <pc:docMk/>
            <pc:sldMk cId="3372614466" sldId="794"/>
            <ac:spMk id="2" creationId="{CF97DE3B-8FBF-4A59-9397-CB15B914A778}"/>
          </ac:spMkLst>
        </pc:spChg>
        <pc:spChg chg="mod">
          <ac:chgData name="ALEXANDRE" userId="734048d45b8f99b5" providerId="LiveId" clId="{0B31D23F-2988-4263-80FF-FF6D2C57A79C}" dt="2021-04-16T11:38:30.348" v="1861" actId="1076"/>
          <ac:spMkLst>
            <pc:docMk/>
            <pc:sldMk cId="3372614466" sldId="794"/>
            <ac:spMk id="3" creationId="{6BBB3B47-3395-4A48-AB46-538967EA035F}"/>
          </ac:spMkLst>
        </pc:spChg>
        <pc:picChg chg="del">
          <ac:chgData name="ALEXANDRE" userId="734048d45b8f99b5" providerId="LiveId" clId="{0B31D23F-2988-4263-80FF-FF6D2C57A79C}" dt="2021-04-16T11:38:21.279" v="1858" actId="478"/>
          <ac:picMkLst>
            <pc:docMk/>
            <pc:sldMk cId="3372614466" sldId="794"/>
            <ac:picMk id="6" creationId="{861D5DD1-7502-4209-A5C8-D21D35941868}"/>
          </ac:picMkLst>
        </pc:picChg>
      </pc:sldChg>
      <pc:sldChg chg="addSp modSp add mod">
        <pc:chgData name="ALEXANDRE" userId="734048d45b8f99b5" providerId="LiveId" clId="{0B31D23F-2988-4263-80FF-FF6D2C57A79C}" dt="2021-04-16T11:39:39.571" v="1882" actId="1076"/>
        <pc:sldMkLst>
          <pc:docMk/>
          <pc:sldMk cId="1927451918" sldId="795"/>
        </pc:sldMkLst>
        <pc:spChg chg="mod">
          <ac:chgData name="ALEXANDRE" userId="734048d45b8f99b5" providerId="LiveId" clId="{0B31D23F-2988-4263-80FF-FF6D2C57A79C}" dt="2021-04-16T11:39:37.746" v="1881" actId="1076"/>
          <ac:spMkLst>
            <pc:docMk/>
            <pc:sldMk cId="1927451918" sldId="795"/>
            <ac:spMk id="2" creationId="{CF97DE3B-8FBF-4A59-9397-CB15B914A778}"/>
          </ac:spMkLst>
        </pc:spChg>
        <pc:spChg chg="mod">
          <ac:chgData name="ALEXANDRE" userId="734048d45b8f99b5" providerId="LiveId" clId="{0B31D23F-2988-4263-80FF-FF6D2C57A79C}" dt="2021-04-16T11:39:39.571" v="1882" actId="1076"/>
          <ac:spMkLst>
            <pc:docMk/>
            <pc:sldMk cId="1927451918" sldId="795"/>
            <ac:spMk id="3" creationId="{6BBB3B47-3395-4A48-AB46-538967EA035F}"/>
          </ac:spMkLst>
        </pc:spChg>
        <pc:picChg chg="add mod">
          <ac:chgData name="ALEXANDRE" userId="734048d45b8f99b5" providerId="LiveId" clId="{0B31D23F-2988-4263-80FF-FF6D2C57A79C}" dt="2021-04-16T11:39:34.535" v="1880" actId="14100"/>
          <ac:picMkLst>
            <pc:docMk/>
            <pc:sldMk cId="1927451918" sldId="795"/>
            <ac:picMk id="8194" creationId="{334DC183-C9F5-42C5-BA05-1D99FDCCA485}"/>
          </ac:picMkLst>
        </pc:picChg>
      </pc:sldChg>
      <pc:sldChg chg="add">
        <pc:chgData name="ALEXANDRE" userId="734048d45b8f99b5" providerId="LiveId" clId="{0B31D23F-2988-4263-80FF-FF6D2C57A79C}" dt="2021-04-16T11:40:36.073" v="1883"/>
        <pc:sldMkLst>
          <pc:docMk/>
          <pc:sldMk cId="1232539779" sldId="796"/>
        </pc:sldMkLst>
      </pc:sldChg>
      <pc:sldChg chg="addSp delSp modSp add mod">
        <pc:chgData name="ALEXANDRE" userId="734048d45b8f99b5" providerId="LiveId" clId="{0B31D23F-2988-4263-80FF-FF6D2C57A79C}" dt="2021-04-20T18:22:32.119" v="1894" actId="14100"/>
        <pc:sldMkLst>
          <pc:docMk/>
          <pc:sldMk cId="798210439" sldId="797"/>
        </pc:sldMkLst>
        <pc:spChg chg="add mod">
          <ac:chgData name="ALEXANDRE" userId="734048d45b8f99b5" providerId="LiveId" clId="{0B31D23F-2988-4263-80FF-FF6D2C57A79C}" dt="2021-04-20T18:22:05.734" v="1890" actId="1076"/>
          <ac:spMkLst>
            <pc:docMk/>
            <pc:sldMk cId="798210439" sldId="797"/>
            <ac:spMk id="5" creationId="{998ABD2C-1687-45E5-888B-087BBCADFFC7}"/>
          </ac:spMkLst>
        </pc:spChg>
        <pc:picChg chg="add mod">
          <ac:chgData name="ALEXANDRE" userId="734048d45b8f99b5" providerId="LiveId" clId="{0B31D23F-2988-4263-80FF-FF6D2C57A79C}" dt="2021-04-20T18:22:32.119" v="1894" actId="14100"/>
          <ac:picMkLst>
            <pc:docMk/>
            <pc:sldMk cId="798210439" sldId="797"/>
            <ac:picMk id="6" creationId="{DA7AAECE-0C99-4697-9286-C3E0567177A6}"/>
          </ac:picMkLst>
        </pc:picChg>
        <pc:picChg chg="del">
          <ac:chgData name="ALEXANDRE" userId="734048d45b8f99b5" providerId="LiveId" clId="{0B31D23F-2988-4263-80FF-FF6D2C57A79C}" dt="2021-04-20T18:22:02.347" v="1888" actId="478"/>
          <ac:picMkLst>
            <pc:docMk/>
            <pc:sldMk cId="798210439" sldId="797"/>
            <ac:picMk id="9" creationId="{A8E770AC-A23C-4EF7-9374-0AF6722AD211}"/>
          </ac:picMkLst>
        </pc:picChg>
      </pc:sldChg>
      <pc:sldChg chg="addSp delSp modSp new mod">
        <pc:chgData name="ALEXANDRE" userId="734048d45b8f99b5" providerId="LiveId" clId="{0B31D23F-2988-4263-80FF-FF6D2C57A79C}" dt="2021-04-20T18:25:25.103" v="1978" actId="1076"/>
        <pc:sldMkLst>
          <pc:docMk/>
          <pc:sldMk cId="131298045" sldId="798"/>
        </pc:sldMkLst>
        <pc:spChg chg="mod">
          <ac:chgData name="ALEXANDRE" userId="734048d45b8f99b5" providerId="LiveId" clId="{0B31D23F-2988-4263-80FF-FF6D2C57A79C}" dt="2021-04-20T18:25:25.103" v="1978" actId="1076"/>
          <ac:spMkLst>
            <pc:docMk/>
            <pc:sldMk cId="131298045" sldId="798"/>
            <ac:spMk id="2" creationId="{8A33490F-02ED-480C-BE32-1EB050D73583}"/>
          </ac:spMkLst>
        </pc:spChg>
        <pc:spChg chg="del">
          <ac:chgData name="ALEXANDRE" userId="734048d45b8f99b5" providerId="LiveId" clId="{0B31D23F-2988-4263-80FF-FF6D2C57A79C}" dt="2021-04-20T18:24:37.876" v="1943" actId="478"/>
          <ac:spMkLst>
            <pc:docMk/>
            <pc:sldMk cId="131298045" sldId="798"/>
            <ac:spMk id="3" creationId="{21A645C0-BEA8-4B82-B8F0-FAFA9BAE94AA}"/>
          </ac:spMkLst>
        </pc:spChg>
        <pc:picChg chg="add mod">
          <ac:chgData name="ALEXANDRE" userId="734048d45b8f99b5" providerId="LiveId" clId="{0B31D23F-2988-4263-80FF-FF6D2C57A79C}" dt="2021-04-20T18:25:19.564" v="1975" actId="1076"/>
          <ac:picMkLst>
            <pc:docMk/>
            <pc:sldMk cId="131298045" sldId="798"/>
            <ac:picMk id="5" creationId="{2C1F6E24-904B-4F67-80BC-329755F43BF1}"/>
          </ac:picMkLst>
        </pc:picChg>
      </pc:sldChg>
      <pc:sldChg chg="addSp delSp modSp add mod modClrScheme chgLayout">
        <pc:chgData name="ALEXANDRE" userId="734048d45b8f99b5" providerId="LiveId" clId="{0B31D23F-2988-4263-80FF-FF6D2C57A79C}" dt="2021-04-20T18:26:02.195" v="2013" actId="403"/>
        <pc:sldMkLst>
          <pc:docMk/>
          <pc:sldMk cId="2396151797" sldId="799"/>
        </pc:sldMkLst>
        <pc:spChg chg="mod ord">
          <ac:chgData name="ALEXANDRE" userId="734048d45b8f99b5" providerId="LiveId" clId="{0B31D23F-2988-4263-80FF-FF6D2C57A79C}" dt="2021-04-20T18:25:37.618" v="2001" actId="20577"/>
          <ac:spMkLst>
            <pc:docMk/>
            <pc:sldMk cId="2396151797" sldId="799"/>
            <ac:spMk id="2" creationId="{8A33490F-02ED-480C-BE32-1EB050D73583}"/>
          </ac:spMkLst>
        </pc:spChg>
        <pc:spChg chg="add del mod ord">
          <ac:chgData name="ALEXANDRE" userId="734048d45b8f99b5" providerId="LiveId" clId="{0B31D23F-2988-4263-80FF-FF6D2C57A79C}" dt="2021-04-20T18:25:31.932" v="1981" actId="700"/>
          <ac:spMkLst>
            <pc:docMk/>
            <pc:sldMk cId="2396151797" sldId="799"/>
            <ac:spMk id="3" creationId="{C274D5FC-9E82-4742-81B9-D3C8B28F5A0C}"/>
          </ac:spMkLst>
        </pc:spChg>
        <pc:spChg chg="add mod ord">
          <ac:chgData name="ALEXANDRE" userId="734048d45b8f99b5" providerId="LiveId" clId="{0B31D23F-2988-4263-80FF-FF6D2C57A79C}" dt="2021-04-20T18:26:02.195" v="2013" actId="403"/>
          <ac:spMkLst>
            <pc:docMk/>
            <pc:sldMk cId="2396151797" sldId="799"/>
            <ac:spMk id="4" creationId="{2B3F4783-438F-420A-9BBB-822683B0F881}"/>
          </ac:spMkLst>
        </pc:spChg>
        <pc:picChg chg="del">
          <ac:chgData name="ALEXANDRE" userId="734048d45b8f99b5" providerId="LiveId" clId="{0B31D23F-2988-4263-80FF-FF6D2C57A79C}" dt="2021-04-20T18:25:27.221" v="1979" actId="478"/>
          <ac:picMkLst>
            <pc:docMk/>
            <pc:sldMk cId="2396151797" sldId="799"/>
            <ac:picMk id="5" creationId="{2C1F6E24-904B-4F67-80BC-329755F43BF1}"/>
          </ac:picMkLst>
        </pc:picChg>
      </pc:sldChg>
      <pc:sldChg chg="modSp add mod ord">
        <pc:chgData name="ALEXANDRE" userId="734048d45b8f99b5" providerId="LiveId" clId="{0B31D23F-2988-4263-80FF-FF6D2C57A79C}" dt="2021-04-20T18:25:08.682" v="1972" actId="20577"/>
        <pc:sldMkLst>
          <pc:docMk/>
          <pc:sldMk cId="1670078133" sldId="800"/>
        </pc:sldMkLst>
        <pc:spChg chg="mod">
          <ac:chgData name="ALEXANDRE" userId="734048d45b8f99b5" providerId="LiveId" clId="{0B31D23F-2988-4263-80FF-FF6D2C57A79C}" dt="2021-04-20T18:25:08.682" v="1972" actId="20577"/>
          <ac:spMkLst>
            <pc:docMk/>
            <pc:sldMk cId="1670078133" sldId="800"/>
            <ac:spMk id="2" creationId="{824990FB-D44C-4AA8-8F98-A841CA3FAA0E}"/>
          </ac:spMkLst>
        </pc:spChg>
      </pc:sldChg>
    </pc:docChg>
  </pc:docChgLst>
  <pc:docChgLst>
    <pc:chgData name="ALEXANDRE" userId="734048d45b8f99b5" providerId="LiveId" clId="{7C37717C-4FD7-4988-95F6-FDED244EA5B2}"/>
    <pc:docChg chg="undo custSel addSld delSld modSld sldOrd">
      <pc:chgData name="ALEXANDRE" userId="734048d45b8f99b5" providerId="LiveId" clId="{7C37717C-4FD7-4988-95F6-FDED244EA5B2}" dt="2021-04-06T17:47:01.991" v="2299" actId="14100"/>
      <pc:docMkLst>
        <pc:docMk/>
      </pc:docMkLst>
      <pc:sldChg chg="del">
        <pc:chgData name="ALEXANDRE" userId="734048d45b8f99b5" providerId="LiveId" clId="{7C37717C-4FD7-4988-95F6-FDED244EA5B2}" dt="2021-04-06T00:20:36.929" v="18" actId="47"/>
        <pc:sldMkLst>
          <pc:docMk/>
          <pc:sldMk cId="0" sldId="263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0" sldId="274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0" sldId="275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0" sldId="276"/>
        </pc:sldMkLst>
      </pc:sldChg>
      <pc:sldChg chg="del">
        <pc:chgData name="ALEXANDRE" userId="734048d45b8f99b5" providerId="LiveId" clId="{7C37717C-4FD7-4988-95F6-FDED244EA5B2}" dt="2021-04-06T00:20:31.191" v="17" actId="47"/>
        <pc:sldMkLst>
          <pc:docMk/>
          <pc:sldMk cId="3644663675" sldId="715"/>
        </pc:sldMkLst>
      </pc:sldChg>
      <pc:sldChg chg="addSp modSp mod">
        <pc:chgData name="ALEXANDRE" userId="734048d45b8f99b5" providerId="LiveId" clId="{7C37717C-4FD7-4988-95F6-FDED244EA5B2}" dt="2021-04-06T11:03:39.455" v="1178" actId="20577"/>
        <pc:sldMkLst>
          <pc:docMk/>
          <pc:sldMk cId="859837025" sldId="716"/>
        </pc:sldMkLst>
        <pc:spChg chg="mod">
          <ac:chgData name="ALEXANDRE" userId="734048d45b8f99b5" providerId="LiveId" clId="{7C37717C-4FD7-4988-95F6-FDED244EA5B2}" dt="2021-04-06T00:21:45.386" v="38" actId="1076"/>
          <ac:spMkLst>
            <pc:docMk/>
            <pc:sldMk cId="859837025" sldId="716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03:39.455" v="1178" actId="20577"/>
          <ac:spMkLst>
            <pc:docMk/>
            <pc:sldMk cId="859837025" sldId="716"/>
            <ac:spMk id="3" creationId="{2D4C1F5B-1C4B-4A3E-9A52-78E44BEB9DCB}"/>
          </ac:spMkLst>
        </pc:spChg>
        <pc:picChg chg="add mod">
          <ac:chgData name="ALEXANDRE" userId="734048d45b8f99b5" providerId="LiveId" clId="{7C37717C-4FD7-4988-95F6-FDED244EA5B2}" dt="2021-04-06T00:22:09.614" v="42" actId="1076"/>
          <ac:picMkLst>
            <pc:docMk/>
            <pc:sldMk cId="859837025" sldId="716"/>
            <ac:picMk id="1026" creationId="{B1D28C20-74CF-4386-B51F-E7E978B0C675}"/>
          </ac:picMkLst>
        </pc:picChg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2087818354" sldId="717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2126178440" sldId="718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427138349" sldId="719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381897879" sldId="720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1825109922" sldId="721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835446947" sldId="722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1216764747" sldId="725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1046976415" sldId="726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504176728" sldId="727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2963094558" sldId="728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1640664085" sldId="729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2328098944" sldId="730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63921774" sldId="731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4046822958" sldId="732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52256502" sldId="733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3611961767" sldId="737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1485739715" sldId="738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674143089" sldId="739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2441314478" sldId="740"/>
        </pc:sldMkLst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4017455696" sldId="742"/>
        </pc:sldMkLst>
      </pc:sldChg>
      <pc:sldChg chg="modSp mod">
        <pc:chgData name="ALEXANDRE" userId="734048d45b8f99b5" providerId="LiveId" clId="{7C37717C-4FD7-4988-95F6-FDED244EA5B2}" dt="2021-04-06T00:20:26.348" v="16" actId="20577"/>
        <pc:sldMkLst>
          <pc:docMk/>
          <pc:sldMk cId="1028661493" sldId="743"/>
        </pc:sldMkLst>
        <pc:spChg chg="mod">
          <ac:chgData name="ALEXANDRE" userId="734048d45b8f99b5" providerId="LiveId" clId="{7C37717C-4FD7-4988-95F6-FDED244EA5B2}" dt="2021-04-06T00:20:15.795" v="1" actId="20577"/>
          <ac:spMkLst>
            <pc:docMk/>
            <pc:sldMk cId="1028661493" sldId="743"/>
            <ac:spMk id="4" creationId="{10FC7B3D-DECB-6B4A-B36D-F34E590AB03F}"/>
          </ac:spMkLst>
        </pc:spChg>
        <pc:spChg chg="mod">
          <ac:chgData name="ALEXANDRE" userId="734048d45b8f99b5" providerId="LiveId" clId="{7C37717C-4FD7-4988-95F6-FDED244EA5B2}" dt="2021-04-06T00:20:26.348" v="16" actId="20577"/>
          <ac:spMkLst>
            <pc:docMk/>
            <pc:sldMk cId="1028661493" sldId="743"/>
            <ac:spMk id="7" creationId="{9033DC5E-112F-4E31-BEC8-F07E06D15EAD}"/>
          </ac:spMkLst>
        </pc:spChg>
      </pc:sldChg>
      <pc:sldChg chg="modSp add mod">
        <pc:chgData name="ALEXANDRE" userId="734048d45b8f99b5" providerId="LiveId" clId="{7C37717C-4FD7-4988-95F6-FDED244EA5B2}" dt="2021-04-06T11:04:07.705" v="1193" actId="14"/>
        <pc:sldMkLst>
          <pc:docMk/>
          <pc:sldMk cId="1321165930" sldId="744"/>
        </pc:sldMkLst>
        <pc:spChg chg="mod">
          <ac:chgData name="ALEXANDRE" userId="734048d45b8f99b5" providerId="LiveId" clId="{7C37717C-4FD7-4988-95F6-FDED244EA5B2}" dt="2021-04-06T11:04:02.521" v="1191" actId="20577"/>
          <ac:spMkLst>
            <pc:docMk/>
            <pc:sldMk cId="1321165930" sldId="744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04:07.705" v="1193" actId="14"/>
          <ac:spMkLst>
            <pc:docMk/>
            <pc:sldMk cId="1321165930" sldId="744"/>
            <ac:spMk id="3" creationId="{2D4C1F5B-1C4B-4A3E-9A52-78E44BEB9DCB}"/>
          </ac:spMkLst>
        </pc:spChg>
      </pc:sldChg>
      <pc:sldChg chg="del">
        <pc:chgData name="ALEXANDRE" userId="734048d45b8f99b5" providerId="LiveId" clId="{7C37717C-4FD7-4988-95F6-FDED244EA5B2}" dt="2021-04-06T00:20:36.929" v="18" actId="47"/>
        <pc:sldMkLst>
          <pc:docMk/>
          <pc:sldMk cId="974183136" sldId="745"/>
        </pc:sldMkLst>
      </pc:sldChg>
      <pc:sldChg chg="modSp add mod">
        <pc:chgData name="ALEXANDRE" userId="734048d45b8f99b5" providerId="LiveId" clId="{7C37717C-4FD7-4988-95F6-FDED244EA5B2}" dt="2021-04-06T11:04:12.204" v="1194" actId="1076"/>
        <pc:sldMkLst>
          <pc:docMk/>
          <pc:sldMk cId="1221753025" sldId="745"/>
        </pc:sldMkLst>
        <pc:spChg chg="mod">
          <ac:chgData name="ALEXANDRE" userId="734048d45b8f99b5" providerId="LiveId" clId="{7C37717C-4FD7-4988-95F6-FDED244EA5B2}" dt="2021-04-06T11:04:12.204" v="1194" actId="1076"/>
          <ac:spMkLst>
            <pc:docMk/>
            <pc:sldMk cId="1221753025" sldId="745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0:25:45.416" v="283" actId="20577"/>
          <ac:spMkLst>
            <pc:docMk/>
            <pc:sldMk cId="1221753025" sldId="745"/>
            <ac:spMk id="3" creationId="{2D4C1F5B-1C4B-4A3E-9A52-78E44BEB9DCB}"/>
          </ac:spMkLst>
        </pc:spChg>
      </pc:sldChg>
      <pc:sldChg chg="addSp modSp add mod">
        <pc:chgData name="ALEXANDRE" userId="734048d45b8f99b5" providerId="LiveId" clId="{7C37717C-4FD7-4988-95F6-FDED244EA5B2}" dt="2021-04-06T11:04:25.948" v="1210" actId="20577"/>
        <pc:sldMkLst>
          <pc:docMk/>
          <pc:sldMk cId="1218790161" sldId="746"/>
        </pc:sldMkLst>
        <pc:spChg chg="mod">
          <ac:chgData name="ALEXANDRE" userId="734048d45b8f99b5" providerId="LiveId" clId="{7C37717C-4FD7-4988-95F6-FDED244EA5B2}" dt="2021-04-06T11:04:25.948" v="1210" actId="20577"/>
          <ac:spMkLst>
            <pc:docMk/>
            <pc:sldMk cId="1218790161" sldId="746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0:33:12.524" v="323" actId="27636"/>
          <ac:spMkLst>
            <pc:docMk/>
            <pc:sldMk cId="1218790161" sldId="746"/>
            <ac:spMk id="3" creationId="{2D4C1F5B-1C4B-4A3E-9A52-78E44BEB9DCB}"/>
          </ac:spMkLst>
        </pc:spChg>
        <pc:spChg chg="add mod">
          <ac:chgData name="ALEXANDRE" userId="734048d45b8f99b5" providerId="LiveId" clId="{7C37717C-4FD7-4988-95F6-FDED244EA5B2}" dt="2021-04-06T00:33:31.761" v="329" actId="1076"/>
          <ac:spMkLst>
            <pc:docMk/>
            <pc:sldMk cId="1218790161" sldId="746"/>
            <ac:spMk id="6" creationId="{41D1FD66-6F79-49A8-9D56-3578F0DA4203}"/>
          </ac:spMkLst>
        </pc:spChg>
      </pc:sldChg>
      <pc:sldChg chg="del">
        <pc:chgData name="ALEXANDRE" userId="734048d45b8f99b5" providerId="LiveId" clId="{7C37717C-4FD7-4988-95F6-FDED244EA5B2}" dt="2021-04-06T00:20:12.576" v="0" actId="47"/>
        <pc:sldMkLst>
          <pc:docMk/>
          <pc:sldMk cId="1930516873" sldId="746"/>
        </pc:sldMkLst>
      </pc:sldChg>
      <pc:sldChg chg="addSp modSp add mod">
        <pc:chgData name="ALEXANDRE" userId="734048d45b8f99b5" providerId="LiveId" clId="{7C37717C-4FD7-4988-95F6-FDED244EA5B2}" dt="2021-04-06T11:05:10.966" v="1236" actId="1076"/>
        <pc:sldMkLst>
          <pc:docMk/>
          <pc:sldMk cId="885353630" sldId="747"/>
        </pc:sldMkLst>
        <pc:spChg chg="mod">
          <ac:chgData name="ALEXANDRE" userId="734048d45b8f99b5" providerId="LiveId" clId="{7C37717C-4FD7-4988-95F6-FDED244EA5B2}" dt="2021-04-06T11:04:51.967" v="1229" actId="1076"/>
          <ac:spMkLst>
            <pc:docMk/>
            <pc:sldMk cId="885353630" sldId="747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05:10.966" v="1236" actId="1076"/>
          <ac:spMkLst>
            <pc:docMk/>
            <pc:sldMk cId="885353630" sldId="747"/>
            <ac:spMk id="3" creationId="{2D4C1F5B-1C4B-4A3E-9A52-78E44BEB9DCB}"/>
          </ac:spMkLst>
        </pc:spChg>
        <pc:spChg chg="mod">
          <ac:chgData name="ALEXANDRE" userId="734048d45b8f99b5" providerId="LiveId" clId="{7C37717C-4FD7-4988-95F6-FDED244EA5B2}" dt="2021-04-06T11:05:08.436" v="1235" actId="1076"/>
          <ac:spMkLst>
            <pc:docMk/>
            <pc:sldMk cId="885353630" sldId="747"/>
            <ac:spMk id="6" creationId="{41D1FD66-6F79-49A8-9D56-3578F0DA4203}"/>
          </ac:spMkLst>
        </pc:spChg>
        <pc:picChg chg="add mod">
          <ac:chgData name="ALEXANDRE" userId="734048d45b8f99b5" providerId="LiveId" clId="{7C37717C-4FD7-4988-95F6-FDED244EA5B2}" dt="2021-04-06T11:04:43.728" v="1226" actId="1076"/>
          <ac:picMkLst>
            <pc:docMk/>
            <pc:sldMk cId="885353630" sldId="747"/>
            <ac:picMk id="2050" creationId="{B52D9AA1-3E46-47FB-9915-D21B690C2DB3}"/>
          </ac:picMkLst>
        </pc:picChg>
        <pc:picChg chg="add mod">
          <ac:chgData name="ALEXANDRE" userId="734048d45b8f99b5" providerId="LiveId" clId="{7C37717C-4FD7-4988-95F6-FDED244EA5B2}" dt="2021-04-06T11:04:45.327" v="1227" actId="1076"/>
          <ac:picMkLst>
            <pc:docMk/>
            <pc:sldMk cId="885353630" sldId="747"/>
            <ac:picMk id="2052" creationId="{2440D30C-7D8C-4185-8B62-38D2740D500B}"/>
          </ac:picMkLst>
        </pc:picChg>
      </pc:sldChg>
      <pc:sldChg chg="addSp delSp modSp add mod">
        <pc:chgData name="ALEXANDRE" userId="734048d45b8f99b5" providerId="LiveId" clId="{7C37717C-4FD7-4988-95F6-FDED244EA5B2}" dt="2021-04-06T11:05:46.565" v="1262" actId="1076"/>
        <pc:sldMkLst>
          <pc:docMk/>
          <pc:sldMk cId="1443254881" sldId="748"/>
        </pc:sldMkLst>
        <pc:spChg chg="mod">
          <ac:chgData name="ALEXANDRE" userId="734048d45b8f99b5" providerId="LiveId" clId="{7C37717C-4FD7-4988-95F6-FDED244EA5B2}" dt="2021-04-06T11:05:30.599" v="1254" actId="20577"/>
          <ac:spMkLst>
            <pc:docMk/>
            <pc:sldMk cId="1443254881" sldId="748"/>
            <ac:spMk id="2" creationId="{10082F9C-D14C-4D0E-909E-B217BE6C2514}"/>
          </ac:spMkLst>
        </pc:spChg>
        <pc:spChg chg="del mod">
          <ac:chgData name="ALEXANDRE" userId="734048d45b8f99b5" providerId="LiveId" clId="{7C37717C-4FD7-4988-95F6-FDED244EA5B2}" dt="2021-04-06T11:05:37.312" v="1257" actId="478"/>
          <ac:spMkLst>
            <pc:docMk/>
            <pc:sldMk cId="1443254881" sldId="748"/>
            <ac:spMk id="3" creationId="{2D4C1F5B-1C4B-4A3E-9A52-78E44BEB9DCB}"/>
          </ac:spMkLst>
        </pc:spChg>
        <pc:spChg chg="del">
          <ac:chgData name="ALEXANDRE" userId="734048d45b8f99b5" providerId="LiveId" clId="{7C37717C-4FD7-4988-95F6-FDED244EA5B2}" dt="2021-04-06T00:44:11.431" v="484" actId="478"/>
          <ac:spMkLst>
            <pc:docMk/>
            <pc:sldMk cId="1443254881" sldId="748"/>
            <ac:spMk id="6" creationId="{41D1FD66-6F79-49A8-9D56-3578F0DA4203}"/>
          </ac:spMkLst>
        </pc:spChg>
        <pc:spChg chg="add del mod">
          <ac:chgData name="ALEXANDRE" userId="734048d45b8f99b5" providerId="LiveId" clId="{7C37717C-4FD7-4988-95F6-FDED244EA5B2}" dt="2021-04-06T11:05:39.610" v="1258" actId="478"/>
          <ac:spMkLst>
            <pc:docMk/>
            <pc:sldMk cId="1443254881" sldId="748"/>
            <ac:spMk id="6" creationId="{B4F850F8-DEAD-46B9-9FF6-34DC87D25F46}"/>
          </ac:spMkLst>
        </pc:spChg>
        <pc:picChg chg="add del mod">
          <ac:chgData name="ALEXANDRE" userId="734048d45b8f99b5" providerId="LiveId" clId="{7C37717C-4FD7-4988-95F6-FDED244EA5B2}" dt="2021-04-06T11:05:32.627" v="1255" actId="478"/>
          <ac:picMkLst>
            <pc:docMk/>
            <pc:sldMk cId="1443254881" sldId="748"/>
            <ac:picMk id="5" creationId="{BEE9F808-3CEC-4CD7-A5FB-25BFDD060F80}"/>
          </ac:picMkLst>
        </pc:picChg>
        <pc:picChg chg="add mod">
          <ac:chgData name="ALEXANDRE" userId="734048d45b8f99b5" providerId="LiveId" clId="{7C37717C-4FD7-4988-95F6-FDED244EA5B2}" dt="2021-04-06T11:05:46.565" v="1262" actId="1076"/>
          <ac:picMkLst>
            <pc:docMk/>
            <pc:sldMk cId="1443254881" sldId="748"/>
            <ac:picMk id="7" creationId="{3B611FAB-5952-43A7-B9B1-DCEE74177BCB}"/>
          </ac:picMkLst>
        </pc:picChg>
        <pc:picChg chg="mod">
          <ac:chgData name="ALEXANDRE" userId="734048d45b8f99b5" providerId="LiveId" clId="{7C37717C-4FD7-4988-95F6-FDED244EA5B2}" dt="2021-04-06T11:05:34.760" v="1256" actId="1076"/>
          <ac:picMkLst>
            <pc:docMk/>
            <pc:sldMk cId="1443254881" sldId="748"/>
            <ac:picMk id="1026" creationId="{B1D28C20-74CF-4386-B51F-E7E978B0C675}"/>
          </ac:picMkLst>
        </pc:picChg>
        <pc:picChg chg="del">
          <ac:chgData name="ALEXANDRE" userId="734048d45b8f99b5" providerId="LiveId" clId="{7C37717C-4FD7-4988-95F6-FDED244EA5B2}" dt="2021-04-06T00:44:09.044" v="483" actId="478"/>
          <ac:picMkLst>
            <pc:docMk/>
            <pc:sldMk cId="1443254881" sldId="748"/>
            <ac:picMk id="2050" creationId="{B52D9AA1-3E46-47FB-9915-D21B690C2DB3}"/>
          </ac:picMkLst>
        </pc:picChg>
        <pc:picChg chg="del">
          <ac:chgData name="ALEXANDRE" userId="734048d45b8f99b5" providerId="LiveId" clId="{7C37717C-4FD7-4988-95F6-FDED244EA5B2}" dt="2021-04-06T00:44:09.044" v="483" actId="478"/>
          <ac:picMkLst>
            <pc:docMk/>
            <pc:sldMk cId="1443254881" sldId="748"/>
            <ac:picMk id="2052" creationId="{2440D30C-7D8C-4185-8B62-38D2740D500B}"/>
          </ac:picMkLst>
        </pc:picChg>
      </pc:sldChg>
      <pc:sldChg chg="addSp delSp modSp add mod">
        <pc:chgData name="ALEXANDRE" userId="734048d45b8f99b5" providerId="LiveId" clId="{7C37717C-4FD7-4988-95F6-FDED244EA5B2}" dt="2021-04-06T11:42:15.826" v="1931" actId="403"/>
        <pc:sldMkLst>
          <pc:docMk/>
          <pc:sldMk cId="1485776666" sldId="749"/>
        </pc:sldMkLst>
        <pc:spChg chg="mod">
          <ac:chgData name="ALEXANDRE" userId="734048d45b8f99b5" providerId="LiveId" clId="{7C37717C-4FD7-4988-95F6-FDED244EA5B2}" dt="2021-04-06T00:49:08.476" v="540" actId="1076"/>
          <ac:spMkLst>
            <pc:docMk/>
            <pc:sldMk cId="1485776666" sldId="749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42:15.826" v="1931" actId="403"/>
          <ac:spMkLst>
            <pc:docMk/>
            <pc:sldMk cId="1485776666" sldId="749"/>
            <ac:spMk id="3" creationId="{2D4C1F5B-1C4B-4A3E-9A52-78E44BEB9DCB}"/>
          </ac:spMkLst>
        </pc:spChg>
        <pc:spChg chg="add del mod">
          <ac:chgData name="ALEXANDRE" userId="734048d45b8f99b5" providerId="LiveId" clId="{7C37717C-4FD7-4988-95F6-FDED244EA5B2}" dt="2021-04-06T00:51:46.360" v="570" actId="478"/>
          <ac:spMkLst>
            <pc:docMk/>
            <pc:sldMk cId="1485776666" sldId="749"/>
            <ac:spMk id="10" creationId="{B6A5B957-2F7D-41ED-9B7E-64B02FF7C316}"/>
          </ac:spMkLst>
        </pc:spChg>
        <pc:picChg chg="del">
          <ac:chgData name="ALEXANDRE" userId="734048d45b8f99b5" providerId="LiveId" clId="{7C37717C-4FD7-4988-95F6-FDED244EA5B2}" dt="2021-04-06T00:48:56.232" v="524" actId="478"/>
          <ac:picMkLst>
            <pc:docMk/>
            <pc:sldMk cId="1485776666" sldId="749"/>
            <ac:picMk id="5" creationId="{BEE9F808-3CEC-4CD7-A5FB-25BFDD060F80}"/>
          </ac:picMkLst>
        </pc:picChg>
        <pc:picChg chg="add del mod">
          <ac:chgData name="ALEXANDRE" userId="734048d45b8f99b5" providerId="LiveId" clId="{7C37717C-4FD7-4988-95F6-FDED244EA5B2}" dt="2021-04-06T00:51:46.360" v="570" actId="478"/>
          <ac:picMkLst>
            <pc:docMk/>
            <pc:sldMk cId="1485776666" sldId="749"/>
            <ac:picMk id="6" creationId="{1785969C-EFD0-404D-B069-8EA2D9BC0A9F}"/>
          </ac:picMkLst>
        </pc:picChg>
        <pc:picChg chg="mod">
          <ac:chgData name="ALEXANDRE" userId="734048d45b8f99b5" providerId="LiveId" clId="{7C37717C-4FD7-4988-95F6-FDED244EA5B2}" dt="2021-04-06T00:49:12.340" v="541" actId="1076"/>
          <ac:picMkLst>
            <pc:docMk/>
            <pc:sldMk cId="1485776666" sldId="749"/>
            <ac:picMk id="1026" creationId="{B1D28C20-74CF-4386-B51F-E7E978B0C675}"/>
          </ac:picMkLst>
        </pc:picChg>
        <pc:picChg chg="add del mod">
          <ac:chgData name="ALEXANDRE" userId="734048d45b8f99b5" providerId="LiveId" clId="{7C37717C-4FD7-4988-95F6-FDED244EA5B2}" dt="2021-04-06T00:50:22.574" v="551" actId="478"/>
          <ac:picMkLst>
            <pc:docMk/>
            <pc:sldMk cId="1485776666" sldId="749"/>
            <ac:picMk id="3074" creationId="{DBE7213E-1F28-422E-B599-C1D82877CDC4}"/>
          </ac:picMkLst>
        </pc:picChg>
        <pc:picChg chg="add mod">
          <ac:chgData name="ALEXANDRE" userId="734048d45b8f99b5" providerId="LiveId" clId="{7C37717C-4FD7-4988-95F6-FDED244EA5B2}" dt="2021-04-06T00:53:46.677" v="579" actId="1076"/>
          <ac:picMkLst>
            <pc:docMk/>
            <pc:sldMk cId="1485776666" sldId="749"/>
            <ac:picMk id="3076" creationId="{65BFEAA9-FC0E-42B8-B2D8-153A505BBB98}"/>
          </ac:picMkLst>
        </pc:picChg>
      </pc:sldChg>
      <pc:sldChg chg="addSp delSp modSp add mod">
        <pc:chgData name="ALEXANDRE" userId="734048d45b8f99b5" providerId="LiveId" clId="{7C37717C-4FD7-4988-95F6-FDED244EA5B2}" dt="2021-04-06T11:42:41.678" v="1937" actId="1076"/>
        <pc:sldMkLst>
          <pc:docMk/>
          <pc:sldMk cId="4158406737" sldId="750"/>
        </pc:sldMkLst>
        <pc:spChg chg="del">
          <ac:chgData name="ALEXANDRE" userId="734048d45b8f99b5" providerId="LiveId" clId="{7C37717C-4FD7-4988-95F6-FDED244EA5B2}" dt="2021-04-06T00:50:43.128" v="555" actId="478"/>
          <ac:spMkLst>
            <pc:docMk/>
            <pc:sldMk cId="4158406737" sldId="750"/>
            <ac:spMk id="3" creationId="{2D4C1F5B-1C4B-4A3E-9A52-78E44BEB9DCB}"/>
          </ac:spMkLst>
        </pc:spChg>
        <pc:spChg chg="add del mod">
          <ac:chgData name="ALEXANDRE" userId="734048d45b8f99b5" providerId="LiveId" clId="{7C37717C-4FD7-4988-95F6-FDED244EA5B2}" dt="2021-04-06T00:50:49.325" v="556" actId="478"/>
          <ac:spMkLst>
            <pc:docMk/>
            <pc:sldMk cId="4158406737" sldId="750"/>
            <ac:spMk id="5" creationId="{B1276038-066E-4663-B1DC-4A8E7ABE4331}"/>
          </ac:spMkLst>
        </pc:spChg>
        <pc:spChg chg="mod">
          <ac:chgData name="ALEXANDRE" userId="734048d45b8f99b5" providerId="LiveId" clId="{7C37717C-4FD7-4988-95F6-FDED244EA5B2}" dt="2021-04-06T11:42:41.678" v="1937" actId="1076"/>
          <ac:spMkLst>
            <pc:docMk/>
            <pc:sldMk cId="4158406737" sldId="750"/>
            <ac:spMk id="10" creationId="{B6A5B957-2F7D-41ED-9B7E-64B02FF7C316}"/>
          </ac:spMkLst>
        </pc:spChg>
        <pc:picChg chg="mod">
          <ac:chgData name="ALEXANDRE" userId="734048d45b8f99b5" providerId="LiveId" clId="{7C37717C-4FD7-4988-95F6-FDED244EA5B2}" dt="2021-04-06T11:42:30.923" v="1934" actId="1076"/>
          <ac:picMkLst>
            <pc:docMk/>
            <pc:sldMk cId="4158406737" sldId="750"/>
            <ac:picMk id="6" creationId="{1785969C-EFD0-404D-B069-8EA2D9BC0A9F}"/>
          </ac:picMkLst>
        </pc:picChg>
        <pc:picChg chg="mod">
          <ac:chgData name="ALEXANDRE" userId="734048d45b8f99b5" providerId="LiveId" clId="{7C37717C-4FD7-4988-95F6-FDED244EA5B2}" dt="2021-04-06T11:42:28.978" v="1933" actId="14100"/>
          <ac:picMkLst>
            <pc:docMk/>
            <pc:sldMk cId="4158406737" sldId="750"/>
            <ac:picMk id="1026" creationId="{B1D28C20-74CF-4386-B51F-E7E978B0C675}"/>
          </ac:picMkLst>
        </pc:picChg>
      </pc:sldChg>
      <pc:sldChg chg="addSp delSp modSp add mod chgLayout">
        <pc:chgData name="ALEXANDRE" userId="734048d45b8f99b5" providerId="LiveId" clId="{7C37717C-4FD7-4988-95F6-FDED244EA5B2}" dt="2021-04-06T11:43:09.899" v="1948" actId="1076"/>
        <pc:sldMkLst>
          <pc:docMk/>
          <pc:sldMk cId="3824413338" sldId="751"/>
        </pc:sldMkLst>
        <pc:spChg chg="mod ord">
          <ac:chgData name="ALEXANDRE" userId="734048d45b8f99b5" providerId="LiveId" clId="{7C37717C-4FD7-4988-95F6-FDED244EA5B2}" dt="2021-04-06T11:42:49.063" v="1939" actId="403"/>
          <ac:spMkLst>
            <pc:docMk/>
            <pc:sldMk cId="3824413338" sldId="751"/>
            <ac:spMk id="2" creationId="{10082F9C-D14C-4D0E-909E-B217BE6C2514}"/>
          </ac:spMkLst>
        </pc:spChg>
        <pc:spChg chg="add mod ord">
          <ac:chgData name="ALEXANDRE" userId="734048d45b8f99b5" providerId="LiveId" clId="{7C37717C-4FD7-4988-95F6-FDED244EA5B2}" dt="2021-04-06T11:43:02.725" v="1947" actId="27636"/>
          <ac:spMkLst>
            <pc:docMk/>
            <pc:sldMk cId="3824413338" sldId="751"/>
            <ac:spMk id="3" creationId="{07E0995F-14E1-4A13-A538-53E5BCF06983}"/>
          </ac:spMkLst>
        </pc:spChg>
        <pc:spChg chg="del">
          <ac:chgData name="ALEXANDRE" userId="734048d45b8f99b5" providerId="LiveId" clId="{7C37717C-4FD7-4988-95F6-FDED244EA5B2}" dt="2021-04-06T00:55:22.352" v="599" actId="478"/>
          <ac:spMkLst>
            <pc:docMk/>
            <pc:sldMk cId="3824413338" sldId="751"/>
            <ac:spMk id="10" creationId="{B6A5B957-2F7D-41ED-9B7E-64B02FF7C316}"/>
          </ac:spMkLst>
        </pc:spChg>
        <pc:picChg chg="add mod">
          <ac:chgData name="ALEXANDRE" userId="734048d45b8f99b5" providerId="LiveId" clId="{7C37717C-4FD7-4988-95F6-FDED244EA5B2}" dt="2021-04-06T11:43:09.899" v="1948" actId="1076"/>
          <ac:picMkLst>
            <pc:docMk/>
            <pc:sldMk cId="3824413338" sldId="751"/>
            <ac:picMk id="5" creationId="{692ECA37-109A-4D95-9CFE-F7E9C64DA983}"/>
          </ac:picMkLst>
        </pc:picChg>
        <pc:picChg chg="del">
          <ac:chgData name="ALEXANDRE" userId="734048d45b8f99b5" providerId="LiveId" clId="{7C37717C-4FD7-4988-95F6-FDED244EA5B2}" dt="2021-04-06T00:54:52.451" v="598" actId="478"/>
          <ac:picMkLst>
            <pc:docMk/>
            <pc:sldMk cId="3824413338" sldId="751"/>
            <ac:picMk id="6" creationId="{1785969C-EFD0-404D-B069-8EA2D9BC0A9F}"/>
          </ac:picMkLst>
        </pc:picChg>
        <pc:picChg chg="mod">
          <ac:chgData name="ALEXANDRE" userId="734048d45b8f99b5" providerId="LiveId" clId="{7C37717C-4FD7-4988-95F6-FDED244EA5B2}" dt="2021-04-06T11:42:51.346" v="1940" actId="14100"/>
          <ac:picMkLst>
            <pc:docMk/>
            <pc:sldMk cId="3824413338" sldId="751"/>
            <ac:picMk id="1026" creationId="{B1D28C20-74CF-4386-B51F-E7E978B0C675}"/>
          </ac:picMkLst>
        </pc:picChg>
      </pc:sldChg>
      <pc:sldChg chg="delSp modSp add del mod">
        <pc:chgData name="ALEXANDRE" userId="734048d45b8f99b5" providerId="LiveId" clId="{7C37717C-4FD7-4988-95F6-FDED244EA5B2}" dt="2021-04-06T00:59:16.971" v="753" actId="47"/>
        <pc:sldMkLst>
          <pc:docMk/>
          <pc:sldMk cId="2274156323" sldId="752"/>
        </pc:sldMkLst>
        <pc:spChg chg="mod">
          <ac:chgData name="ALEXANDRE" userId="734048d45b8f99b5" providerId="LiveId" clId="{7C37717C-4FD7-4988-95F6-FDED244EA5B2}" dt="2021-04-06T00:58:58.581" v="744" actId="21"/>
          <ac:spMkLst>
            <pc:docMk/>
            <pc:sldMk cId="2274156323" sldId="752"/>
            <ac:spMk id="3" creationId="{07E0995F-14E1-4A13-A538-53E5BCF06983}"/>
          </ac:spMkLst>
        </pc:spChg>
        <pc:picChg chg="del">
          <ac:chgData name="ALEXANDRE" userId="734048d45b8f99b5" providerId="LiveId" clId="{7C37717C-4FD7-4988-95F6-FDED244EA5B2}" dt="2021-04-06T00:58:30.220" v="742" actId="478"/>
          <ac:picMkLst>
            <pc:docMk/>
            <pc:sldMk cId="2274156323" sldId="752"/>
            <ac:picMk id="5" creationId="{692ECA37-109A-4D95-9CFE-F7E9C64DA983}"/>
          </ac:picMkLst>
        </pc:picChg>
      </pc:sldChg>
      <pc:sldChg chg="addSp delSp modSp add mod ord chgLayout">
        <pc:chgData name="ALEXANDRE" userId="734048d45b8f99b5" providerId="LiveId" clId="{7C37717C-4FD7-4988-95F6-FDED244EA5B2}" dt="2021-04-06T11:51:20.211" v="2151" actId="115"/>
        <pc:sldMkLst>
          <pc:docMk/>
          <pc:sldMk cId="2646069796" sldId="752"/>
        </pc:sldMkLst>
        <pc:spChg chg="mod ord">
          <ac:chgData name="ALEXANDRE" userId="734048d45b8f99b5" providerId="LiveId" clId="{7C37717C-4FD7-4988-95F6-FDED244EA5B2}" dt="2021-04-06T11:51:02.466" v="2128" actId="20577"/>
          <ac:spMkLst>
            <pc:docMk/>
            <pc:sldMk cId="2646069796" sldId="752"/>
            <ac:spMk id="2" creationId="{10082F9C-D14C-4D0E-909E-B217BE6C2514}"/>
          </ac:spMkLst>
        </pc:spChg>
        <pc:spChg chg="del">
          <ac:chgData name="ALEXANDRE" userId="734048d45b8f99b5" providerId="LiveId" clId="{7C37717C-4FD7-4988-95F6-FDED244EA5B2}" dt="2021-04-06T01:04:17.384" v="772" actId="478"/>
          <ac:spMkLst>
            <pc:docMk/>
            <pc:sldMk cId="2646069796" sldId="752"/>
            <ac:spMk id="3" creationId="{07E0995F-14E1-4A13-A538-53E5BCF06983}"/>
          </ac:spMkLst>
        </pc:spChg>
        <pc:spChg chg="add mod ord">
          <ac:chgData name="ALEXANDRE" userId="734048d45b8f99b5" providerId="LiveId" clId="{7C37717C-4FD7-4988-95F6-FDED244EA5B2}" dt="2021-04-06T11:51:20.211" v="2151" actId="115"/>
          <ac:spMkLst>
            <pc:docMk/>
            <pc:sldMk cId="2646069796" sldId="752"/>
            <ac:spMk id="3" creationId="{6F47E863-069B-47B7-BCF4-8D2E8E414345}"/>
          </ac:spMkLst>
        </pc:spChg>
        <pc:spChg chg="add del mod">
          <ac:chgData name="ALEXANDRE" userId="734048d45b8f99b5" providerId="LiveId" clId="{7C37717C-4FD7-4988-95F6-FDED244EA5B2}" dt="2021-04-06T01:04:21.360" v="773" actId="478"/>
          <ac:spMkLst>
            <pc:docMk/>
            <pc:sldMk cId="2646069796" sldId="752"/>
            <ac:spMk id="6" creationId="{79EFF655-EC36-4978-967D-8BAD7860C23F}"/>
          </ac:spMkLst>
        </pc:spChg>
        <pc:spChg chg="add del mod">
          <ac:chgData name="ALEXANDRE" userId="734048d45b8f99b5" providerId="LiveId" clId="{7C37717C-4FD7-4988-95F6-FDED244EA5B2}" dt="2021-04-06T11:49:29.487" v="2092"/>
          <ac:spMkLst>
            <pc:docMk/>
            <pc:sldMk cId="2646069796" sldId="752"/>
            <ac:spMk id="10" creationId="{FCFA1786-7C95-4DBD-9AD3-37D32B221E67}"/>
          </ac:spMkLst>
        </pc:spChg>
        <pc:picChg chg="del">
          <ac:chgData name="ALEXANDRE" userId="734048d45b8f99b5" providerId="LiveId" clId="{7C37717C-4FD7-4988-95F6-FDED244EA5B2}" dt="2021-04-06T01:04:22.982" v="774" actId="478"/>
          <ac:picMkLst>
            <pc:docMk/>
            <pc:sldMk cId="2646069796" sldId="752"/>
            <ac:picMk id="5" creationId="{692ECA37-109A-4D95-9CFE-F7E9C64DA983}"/>
          </ac:picMkLst>
        </pc:picChg>
        <pc:picChg chg="mod">
          <ac:chgData name="ALEXANDRE" userId="734048d45b8f99b5" providerId="LiveId" clId="{7C37717C-4FD7-4988-95F6-FDED244EA5B2}" dt="2021-04-06T11:44:11.754" v="1959" actId="166"/>
          <ac:picMkLst>
            <pc:docMk/>
            <pc:sldMk cId="2646069796" sldId="752"/>
            <ac:picMk id="1026" creationId="{B1D28C20-74CF-4386-B51F-E7E978B0C675}"/>
          </ac:picMkLst>
        </pc:picChg>
        <pc:picChg chg="add mod">
          <ac:chgData name="ALEXANDRE" userId="734048d45b8f99b5" providerId="LiveId" clId="{7C37717C-4FD7-4988-95F6-FDED244EA5B2}" dt="2021-04-06T11:49:49.075" v="2100" actId="1076"/>
          <ac:picMkLst>
            <pc:docMk/>
            <pc:sldMk cId="2646069796" sldId="752"/>
            <ac:picMk id="3074" creationId="{DA44F99F-CFCC-46B5-8B1D-6521DECFC33D}"/>
          </ac:picMkLst>
        </pc:picChg>
        <pc:picChg chg="add del mod">
          <ac:chgData name="ALEXANDRE" userId="734048d45b8f99b5" providerId="LiveId" clId="{7C37717C-4FD7-4988-95F6-FDED244EA5B2}" dt="2021-04-06T11:44:04.292" v="1955" actId="478"/>
          <ac:picMkLst>
            <pc:docMk/>
            <pc:sldMk cId="2646069796" sldId="752"/>
            <ac:picMk id="4098" creationId="{F46B05E7-6B6F-4199-9BC0-33CC7EDA4735}"/>
          </ac:picMkLst>
        </pc:picChg>
      </pc:sldChg>
      <pc:sldChg chg="addSp modSp add del mod ord">
        <pc:chgData name="ALEXANDRE" userId="734048d45b8f99b5" providerId="LiveId" clId="{7C37717C-4FD7-4988-95F6-FDED244EA5B2}" dt="2021-04-06T12:00:30.215" v="2289" actId="47"/>
        <pc:sldMkLst>
          <pc:docMk/>
          <pc:sldMk cId="3128639744" sldId="753"/>
        </pc:sldMkLst>
        <pc:spChg chg="mod">
          <ac:chgData name="ALEXANDRE" userId="734048d45b8f99b5" providerId="LiveId" clId="{7C37717C-4FD7-4988-95F6-FDED244EA5B2}" dt="2021-04-06T01:13:27.397" v="869" actId="1076"/>
          <ac:spMkLst>
            <pc:docMk/>
            <pc:sldMk cId="3128639744" sldId="753"/>
            <ac:spMk id="10" creationId="{FCFA1786-7C95-4DBD-9AD3-37D32B221E67}"/>
          </ac:spMkLst>
        </pc:spChg>
        <pc:picChg chg="add mod modCrop">
          <ac:chgData name="ALEXANDRE" userId="734048d45b8f99b5" providerId="LiveId" clId="{7C37717C-4FD7-4988-95F6-FDED244EA5B2}" dt="2021-04-06T01:13:24.634" v="868" actId="1076"/>
          <ac:picMkLst>
            <pc:docMk/>
            <pc:sldMk cId="3128639744" sldId="753"/>
            <ac:picMk id="6" creationId="{D16CEC48-151E-4724-9036-79615481E611}"/>
          </ac:picMkLst>
        </pc:picChg>
      </pc:sldChg>
      <pc:sldChg chg="delSp add del mod">
        <pc:chgData name="ALEXANDRE" userId="734048d45b8f99b5" providerId="LiveId" clId="{7C37717C-4FD7-4988-95F6-FDED244EA5B2}" dt="2021-04-06T01:08:24.344" v="817" actId="47"/>
        <pc:sldMkLst>
          <pc:docMk/>
          <pc:sldMk cId="3389229960" sldId="753"/>
        </pc:sldMkLst>
        <pc:spChg chg="del">
          <ac:chgData name="ALEXANDRE" userId="734048d45b8f99b5" providerId="LiveId" clId="{7C37717C-4FD7-4988-95F6-FDED244EA5B2}" dt="2021-04-06T01:08:20.984" v="816" actId="478"/>
          <ac:spMkLst>
            <pc:docMk/>
            <pc:sldMk cId="3389229960" sldId="753"/>
            <ac:spMk id="10" creationId="{FCFA1786-7C95-4DBD-9AD3-37D32B221E67}"/>
          </ac:spMkLst>
        </pc:spChg>
      </pc:sldChg>
      <pc:sldChg chg="addSp delSp modSp add del mod">
        <pc:chgData name="ALEXANDRE" userId="734048d45b8f99b5" providerId="LiveId" clId="{7C37717C-4FD7-4988-95F6-FDED244EA5B2}" dt="2021-04-06T01:14:51.632" v="882" actId="47"/>
        <pc:sldMkLst>
          <pc:docMk/>
          <pc:sldMk cId="3049151888" sldId="754"/>
        </pc:sldMkLst>
        <pc:spChg chg="add mod">
          <ac:chgData name="ALEXANDRE" userId="734048d45b8f99b5" providerId="LiveId" clId="{7C37717C-4FD7-4988-95F6-FDED244EA5B2}" dt="2021-04-06T01:10:17.786" v="861" actId="14100"/>
          <ac:spMkLst>
            <pc:docMk/>
            <pc:sldMk cId="3049151888" sldId="754"/>
            <ac:spMk id="9" creationId="{33EB10C9-9494-4346-9807-7BBC7B4A0ACD}"/>
          </ac:spMkLst>
        </pc:spChg>
        <pc:spChg chg="del">
          <ac:chgData name="ALEXANDRE" userId="734048d45b8f99b5" providerId="LiveId" clId="{7C37717C-4FD7-4988-95F6-FDED244EA5B2}" dt="2021-04-06T01:09:42.192" v="845" actId="478"/>
          <ac:spMkLst>
            <pc:docMk/>
            <pc:sldMk cId="3049151888" sldId="754"/>
            <ac:spMk id="10" creationId="{FCFA1786-7C95-4DBD-9AD3-37D32B221E67}"/>
          </ac:spMkLst>
        </pc:spChg>
        <pc:picChg chg="add del mod">
          <ac:chgData name="ALEXANDRE" userId="734048d45b8f99b5" providerId="LiveId" clId="{7C37717C-4FD7-4988-95F6-FDED244EA5B2}" dt="2021-04-06T01:13:45.462" v="872" actId="21"/>
          <ac:picMkLst>
            <pc:docMk/>
            <pc:sldMk cId="3049151888" sldId="754"/>
            <ac:picMk id="4" creationId="{C77B3CAE-FD3C-4F4C-ABDB-8BE369239461}"/>
          </ac:picMkLst>
        </pc:picChg>
        <pc:picChg chg="del">
          <ac:chgData name="ALEXANDRE" userId="734048d45b8f99b5" providerId="LiveId" clId="{7C37717C-4FD7-4988-95F6-FDED244EA5B2}" dt="2021-04-06T01:09:51.630" v="848" actId="478"/>
          <ac:picMkLst>
            <pc:docMk/>
            <pc:sldMk cId="3049151888" sldId="754"/>
            <ac:picMk id="4098" creationId="{F46B05E7-6B6F-4199-9BC0-33CC7EDA4735}"/>
          </ac:picMkLst>
        </pc:picChg>
      </pc:sldChg>
      <pc:sldChg chg="addSp modSp add del mod ord">
        <pc:chgData name="ALEXANDRE" userId="734048d45b8f99b5" providerId="LiveId" clId="{7C37717C-4FD7-4988-95F6-FDED244EA5B2}" dt="2021-04-06T12:00:30.804" v="2290" actId="47"/>
        <pc:sldMkLst>
          <pc:docMk/>
          <pc:sldMk cId="3961421883" sldId="755"/>
        </pc:sldMkLst>
        <pc:picChg chg="mod modCrop">
          <ac:chgData name="ALEXANDRE" userId="734048d45b8f99b5" providerId="LiveId" clId="{7C37717C-4FD7-4988-95F6-FDED244EA5B2}" dt="2021-04-06T01:13:42.213" v="871" actId="732"/>
          <ac:picMkLst>
            <pc:docMk/>
            <pc:sldMk cId="3961421883" sldId="755"/>
            <ac:picMk id="6" creationId="{D16CEC48-151E-4724-9036-79615481E611}"/>
          </ac:picMkLst>
        </pc:picChg>
        <pc:picChg chg="add mod modCrop">
          <ac:chgData name="ALEXANDRE" userId="734048d45b8f99b5" providerId="LiveId" clId="{7C37717C-4FD7-4988-95F6-FDED244EA5B2}" dt="2021-04-06T01:14:18.520" v="876" actId="732"/>
          <ac:picMkLst>
            <pc:docMk/>
            <pc:sldMk cId="3961421883" sldId="755"/>
            <ac:picMk id="7" creationId="{0EA4866F-799B-42D3-8EAF-298E8B5B4CE6}"/>
          </ac:picMkLst>
        </pc:picChg>
      </pc:sldChg>
      <pc:sldChg chg="modSp add del mod">
        <pc:chgData name="ALEXANDRE" userId="734048d45b8f99b5" providerId="LiveId" clId="{7C37717C-4FD7-4988-95F6-FDED244EA5B2}" dt="2021-04-06T12:00:35.797" v="2291" actId="47"/>
        <pc:sldMkLst>
          <pc:docMk/>
          <pc:sldMk cId="2409586858" sldId="756"/>
        </pc:sldMkLst>
        <pc:picChg chg="mod modCrop">
          <ac:chgData name="ALEXANDRE" userId="734048d45b8f99b5" providerId="LiveId" clId="{7C37717C-4FD7-4988-95F6-FDED244EA5B2}" dt="2021-04-06T01:14:40.421" v="881" actId="1076"/>
          <ac:picMkLst>
            <pc:docMk/>
            <pc:sldMk cId="2409586858" sldId="756"/>
            <ac:picMk id="7" creationId="{0EA4866F-799B-42D3-8EAF-298E8B5B4CE6}"/>
          </ac:picMkLst>
        </pc:picChg>
      </pc:sldChg>
      <pc:sldChg chg="modSp add mod">
        <pc:chgData name="ALEXANDRE" userId="734048d45b8f99b5" providerId="LiveId" clId="{7C37717C-4FD7-4988-95F6-FDED244EA5B2}" dt="2021-04-06T11:11:32.719" v="1350" actId="1076"/>
        <pc:sldMkLst>
          <pc:docMk/>
          <pc:sldMk cId="515093046" sldId="757"/>
        </pc:sldMkLst>
        <pc:spChg chg="mod">
          <ac:chgData name="ALEXANDRE" userId="734048d45b8f99b5" providerId="LiveId" clId="{7C37717C-4FD7-4988-95F6-FDED244EA5B2}" dt="2021-04-06T11:09:40.493" v="1300" actId="20577"/>
          <ac:spMkLst>
            <pc:docMk/>
            <pc:sldMk cId="515093046" sldId="757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11:32.719" v="1350" actId="1076"/>
          <ac:spMkLst>
            <pc:docMk/>
            <pc:sldMk cId="515093046" sldId="757"/>
            <ac:spMk id="3" creationId="{F06C6C92-1BE3-471A-8094-928EC7F99F11}"/>
          </ac:spMkLst>
        </pc:spChg>
      </pc:sldChg>
      <pc:sldChg chg="addSp delSp modSp add del mod chgLayout modNotesTx">
        <pc:chgData name="ALEXANDRE" userId="734048d45b8f99b5" providerId="LiveId" clId="{7C37717C-4FD7-4988-95F6-FDED244EA5B2}" dt="2021-04-06T11:09:25.168" v="1290" actId="2696"/>
        <pc:sldMkLst>
          <pc:docMk/>
          <pc:sldMk cId="1991031408" sldId="757"/>
        </pc:sldMkLst>
        <pc:spChg chg="mod ord">
          <ac:chgData name="ALEXANDRE" userId="734048d45b8f99b5" providerId="LiveId" clId="{7C37717C-4FD7-4988-95F6-FDED244EA5B2}" dt="2021-04-06T01:15:28.431" v="905" actId="1076"/>
          <ac:spMkLst>
            <pc:docMk/>
            <pc:sldMk cId="1991031408" sldId="757"/>
            <ac:spMk id="2" creationId="{10082F9C-D14C-4D0E-909E-B217BE6C2514}"/>
          </ac:spMkLst>
        </pc:spChg>
        <pc:spChg chg="add mod ord">
          <ac:chgData name="ALEXANDRE" userId="734048d45b8f99b5" providerId="LiveId" clId="{7C37717C-4FD7-4988-95F6-FDED244EA5B2}" dt="2021-04-06T01:17:10.730" v="946" actId="404"/>
          <ac:spMkLst>
            <pc:docMk/>
            <pc:sldMk cId="1991031408" sldId="757"/>
            <ac:spMk id="3" creationId="{F06C6C92-1BE3-471A-8094-928EC7F99F11}"/>
          </ac:spMkLst>
        </pc:spChg>
        <pc:spChg chg="del">
          <ac:chgData name="ALEXANDRE" userId="734048d45b8f99b5" providerId="LiveId" clId="{7C37717C-4FD7-4988-95F6-FDED244EA5B2}" dt="2021-04-06T01:15:02.312" v="884" actId="478"/>
          <ac:spMkLst>
            <pc:docMk/>
            <pc:sldMk cId="1991031408" sldId="757"/>
            <ac:spMk id="10" creationId="{FCFA1786-7C95-4DBD-9AD3-37D32B221E67}"/>
          </ac:spMkLst>
        </pc:spChg>
        <pc:picChg chg="del">
          <ac:chgData name="ALEXANDRE" userId="734048d45b8f99b5" providerId="LiveId" clId="{7C37717C-4FD7-4988-95F6-FDED244EA5B2}" dt="2021-04-06T01:15:02.312" v="884" actId="478"/>
          <ac:picMkLst>
            <pc:docMk/>
            <pc:sldMk cId="1991031408" sldId="757"/>
            <ac:picMk id="6" creationId="{D16CEC48-151E-4724-9036-79615481E611}"/>
          </ac:picMkLst>
        </pc:picChg>
        <pc:picChg chg="del">
          <ac:chgData name="ALEXANDRE" userId="734048d45b8f99b5" providerId="LiveId" clId="{7C37717C-4FD7-4988-95F6-FDED244EA5B2}" dt="2021-04-06T01:15:02.312" v="884" actId="478"/>
          <ac:picMkLst>
            <pc:docMk/>
            <pc:sldMk cId="1991031408" sldId="757"/>
            <ac:picMk id="7" creationId="{0EA4866F-799B-42D3-8EAF-298E8B5B4CE6}"/>
          </ac:picMkLst>
        </pc:picChg>
        <pc:picChg chg="del">
          <ac:chgData name="ALEXANDRE" userId="734048d45b8f99b5" providerId="LiveId" clId="{7C37717C-4FD7-4988-95F6-FDED244EA5B2}" dt="2021-04-06T01:15:02.312" v="884" actId="478"/>
          <ac:picMkLst>
            <pc:docMk/>
            <pc:sldMk cId="1991031408" sldId="757"/>
            <ac:picMk id="4098" creationId="{F46B05E7-6B6F-4199-9BC0-33CC7EDA4735}"/>
          </ac:picMkLst>
        </pc:picChg>
      </pc:sldChg>
      <pc:sldChg chg="modSp add del mod">
        <pc:chgData name="ALEXANDRE" userId="734048d45b8f99b5" providerId="LiveId" clId="{7C37717C-4FD7-4988-95F6-FDED244EA5B2}" dt="2021-04-06T11:11:57.650" v="1363" actId="47"/>
        <pc:sldMkLst>
          <pc:docMk/>
          <pc:sldMk cId="1796566315" sldId="758"/>
        </pc:sldMkLst>
        <pc:spChg chg="mod">
          <ac:chgData name="ALEXANDRE" userId="734048d45b8f99b5" providerId="LiveId" clId="{7C37717C-4FD7-4988-95F6-FDED244EA5B2}" dt="2021-04-06T11:10:03.861" v="1316" actId="20577"/>
          <ac:spMkLst>
            <pc:docMk/>
            <pc:sldMk cId="1796566315" sldId="758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11:45.521" v="1357" actId="21"/>
          <ac:spMkLst>
            <pc:docMk/>
            <pc:sldMk cId="1796566315" sldId="758"/>
            <ac:spMk id="3" creationId="{F06C6C92-1BE3-471A-8094-928EC7F99F11}"/>
          </ac:spMkLst>
        </pc:spChg>
      </pc:sldChg>
      <pc:sldChg chg="modSp add del mod">
        <pc:chgData name="ALEXANDRE" userId="734048d45b8f99b5" providerId="LiveId" clId="{7C37717C-4FD7-4988-95F6-FDED244EA5B2}" dt="2021-04-06T11:09:25.168" v="1290" actId="2696"/>
        <pc:sldMkLst>
          <pc:docMk/>
          <pc:sldMk cId="3862373190" sldId="758"/>
        </pc:sldMkLst>
        <pc:spChg chg="mod">
          <ac:chgData name="ALEXANDRE" userId="734048d45b8f99b5" providerId="LiveId" clId="{7C37717C-4FD7-4988-95F6-FDED244EA5B2}" dt="2021-04-06T01:18:08.246" v="958" actId="123"/>
          <ac:spMkLst>
            <pc:docMk/>
            <pc:sldMk cId="3862373190" sldId="758"/>
            <ac:spMk id="3" creationId="{F06C6C92-1BE3-471A-8094-928EC7F99F11}"/>
          </ac:spMkLst>
        </pc:spChg>
      </pc:sldChg>
      <pc:sldChg chg="modSp add del mod">
        <pc:chgData name="ALEXANDRE" userId="734048d45b8f99b5" providerId="LiveId" clId="{7C37717C-4FD7-4988-95F6-FDED244EA5B2}" dt="2021-04-06T11:17:35.245" v="1519" actId="2696"/>
        <pc:sldMkLst>
          <pc:docMk/>
          <pc:sldMk cId="129043599" sldId="759"/>
        </pc:sldMkLst>
        <pc:spChg chg="mod">
          <ac:chgData name="ALEXANDRE" userId="734048d45b8f99b5" providerId="LiveId" clId="{7C37717C-4FD7-4988-95F6-FDED244EA5B2}" dt="2021-04-06T01:19:51.855" v="1002" actId="20577"/>
          <ac:spMkLst>
            <pc:docMk/>
            <pc:sldMk cId="129043599" sldId="759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1:19:46.240" v="1001" actId="1076"/>
          <ac:spMkLst>
            <pc:docMk/>
            <pc:sldMk cId="129043599" sldId="759"/>
            <ac:spMk id="3" creationId="{F06C6C92-1BE3-471A-8094-928EC7F99F11}"/>
          </ac:spMkLst>
        </pc:spChg>
      </pc:sldChg>
      <pc:sldChg chg="addSp modSp add mod">
        <pc:chgData name="ALEXANDRE" userId="734048d45b8f99b5" providerId="LiveId" clId="{7C37717C-4FD7-4988-95F6-FDED244EA5B2}" dt="2021-04-06T11:19:55.307" v="1554" actId="1076"/>
        <pc:sldMkLst>
          <pc:docMk/>
          <pc:sldMk cId="3677505625" sldId="759"/>
        </pc:sldMkLst>
        <pc:spChg chg="mod">
          <ac:chgData name="ALEXANDRE" userId="734048d45b8f99b5" providerId="LiveId" clId="{7C37717C-4FD7-4988-95F6-FDED244EA5B2}" dt="2021-04-06T11:19:52.063" v="1553" actId="27636"/>
          <ac:spMkLst>
            <pc:docMk/>
            <pc:sldMk cId="3677505625" sldId="759"/>
            <ac:spMk id="3" creationId="{F06C6C92-1BE3-471A-8094-928EC7F99F11}"/>
          </ac:spMkLst>
        </pc:spChg>
        <pc:picChg chg="add mod">
          <ac:chgData name="ALEXANDRE" userId="734048d45b8f99b5" providerId="LiveId" clId="{7C37717C-4FD7-4988-95F6-FDED244EA5B2}" dt="2021-04-06T11:19:55.307" v="1554" actId="1076"/>
          <ac:picMkLst>
            <pc:docMk/>
            <pc:sldMk cId="3677505625" sldId="759"/>
            <ac:picMk id="2050" creationId="{365D651F-4128-41A1-904F-6B058E545AAA}"/>
          </ac:picMkLst>
        </pc:picChg>
      </pc:sldChg>
      <pc:sldChg chg="modSp add mod">
        <pc:chgData name="ALEXANDRE" userId="734048d45b8f99b5" providerId="LiveId" clId="{7C37717C-4FD7-4988-95F6-FDED244EA5B2}" dt="2021-04-06T11:25:53.360" v="1610" actId="14100"/>
        <pc:sldMkLst>
          <pc:docMk/>
          <pc:sldMk cId="404218911" sldId="760"/>
        </pc:sldMkLst>
        <pc:spChg chg="mod">
          <ac:chgData name="ALEXANDRE" userId="734048d45b8f99b5" providerId="LiveId" clId="{7C37717C-4FD7-4988-95F6-FDED244EA5B2}" dt="2021-04-06T11:22:51.583" v="1575" actId="1076"/>
          <ac:spMkLst>
            <pc:docMk/>
            <pc:sldMk cId="404218911" sldId="760"/>
            <ac:spMk id="3" creationId="{F06C6C92-1BE3-471A-8094-928EC7F99F11}"/>
          </ac:spMkLst>
        </pc:spChg>
        <pc:picChg chg="mod">
          <ac:chgData name="ALEXANDRE" userId="734048d45b8f99b5" providerId="LiveId" clId="{7C37717C-4FD7-4988-95F6-FDED244EA5B2}" dt="2021-04-06T11:25:53.360" v="1610" actId="14100"/>
          <ac:picMkLst>
            <pc:docMk/>
            <pc:sldMk cId="404218911" sldId="760"/>
            <ac:picMk id="1026" creationId="{B1D28C20-74CF-4386-B51F-E7E978B0C675}"/>
          </ac:picMkLst>
        </pc:picChg>
      </pc:sldChg>
      <pc:sldChg chg="modSp add del mod">
        <pc:chgData name="ALEXANDRE" userId="734048d45b8f99b5" providerId="LiveId" clId="{7C37717C-4FD7-4988-95F6-FDED244EA5B2}" dt="2021-04-06T11:17:35.245" v="1519" actId="2696"/>
        <pc:sldMkLst>
          <pc:docMk/>
          <pc:sldMk cId="1801644596" sldId="760"/>
        </pc:sldMkLst>
        <pc:spChg chg="mod">
          <ac:chgData name="ALEXANDRE" userId="734048d45b8f99b5" providerId="LiveId" clId="{7C37717C-4FD7-4988-95F6-FDED244EA5B2}" dt="2021-04-06T01:20:21.843" v="1008" actId="27636"/>
          <ac:spMkLst>
            <pc:docMk/>
            <pc:sldMk cId="1801644596" sldId="760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1:20:51.086" v="1015" actId="20577"/>
          <ac:spMkLst>
            <pc:docMk/>
            <pc:sldMk cId="1801644596" sldId="760"/>
            <ac:spMk id="3" creationId="{F06C6C92-1BE3-471A-8094-928EC7F99F11}"/>
          </ac:spMkLst>
        </pc:spChg>
      </pc:sldChg>
      <pc:sldChg chg="modSp add del mod">
        <pc:chgData name="ALEXANDRE" userId="734048d45b8f99b5" providerId="LiveId" clId="{7C37717C-4FD7-4988-95F6-FDED244EA5B2}" dt="2021-04-06T11:17:35.245" v="1519" actId="2696"/>
        <pc:sldMkLst>
          <pc:docMk/>
          <pc:sldMk cId="2060508695" sldId="761"/>
        </pc:sldMkLst>
        <pc:spChg chg="mod">
          <ac:chgData name="ALEXANDRE" userId="734048d45b8f99b5" providerId="LiveId" clId="{7C37717C-4FD7-4988-95F6-FDED244EA5B2}" dt="2021-04-06T01:21:09.725" v="1021" actId="27636"/>
          <ac:spMkLst>
            <pc:docMk/>
            <pc:sldMk cId="2060508695" sldId="761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1:21:46.434" v="1033" actId="27636"/>
          <ac:spMkLst>
            <pc:docMk/>
            <pc:sldMk cId="2060508695" sldId="761"/>
            <ac:spMk id="3" creationId="{F06C6C92-1BE3-471A-8094-928EC7F99F11}"/>
          </ac:spMkLst>
        </pc:spChg>
      </pc:sldChg>
      <pc:sldChg chg="modSp add mod">
        <pc:chgData name="ALEXANDRE" userId="734048d45b8f99b5" providerId="LiveId" clId="{7C37717C-4FD7-4988-95F6-FDED244EA5B2}" dt="2021-04-06T11:24:46.785" v="1596" actId="27636"/>
        <pc:sldMkLst>
          <pc:docMk/>
          <pc:sldMk cId="2884023738" sldId="761"/>
        </pc:sldMkLst>
        <pc:spChg chg="mod">
          <ac:chgData name="ALEXANDRE" userId="734048d45b8f99b5" providerId="LiveId" clId="{7C37717C-4FD7-4988-95F6-FDED244EA5B2}" dt="2021-04-06T11:24:46.785" v="1596" actId="27636"/>
          <ac:spMkLst>
            <pc:docMk/>
            <pc:sldMk cId="2884023738" sldId="761"/>
            <ac:spMk id="3" creationId="{F06C6C92-1BE3-471A-8094-928EC7F99F11}"/>
          </ac:spMkLst>
        </pc:spChg>
      </pc:sldChg>
      <pc:sldChg chg="modSp add del mod">
        <pc:chgData name="ALEXANDRE" userId="734048d45b8f99b5" providerId="LiveId" clId="{7C37717C-4FD7-4988-95F6-FDED244EA5B2}" dt="2021-04-06T11:17:35.245" v="1519" actId="2696"/>
        <pc:sldMkLst>
          <pc:docMk/>
          <pc:sldMk cId="456959087" sldId="762"/>
        </pc:sldMkLst>
        <pc:spChg chg="mod">
          <ac:chgData name="ALEXANDRE" userId="734048d45b8f99b5" providerId="LiveId" clId="{7C37717C-4FD7-4988-95F6-FDED244EA5B2}" dt="2021-04-06T01:22:27.641" v="1039" actId="27636"/>
          <ac:spMkLst>
            <pc:docMk/>
            <pc:sldMk cId="456959087" sldId="762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1:22:49.423" v="1047" actId="27636"/>
          <ac:spMkLst>
            <pc:docMk/>
            <pc:sldMk cId="456959087" sldId="762"/>
            <ac:spMk id="3" creationId="{F06C6C92-1BE3-471A-8094-928EC7F99F11}"/>
          </ac:spMkLst>
        </pc:spChg>
      </pc:sldChg>
      <pc:sldChg chg="modSp add mod">
        <pc:chgData name="ALEXANDRE" userId="734048d45b8f99b5" providerId="LiveId" clId="{7C37717C-4FD7-4988-95F6-FDED244EA5B2}" dt="2021-04-06T11:25:48.383" v="1609" actId="14100"/>
        <pc:sldMkLst>
          <pc:docMk/>
          <pc:sldMk cId="1911829265" sldId="762"/>
        </pc:sldMkLst>
        <pc:spChg chg="mod">
          <ac:chgData name="ALEXANDRE" userId="734048d45b8f99b5" providerId="LiveId" clId="{7C37717C-4FD7-4988-95F6-FDED244EA5B2}" dt="2021-04-06T11:25:43.424" v="1608" actId="27636"/>
          <ac:spMkLst>
            <pc:docMk/>
            <pc:sldMk cId="1911829265" sldId="762"/>
            <ac:spMk id="3" creationId="{F06C6C92-1BE3-471A-8094-928EC7F99F11}"/>
          </ac:spMkLst>
        </pc:spChg>
        <pc:picChg chg="mod">
          <ac:chgData name="ALEXANDRE" userId="734048d45b8f99b5" providerId="LiveId" clId="{7C37717C-4FD7-4988-95F6-FDED244EA5B2}" dt="2021-04-06T11:25:48.383" v="1609" actId="14100"/>
          <ac:picMkLst>
            <pc:docMk/>
            <pc:sldMk cId="1911829265" sldId="762"/>
            <ac:picMk id="1026" creationId="{B1D28C20-74CF-4386-B51F-E7E978B0C675}"/>
          </ac:picMkLst>
        </pc:picChg>
      </pc:sldChg>
      <pc:sldChg chg="modSp add del mod">
        <pc:chgData name="ALEXANDRE" userId="734048d45b8f99b5" providerId="LiveId" clId="{7C37717C-4FD7-4988-95F6-FDED244EA5B2}" dt="2021-04-06T11:17:35.245" v="1519" actId="2696"/>
        <pc:sldMkLst>
          <pc:docMk/>
          <pc:sldMk cId="2263438362" sldId="763"/>
        </pc:sldMkLst>
        <pc:spChg chg="mod">
          <ac:chgData name="ALEXANDRE" userId="734048d45b8f99b5" providerId="LiveId" clId="{7C37717C-4FD7-4988-95F6-FDED244EA5B2}" dt="2021-04-06T01:23:08.315" v="1053" actId="27636"/>
          <ac:spMkLst>
            <pc:docMk/>
            <pc:sldMk cId="2263438362" sldId="763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1:23:27.951" v="1060" actId="20577"/>
          <ac:spMkLst>
            <pc:docMk/>
            <pc:sldMk cId="2263438362" sldId="763"/>
            <ac:spMk id="3" creationId="{F06C6C92-1BE3-471A-8094-928EC7F99F11}"/>
          </ac:spMkLst>
        </pc:spChg>
      </pc:sldChg>
      <pc:sldChg chg="modSp add mod">
        <pc:chgData name="ALEXANDRE" userId="734048d45b8f99b5" providerId="LiveId" clId="{7C37717C-4FD7-4988-95F6-FDED244EA5B2}" dt="2021-04-06T11:26:59.751" v="1616" actId="113"/>
        <pc:sldMkLst>
          <pc:docMk/>
          <pc:sldMk cId="3110379496" sldId="763"/>
        </pc:sldMkLst>
        <pc:spChg chg="mod">
          <ac:chgData name="ALEXANDRE" userId="734048d45b8f99b5" providerId="LiveId" clId="{7C37717C-4FD7-4988-95F6-FDED244EA5B2}" dt="2021-04-06T11:26:59.751" v="1616" actId="113"/>
          <ac:spMkLst>
            <pc:docMk/>
            <pc:sldMk cId="3110379496" sldId="763"/>
            <ac:spMk id="3" creationId="{F06C6C92-1BE3-471A-8094-928EC7F99F11}"/>
          </ac:spMkLst>
        </pc:spChg>
        <pc:picChg chg="mod">
          <ac:chgData name="ALEXANDRE" userId="734048d45b8f99b5" providerId="LiveId" clId="{7C37717C-4FD7-4988-95F6-FDED244EA5B2}" dt="2021-04-06T11:26:35.627" v="1613" actId="14100"/>
          <ac:picMkLst>
            <pc:docMk/>
            <pc:sldMk cId="3110379496" sldId="763"/>
            <ac:picMk id="1026" creationId="{B1D28C20-74CF-4386-B51F-E7E978B0C675}"/>
          </ac:picMkLst>
        </pc:picChg>
      </pc:sldChg>
      <pc:sldChg chg="modSp add mod">
        <pc:chgData name="ALEXANDRE" userId="734048d45b8f99b5" providerId="LiveId" clId="{7C37717C-4FD7-4988-95F6-FDED244EA5B2}" dt="2021-04-06T11:27:37.016" v="1626" actId="113"/>
        <pc:sldMkLst>
          <pc:docMk/>
          <pc:sldMk cId="2448477440" sldId="764"/>
        </pc:sldMkLst>
        <pc:spChg chg="mod">
          <ac:chgData name="ALEXANDRE" userId="734048d45b8f99b5" providerId="LiveId" clId="{7C37717C-4FD7-4988-95F6-FDED244EA5B2}" dt="2021-04-06T11:27:37.016" v="1626" actId="113"/>
          <ac:spMkLst>
            <pc:docMk/>
            <pc:sldMk cId="2448477440" sldId="764"/>
            <ac:spMk id="3" creationId="{F06C6C92-1BE3-471A-8094-928EC7F99F11}"/>
          </ac:spMkLst>
        </pc:spChg>
      </pc:sldChg>
      <pc:sldChg chg="modSp add del mod">
        <pc:chgData name="ALEXANDRE" userId="734048d45b8f99b5" providerId="LiveId" clId="{7C37717C-4FD7-4988-95F6-FDED244EA5B2}" dt="2021-04-06T11:17:35.245" v="1519" actId="2696"/>
        <pc:sldMkLst>
          <pc:docMk/>
          <pc:sldMk cId="2540404981" sldId="764"/>
        </pc:sldMkLst>
        <pc:spChg chg="mod">
          <ac:chgData name="ALEXANDRE" userId="734048d45b8f99b5" providerId="LiveId" clId="{7C37717C-4FD7-4988-95F6-FDED244EA5B2}" dt="2021-04-06T01:23:43.596" v="1063"/>
          <ac:spMkLst>
            <pc:docMk/>
            <pc:sldMk cId="2540404981" sldId="764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1:23:57.657" v="1068" actId="20577"/>
          <ac:spMkLst>
            <pc:docMk/>
            <pc:sldMk cId="2540404981" sldId="764"/>
            <ac:spMk id="3" creationId="{F06C6C92-1BE3-471A-8094-928EC7F99F11}"/>
          </ac:spMkLst>
        </pc:spChg>
      </pc:sldChg>
      <pc:sldChg chg="addSp modSp add mod">
        <pc:chgData name="ALEXANDRE" userId="734048d45b8f99b5" providerId="LiveId" clId="{7C37717C-4FD7-4988-95F6-FDED244EA5B2}" dt="2021-04-06T11:29:56.046" v="1679" actId="15"/>
        <pc:sldMkLst>
          <pc:docMk/>
          <pc:sldMk cId="100279099" sldId="765"/>
        </pc:sldMkLst>
        <pc:spChg chg="mod">
          <ac:chgData name="ALEXANDRE" userId="734048d45b8f99b5" providerId="LiveId" clId="{7C37717C-4FD7-4988-95F6-FDED244EA5B2}" dt="2021-04-06T11:28:33.718" v="1637" actId="20577"/>
          <ac:spMkLst>
            <pc:docMk/>
            <pc:sldMk cId="100279099" sldId="765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29:56.046" v="1679" actId="15"/>
          <ac:spMkLst>
            <pc:docMk/>
            <pc:sldMk cId="100279099" sldId="765"/>
            <ac:spMk id="3" creationId="{F06C6C92-1BE3-471A-8094-928EC7F99F11}"/>
          </ac:spMkLst>
        </pc:spChg>
        <pc:spChg chg="add mod">
          <ac:chgData name="ALEXANDRE" userId="734048d45b8f99b5" providerId="LiveId" clId="{7C37717C-4FD7-4988-95F6-FDED244EA5B2}" dt="2021-04-06T11:28:25.511" v="1636" actId="20577"/>
          <ac:spMkLst>
            <pc:docMk/>
            <pc:sldMk cId="100279099" sldId="765"/>
            <ac:spMk id="6" creationId="{8645F539-D339-4A93-A82F-69809A1CB157}"/>
          </ac:spMkLst>
        </pc:spChg>
        <pc:picChg chg="mod">
          <ac:chgData name="ALEXANDRE" userId="734048d45b8f99b5" providerId="LiveId" clId="{7C37717C-4FD7-4988-95F6-FDED244EA5B2}" dt="2021-04-06T11:27:46.261" v="1627" actId="14100"/>
          <ac:picMkLst>
            <pc:docMk/>
            <pc:sldMk cId="100279099" sldId="765"/>
            <ac:picMk id="1026" creationId="{B1D28C20-74CF-4386-B51F-E7E978B0C675}"/>
          </ac:picMkLst>
        </pc:picChg>
      </pc:sldChg>
      <pc:sldChg chg="modSp add del mod">
        <pc:chgData name="ALEXANDRE" userId="734048d45b8f99b5" providerId="LiveId" clId="{7C37717C-4FD7-4988-95F6-FDED244EA5B2}" dt="2021-04-06T11:17:35.245" v="1519" actId="2696"/>
        <pc:sldMkLst>
          <pc:docMk/>
          <pc:sldMk cId="1284292863" sldId="765"/>
        </pc:sldMkLst>
        <pc:spChg chg="mod">
          <ac:chgData name="ALEXANDRE" userId="734048d45b8f99b5" providerId="LiveId" clId="{7C37717C-4FD7-4988-95F6-FDED244EA5B2}" dt="2021-04-06T01:24:51.410" v="1089" actId="27636"/>
          <ac:spMkLst>
            <pc:docMk/>
            <pc:sldMk cId="1284292863" sldId="765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1:25:20.993" v="1099" actId="27636"/>
          <ac:spMkLst>
            <pc:docMk/>
            <pc:sldMk cId="1284292863" sldId="765"/>
            <ac:spMk id="3" creationId="{F06C6C92-1BE3-471A-8094-928EC7F99F11}"/>
          </ac:spMkLst>
        </pc:spChg>
      </pc:sldChg>
      <pc:sldChg chg="modSp add del mod">
        <pc:chgData name="ALEXANDRE" userId="734048d45b8f99b5" providerId="LiveId" clId="{7C37717C-4FD7-4988-95F6-FDED244EA5B2}" dt="2021-04-06T11:17:35.245" v="1519" actId="2696"/>
        <pc:sldMkLst>
          <pc:docMk/>
          <pc:sldMk cId="2927867134" sldId="766"/>
        </pc:sldMkLst>
        <pc:spChg chg="mod">
          <ac:chgData name="ALEXANDRE" userId="734048d45b8f99b5" providerId="LiveId" clId="{7C37717C-4FD7-4988-95F6-FDED244EA5B2}" dt="2021-04-06T01:25:32.362" v="1105" actId="20577"/>
          <ac:spMkLst>
            <pc:docMk/>
            <pc:sldMk cId="2927867134" sldId="766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1:25:47.713" v="1112" actId="27636"/>
          <ac:spMkLst>
            <pc:docMk/>
            <pc:sldMk cId="2927867134" sldId="766"/>
            <ac:spMk id="3" creationId="{F06C6C92-1BE3-471A-8094-928EC7F99F11}"/>
          </ac:spMkLst>
        </pc:spChg>
      </pc:sldChg>
      <pc:sldChg chg="modSp add mod">
        <pc:chgData name="ALEXANDRE" userId="734048d45b8f99b5" providerId="LiveId" clId="{7C37717C-4FD7-4988-95F6-FDED244EA5B2}" dt="2021-04-06T11:31:16.831" v="1723" actId="113"/>
        <pc:sldMkLst>
          <pc:docMk/>
          <pc:sldMk cId="3188206500" sldId="766"/>
        </pc:sldMkLst>
        <pc:spChg chg="mod">
          <ac:chgData name="ALEXANDRE" userId="734048d45b8f99b5" providerId="LiveId" clId="{7C37717C-4FD7-4988-95F6-FDED244EA5B2}" dt="2021-04-06T11:31:16.831" v="1723" actId="113"/>
          <ac:spMkLst>
            <pc:docMk/>
            <pc:sldMk cId="3188206500" sldId="766"/>
            <ac:spMk id="3" creationId="{F06C6C92-1BE3-471A-8094-928EC7F99F11}"/>
          </ac:spMkLst>
        </pc:spChg>
        <pc:picChg chg="mod">
          <ac:chgData name="ALEXANDRE" userId="734048d45b8f99b5" providerId="LiveId" clId="{7C37717C-4FD7-4988-95F6-FDED244EA5B2}" dt="2021-04-06T11:30:07.191" v="1680" actId="14100"/>
          <ac:picMkLst>
            <pc:docMk/>
            <pc:sldMk cId="3188206500" sldId="766"/>
            <ac:picMk id="1026" creationId="{B1D28C20-74CF-4386-B51F-E7E978B0C675}"/>
          </ac:picMkLst>
        </pc:picChg>
      </pc:sldChg>
      <pc:sldChg chg="modSp add del mod">
        <pc:chgData name="ALEXANDRE" userId="734048d45b8f99b5" providerId="LiveId" clId="{7C37717C-4FD7-4988-95F6-FDED244EA5B2}" dt="2021-04-06T11:17:35.245" v="1519" actId="2696"/>
        <pc:sldMkLst>
          <pc:docMk/>
          <pc:sldMk cId="3161329809" sldId="767"/>
        </pc:sldMkLst>
        <pc:spChg chg="mod">
          <ac:chgData name="ALEXANDRE" userId="734048d45b8f99b5" providerId="LiveId" clId="{7C37717C-4FD7-4988-95F6-FDED244EA5B2}" dt="2021-04-06T01:26:02.570" v="1125" actId="20577"/>
          <ac:spMkLst>
            <pc:docMk/>
            <pc:sldMk cId="3161329809" sldId="767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1:26:18.929" v="1134" actId="27636"/>
          <ac:spMkLst>
            <pc:docMk/>
            <pc:sldMk cId="3161329809" sldId="767"/>
            <ac:spMk id="3" creationId="{F06C6C92-1BE3-471A-8094-928EC7F99F11}"/>
          </ac:spMkLst>
        </pc:spChg>
      </pc:sldChg>
      <pc:sldChg chg="modSp add mod">
        <pc:chgData name="ALEXANDRE" userId="734048d45b8f99b5" providerId="LiveId" clId="{7C37717C-4FD7-4988-95F6-FDED244EA5B2}" dt="2021-04-06T11:33:14.137" v="1790" actId="113"/>
        <pc:sldMkLst>
          <pc:docMk/>
          <pc:sldMk cId="3671338273" sldId="767"/>
        </pc:sldMkLst>
        <pc:spChg chg="mod">
          <ac:chgData name="ALEXANDRE" userId="734048d45b8f99b5" providerId="LiveId" clId="{7C37717C-4FD7-4988-95F6-FDED244EA5B2}" dt="2021-04-06T11:33:14.137" v="1790" actId="113"/>
          <ac:spMkLst>
            <pc:docMk/>
            <pc:sldMk cId="3671338273" sldId="767"/>
            <ac:spMk id="3" creationId="{F06C6C92-1BE3-471A-8094-928EC7F99F11}"/>
          </ac:spMkLst>
        </pc:spChg>
        <pc:picChg chg="mod">
          <ac:chgData name="ALEXANDRE" userId="734048d45b8f99b5" providerId="LiveId" clId="{7C37717C-4FD7-4988-95F6-FDED244EA5B2}" dt="2021-04-06T11:32:38.331" v="1782" actId="14100"/>
          <ac:picMkLst>
            <pc:docMk/>
            <pc:sldMk cId="3671338273" sldId="767"/>
            <ac:picMk id="1026" creationId="{B1D28C20-74CF-4386-B51F-E7E978B0C675}"/>
          </ac:picMkLst>
        </pc:picChg>
      </pc:sldChg>
      <pc:sldChg chg="modSp add del mod">
        <pc:chgData name="ALEXANDRE" userId="734048d45b8f99b5" providerId="LiveId" clId="{7C37717C-4FD7-4988-95F6-FDED244EA5B2}" dt="2021-04-06T11:17:35.245" v="1519" actId="2696"/>
        <pc:sldMkLst>
          <pc:docMk/>
          <pc:sldMk cId="969695366" sldId="768"/>
        </pc:sldMkLst>
        <pc:spChg chg="mod">
          <ac:chgData name="ALEXANDRE" userId="734048d45b8f99b5" providerId="LiveId" clId="{7C37717C-4FD7-4988-95F6-FDED244EA5B2}" dt="2021-04-06T01:26:32.290" v="1150" actId="20577"/>
          <ac:spMkLst>
            <pc:docMk/>
            <pc:sldMk cId="969695366" sldId="768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1:26:54.279" v="1160" actId="20577"/>
          <ac:spMkLst>
            <pc:docMk/>
            <pc:sldMk cId="969695366" sldId="768"/>
            <ac:spMk id="3" creationId="{F06C6C92-1BE3-471A-8094-928EC7F99F11}"/>
          </ac:spMkLst>
        </pc:spChg>
      </pc:sldChg>
      <pc:sldChg chg="modSp add mod">
        <pc:chgData name="ALEXANDRE" userId="734048d45b8f99b5" providerId="LiveId" clId="{7C37717C-4FD7-4988-95F6-FDED244EA5B2}" dt="2021-04-06T11:35:48.146" v="1854" actId="255"/>
        <pc:sldMkLst>
          <pc:docMk/>
          <pc:sldMk cId="3614275336" sldId="768"/>
        </pc:sldMkLst>
        <pc:spChg chg="mod">
          <ac:chgData name="ALEXANDRE" userId="734048d45b8f99b5" providerId="LiveId" clId="{7C37717C-4FD7-4988-95F6-FDED244EA5B2}" dt="2021-04-06T11:35:48.146" v="1854" actId="255"/>
          <ac:spMkLst>
            <pc:docMk/>
            <pc:sldMk cId="3614275336" sldId="768"/>
            <ac:spMk id="3" creationId="{F06C6C92-1BE3-471A-8094-928EC7F99F11}"/>
          </ac:spMkLst>
        </pc:spChg>
        <pc:picChg chg="mod">
          <ac:chgData name="ALEXANDRE" userId="734048d45b8f99b5" providerId="LiveId" clId="{7C37717C-4FD7-4988-95F6-FDED244EA5B2}" dt="2021-04-06T11:33:40.114" v="1798" actId="14100"/>
          <ac:picMkLst>
            <pc:docMk/>
            <pc:sldMk cId="3614275336" sldId="768"/>
            <ac:picMk id="1026" creationId="{B1D28C20-74CF-4386-B51F-E7E978B0C675}"/>
          </ac:picMkLst>
        </pc:picChg>
      </pc:sldChg>
      <pc:sldChg chg="modSp add mod">
        <pc:chgData name="ALEXANDRE" userId="734048d45b8f99b5" providerId="LiveId" clId="{7C37717C-4FD7-4988-95F6-FDED244EA5B2}" dt="2021-04-06T11:40:42.693" v="1855" actId="113"/>
        <pc:sldMkLst>
          <pc:docMk/>
          <pc:sldMk cId="1465270510" sldId="769"/>
        </pc:sldMkLst>
        <pc:spChg chg="mod">
          <ac:chgData name="ALEXANDRE" userId="734048d45b8f99b5" providerId="LiveId" clId="{7C37717C-4FD7-4988-95F6-FDED244EA5B2}" dt="2021-04-06T11:40:42.693" v="1855" actId="113"/>
          <ac:spMkLst>
            <pc:docMk/>
            <pc:sldMk cId="1465270510" sldId="769"/>
            <ac:spMk id="3" creationId="{F06C6C92-1BE3-471A-8094-928EC7F99F11}"/>
          </ac:spMkLst>
        </pc:spChg>
      </pc:sldChg>
      <pc:sldChg chg="modSp add del mod">
        <pc:chgData name="ALEXANDRE" userId="734048d45b8f99b5" providerId="LiveId" clId="{7C37717C-4FD7-4988-95F6-FDED244EA5B2}" dt="2021-04-06T11:17:35.245" v="1519" actId="2696"/>
        <pc:sldMkLst>
          <pc:docMk/>
          <pc:sldMk cId="2679345850" sldId="769"/>
        </pc:sldMkLst>
        <pc:spChg chg="mod">
          <ac:chgData name="ALEXANDRE" userId="734048d45b8f99b5" providerId="LiveId" clId="{7C37717C-4FD7-4988-95F6-FDED244EA5B2}" dt="2021-04-06T01:27:11.817" v="1166" actId="20577"/>
          <ac:spMkLst>
            <pc:docMk/>
            <pc:sldMk cId="2679345850" sldId="769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01:27:42.269" v="1174" actId="1076"/>
          <ac:spMkLst>
            <pc:docMk/>
            <pc:sldMk cId="2679345850" sldId="769"/>
            <ac:spMk id="3" creationId="{F06C6C92-1BE3-471A-8094-928EC7F99F11}"/>
          </ac:spMkLst>
        </pc:spChg>
      </pc:sldChg>
      <pc:sldChg chg="delSp modSp add mod">
        <pc:chgData name="ALEXANDRE" userId="734048d45b8f99b5" providerId="LiveId" clId="{7C37717C-4FD7-4988-95F6-FDED244EA5B2}" dt="2021-04-06T11:08:10.575" v="1289" actId="113"/>
        <pc:sldMkLst>
          <pc:docMk/>
          <pc:sldMk cId="2394240528" sldId="770"/>
        </pc:sldMkLst>
        <pc:spChg chg="mod">
          <ac:chgData name="ALEXANDRE" userId="734048d45b8f99b5" providerId="LiveId" clId="{7C37717C-4FD7-4988-95F6-FDED244EA5B2}" dt="2021-04-06T11:07:15.565" v="1275" actId="1076"/>
          <ac:spMkLst>
            <pc:docMk/>
            <pc:sldMk cId="2394240528" sldId="770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08:10.575" v="1289" actId="113"/>
          <ac:spMkLst>
            <pc:docMk/>
            <pc:sldMk cId="2394240528" sldId="770"/>
            <ac:spMk id="3" creationId="{2D4C1F5B-1C4B-4A3E-9A52-78E44BEB9DCB}"/>
          </ac:spMkLst>
        </pc:spChg>
        <pc:picChg chg="del">
          <ac:chgData name="ALEXANDRE" userId="734048d45b8f99b5" providerId="LiveId" clId="{7C37717C-4FD7-4988-95F6-FDED244EA5B2}" dt="2021-04-06T11:07:11.981" v="1273" actId="478"/>
          <ac:picMkLst>
            <pc:docMk/>
            <pc:sldMk cId="2394240528" sldId="770"/>
            <ac:picMk id="5" creationId="{BEE9F808-3CEC-4CD7-A5FB-25BFDD060F80}"/>
          </ac:picMkLst>
        </pc:picChg>
        <pc:picChg chg="mod">
          <ac:chgData name="ALEXANDRE" userId="734048d45b8f99b5" providerId="LiveId" clId="{7C37717C-4FD7-4988-95F6-FDED244EA5B2}" dt="2021-04-06T11:07:13.957" v="1274" actId="1076"/>
          <ac:picMkLst>
            <pc:docMk/>
            <pc:sldMk cId="2394240528" sldId="770"/>
            <ac:picMk id="1026" creationId="{B1D28C20-74CF-4386-B51F-E7E978B0C675}"/>
          </ac:picMkLst>
        </pc:picChg>
      </pc:sldChg>
      <pc:sldChg chg="modSp add mod">
        <pc:chgData name="ALEXANDRE" userId="734048d45b8f99b5" providerId="LiveId" clId="{7C37717C-4FD7-4988-95F6-FDED244EA5B2}" dt="2021-04-06T11:42:06.043" v="1930" actId="1076"/>
        <pc:sldMkLst>
          <pc:docMk/>
          <pc:sldMk cId="4269907481" sldId="771"/>
        </pc:sldMkLst>
        <pc:spChg chg="mod">
          <ac:chgData name="ALEXANDRE" userId="734048d45b8f99b5" providerId="LiveId" clId="{7C37717C-4FD7-4988-95F6-FDED244EA5B2}" dt="2021-04-06T11:13:08.026" v="1373" actId="403"/>
          <ac:spMkLst>
            <pc:docMk/>
            <pc:sldMk cId="4269907481" sldId="771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13:23.351" v="1381" actId="1076"/>
          <ac:spMkLst>
            <pc:docMk/>
            <pc:sldMk cId="4269907481" sldId="771"/>
            <ac:spMk id="3" creationId="{2D4C1F5B-1C4B-4A3E-9A52-78E44BEB9DCB}"/>
          </ac:spMkLst>
        </pc:spChg>
        <pc:picChg chg="mod modCrop">
          <ac:chgData name="ALEXANDRE" userId="734048d45b8f99b5" providerId="LiveId" clId="{7C37717C-4FD7-4988-95F6-FDED244EA5B2}" dt="2021-04-06T11:42:06.043" v="1930" actId="1076"/>
          <ac:picMkLst>
            <pc:docMk/>
            <pc:sldMk cId="4269907481" sldId="771"/>
            <ac:picMk id="5" creationId="{BEE9F808-3CEC-4CD7-A5FB-25BFDD060F80}"/>
          </ac:picMkLst>
        </pc:picChg>
        <pc:picChg chg="mod">
          <ac:chgData name="ALEXANDRE" userId="734048d45b8f99b5" providerId="LiveId" clId="{7C37717C-4FD7-4988-95F6-FDED244EA5B2}" dt="2021-04-06T11:13:02.513" v="1370" actId="1076"/>
          <ac:picMkLst>
            <pc:docMk/>
            <pc:sldMk cId="4269907481" sldId="771"/>
            <ac:picMk id="1026" creationId="{B1D28C20-74CF-4386-B51F-E7E978B0C675}"/>
          </ac:picMkLst>
        </pc:picChg>
      </pc:sldChg>
      <pc:sldChg chg="modSp add mod">
        <pc:chgData name="ALEXANDRE" userId="734048d45b8f99b5" providerId="LiveId" clId="{7C37717C-4FD7-4988-95F6-FDED244EA5B2}" dt="2021-04-06T11:12:08.570" v="1367" actId="1076"/>
        <pc:sldMkLst>
          <pc:docMk/>
          <pc:sldMk cId="2872429675" sldId="772"/>
        </pc:sldMkLst>
        <pc:spChg chg="mod">
          <ac:chgData name="ALEXANDRE" userId="734048d45b8f99b5" providerId="LiveId" clId="{7C37717C-4FD7-4988-95F6-FDED244EA5B2}" dt="2021-04-06T11:12:08.570" v="1367" actId="1076"/>
          <ac:spMkLst>
            <pc:docMk/>
            <pc:sldMk cId="2872429675" sldId="772"/>
            <ac:spMk id="3" creationId="{F06C6C92-1BE3-471A-8094-928EC7F99F11}"/>
          </ac:spMkLst>
        </pc:spChg>
      </pc:sldChg>
      <pc:sldChg chg="addSp modSp add mod ord">
        <pc:chgData name="ALEXANDRE" userId="734048d45b8f99b5" providerId="LiveId" clId="{7C37717C-4FD7-4988-95F6-FDED244EA5B2}" dt="2021-04-06T11:16:17.334" v="1482" actId="27636"/>
        <pc:sldMkLst>
          <pc:docMk/>
          <pc:sldMk cId="1774849621" sldId="773"/>
        </pc:sldMkLst>
        <pc:spChg chg="mod">
          <ac:chgData name="ALEXANDRE" userId="734048d45b8f99b5" providerId="LiveId" clId="{7C37717C-4FD7-4988-95F6-FDED244EA5B2}" dt="2021-04-06T11:16:17.334" v="1482" actId="27636"/>
          <ac:spMkLst>
            <pc:docMk/>
            <pc:sldMk cId="1774849621" sldId="773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14:47.508" v="1471" actId="113"/>
          <ac:spMkLst>
            <pc:docMk/>
            <pc:sldMk cId="1774849621" sldId="773"/>
            <ac:spMk id="3" creationId="{F06C6C92-1BE3-471A-8094-928EC7F99F11}"/>
          </ac:spMkLst>
        </pc:spChg>
        <pc:picChg chg="add mod">
          <ac:chgData name="ALEXANDRE" userId="734048d45b8f99b5" providerId="LiveId" clId="{7C37717C-4FD7-4988-95F6-FDED244EA5B2}" dt="2021-04-06T11:15:21.086" v="1475" actId="1076"/>
          <ac:picMkLst>
            <pc:docMk/>
            <pc:sldMk cId="1774849621" sldId="773"/>
            <ac:picMk id="5" creationId="{5D86AAAA-C72C-4346-8E45-3C8324102631}"/>
          </ac:picMkLst>
        </pc:picChg>
      </pc:sldChg>
      <pc:sldChg chg="modSp new del mod">
        <pc:chgData name="ALEXANDRE" userId="734048d45b8f99b5" providerId="LiveId" clId="{7C37717C-4FD7-4988-95F6-FDED244EA5B2}" dt="2021-04-06T11:41:00.190" v="1859" actId="680"/>
        <pc:sldMkLst>
          <pc:docMk/>
          <pc:sldMk cId="464402515" sldId="774"/>
        </pc:sldMkLst>
        <pc:spChg chg="mod">
          <ac:chgData name="ALEXANDRE" userId="734048d45b8f99b5" providerId="LiveId" clId="{7C37717C-4FD7-4988-95F6-FDED244EA5B2}" dt="2021-04-06T11:40:59.736" v="1858" actId="20577"/>
          <ac:spMkLst>
            <pc:docMk/>
            <pc:sldMk cId="464402515" sldId="774"/>
            <ac:spMk id="2" creationId="{3A0C4091-2ED9-4724-ABDC-811400C13D7B}"/>
          </ac:spMkLst>
        </pc:spChg>
      </pc:sldChg>
      <pc:sldChg chg="modSp add mod">
        <pc:chgData name="ALEXANDRE" userId="734048d45b8f99b5" providerId="LiveId" clId="{7C37717C-4FD7-4988-95F6-FDED244EA5B2}" dt="2021-04-06T11:41:47.461" v="1928" actId="1076"/>
        <pc:sldMkLst>
          <pc:docMk/>
          <pc:sldMk cId="1140611305" sldId="774"/>
        </pc:sldMkLst>
        <pc:spChg chg="mod">
          <ac:chgData name="ALEXANDRE" userId="734048d45b8f99b5" providerId="LiveId" clId="{7C37717C-4FD7-4988-95F6-FDED244EA5B2}" dt="2021-04-06T11:41:47.461" v="1928" actId="1076"/>
          <ac:spMkLst>
            <pc:docMk/>
            <pc:sldMk cId="1140611305" sldId="774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41:44.440" v="1927" actId="403"/>
          <ac:spMkLst>
            <pc:docMk/>
            <pc:sldMk cId="1140611305" sldId="774"/>
            <ac:spMk id="3" creationId="{F06C6C92-1BE3-471A-8094-928EC7F99F11}"/>
          </ac:spMkLst>
        </pc:spChg>
      </pc:sldChg>
      <pc:sldChg chg="addSp delSp modSp add del mod">
        <pc:chgData name="ALEXANDRE" userId="734048d45b8f99b5" providerId="LiveId" clId="{7C37717C-4FD7-4988-95F6-FDED244EA5B2}" dt="2021-04-06T11:17:26.462" v="1518" actId="47"/>
        <pc:sldMkLst>
          <pc:docMk/>
          <pc:sldMk cId="2995237701" sldId="774"/>
        </pc:sldMkLst>
        <pc:spChg chg="mod">
          <ac:chgData name="ALEXANDRE" userId="734048d45b8f99b5" providerId="LiveId" clId="{7C37717C-4FD7-4988-95F6-FDED244EA5B2}" dt="2021-04-06T11:16:56.924" v="1512" actId="20577"/>
          <ac:spMkLst>
            <pc:docMk/>
            <pc:sldMk cId="2995237701" sldId="774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17:06.555" v="1513"/>
          <ac:spMkLst>
            <pc:docMk/>
            <pc:sldMk cId="2995237701" sldId="774"/>
            <ac:spMk id="3" creationId="{F06C6C92-1BE3-471A-8094-928EC7F99F11}"/>
          </ac:spMkLst>
        </pc:spChg>
        <pc:spChg chg="add del mod">
          <ac:chgData name="ALEXANDRE" userId="734048d45b8f99b5" providerId="LiveId" clId="{7C37717C-4FD7-4988-95F6-FDED244EA5B2}" dt="2021-04-06T11:17:10.794" v="1517" actId="22"/>
          <ac:spMkLst>
            <pc:docMk/>
            <pc:sldMk cId="2995237701" sldId="774"/>
            <ac:spMk id="6" creationId="{05E0C51C-B197-4684-94A0-A62AC1D0E84D}"/>
          </ac:spMkLst>
        </pc:spChg>
      </pc:sldChg>
      <pc:sldChg chg="modSp add del mod">
        <pc:chgData name="ALEXANDRE" userId="734048d45b8f99b5" providerId="LiveId" clId="{7C37717C-4FD7-4988-95F6-FDED244EA5B2}" dt="2021-04-06T11:50:41.293" v="2117" actId="47"/>
        <pc:sldMkLst>
          <pc:docMk/>
          <pc:sldMk cId="2422350534" sldId="775"/>
        </pc:sldMkLst>
        <pc:spChg chg="mod">
          <ac:chgData name="ALEXANDRE" userId="734048d45b8f99b5" providerId="LiveId" clId="{7C37717C-4FD7-4988-95F6-FDED244EA5B2}" dt="2021-04-06T11:50:03.770" v="2104" actId="21"/>
          <ac:spMkLst>
            <pc:docMk/>
            <pc:sldMk cId="2422350534" sldId="775"/>
            <ac:spMk id="10" creationId="{FCFA1786-7C95-4DBD-9AD3-37D32B221E67}"/>
          </ac:spMkLst>
        </pc:spChg>
      </pc:sldChg>
      <pc:sldChg chg="modSp add mod">
        <pc:chgData name="ALEXANDRE" userId="734048d45b8f99b5" providerId="LiveId" clId="{7C37717C-4FD7-4988-95F6-FDED244EA5B2}" dt="2021-04-06T11:51:28.464" v="2162" actId="20577"/>
        <pc:sldMkLst>
          <pc:docMk/>
          <pc:sldMk cId="3750184885" sldId="776"/>
        </pc:sldMkLst>
        <pc:spChg chg="mod">
          <ac:chgData name="ALEXANDRE" userId="734048d45b8f99b5" providerId="LiveId" clId="{7C37717C-4FD7-4988-95F6-FDED244EA5B2}" dt="2021-04-06T11:51:28.464" v="2162" actId="20577"/>
          <ac:spMkLst>
            <pc:docMk/>
            <pc:sldMk cId="3750184885" sldId="776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50:36.927" v="2116" actId="1076"/>
          <ac:spMkLst>
            <pc:docMk/>
            <pc:sldMk cId="3750184885" sldId="776"/>
            <ac:spMk id="3" creationId="{6F47E863-069B-47B7-BCF4-8D2E8E414345}"/>
          </ac:spMkLst>
        </pc:spChg>
      </pc:sldChg>
      <pc:sldChg chg="modSp add mod">
        <pc:chgData name="ALEXANDRE" userId="734048d45b8f99b5" providerId="LiveId" clId="{7C37717C-4FD7-4988-95F6-FDED244EA5B2}" dt="2021-04-06T11:56:29.813" v="2222" actId="113"/>
        <pc:sldMkLst>
          <pc:docMk/>
          <pc:sldMk cId="2091119567" sldId="777"/>
        </pc:sldMkLst>
        <pc:spChg chg="mod">
          <ac:chgData name="ALEXANDRE" userId="734048d45b8f99b5" providerId="LiveId" clId="{7C37717C-4FD7-4988-95F6-FDED244EA5B2}" dt="2021-04-06T11:51:38.335" v="2172" actId="20577"/>
          <ac:spMkLst>
            <pc:docMk/>
            <pc:sldMk cId="2091119567" sldId="777"/>
            <ac:spMk id="2" creationId="{10082F9C-D14C-4D0E-909E-B217BE6C2514}"/>
          </ac:spMkLst>
        </pc:spChg>
        <pc:spChg chg="mod">
          <ac:chgData name="ALEXANDRE" userId="734048d45b8f99b5" providerId="LiveId" clId="{7C37717C-4FD7-4988-95F6-FDED244EA5B2}" dt="2021-04-06T11:56:29.813" v="2222" actId="113"/>
          <ac:spMkLst>
            <pc:docMk/>
            <pc:sldMk cId="2091119567" sldId="777"/>
            <ac:spMk id="3" creationId="{6F47E863-069B-47B7-BCF4-8D2E8E414345}"/>
          </ac:spMkLst>
        </pc:spChg>
      </pc:sldChg>
      <pc:sldChg chg="delSp modSp add mod">
        <pc:chgData name="ALEXANDRE" userId="734048d45b8f99b5" providerId="LiveId" clId="{7C37717C-4FD7-4988-95F6-FDED244EA5B2}" dt="2021-04-06T11:57:30.735" v="2253" actId="1076"/>
        <pc:sldMkLst>
          <pc:docMk/>
          <pc:sldMk cId="2576516241" sldId="778"/>
        </pc:sldMkLst>
        <pc:spChg chg="mod">
          <ac:chgData name="ALEXANDRE" userId="734048d45b8f99b5" providerId="LiveId" clId="{7C37717C-4FD7-4988-95F6-FDED244EA5B2}" dt="2021-04-06T11:57:30.735" v="2253" actId="1076"/>
          <ac:spMkLst>
            <pc:docMk/>
            <pc:sldMk cId="2576516241" sldId="778"/>
            <ac:spMk id="3" creationId="{6F47E863-069B-47B7-BCF4-8D2E8E414345}"/>
          </ac:spMkLst>
        </pc:spChg>
        <pc:picChg chg="del">
          <ac:chgData name="ALEXANDRE" userId="734048d45b8f99b5" providerId="LiveId" clId="{7C37717C-4FD7-4988-95F6-FDED244EA5B2}" dt="2021-04-06T11:57:19.687" v="2247" actId="478"/>
          <ac:picMkLst>
            <pc:docMk/>
            <pc:sldMk cId="2576516241" sldId="778"/>
            <ac:picMk id="3074" creationId="{DA44F99F-CFCC-46B5-8B1D-6521DECFC33D}"/>
          </ac:picMkLst>
        </pc:picChg>
      </pc:sldChg>
      <pc:sldChg chg="addSp delSp modSp add mod">
        <pc:chgData name="ALEXANDRE" userId="734048d45b8f99b5" providerId="LiveId" clId="{7C37717C-4FD7-4988-95F6-FDED244EA5B2}" dt="2021-04-06T12:00:10.597" v="2281" actId="1076"/>
        <pc:sldMkLst>
          <pc:docMk/>
          <pc:sldMk cId="3929529029" sldId="779"/>
        </pc:sldMkLst>
        <pc:spChg chg="del">
          <ac:chgData name="ALEXANDRE" userId="734048d45b8f99b5" providerId="LiveId" clId="{7C37717C-4FD7-4988-95F6-FDED244EA5B2}" dt="2021-04-06T11:58:33.474" v="2255" actId="478"/>
          <ac:spMkLst>
            <pc:docMk/>
            <pc:sldMk cId="3929529029" sldId="779"/>
            <ac:spMk id="3" creationId="{6F47E863-069B-47B7-BCF4-8D2E8E414345}"/>
          </ac:spMkLst>
        </pc:spChg>
        <pc:spChg chg="add del mod">
          <ac:chgData name="ALEXANDRE" userId="734048d45b8f99b5" providerId="LiveId" clId="{7C37717C-4FD7-4988-95F6-FDED244EA5B2}" dt="2021-04-06T11:58:35.532" v="2256" actId="478"/>
          <ac:spMkLst>
            <pc:docMk/>
            <pc:sldMk cId="3929529029" sldId="779"/>
            <ac:spMk id="5" creationId="{EAB13F62-DBC8-49DA-961B-599D8D26D295}"/>
          </ac:spMkLst>
        </pc:spChg>
        <pc:picChg chg="add mod modCrop">
          <ac:chgData name="ALEXANDRE" userId="734048d45b8f99b5" providerId="LiveId" clId="{7C37717C-4FD7-4988-95F6-FDED244EA5B2}" dt="2021-04-06T12:00:10.597" v="2281" actId="1076"/>
          <ac:picMkLst>
            <pc:docMk/>
            <pc:sldMk cId="3929529029" sldId="779"/>
            <ac:picMk id="7" creationId="{63E3C156-BFE6-4D09-8A7A-4E79A03CD267}"/>
          </ac:picMkLst>
        </pc:picChg>
      </pc:sldChg>
      <pc:sldChg chg="addSp modSp add mod">
        <pc:chgData name="ALEXANDRE" userId="734048d45b8f99b5" providerId="LiveId" clId="{7C37717C-4FD7-4988-95F6-FDED244EA5B2}" dt="2021-04-06T12:00:40.598" v="2292" actId="1076"/>
        <pc:sldMkLst>
          <pc:docMk/>
          <pc:sldMk cId="4135019201" sldId="780"/>
        </pc:sldMkLst>
        <pc:picChg chg="add mod">
          <ac:chgData name="ALEXANDRE" userId="734048d45b8f99b5" providerId="LiveId" clId="{7C37717C-4FD7-4988-95F6-FDED244EA5B2}" dt="2021-04-06T12:00:40.598" v="2292" actId="1076"/>
          <ac:picMkLst>
            <pc:docMk/>
            <pc:sldMk cId="4135019201" sldId="780"/>
            <ac:picMk id="5" creationId="{FE3A7705-003C-4387-AE83-F28715AEC3A7}"/>
          </ac:picMkLst>
        </pc:picChg>
        <pc:picChg chg="mod modCrop">
          <ac:chgData name="ALEXANDRE" userId="734048d45b8f99b5" providerId="LiveId" clId="{7C37717C-4FD7-4988-95F6-FDED244EA5B2}" dt="2021-04-06T12:00:40.598" v="2292" actId="1076"/>
          <ac:picMkLst>
            <pc:docMk/>
            <pc:sldMk cId="4135019201" sldId="780"/>
            <ac:picMk id="7" creationId="{63E3C156-BFE6-4D09-8A7A-4E79A03CD267}"/>
          </ac:picMkLst>
        </pc:picChg>
      </pc:sldChg>
      <pc:sldChg chg="modSp add">
        <pc:chgData name="ALEXANDRE" userId="734048d45b8f99b5" providerId="LiveId" clId="{7C37717C-4FD7-4988-95F6-FDED244EA5B2}" dt="2021-04-06T17:46:58.198" v="2298" actId="1076"/>
        <pc:sldMkLst>
          <pc:docMk/>
          <pc:sldMk cId="392065648" sldId="781"/>
        </pc:sldMkLst>
        <pc:picChg chg="mod">
          <ac:chgData name="ALEXANDRE" userId="734048d45b8f99b5" providerId="LiveId" clId="{7C37717C-4FD7-4988-95F6-FDED244EA5B2}" dt="2021-04-06T17:46:58.198" v="2298" actId="1076"/>
          <ac:picMkLst>
            <pc:docMk/>
            <pc:sldMk cId="392065648" sldId="781"/>
            <ac:picMk id="2050" creationId="{B52D9AA1-3E46-47FB-9915-D21B690C2DB3}"/>
          </ac:picMkLst>
        </pc:picChg>
      </pc:sldChg>
      <pc:sldChg chg="modSp add">
        <pc:chgData name="ALEXANDRE" userId="734048d45b8f99b5" providerId="LiveId" clId="{7C37717C-4FD7-4988-95F6-FDED244EA5B2}" dt="2021-04-06T17:47:01.991" v="2299" actId="14100"/>
        <pc:sldMkLst>
          <pc:docMk/>
          <pc:sldMk cId="2715164397" sldId="782"/>
        </pc:sldMkLst>
        <pc:picChg chg="mod">
          <ac:chgData name="ALEXANDRE" userId="734048d45b8f99b5" providerId="LiveId" clId="{7C37717C-4FD7-4988-95F6-FDED244EA5B2}" dt="2021-04-06T17:47:01.991" v="2299" actId="14100"/>
          <ac:picMkLst>
            <pc:docMk/>
            <pc:sldMk cId="2715164397" sldId="782"/>
            <ac:picMk id="2052" creationId="{2440D30C-7D8C-4185-8B62-38D2740D500B}"/>
          </ac:picMkLst>
        </pc:picChg>
      </pc:sldChg>
    </pc:docChg>
  </pc:docChgLst>
  <pc:docChgLst>
    <pc:chgData name="ALEXANDRE" userId="734048d45b8f99b5" providerId="LiveId" clId="{7E5C6DC7-BFC6-4CF0-9AD1-0093FBA77BD2}"/>
    <pc:docChg chg="undo custSel addSld delSld modSld sldOrd">
      <pc:chgData name="ALEXANDRE" userId="734048d45b8f99b5" providerId="LiveId" clId="{7E5C6DC7-BFC6-4CF0-9AD1-0093FBA77BD2}" dt="2021-04-23T17:02:41.229" v="2347" actId="113"/>
      <pc:docMkLst>
        <pc:docMk/>
      </pc:docMkLst>
      <pc:sldChg chg="addSp delSp modSp add mod">
        <pc:chgData name="ALEXANDRE" userId="734048d45b8f99b5" providerId="LiveId" clId="{7E5C6DC7-BFC6-4CF0-9AD1-0093FBA77BD2}" dt="2021-04-23T16:54:55.168" v="2274" actId="113"/>
        <pc:sldMkLst>
          <pc:docMk/>
          <pc:sldMk cId="0" sldId="416"/>
        </pc:sldMkLst>
        <pc:spChg chg="del mod">
          <ac:chgData name="ALEXANDRE" userId="734048d45b8f99b5" providerId="LiveId" clId="{7E5C6DC7-BFC6-4CF0-9AD1-0093FBA77BD2}" dt="2021-04-23T09:52:41.755" v="165" actId="478"/>
          <ac:spMkLst>
            <pc:docMk/>
            <pc:sldMk cId="0" sldId="416"/>
            <ac:spMk id="23554" creationId="{BDD46E72-CE4E-41C1-B7BB-78FEE1FA257C}"/>
          </ac:spMkLst>
        </pc:spChg>
        <pc:spChg chg="del mod">
          <ac:chgData name="ALEXANDRE" userId="734048d45b8f99b5" providerId="LiveId" clId="{7E5C6DC7-BFC6-4CF0-9AD1-0093FBA77BD2}" dt="2021-04-23T09:52:41.755" v="165" actId="478"/>
          <ac:spMkLst>
            <pc:docMk/>
            <pc:sldMk cId="0" sldId="416"/>
            <ac:spMk id="23555" creationId="{48E44065-1D0A-4F84-81FC-EA6CE3CFD257}"/>
          </ac:spMkLst>
        </pc:spChg>
        <pc:spChg chg="del mod">
          <ac:chgData name="ALEXANDRE" userId="734048d45b8f99b5" providerId="LiveId" clId="{7E5C6DC7-BFC6-4CF0-9AD1-0093FBA77BD2}" dt="2021-04-23T09:52:41.755" v="165" actId="478"/>
          <ac:spMkLst>
            <pc:docMk/>
            <pc:sldMk cId="0" sldId="416"/>
            <ac:spMk id="23556" creationId="{412C3DB7-A1A7-4456-B32B-CA180F848958}"/>
          </ac:spMkLst>
        </pc:spChg>
        <pc:spChg chg="mod">
          <ac:chgData name="ALEXANDRE" userId="734048d45b8f99b5" providerId="LiveId" clId="{7E5C6DC7-BFC6-4CF0-9AD1-0093FBA77BD2}" dt="2021-04-23T09:55:07.577" v="197" actId="403"/>
          <ac:spMkLst>
            <pc:docMk/>
            <pc:sldMk cId="0" sldId="416"/>
            <ac:spMk id="23557" creationId="{13310EB8-7403-405C-A18B-0EFC820AE7DC}"/>
          </ac:spMkLst>
        </pc:spChg>
        <pc:spChg chg="mod">
          <ac:chgData name="ALEXANDRE" userId="734048d45b8f99b5" providerId="LiveId" clId="{7E5C6DC7-BFC6-4CF0-9AD1-0093FBA77BD2}" dt="2021-04-23T16:54:55.168" v="2274" actId="113"/>
          <ac:spMkLst>
            <pc:docMk/>
            <pc:sldMk cId="0" sldId="416"/>
            <ac:spMk id="23558" creationId="{B3DE7597-0FAB-4A58-B22F-DA186BA3889C}"/>
          </ac:spMkLst>
        </pc:spChg>
        <pc:picChg chg="add del mod">
          <ac:chgData name="ALEXANDRE" userId="734048d45b8f99b5" providerId="LiveId" clId="{7E5C6DC7-BFC6-4CF0-9AD1-0093FBA77BD2}" dt="2021-04-23T09:53:48.965" v="174" actId="478"/>
          <ac:picMkLst>
            <pc:docMk/>
            <pc:sldMk cId="0" sldId="416"/>
            <ac:picMk id="4098" creationId="{3C782C45-2BD3-4464-AB62-78900E103A0F}"/>
          </ac:picMkLst>
        </pc:picChg>
        <pc:picChg chg="add mod">
          <ac:chgData name="ALEXANDRE" userId="734048d45b8f99b5" providerId="LiveId" clId="{7E5C6DC7-BFC6-4CF0-9AD1-0093FBA77BD2}" dt="2021-04-23T09:55:08.930" v="198" actId="1076"/>
          <ac:picMkLst>
            <pc:docMk/>
            <pc:sldMk cId="0" sldId="416"/>
            <ac:picMk id="4100" creationId="{77AD321C-0454-4407-B978-96E8371257E3}"/>
          </ac:picMkLst>
        </pc:picChg>
      </pc:sldChg>
      <pc:sldChg chg="delSp modSp add mod modShow">
        <pc:chgData name="ALEXANDRE" userId="734048d45b8f99b5" providerId="LiveId" clId="{7E5C6DC7-BFC6-4CF0-9AD1-0093FBA77BD2}" dt="2021-04-23T16:55:14.391" v="2275" actId="729"/>
        <pc:sldMkLst>
          <pc:docMk/>
          <pc:sldMk cId="0" sldId="417"/>
        </pc:sldMkLst>
        <pc:spChg chg="del mod">
          <ac:chgData name="ALEXANDRE" userId="734048d45b8f99b5" providerId="LiveId" clId="{7E5C6DC7-BFC6-4CF0-9AD1-0093FBA77BD2}" dt="2021-04-23T14:37:03.603" v="2238" actId="478"/>
          <ac:spMkLst>
            <pc:docMk/>
            <pc:sldMk cId="0" sldId="417"/>
            <ac:spMk id="4" creationId="{51A9A663-B6A6-40E2-88EE-11D4504E0D97}"/>
          </ac:spMkLst>
        </pc:spChg>
        <pc:spChg chg="del mod">
          <ac:chgData name="ALEXANDRE" userId="734048d45b8f99b5" providerId="LiveId" clId="{7E5C6DC7-BFC6-4CF0-9AD1-0093FBA77BD2}" dt="2021-04-23T14:37:03.603" v="2238" actId="478"/>
          <ac:spMkLst>
            <pc:docMk/>
            <pc:sldMk cId="0" sldId="417"/>
            <ac:spMk id="5" creationId="{88E77DED-BBCB-4764-B04C-179688851940}"/>
          </ac:spMkLst>
        </pc:spChg>
        <pc:spChg chg="del mod">
          <ac:chgData name="ALEXANDRE" userId="734048d45b8f99b5" providerId="LiveId" clId="{7E5C6DC7-BFC6-4CF0-9AD1-0093FBA77BD2}" dt="2021-04-23T14:37:03.603" v="2238" actId="478"/>
          <ac:spMkLst>
            <pc:docMk/>
            <pc:sldMk cId="0" sldId="417"/>
            <ac:spMk id="6" creationId="{118716BC-7A86-465A-8F2E-51B58F0B3F5A}"/>
          </ac:spMkLst>
        </pc:spChg>
        <pc:spChg chg="mod">
          <ac:chgData name="ALEXANDRE" userId="734048d45b8f99b5" providerId="LiveId" clId="{7E5C6DC7-BFC6-4CF0-9AD1-0093FBA77BD2}" dt="2021-04-23T14:37:08.012" v="2240" actId="1076"/>
          <ac:spMkLst>
            <pc:docMk/>
            <pc:sldMk cId="0" sldId="417"/>
            <ac:spMk id="16389" creationId="{02A3AB6D-A47A-4831-BDA6-78D631141BF0}"/>
          </ac:spMkLst>
        </pc:spChg>
        <pc:spChg chg="mod">
          <ac:chgData name="ALEXANDRE" userId="734048d45b8f99b5" providerId="LiveId" clId="{7E5C6DC7-BFC6-4CF0-9AD1-0093FBA77BD2}" dt="2021-04-23T14:37:14.530" v="2246" actId="403"/>
          <ac:spMkLst>
            <pc:docMk/>
            <pc:sldMk cId="0" sldId="417"/>
            <ac:spMk id="16390" creationId="{40D05C7A-7CA2-4B9F-9765-CE7A398ED0A9}"/>
          </ac:spMkLst>
        </pc:spChg>
      </pc:sldChg>
      <pc:sldChg chg="addSp delSp modSp add mod">
        <pc:chgData name="ALEXANDRE" userId="734048d45b8f99b5" providerId="LiveId" clId="{7E5C6DC7-BFC6-4CF0-9AD1-0093FBA77BD2}" dt="2021-04-23T09:58:46.452" v="272" actId="1076"/>
        <pc:sldMkLst>
          <pc:docMk/>
          <pc:sldMk cId="0" sldId="418"/>
        </pc:sldMkLst>
        <pc:spChg chg="add del">
          <ac:chgData name="ALEXANDRE" userId="734048d45b8f99b5" providerId="LiveId" clId="{7E5C6DC7-BFC6-4CF0-9AD1-0093FBA77BD2}" dt="2021-04-23T09:58:10.142" v="257"/>
          <ac:spMkLst>
            <pc:docMk/>
            <pc:sldMk cId="0" sldId="418"/>
            <ac:spMk id="2" creationId="{B4CB186A-105A-4585-A379-87A6C8C9E3B9}"/>
          </ac:spMkLst>
        </pc:spChg>
        <pc:spChg chg="del mod">
          <ac:chgData name="ALEXANDRE" userId="734048d45b8f99b5" providerId="LiveId" clId="{7E5C6DC7-BFC6-4CF0-9AD1-0093FBA77BD2}" dt="2021-04-23T09:57:10.235" v="237" actId="478"/>
          <ac:spMkLst>
            <pc:docMk/>
            <pc:sldMk cId="0" sldId="418"/>
            <ac:spMk id="28674" creationId="{F771856B-0D2A-4066-92BA-FC88FFA012E5}"/>
          </ac:spMkLst>
        </pc:spChg>
        <pc:spChg chg="del mod">
          <ac:chgData name="ALEXANDRE" userId="734048d45b8f99b5" providerId="LiveId" clId="{7E5C6DC7-BFC6-4CF0-9AD1-0093FBA77BD2}" dt="2021-04-23T09:57:10.235" v="237" actId="478"/>
          <ac:spMkLst>
            <pc:docMk/>
            <pc:sldMk cId="0" sldId="418"/>
            <ac:spMk id="28675" creationId="{B5314DA4-F0F4-42FD-8F4B-43B873F542C2}"/>
          </ac:spMkLst>
        </pc:spChg>
        <pc:spChg chg="del mod">
          <ac:chgData name="ALEXANDRE" userId="734048d45b8f99b5" providerId="LiveId" clId="{7E5C6DC7-BFC6-4CF0-9AD1-0093FBA77BD2}" dt="2021-04-23T09:57:10.235" v="237" actId="478"/>
          <ac:spMkLst>
            <pc:docMk/>
            <pc:sldMk cId="0" sldId="418"/>
            <ac:spMk id="28676" creationId="{7F273836-233A-4D62-B3DE-0C76F35E293C}"/>
          </ac:spMkLst>
        </pc:spChg>
        <pc:spChg chg="mod">
          <ac:chgData name="ALEXANDRE" userId="734048d45b8f99b5" providerId="LiveId" clId="{7E5C6DC7-BFC6-4CF0-9AD1-0093FBA77BD2}" dt="2021-04-23T09:58:40.488" v="270" actId="1076"/>
          <ac:spMkLst>
            <pc:docMk/>
            <pc:sldMk cId="0" sldId="418"/>
            <ac:spMk id="28677" creationId="{29489FCB-B0FB-44F5-975B-2164AB0B7A7D}"/>
          </ac:spMkLst>
        </pc:spChg>
        <pc:spChg chg="mod">
          <ac:chgData name="ALEXANDRE" userId="734048d45b8f99b5" providerId="LiveId" clId="{7E5C6DC7-BFC6-4CF0-9AD1-0093FBA77BD2}" dt="2021-04-23T09:58:43.683" v="271" actId="403"/>
          <ac:spMkLst>
            <pc:docMk/>
            <pc:sldMk cId="0" sldId="418"/>
            <ac:spMk id="28678" creationId="{822D48B7-9DD1-4D36-BABF-6AAFCA020291}"/>
          </ac:spMkLst>
        </pc:spChg>
        <pc:picChg chg="add mod">
          <ac:chgData name="ALEXANDRE" userId="734048d45b8f99b5" providerId="LiveId" clId="{7E5C6DC7-BFC6-4CF0-9AD1-0093FBA77BD2}" dt="2021-04-23T09:58:46.452" v="272" actId="1076"/>
          <ac:picMkLst>
            <pc:docMk/>
            <pc:sldMk cId="0" sldId="418"/>
            <ac:picMk id="3" creationId="{4039AF01-A8D1-4195-8DD8-BD7DE38CBFEF}"/>
          </ac:picMkLst>
        </pc:picChg>
      </pc:sldChg>
      <pc:sldChg chg="addSp delSp modSp add mod">
        <pc:chgData name="ALEXANDRE" userId="734048d45b8f99b5" providerId="LiveId" clId="{7E5C6DC7-BFC6-4CF0-9AD1-0093FBA77BD2}" dt="2021-04-23T10:10:34.276" v="427" actId="20577"/>
        <pc:sldMkLst>
          <pc:docMk/>
          <pc:sldMk cId="0" sldId="419"/>
        </pc:sldMkLst>
        <pc:spChg chg="add mod">
          <ac:chgData name="ALEXANDRE" userId="734048d45b8f99b5" providerId="LiveId" clId="{7E5C6DC7-BFC6-4CF0-9AD1-0093FBA77BD2}" dt="2021-04-23T10:10:34.276" v="427" actId="20577"/>
          <ac:spMkLst>
            <pc:docMk/>
            <pc:sldMk cId="0" sldId="419"/>
            <ac:spMk id="7" creationId="{6FF76167-A2D4-4EF5-84F2-7EF444C821E8}"/>
          </ac:spMkLst>
        </pc:spChg>
        <pc:spChg chg="del mod">
          <ac:chgData name="ALEXANDRE" userId="734048d45b8f99b5" providerId="LiveId" clId="{7E5C6DC7-BFC6-4CF0-9AD1-0093FBA77BD2}" dt="2021-04-23T10:08:00.109" v="384" actId="478"/>
          <ac:spMkLst>
            <pc:docMk/>
            <pc:sldMk cId="0" sldId="419"/>
            <ac:spMk id="40962" creationId="{B393BF85-6A55-4FFF-B4E3-4E82C7E70FFA}"/>
          </ac:spMkLst>
        </pc:spChg>
        <pc:spChg chg="del mod">
          <ac:chgData name="ALEXANDRE" userId="734048d45b8f99b5" providerId="LiveId" clId="{7E5C6DC7-BFC6-4CF0-9AD1-0093FBA77BD2}" dt="2021-04-23T10:08:00.109" v="384" actId="478"/>
          <ac:spMkLst>
            <pc:docMk/>
            <pc:sldMk cId="0" sldId="419"/>
            <ac:spMk id="40963" creationId="{797B6B30-3472-47C6-920D-0B29459E1631}"/>
          </ac:spMkLst>
        </pc:spChg>
        <pc:spChg chg="del mod">
          <ac:chgData name="ALEXANDRE" userId="734048d45b8f99b5" providerId="LiveId" clId="{7E5C6DC7-BFC6-4CF0-9AD1-0093FBA77BD2}" dt="2021-04-23T10:08:00.109" v="384" actId="478"/>
          <ac:spMkLst>
            <pc:docMk/>
            <pc:sldMk cId="0" sldId="419"/>
            <ac:spMk id="40964" creationId="{F5319E27-FB2C-4276-AA83-C36C4488ADC0}"/>
          </ac:spMkLst>
        </pc:spChg>
        <pc:spChg chg="mod">
          <ac:chgData name="ALEXANDRE" userId="734048d45b8f99b5" providerId="LiveId" clId="{7E5C6DC7-BFC6-4CF0-9AD1-0093FBA77BD2}" dt="2021-04-23T10:08:09.854" v="387" actId="14100"/>
          <ac:spMkLst>
            <pc:docMk/>
            <pc:sldMk cId="0" sldId="419"/>
            <ac:spMk id="40965" creationId="{857DB46A-CDFE-42D6-A0BC-A599B5A57A9E}"/>
          </ac:spMkLst>
        </pc:spChg>
        <pc:spChg chg="mod">
          <ac:chgData name="ALEXANDRE" userId="734048d45b8f99b5" providerId="LiveId" clId="{7E5C6DC7-BFC6-4CF0-9AD1-0093FBA77BD2}" dt="2021-04-23T10:10:30.611" v="426" actId="207"/>
          <ac:spMkLst>
            <pc:docMk/>
            <pc:sldMk cId="0" sldId="419"/>
            <ac:spMk id="40966" creationId="{9367128D-8399-42A8-BCB9-15E7102B1DAE}"/>
          </ac:spMkLst>
        </pc:spChg>
      </pc:sldChg>
      <pc:sldChg chg="delSp modSp add del">
        <pc:chgData name="ALEXANDRE" userId="734048d45b8f99b5" providerId="LiveId" clId="{7E5C6DC7-BFC6-4CF0-9AD1-0093FBA77BD2}" dt="2021-04-23T10:10:42.299" v="428" actId="47"/>
        <pc:sldMkLst>
          <pc:docMk/>
          <pc:sldMk cId="0" sldId="420"/>
        </pc:sldMkLst>
        <pc:spChg chg="del mod">
          <ac:chgData name="ALEXANDRE" userId="734048d45b8f99b5" providerId="LiveId" clId="{7E5C6DC7-BFC6-4CF0-9AD1-0093FBA77BD2}" dt="2021-04-23T10:08:03.517" v="385" actId="478"/>
          <ac:spMkLst>
            <pc:docMk/>
            <pc:sldMk cId="0" sldId="420"/>
            <ac:spMk id="41986" creationId="{AD352075-1122-4D2A-BD7C-B08982CB1A96}"/>
          </ac:spMkLst>
        </pc:spChg>
        <pc:spChg chg="del mod">
          <ac:chgData name="ALEXANDRE" userId="734048d45b8f99b5" providerId="LiveId" clId="{7E5C6DC7-BFC6-4CF0-9AD1-0093FBA77BD2}" dt="2021-04-23T10:08:03.517" v="385" actId="478"/>
          <ac:spMkLst>
            <pc:docMk/>
            <pc:sldMk cId="0" sldId="420"/>
            <ac:spMk id="41987" creationId="{3FEC437A-4DAA-4481-811D-D01FC2C00BFC}"/>
          </ac:spMkLst>
        </pc:spChg>
        <pc:spChg chg="del mod">
          <ac:chgData name="ALEXANDRE" userId="734048d45b8f99b5" providerId="LiveId" clId="{7E5C6DC7-BFC6-4CF0-9AD1-0093FBA77BD2}" dt="2021-04-23T10:08:03.517" v="385" actId="478"/>
          <ac:spMkLst>
            <pc:docMk/>
            <pc:sldMk cId="0" sldId="420"/>
            <ac:spMk id="41988" creationId="{0FE9D35F-39AB-40B5-814B-8FA7E16FC551}"/>
          </ac:spMkLst>
        </pc:spChg>
      </pc:sldChg>
      <pc:sldChg chg="addSp delSp modSp add mod">
        <pc:chgData name="ALEXANDRE" userId="734048d45b8f99b5" providerId="LiveId" clId="{7E5C6DC7-BFC6-4CF0-9AD1-0093FBA77BD2}" dt="2021-04-23T10:12:53.844" v="457" actId="1076"/>
        <pc:sldMkLst>
          <pc:docMk/>
          <pc:sldMk cId="0" sldId="421"/>
        </pc:sldMkLst>
        <pc:spChg chg="del mod">
          <ac:chgData name="ALEXANDRE" userId="734048d45b8f99b5" providerId="LiveId" clId="{7E5C6DC7-BFC6-4CF0-9AD1-0093FBA77BD2}" dt="2021-04-23T10:11:14.729" v="435" actId="478"/>
          <ac:spMkLst>
            <pc:docMk/>
            <pc:sldMk cId="0" sldId="421"/>
            <ac:spMk id="43010" creationId="{5802AA9C-54D7-411E-91A6-14C41B0E02C2}"/>
          </ac:spMkLst>
        </pc:spChg>
        <pc:spChg chg="del mod">
          <ac:chgData name="ALEXANDRE" userId="734048d45b8f99b5" providerId="LiveId" clId="{7E5C6DC7-BFC6-4CF0-9AD1-0093FBA77BD2}" dt="2021-04-23T10:11:14.729" v="435" actId="478"/>
          <ac:spMkLst>
            <pc:docMk/>
            <pc:sldMk cId="0" sldId="421"/>
            <ac:spMk id="43011" creationId="{1554EF47-8823-4B07-9F44-402A4D265C9F}"/>
          </ac:spMkLst>
        </pc:spChg>
        <pc:spChg chg="del mod">
          <ac:chgData name="ALEXANDRE" userId="734048d45b8f99b5" providerId="LiveId" clId="{7E5C6DC7-BFC6-4CF0-9AD1-0093FBA77BD2}" dt="2021-04-23T10:11:14.729" v="435" actId="478"/>
          <ac:spMkLst>
            <pc:docMk/>
            <pc:sldMk cId="0" sldId="421"/>
            <ac:spMk id="43012" creationId="{4261BE17-ACA9-4C68-B7C4-BD1BC614CF00}"/>
          </ac:spMkLst>
        </pc:spChg>
        <pc:spChg chg="mod">
          <ac:chgData name="ALEXANDRE" userId="734048d45b8f99b5" providerId="LiveId" clId="{7E5C6DC7-BFC6-4CF0-9AD1-0093FBA77BD2}" dt="2021-04-23T10:11:17.349" v="436" actId="1076"/>
          <ac:spMkLst>
            <pc:docMk/>
            <pc:sldMk cId="0" sldId="421"/>
            <ac:spMk id="43013" creationId="{8BC5E0A3-D65F-4DA5-9361-41E1574CBE22}"/>
          </ac:spMkLst>
        </pc:spChg>
        <pc:spChg chg="mod">
          <ac:chgData name="ALEXANDRE" userId="734048d45b8f99b5" providerId="LiveId" clId="{7E5C6DC7-BFC6-4CF0-9AD1-0093FBA77BD2}" dt="2021-04-23T10:12:34.282" v="455" actId="27636"/>
          <ac:spMkLst>
            <pc:docMk/>
            <pc:sldMk cId="0" sldId="421"/>
            <ac:spMk id="43014" creationId="{550A797F-4087-4C90-8F76-E018AB4E06D2}"/>
          </ac:spMkLst>
        </pc:spChg>
        <pc:picChg chg="add mod">
          <ac:chgData name="ALEXANDRE" userId="734048d45b8f99b5" providerId="LiveId" clId="{7E5C6DC7-BFC6-4CF0-9AD1-0093FBA77BD2}" dt="2021-04-23T10:12:53.844" v="457" actId="1076"/>
          <ac:picMkLst>
            <pc:docMk/>
            <pc:sldMk cId="0" sldId="421"/>
            <ac:picMk id="25602" creationId="{B43A6A56-C954-447A-B65E-EAE6D36A94FC}"/>
          </ac:picMkLst>
        </pc:picChg>
      </pc:sldChg>
      <pc:sldChg chg="delSp modSp add del mod">
        <pc:chgData name="ALEXANDRE" userId="734048d45b8f99b5" providerId="LiveId" clId="{7E5C6DC7-BFC6-4CF0-9AD1-0093FBA77BD2}" dt="2021-04-23T10:13:32.402" v="460" actId="47"/>
        <pc:sldMkLst>
          <pc:docMk/>
          <pc:sldMk cId="0" sldId="423"/>
        </pc:sldMkLst>
        <pc:spChg chg="del mod">
          <ac:chgData name="ALEXANDRE" userId="734048d45b8f99b5" providerId="LiveId" clId="{7E5C6DC7-BFC6-4CF0-9AD1-0093FBA77BD2}" dt="2021-04-23T10:12:00.975" v="446" actId="478"/>
          <ac:spMkLst>
            <pc:docMk/>
            <pc:sldMk cId="0" sldId="423"/>
            <ac:spMk id="44034" creationId="{04CB2699-CFE6-46EA-9B0C-B26DD02A469B}"/>
          </ac:spMkLst>
        </pc:spChg>
        <pc:spChg chg="del mod">
          <ac:chgData name="ALEXANDRE" userId="734048d45b8f99b5" providerId="LiveId" clId="{7E5C6DC7-BFC6-4CF0-9AD1-0093FBA77BD2}" dt="2021-04-23T10:12:00.975" v="446" actId="478"/>
          <ac:spMkLst>
            <pc:docMk/>
            <pc:sldMk cId="0" sldId="423"/>
            <ac:spMk id="44035" creationId="{59141B67-E810-44EF-B17B-7BE6031E0CF7}"/>
          </ac:spMkLst>
        </pc:spChg>
        <pc:spChg chg="del mod">
          <ac:chgData name="ALEXANDRE" userId="734048d45b8f99b5" providerId="LiveId" clId="{7E5C6DC7-BFC6-4CF0-9AD1-0093FBA77BD2}" dt="2021-04-23T10:12:00.975" v="446" actId="478"/>
          <ac:spMkLst>
            <pc:docMk/>
            <pc:sldMk cId="0" sldId="423"/>
            <ac:spMk id="44036" creationId="{E8312D7B-FAFF-4E67-AFF4-C5D707C7AC40}"/>
          </ac:spMkLst>
        </pc:spChg>
        <pc:spChg chg="mod">
          <ac:chgData name="ALEXANDRE" userId="734048d45b8f99b5" providerId="LiveId" clId="{7E5C6DC7-BFC6-4CF0-9AD1-0093FBA77BD2}" dt="2021-04-23T10:12:04.171" v="447" actId="1076"/>
          <ac:spMkLst>
            <pc:docMk/>
            <pc:sldMk cId="0" sldId="423"/>
            <ac:spMk id="44037" creationId="{D309C824-C109-4C50-9001-D5D8546789F2}"/>
          </ac:spMkLst>
        </pc:spChg>
        <pc:spChg chg="mod">
          <ac:chgData name="ALEXANDRE" userId="734048d45b8f99b5" providerId="LiveId" clId="{7E5C6DC7-BFC6-4CF0-9AD1-0093FBA77BD2}" dt="2021-04-23T10:12:11.583" v="449" actId="14100"/>
          <ac:spMkLst>
            <pc:docMk/>
            <pc:sldMk cId="0" sldId="423"/>
            <ac:spMk id="44038" creationId="{AEAE6A34-68C8-49DB-AF24-C9304BDB7E6D}"/>
          </ac:spMkLst>
        </pc:spChg>
      </pc:sldChg>
      <pc:sldChg chg="addSp delSp modSp add mod">
        <pc:chgData name="ALEXANDRE" userId="734048d45b8f99b5" providerId="LiveId" clId="{7E5C6DC7-BFC6-4CF0-9AD1-0093FBA77BD2}" dt="2021-04-23T16:58:30.388" v="2313" actId="27636"/>
        <pc:sldMkLst>
          <pc:docMk/>
          <pc:sldMk cId="0" sldId="425"/>
        </pc:sldMkLst>
        <pc:spChg chg="del mod">
          <ac:chgData name="ALEXANDRE" userId="734048d45b8f99b5" providerId="LiveId" clId="{7E5C6DC7-BFC6-4CF0-9AD1-0093FBA77BD2}" dt="2021-04-23T10:29:56.639" v="747" actId="478"/>
          <ac:spMkLst>
            <pc:docMk/>
            <pc:sldMk cId="0" sldId="425"/>
            <ac:spMk id="48130" creationId="{7D9AA4B0-AA25-48B9-9373-D09A949240EE}"/>
          </ac:spMkLst>
        </pc:spChg>
        <pc:spChg chg="del mod">
          <ac:chgData name="ALEXANDRE" userId="734048d45b8f99b5" providerId="LiveId" clId="{7E5C6DC7-BFC6-4CF0-9AD1-0093FBA77BD2}" dt="2021-04-23T10:29:56.639" v="747" actId="478"/>
          <ac:spMkLst>
            <pc:docMk/>
            <pc:sldMk cId="0" sldId="425"/>
            <ac:spMk id="48131" creationId="{B3935729-6A08-408C-826D-6BA8456A4868}"/>
          </ac:spMkLst>
        </pc:spChg>
        <pc:spChg chg="del mod">
          <ac:chgData name="ALEXANDRE" userId="734048d45b8f99b5" providerId="LiveId" clId="{7E5C6DC7-BFC6-4CF0-9AD1-0093FBA77BD2}" dt="2021-04-23T10:29:56.639" v="747" actId="478"/>
          <ac:spMkLst>
            <pc:docMk/>
            <pc:sldMk cId="0" sldId="425"/>
            <ac:spMk id="48132" creationId="{AC7C1474-3FFD-4F28-BFFF-76D52DE49FCF}"/>
          </ac:spMkLst>
        </pc:spChg>
        <pc:spChg chg="mod">
          <ac:chgData name="ALEXANDRE" userId="734048d45b8f99b5" providerId="LiveId" clId="{7E5C6DC7-BFC6-4CF0-9AD1-0093FBA77BD2}" dt="2021-04-23T10:28:04.499" v="705" actId="14100"/>
          <ac:spMkLst>
            <pc:docMk/>
            <pc:sldMk cId="0" sldId="425"/>
            <ac:spMk id="48133" creationId="{0B25D52C-ABD4-461B-BB3D-509CD781CBBB}"/>
          </ac:spMkLst>
        </pc:spChg>
        <pc:spChg chg="mod">
          <ac:chgData name="ALEXANDRE" userId="734048d45b8f99b5" providerId="LiveId" clId="{7E5C6DC7-BFC6-4CF0-9AD1-0093FBA77BD2}" dt="2021-04-23T16:58:30.388" v="2313" actId="27636"/>
          <ac:spMkLst>
            <pc:docMk/>
            <pc:sldMk cId="0" sldId="425"/>
            <ac:spMk id="48134" creationId="{B3C8CAC7-F4D1-43CD-89E4-2E9091904DE8}"/>
          </ac:spMkLst>
        </pc:spChg>
        <pc:picChg chg="add mod">
          <ac:chgData name="ALEXANDRE" userId="734048d45b8f99b5" providerId="LiveId" clId="{7E5C6DC7-BFC6-4CF0-9AD1-0093FBA77BD2}" dt="2021-04-23T10:29:32.307" v="746" actId="1076"/>
          <ac:picMkLst>
            <pc:docMk/>
            <pc:sldMk cId="0" sldId="425"/>
            <ac:picMk id="20482" creationId="{5F020F32-53EF-4BE8-A96B-60AF6169C8D5}"/>
          </ac:picMkLst>
        </pc:picChg>
      </pc:sldChg>
      <pc:sldChg chg="addSp delSp modSp add mod modAnim">
        <pc:chgData name="ALEXANDRE" userId="734048d45b8f99b5" providerId="LiveId" clId="{7E5C6DC7-BFC6-4CF0-9AD1-0093FBA77BD2}" dt="2021-04-23T16:58:59.090" v="2321" actId="113"/>
        <pc:sldMkLst>
          <pc:docMk/>
          <pc:sldMk cId="0" sldId="426"/>
        </pc:sldMkLst>
        <pc:spChg chg="mod">
          <ac:chgData name="ALEXANDRE" userId="734048d45b8f99b5" providerId="LiveId" clId="{7E5C6DC7-BFC6-4CF0-9AD1-0093FBA77BD2}" dt="2021-04-23T16:58:59.090" v="2321" actId="113"/>
          <ac:spMkLst>
            <pc:docMk/>
            <pc:sldMk cId="0" sldId="426"/>
            <ac:spMk id="33798" creationId="{F9A03624-7470-4B00-BD68-5EA146E7F82D}"/>
          </ac:spMkLst>
        </pc:spChg>
        <pc:spChg chg="del mod">
          <ac:chgData name="ALEXANDRE" userId="734048d45b8f99b5" providerId="LiveId" clId="{7E5C6DC7-BFC6-4CF0-9AD1-0093FBA77BD2}" dt="2021-04-23T10:34:11.694" v="833" actId="478"/>
          <ac:spMkLst>
            <pc:docMk/>
            <pc:sldMk cId="0" sldId="426"/>
            <ac:spMk id="49154" creationId="{7536BFD6-8E1A-4851-8337-C56F7B172B6D}"/>
          </ac:spMkLst>
        </pc:spChg>
        <pc:spChg chg="del mod">
          <ac:chgData name="ALEXANDRE" userId="734048d45b8f99b5" providerId="LiveId" clId="{7E5C6DC7-BFC6-4CF0-9AD1-0093FBA77BD2}" dt="2021-04-23T10:34:11.694" v="833" actId="478"/>
          <ac:spMkLst>
            <pc:docMk/>
            <pc:sldMk cId="0" sldId="426"/>
            <ac:spMk id="49155" creationId="{535E12A7-B538-4B81-A1BA-4C6F4FE3EBC5}"/>
          </ac:spMkLst>
        </pc:spChg>
        <pc:spChg chg="del mod">
          <ac:chgData name="ALEXANDRE" userId="734048d45b8f99b5" providerId="LiveId" clId="{7E5C6DC7-BFC6-4CF0-9AD1-0093FBA77BD2}" dt="2021-04-23T10:34:11.694" v="833" actId="478"/>
          <ac:spMkLst>
            <pc:docMk/>
            <pc:sldMk cId="0" sldId="426"/>
            <ac:spMk id="49156" creationId="{B54A10C8-C5AC-4E3E-A8AC-3B5BF7BE3615}"/>
          </ac:spMkLst>
        </pc:spChg>
        <pc:spChg chg="mod">
          <ac:chgData name="ALEXANDRE" userId="734048d45b8f99b5" providerId="LiveId" clId="{7E5C6DC7-BFC6-4CF0-9AD1-0093FBA77BD2}" dt="2021-04-23T10:32:20.962" v="808" actId="20577"/>
          <ac:spMkLst>
            <pc:docMk/>
            <pc:sldMk cId="0" sldId="426"/>
            <ac:spMk id="49157" creationId="{7FBD683B-4AE4-4351-B339-A6910B99A0EA}"/>
          </ac:spMkLst>
        </pc:spChg>
        <pc:picChg chg="add mod">
          <ac:chgData name="ALEXANDRE" userId="734048d45b8f99b5" providerId="LiveId" clId="{7E5C6DC7-BFC6-4CF0-9AD1-0093FBA77BD2}" dt="2021-04-23T16:58:52.504" v="2319" actId="1076"/>
          <ac:picMkLst>
            <pc:docMk/>
            <pc:sldMk cId="0" sldId="426"/>
            <ac:picMk id="3" creationId="{ABCB45EB-0ECC-40E6-90B6-01C213B80344}"/>
          </ac:picMkLst>
        </pc:picChg>
        <pc:picChg chg="del mod">
          <ac:chgData name="ALEXANDRE" userId="734048d45b8f99b5" providerId="LiveId" clId="{7E5C6DC7-BFC6-4CF0-9AD1-0093FBA77BD2}" dt="2021-04-23T10:33:28.557" v="827" actId="478"/>
          <ac:picMkLst>
            <pc:docMk/>
            <pc:sldMk cId="0" sldId="426"/>
            <ac:picMk id="49159" creationId="{2C511EFF-BC2F-4ACE-A71F-D06C80201BA2}"/>
          </ac:picMkLst>
        </pc:picChg>
      </pc:sldChg>
      <pc:sldChg chg="delSp modSp add mod">
        <pc:chgData name="ALEXANDRE" userId="734048d45b8f99b5" providerId="LiveId" clId="{7E5C6DC7-BFC6-4CF0-9AD1-0093FBA77BD2}" dt="2021-04-23T10:37:23.313" v="913" actId="20577"/>
        <pc:sldMkLst>
          <pc:docMk/>
          <pc:sldMk cId="0" sldId="427"/>
        </pc:sldMkLst>
        <pc:spChg chg="del mod">
          <ac:chgData name="ALEXANDRE" userId="734048d45b8f99b5" providerId="LiveId" clId="{7E5C6DC7-BFC6-4CF0-9AD1-0093FBA77BD2}" dt="2021-04-23T10:35:16.036" v="846" actId="478"/>
          <ac:spMkLst>
            <pc:docMk/>
            <pc:sldMk cId="0" sldId="427"/>
            <ac:spMk id="50178" creationId="{42DCC31A-48F7-4755-8FDE-9CC3FC3246C5}"/>
          </ac:spMkLst>
        </pc:spChg>
        <pc:spChg chg="del mod">
          <ac:chgData name="ALEXANDRE" userId="734048d45b8f99b5" providerId="LiveId" clId="{7E5C6DC7-BFC6-4CF0-9AD1-0093FBA77BD2}" dt="2021-04-23T10:35:16.036" v="846" actId="478"/>
          <ac:spMkLst>
            <pc:docMk/>
            <pc:sldMk cId="0" sldId="427"/>
            <ac:spMk id="50179" creationId="{B7A1E0FF-85C7-4F8D-B668-2132FD5FBE6F}"/>
          </ac:spMkLst>
        </pc:spChg>
        <pc:spChg chg="del mod">
          <ac:chgData name="ALEXANDRE" userId="734048d45b8f99b5" providerId="LiveId" clId="{7E5C6DC7-BFC6-4CF0-9AD1-0093FBA77BD2}" dt="2021-04-23T10:35:16.036" v="846" actId="478"/>
          <ac:spMkLst>
            <pc:docMk/>
            <pc:sldMk cId="0" sldId="427"/>
            <ac:spMk id="50180" creationId="{60EC9CE7-20D3-4A06-B5EF-A808BCC54A58}"/>
          </ac:spMkLst>
        </pc:spChg>
        <pc:spChg chg="mod">
          <ac:chgData name="ALEXANDRE" userId="734048d45b8f99b5" providerId="LiveId" clId="{7E5C6DC7-BFC6-4CF0-9AD1-0093FBA77BD2}" dt="2021-04-23T10:36:36.492" v="889" actId="1076"/>
          <ac:spMkLst>
            <pc:docMk/>
            <pc:sldMk cId="0" sldId="427"/>
            <ac:spMk id="50181" creationId="{473B3E9B-BE9B-4C2B-917D-931EDA922882}"/>
          </ac:spMkLst>
        </pc:spChg>
        <pc:spChg chg="mod">
          <ac:chgData name="ALEXANDRE" userId="734048d45b8f99b5" providerId="LiveId" clId="{7E5C6DC7-BFC6-4CF0-9AD1-0093FBA77BD2}" dt="2021-04-23T10:37:23.313" v="913" actId="20577"/>
          <ac:spMkLst>
            <pc:docMk/>
            <pc:sldMk cId="0" sldId="427"/>
            <ac:spMk id="50182" creationId="{849EF1C5-4C54-42D8-B34B-5A82E0D5FCA6}"/>
          </ac:spMkLst>
        </pc:spChg>
      </pc:sldChg>
      <pc:sldChg chg="modSp add del">
        <pc:chgData name="ALEXANDRE" userId="734048d45b8f99b5" providerId="LiveId" clId="{7E5C6DC7-BFC6-4CF0-9AD1-0093FBA77BD2}" dt="2021-04-23T10:40:49.634" v="969" actId="47"/>
        <pc:sldMkLst>
          <pc:docMk/>
          <pc:sldMk cId="0" sldId="428"/>
        </pc:sldMkLst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28"/>
            <ac:spMk id="51202" creationId="{6E2671D5-2970-4184-9E7C-DEE85ADD65CD}"/>
          </ac:spMkLst>
        </pc:spChg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28"/>
            <ac:spMk id="51203" creationId="{C952CB86-C96D-4D45-AE9E-EC68DE4D7238}"/>
          </ac:spMkLst>
        </pc:spChg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28"/>
            <ac:spMk id="51204" creationId="{675AB5B1-743E-4126-9AA6-1EF4B45E8975}"/>
          </ac:spMkLst>
        </pc:spChg>
      </pc:sldChg>
      <pc:sldChg chg="modSp add del mod">
        <pc:chgData name="ALEXANDRE" userId="734048d45b8f99b5" providerId="LiveId" clId="{7E5C6DC7-BFC6-4CF0-9AD1-0093FBA77BD2}" dt="2021-04-23T10:40:49.634" v="969" actId="47"/>
        <pc:sldMkLst>
          <pc:docMk/>
          <pc:sldMk cId="0" sldId="429"/>
        </pc:sldMkLst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29"/>
            <ac:spMk id="52226" creationId="{A8950A85-A9BD-451D-8F7A-54695A98C98A}"/>
          </ac:spMkLst>
        </pc:spChg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29"/>
            <ac:spMk id="52227" creationId="{2C2AADF1-5AB5-4FFB-A136-2C2D88F631AC}"/>
          </ac:spMkLst>
        </pc:spChg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29"/>
            <ac:spMk id="52228" creationId="{A5C7B652-DDDC-4EEC-B348-DFF1EDBB014D}"/>
          </ac:spMkLst>
        </pc:spChg>
        <pc:spChg chg="mod">
          <ac:chgData name="ALEXANDRE" userId="734048d45b8f99b5" providerId="LiveId" clId="{7E5C6DC7-BFC6-4CF0-9AD1-0093FBA77BD2}" dt="2021-04-23T10:11:10.180" v="433" actId="27636"/>
          <ac:spMkLst>
            <pc:docMk/>
            <pc:sldMk cId="0" sldId="429"/>
            <ac:spMk id="52230" creationId="{CBB727DF-E3B4-4D2E-AE4D-2720FD63D6C1}"/>
          </ac:spMkLst>
        </pc:spChg>
      </pc:sldChg>
      <pc:sldChg chg="delSp modSp add del mod modShow">
        <pc:chgData name="ALEXANDRE" userId="734048d45b8f99b5" providerId="LiveId" clId="{7E5C6DC7-BFC6-4CF0-9AD1-0093FBA77BD2}" dt="2021-04-23T16:54:27.776" v="2273" actId="729"/>
        <pc:sldMkLst>
          <pc:docMk/>
          <pc:sldMk cId="0" sldId="431"/>
        </pc:sldMkLst>
        <pc:spChg chg="mod">
          <ac:chgData name="ALEXANDRE" userId="734048d45b8f99b5" providerId="LiveId" clId="{7E5C6DC7-BFC6-4CF0-9AD1-0093FBA77BD2}" dt="2021-04-23T09:52:13.846" v="161" actId="1076"/>
          <ac:spMkLst>
            <pc:docMk/>
            <pc:sldMk cId="0" sldId="431"/>
            <ac:spMk id="21506" creationId="{07B3F816-1C97-4584-BD25-563C3568593B}"/>
          </ac:spMkLst>
        </pc:spChg>
        <pc:spChg chg="mod">
          <ac:chgData name="ALEXANDRE" userId="734048d45b8f99b5" providerId="LiveId" clId="{7E5C6DC7-BFC6-4CF0-9AD1-0093FBA77BD2}" dt="2021-04-23T09:52:17.101" v="162" actId="1076"/>
          <ac:spMkLst>
            <pc:docMk/>
            <pc:sldMk cId="0" sldId="431"/>
            <ac:spMk id="21507" creationId="{89EE32B4-5A79-4194-9A33-EE7BED38991A}"/>
          </ac:spMkLst>
        </pc:spChg>
        <pc:spChg chg="del mod">
          <ac:chgData name="ALEXANDRE" userId="734048d45b8f99b5" providerId="LiveId" clId="{7E5C6DC7-BFC6-4CF0-9AD1-0093FBA77BD2}" dt="2021-04-23T09:52:29.202" v="163" actId="478"/>
          <ac:spMkLst>
            <pc:docMk/>
            <pc:sldMk cId="0" sldId="431"/>
            <ac:spMk id="21508" creationId="{C7202DBF-3586-41AD-AE82-0AC9307BD4B7}"/>
          </ac:spMkLst>
        </pc:spChg>
        <pc:spChg chg="del mod">
          <ac:chgData name="ALEXANDRE" userId="734048d45b8f99b5" providerId="LiveId" clId="{7E5C6DC7-BFC6-4CF0-9AD1-0093FBA77BD2}" dt="2021-04-23T09:52:29.202" v="163" actId="478"/>
          <ac:spMkLst>
            <pc:docMk/>
            <pc:sldMk cId="0" sldId="431"/>
            <ac:spMk id="21509" creationId="{88855908-B51E-48DC-978C-90ECA2EC9015}"/>
          </ac:spMkLst>
        </pc:spChg>
        <pc:spChg chg="del mod">
          <ac:chgData name="ALEXANDRE" userId="734048d45b8f99b5" providerId="LiveId" clId="{7E5C6DC7-BFC6-4CF0-9AD1-0093FBA77BD2}" dt="2021-04-23T09:52:29.202" v="163" actId="478"/>
          <ac:spMkLst>
            <pc:docMk/>
            <pc:sldMk cId="0" sldId="431"/>
            <ac:spMk id="21510" creationId="{D251D39D-173D-41F0-9FB1-D5B8D9D8D3FB}"/>
          </ac:spMkLst>
        </pc:spChg>
      </pc:sldChg>
      <pc:sldChg chg="addSp delSp modSp add del mod">
        <pc:chgData name="ALEXANDRE" userId="734048d45b8f99b5" providerId="LiveId" clId="{7E5C6DC7-BFC6-4CF0-9AD1-0093FBA77BD2}" dt="2021-04-23T10:54:53.549" v="1156" actId="47"/>
        <pc:sldMkLst>
          <pc:docMk/>
          <pc:sldMk cId="0" sldId="432"/>
        </pc:sldMkLst>
        <pc:spChg chg="del mod">
          <ac:chgData name="ALEXANDRE" userId="734048d45b8f99b5" providerId="LiveId" clId="{7E5C6DC7-BFC6-4CF0-9AD1-0093FBA77BD2}" dt="2021-04-23T10:47:56.801" v="1056" actId="478"/>
          <ac:spMkLst>
            <pc:docMk/>
            <pc:sldMk cId="0" sldId="432"/>
            <ac:spMk id="27" creationId="{54188116-DD72-449B-8BD4-17FADC7A13A1}"/>
          </ac:spMkLst>
        </pc:spChg>
        <pc:spChg chg="del mod">
          <ac:chgData name="ALEXANDRE" userId="734048d45b8f99b5" providerId="LiveId" clId="{7E5C6DC7-BFC6-4CF0-9AD1-0093FBA77BD2}" dt="2021-04-23T10:47:56.801" v="1056" actId="478"/>
          <ac:spMkLst>
            <pc:docMk/>
            <pc:sldMk cId="0" sldId="432"/>
            <ac:spMk id="28" creationId="{2F67A84B-A6F3-4EED-8933-7B25C9D98C03}"/>
          </ac:spMkLst>
        </pc:spChg>
        <pc:spChg chg="del mod">
          <ac:chgData name="ALEXANDRE" userId="734048d45b8f99b5" providerId="LiveId" clId="{7E5C6DC7-BFC6-4CF0-9AD1-0093FBA77BD2}" dt="2021-04-23T10:47:56.801" v="1056" actId="478"/>
          <ac:spMkLst>
            <pc:docMk/>
            <pc:sldMk cId="0" sldId="432"/>
            <ac:spMk id="29" creationId="{94CAAD0E-3F64-48EB-BA5E-FE6A1B17FE0C}"/>
          </ac:spMkLst>
        </pc:spChg>
        <pc:spChg chg="mod">
          <ac:chgData name="ALEXANDRE" userId="734048d45b8f99b5" providerId="LiveId" clId="{7E5C6DC7-BFC6-4CF0-9AD1-0093FBA77BD2}" dt="2021-04-23T10:47:52.629" v="1055" actId="20577"/>
          <ac:spMkLst>
            <pc:docMk/>
            <pc:sldMk cId="0" sldId="432"/>
            <ac:spMk id="18437" creationId="{AE7471A6-B9FA-4801-A9FF-260A8BB85268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38" creationId="{3F88B1C3-CA6F-4958-8344-FBAC6F653F3B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39" creationId="{13FEEFCD-D982-4E1C-B07F-1133CA61F174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40" creationId="{8A6FACFA-37DE-4457-BE3B-88A48D65AF9E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41" creationId="{6C8FB4CE-FE14-4773-AAA2-1EBBF9FE8F37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42" creationId="{A27A06FF-599E-46F9-95A4-C873E621370E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43" creationId="{FC49C7A1-3C0A-40DE-9BC6-31B481FEFD9E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44" creationId="{48974E08-3A6A-4429-9DE3-F8EF3DC2AA90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45" creationId="{2441AAC8-16DB-4488-8ECE-D2FD06351623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46" creationId="{4F1FCE69-0B9A-4D69-81D4-8DD611DFA191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47" creationId="{C49D1C0E-5F21-4131-A5EA-564C7100D75F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48" creationId="{BAB9EAEC-AB93-49D4-B685-6BD17CEBBDD1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49" creationId="{D020EC64-E130-4E00-9DAB-A643D4905E1A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50" creationId="{4E62B2A8-C86A-4E0C-8904-01A436D6C44C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51" creationId="{4C8B2268-6BBF-4BAB-87C1-B863296E08FF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52" creationId="{DDFAA6F5-F9FE-456A-A0B0-048AFFF66B7C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53" creationId="{BF8DA67C-291A-4C87-B56C-16EB12A37F8F}"/>
          </ac:spMkLst>
        </pc:spChg>
        <pc:spChg chg="del">
          <ac:chgData name="ALEXANDRE" userId="734048d45b8f99b5" providerId="LiveId" clId="{7E5C6DC7-BFC6-4CF0-9AD1-0093FBA77BD2}" dt="2021-04-23T10:47:56.801" v="1056" actId="478"/>
          <ac:spMkLst>
            <pc:docMk/>
            <pc:sldMk cId="0" sldId="432"/>
            <ac:spMk id="18454" creationId="{19B84BD1-44AD-430F-A8B2-034381B95949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55" creationId="{D05BB6B4-15E9-4BEC-9C77-FC23714B517E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56" creationId="{3D1F1E6F-A5B1-49EF-AEBC-A1B98BD8D614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57" creationId="{6407E977-3F7B-4FD2-8C9D-74A00CA70415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58" creationId="{F70580D4-96F1-44A9-A07E-046B43DE3590}"/>
          </ac:spMkLst>
        </pc:spChg>
        <pc:spChg chg="add del">
          <ac:chgData name="ALEXANDRE" userId="734048d45b8f99b5" providerId="LiveId" clId="{7E5C6DC7-BFC6-4CF0-9AD1-0093FBA77BD2}" dt="2021-04-23T10:48:27.933" v="1064" actId="21"/>
          <ac:spMkLst>
            <pc:docMk/>
            <pc:sldMk cId="0" sldId="432"/>
            <ac:spMk id="18459" creationId="{9D2A0743-D2E5-407F-BD56-B1DD73EEBA4E}"/>
          </ac:spMkLst>
        </pc:spChg>
        <pc:spChg chg="add del">
          <ac:chgData name="ALEXANDRE" userId="734048d45b8f99b5" providerId="LiveId" clId="{7E5C6DC7-BFC6-4CF0-9AD1-0093FBA77BD2}" dt="2021-04-23T10:48:23.708" v="1063" actId="478"/>
          <ac:spMkLst>
            <pc:docMk/>
            <pc:sldMk cId="0" sldId="432"/>
            <ac:spMk id="18460" creationId="{FC89B017-5409-46A6-B9C6-467B95F187D2}"/>
          </ac:spMkLst>
        </pc:spChg>
        <pc:spChg chg="del">
          <ac:chgData name="ALEXANDRE" userId="734048d45b8f99b5" providerId="LiveId" clId="{7E5C6DC7-BFC6-4CF0-9AD1-0093FBA77BD2}" dt="2021-04-23T10:47:56.801" v="1056" actId="478"/>
          <ac:spMkLst>
            <pc:docMk/>
            <pc:sldMk cId="0" sldId="432"/>
            <ac:spMk id="18461" creationId="{A552D22B-7B0F-4E36-ABE1-1E2AD49D9654}"/>
          </ac:spMkLst>
        </pc:spChg>
        <pc:picChg chg="add del mod">
          <ac:chgData name="ALEXANDRE" userId="734048d45b8f99b5" providerId="LiveId" clId="{7E5C6DC7-BFC6-4CF0-9AD1-0093FBA77BD2}" dt="2021-04-23T10:48:19.064" v="1061"/>
          <ac:picMkLst>
            <pc:docMk/>
            <pc:sldMk cId="0" sldId="432"/>
            <ac:picMk id="2" creationId="{8CA437C8-CF6D-4D62-AB7A-A71E4303DBE6}"/>
          </ac:picMkLst>
        </pc:picChg>
        <pc:picChg chg="add del mod">
          <ac:chgData name="ALEXANDRE" userId="734048d45b8f99b5" providerId="LiveId" clId="{7E5C6DC7-BFC6-4CF0-9AD1-0093FBA77BD2}" dt="2021-04-23T10:49:04.697" v="1074" actId="21"/>
          <ac:picMkLst>
            <pc:docMk/>
            <pc:sldMk cId="0" sldId="432"/>
            <ac:picMk id="3" creationId="{C5E37772-0FB2-4470-A4EE-185F6DD67CEC}"/>
          </ac:picMkLst>
        </pc:picChg>
      </pc:sldChg>
      <pc:sldChg chg="delSp modSp add mod modShow">
        <pc:chgData name="ALEXANDRE" userId="734048d45b8f99b5" providerId="LiveId" clId="{7E5C6DC7-BFC6-4CF0-9AD1-0093FBA77BD2}" dt="2021-04-23T16:55:30.012" v="2276" actId="729"/>
        <pc:sldMkLst>
          <pc:docMk/>
          <pc:sldMk cId="0" sldId="433"/>
        </pc:sldMkLst>
        <pc:spChg chg="mod">
          <ac:chgData name="ALEXANDRE" userId="734048d45b8f99b5" providerId="LiveId" clId="{7E5C6DC7-BFC6-4CF0-9AD1-0093FBA77BD2}" dt="2021-04-23T09:55:59.037" v="230" actId="1076"/>
          <ac:spMkLst>
            <pc:docMk/>
            <pc:sldMk cId="0" sldId="433"/>
            <ac:spMk id="25602" creationId="{53975D9F-B8FB-4F5C-97AF-A34521DAA25A}"/>
          </ac:spMkLst>
        </pc:spChg>
        <pc:spChg chg="mod">
          <ac:chgData name="ALEXANDRE" userId="734048d45b8f99b5" providerId="LiveId" clId="{7E5C6DC7-BFC6-4CF0-9AD1-0093FBA77BD2}" dt="2021-04-23T09:56:05.327" v="232" actId="403"/>
          <ac:spMkLst>
            <pc:docMk/>
            <pc:sldMk cId="0" sldId="433"/>
            <ac:spMk id="25603" creationId="{E6BC2064-3250-4B63-BA2D-82F1378BE7BC}"/>
          </ac:spMkLst>
        </pc:spChg>
        <pc:spChg chg="del mod">
          <ac:chgData name="ALEXANDRE" userId="734048d45b8f99b5" providerId="LiveId" clId="{7E5C6DC7-BFC6-4CF0-9AD1-0093FBA77BD2}" dt="2021-04-23T09:56:57.568" v="233" actId="478"/>
          <ac:spMkLst>
            <pc:docMk/>
            <pc:sldMk cId="0" sldId="433"/>
            <ac:spMk id="25604" creationId="{1A2856D2-9F94-4AE9-B5AB-705255857924}"/>
          </ac:spMkLst>
        </pc:spChg>
        <pc:spChg chg="del mod">
          <ac:chgData name="ALEXANDRE" userId="734048d45b8f99b5" providerId="LiveId" clId="{7E5C6DC7-BFC6-4CF0-9AD1-0093FBA77BD2}" dt="2021-04-23T09:56:57.568" v="233" actId="478"/>
          <ac:spMkLst>
            <pc:docMk/>
            <pc:sldMk cId="0" sldId="433"/>
            <ac:spMk id="25605" creationId="{A86D6894-FC2E-4C98-936A-0637F62670AF}"/>
          </ac:spMkLst>
        </pc:spChg>
        <pc:spChg chg="del mod">
          <ac:chgData name="ALEXANDRE" userId="734048d45b8f99b5" providerId="LiveId" clId="{7E5C6DC7-BFC6-4CF0-9AD1-0093FBA77BD2}" dt="2021-04-23T09:56:57.568" v="233" actId="478"/>
          <ac:spMkLst>
            <pc:docMk/>
            <pc:sldMk cId="0" sldId="433"/>
            <ac:spMk id="25606" creationId="{0B639451-4D97-44EA-BC34-CF3150162782}"/>
          </ac:spMkLst>
        </pc:spChg>
      </pc:sldChg>
      <pc:sldChg chg="modSp add del">
        <pc:chgData name="ALEXANDRE" userId="734048d45b8f99b5" providerId="LiveId" clId="{7E5C6DC7-BFC6-4CF0-9AD1-0093FBA77BD2}" dt="2021-04-23T10:54:55.237" v="1158" actId="47"/>
        <pc:sldMkLst>
          <pc:docMk/>
          <pc:sldMk cId="0" sldId="434"/>
        </pc:sldMkLst>
        <pc:spChg chg="mod">
          <ac:chgData name="ALEXANDRE" userId="734048d45b8f99b5" providerId="LiveId" clId="{7E5C6DC7-BFC6-4CF0-9AD1-0093FBA77BD2}" dt="2021-04-23T10:46:09.763" v="1000"/>
          <ac:spMkLst>
            <pc:docMk/>
            <pc:sldMk cId="0" sldId="434"/>
            <ac:spMk id="5" creationId="{7A326F11-E3CA-4929-98A5-660086BBF561}"/>
          </ac:spMkLst>
        </pc:spChg>
        <pc:spChg chg="mod">
          <ac:chgData name="ALEXANDRE" userId="734048d45b8f99b5" providerId="LiveId" clId="{7E5C6DC7-BFC6-4CF0-9AD1-0093FBA77BD2}" dt="2021-04-23T10:46:09.763" v="1000"/>
          <ac:spMkLst>
            <pc:docMk/>
            <pc:sldMk cId="0" sldId="434"/>
            <ac:spMk id="6" creationId="{0BDFD00C-4961-4FFC-B5E2-1C5300FBBB41}"/>
          </ac:spMkLst>
        </pc:spChg>
        <pc:spChg chg="mod">
          <ac:chgData name="ALEXANDRE" userId="734048d45b8f99b5" providerId="LiveId" clId="{7E5C6DC7-BFC6-4CF0-9AD1-0093FBA77BD2}" dt="2021-04-23T10:46:09.763" v="1000"/>
          <ac:spMkLst>
            <pc:docMk/>
            <pc:sldMk cId="0" sldId="434"/>
            <ac:spMk id="7" creationId="{20235949-8C84-474E-9522-8168644ED337}"/>
          </ac:spMkLst>
        </pc:spChg>
      </pc:sldChg>
      <pc:sldChg chg="delSp modSp add mod">
        <pc:chgData name="ALEXANDRE" userId="734048d45b8f99b5" providerId="LiveId" clId="{7E5C6DC7-BFC6-4CF0-9AD1-0093FBA77BD2}" dt="2021-04-23T09:52:32.628" v="164" actId="478"/>
        <pc:sldMkLst>
          <pc:docMk/>
          <pc:sldMk cId="0" sldId="435"/>
        </pc:sldMkLst>
        <pc:spChg chg="mod">
          <ac:chgData name="ALEXANDRE" userId="734048d45b8f99b5" providerId="LiveId" clId="{7E5C6DC7-BFC6-4CF0-9AD1-0093FBA77BD2}" dt="2021-04-23T09:51:50.316" v="154" actId="20577"/>
          <ac:spMkLst>
            <pc:docMk/>
            <pc:sldMk cId="0" sldId="435"/>
            <ac:spMk id="19458" creationId="{22638DEE-41F0-4F3E-A7CC-508A2A0AB9B5}"/>
          </ac:spMkLst>
        </pc:spChg>
        <pc:spChg chg="mod">
          <ac:chgData name="ALEXANDRE" userId="734048d45b8f99b5" providerId="LiveId" clId="{7E5C6DC7-BFC6-4CF0-9AD1-0093FBA77BD2}" dt="2021-04-23T09:51:41.721" v="147" actId="403"/>
          <ac:spMkLst>
            <pc:docMk/>
            <pc:sldMk cId="0" sldId="435"/>
            <ac:spMk id="19459" creationId="{C7EFB8B9-D6A0-4D9C-92A8-E1606D25241D}"/>
          </ac:spMkLst>
        </pc:spChg>
        <pc:spChg chg="del mod">
          <ac:chgData name="ALEXANDRE" userId="734048d45b8f99b5" providerId="LiveId" clId="{7E5C6DC7-BFC6-4CF0-9AD1-0093FBA77BD2}" dt="2021-04-23T09:52:32.628" v="164" actId="478"/>
          <ac:spMkLst>
            <pc:docMk/>
            <pc:sldMk cId="0" sldId="435"/>
            <ac:spMk id="19460" creationId="{9A993271-28A8-45F1-8B03-0455CBACFAF7}"/>
          </ac:spMkLst>
        </pc:spChg>
        <pc:spChg chg="del mod">
          <ac:chgData name="ALEXANDRE" userId="734048d45b8f99b5" providerId="LiveId" clId="{7E5C6DC7-BFC6-4CF0-9AD1-0093FBA77BD2}" dt="2021-04-23T09:52:32.628" v="164" actId="478"/>
          <ac:spMkLst>
            <pc:docMk/>
            <pc:sldMk cId="0" sldId="435"/>
            <ac:spMk id="19461" creationId="{4377D226-C2F8-441F-940B-A4CB1DEF3092}"/>
          </ac:spMkLst>
        </pc:spChg>
        <pc:spChg chg="del mod">
          <ac:chgData name="ALEXANDRE" userId="734048d45b8f99b5" providerId="LiveId" clId="{7E5C6DC7-BFC6-4CF0-9AD1-0093FBA77BD2}" dt="2021-04-23T09:52:32.628" v="164" actId="478"/>
          <ac:spMkLst>
            <pc:docMk/>
            <pc:sldMk cId="0" sldId="435"/>
            <ac:spMk id="19462" creationId="{C388968B-90BB-4025-A703-6CCFC4985D1A}"/>
          </ac:spMkLst>
        </pc:spChg>
      </pc:sldChg>
      <pc:sldChg chg="delSp modSp add mod">
        <pc:chgData name="ALEXANDRE" userId="734048d45b8f99b5" providerId="LiveId" clId="{7E5C6DC7-BFC6-4CF0-9AD1-0093FBA77BD2}" dt="2021-04-23T16:55:39.329" v="2278" actId="1076"/>
        <pc:sldMkLst>
          <pc:docMk/>
          <pc:sldMk cId="0" sldId="436"/>
        </pc:sldMkLst>
        <pc:spChg chg="mod">
          <ac:chgData name="ALEXANDRE" userId="734048d45b8f99b5" providerId="LiveId" clId="{7E5C6DC7-BFC6-4CF0-9AD1-0093FBA77BD2}" dt="2021-04-23T16:55:39.329" v="2278" actId="1076"/>
          <ac:spMkLst>
            <pc:docMk/>
            <pc:sldMk cId="0" sldId="436"/>
            <ac:spMk id="29698" creationId="{249F5734-1F1A-4FB6-BEA5-130221C6A994}"/>
          </ac:spMkLst>
        </pc:spChg>
        <pc:spChg chg="mod">
          <ac:chgData name="ALEXANDRE" userId="734048d45b8f99b5" providerId="LiveId" clId="{7E5C6DC7-BFC6-4CF0-9AD1-0093FBA77BD2}" dt="2021-04-23T09:59:44.244" v="282" actId="123"/>
          <ac:spMkLst>
            <pc:docMk/>
            <pc:sldMk cId="0" sldId="436"/>
            <ac:spMk id="29699" creationId="{DD4B3EC6-0376-418E-99E5-EA82A35D68D5}"/>
          </ac:spMkLst>
        </pc:spChg>
        <pc:spChg chg="del mod">
          <ac:chgData name="ALEXANDRE" userId="734048d45b8f99b5" providerId="LiveId" clId="{7E5C6DC7-BFC6-4CF0-9AD1-0093FBA77BD2}" dt="2021-04-23T09:57:14.078" v="238" actId="478"/>
          <ac:spMkLst>
            <pc:docMk/>
            <pc:sldMk cId="0" sldId="436"/>
            <ac:spMk id="29700" creationId="{39599243-5E42-499A-AEC8-313ABFD60919}"/>
          </ac:spMkLst>
        </pc:spChg>
        <pc:spChg chg="del mod">
          <ac:chgData name="ALEXANDRE" userId="734048d45b8f99b5" providerId="LiveId" clId="{7E5C6DC7-BFC6-4CF0-9AD1-0093FBA77BD2}" dt="2021-04-23T09:57:14.078" v="238" actId="478"/>
          <ac:spMkLst>
            <pc:docMk/>
            <pc:sldMk cId="0" sldId="436"/>
            <ac:spMk id="29701" creationId="{A6493B73-7709-40C8-B87F-652B96C726FA}"/>
          </ac:spMkLst>
        </pc:spChg>
        <pc:spChg chg="del mod">
          <ac:chgData name="ALEXANDRE" userId="734048d45b8f99b5" providerId="LiveId" clId="{7E5C6DC7-BFC6-4CF0-9AD1-0093FBA77BD2}" dt="2021-04-23T09:57:14.078" v="238" actId="478"/>
          <ac:spMkLst>
            <pc:docMk/>
            <pc:sldMk cId="0" sldId="436"/>
            <ac:spMk id="29702" creationId="{DF78810F-17A0-41AA-A8CB-6C377B087ED6}"/>
          </ac:spMkLst>
        </pc:spChg>
      </pc:sldChg>
      <pc:sldChg chg="delSp modSp add mod">
        <pc:chgData name="ALEXANDRE" userId="734048d45b8f99b5" providerId="LiveId" clId="{7E5C6DC7-BFC6-4CF0-9AD1-0093FBA77BD2}" dt="2021-04-23T10:03:33.146" v="329" actId="113"/>
        <pc:sldMkLst>
          <pc:docMk/>
          <pc:sldMk cId="0" sldId="437"/>
        </pc:sldMkLst>
        <pc:spChg chg="mod">
          <ac:chgData name="ALEXANDRE" userId="734048d45b8f99b5" providerId="LiveId" clId="{7E5C6DC7-BFC6-4CF0-9AD1-0093FBA77BD2}" dt="2021-04-23T10:02:14.364" v="300" actId="1076"/>
          <ac:spMkLst>
            <pc:docMk/>
            <pc:sldMk cId="0" sldId="437"/>
            <ac:spMk id="33794" creationId="{0B6EA5C7-9D2A-4D84-9E12-769DE6FC2C58}"/>
          </ac:spMkLst>
        </pc:spChg>
        <pc:spChg chg="mod">
          <ac:chgData name="ALEXANDRE" userId="734048d45b8f99b5" providerId="LiveId" clId="{7E5C6DC7-BFC6-4CF0-9AD1-0093FBA77BD2}" dt="2021-04-23T10:03:33.146" v="329" actId="113"/>
          <ac:spMkLst>
            <pc:docMk/>
            <pc:sldMk cId="0" sldId="437"/>
            <ac:spMk id="33795" creationId="{69A233E9-8D56-4A67-BA84-85D159B5091B}"/>
          </ac:spMkLst>
        </pc:spChg>
        <pc:spChg chg="del mod">
          <ac:chgData name="ALEXANDRE" userId="734048d45b8f99b5" providerId="LiveId" clId="{7E5C6DC7-BFC6-4CF0-9AD1-0093FBA77BD2}" dt="2021-04-23T10:02:46.151" v="308" actId="478"/>
          <ac:spMkLst>
            <pc:docMk/>
            <pc:sldMk cId="0" sldId="437"/>
            <ac:spMk id="33796" creationId="{B8848A1D-9D0C-43F2-8B01-C9572E905CBC}"/>
          </ac:spMkLst>
        </pc:spChg>
        <pc:spChg chg="del mod">
          <ac:chgData name="ALEXANDRE" userId="734048d45b8f99b5" providerId="LiveId" clId="{7E5C6DC7-BFC6-4CF0-9AD1-0093FBA77BD2}" dt="2021-04-23T10:02:46.151" v="308" actId="478"/>
          <ac:spMkLst>
            <pc:docMk/>
            <pc:sldMk cId="0" sldId="437"/>
            <ac:spMk id="33797" creationId="{E40B6717-7869-4AAA-8E78-873EC02B01AB}"/>
          </ac:spMkLst>
        </pc:spChg>
        <pc:spChg chg="del mod">
          <ac:chgData name="ALEXANDRE" userId="734048d45b8f99b5" providerId="LiveId" clId="{7E5C6DC7-BFC6-4CF0-9AD1-0093FBA77BD2}" dt="2021-04-23T10:02:46.151" v="308" actId="478"/>
          <ac:spMkLst>
            <pc:docMk/>
            <pc:sldMk cId="0" sldId="437"/>
            <ac:spMk id="33798" creationId="{ECFED2B8-8F19-4AC2-AFF4-B6D7197EA401}"/>
          </ac:spMkLst>
        </pc:spChg>
      </pc:sldChg>
      <pc:sldChg chg="delSp modSp add mod">
        <pc:chgData name="ALEXANDRE" userId="734048d45b8f99b5" providerId="LiveId" clId="{7E5C6DC7-BFC6-4CF0-9AD1-0093FBA77BD2}" dt="2021-04-23T10:04:05.114" v="338" actId="20577"/>
        <pc:sldMkLst>
          <pc:docMk/>
          <pc:sldMk cId="0" sldId="438"/>
        </pc:sldMkLst>
        <pc:spChg chg="mod">
          <ac:chgData name="ALEXANDRE" userId="734048d45b8f99b5" providerId="LiveId" clId="{7E5C6DC7-BFC6-4CF0-9AD1-0093FBA77BD2}" dt="2021-04-23T10:02:11.111" v="299" actId="1076"/>
          <ac:spMkLst>
            <pc:docMk/>
            <pc:sldMk cId="0" sldId="438"/>
            <ac:spMk id="34818" creationId="{0CA1805B-EEA6-4650-B440-BD86C33203A9}"/>
          </ac:spMkLst>
        </pc:spChg>
        <pc:spChg chg="mod">
          <ac:chgData name="ALEXANDRE" userId="734048d45b8f99b5" providerId="LiveId" clId="{7E5C6DC7-BFC6-4CF0-9AD1-0093FBA77BD2}" dt="2021-04-23T10:04:05.114" v="338" actId="20577"/>
          <ac:spMkLst>
            <pc:docMk/>
            <pc:sldMk cId="0" sldId="438"/>
            <ac:spMk id="34819" creationId="{E6CD3568-E228-422E-83C8-760B0C3799AF}"/>
          </ac:spMkLst>
        </pc:spChg>
        <pc:spChg chg="del mod">
          <ac:chgData name="ALEXANDRE" userId="734048d45b8f99b5" providerId="LiveId" clId="{7E5C6DC7-BFC6-4CF0-9AD1-0093FBA77BD2}" dt="2021-04-23T10:02:49.824" v="309" actId="478"/>
          <ac:spMkLst>
            <pc:docMk/>
            <pc:sldMk cId="0" sldId="438"/>
            <ac:spMk id="34820" creationId="{10DE79C1-7A57-454E-8825-70952CC09744}"/>
          </ac:spMkLst>
        </pc:spChg>
        <pc:spChg chg="del mod">
          <ac:chgData name="ALEXANDRE" userId="734048d45b8f99b5" providerId="LiveId" clId="{7E5C6DC7-BFC6-4CF0-9AD1-0093FBA77BD2}" dt="2021-04-23T10:02:49.824" v="309" actId="478"/>
          <ac:spMkLst>
            <pc:docMk/>
            <pc:sldMk cId="0" sldId="438"/>
            <ac:spMk id="34821" creationId="{E9970E02-9C8B-4993-9320-B49B0E292D6D}"/>
          </ac:spMkLst>
        </pc:spChg>
        <pc:spChg chg="del mod">
          <ac:chgData name="ALEXANDRE" userId="734048d45b8f99b5" providerId="LiveId" clId="{7E5C6DC7-BFC6-4CF0-9AD1-0093FBA77BD2}" dt="2021-04-23T10:02:49.824" v="309" actId="478"/>
          <ac:spMkLst>
            <pc:docMk/>
            <pc:sldMk cId="0" sldId="438"/>
            <ac:spMk id="34822" creationId="{BC1B2D99-E387-4FFB-B15E-E96AEAB8117E}"/>
          </ac:spMkLst>
        </pc:spChg>
      </pc:sldChg>
      <pc:sldChg chg="delSp modSp add del">
        <pc:chgData name="ALEXANDRE" userId="734048d45b8f99b5" providerId="LiveId" clId="{7E5C6DC7-BFC6-4CF0-9AD1-0093FBA77BD2}" dt="2021-04-23T10:04:43.956" v="339" actId="47"/>
        <pc:sldMkLst>
          <pc:docMk/>
          <pc:sldMk cId="0" sldId="439"/>
        </pc:sldMkLst>
        <pc:spChg chg="del mod">
          <ac:chgData name="ALEXANDRE" userId="734048d45b8f99b5" providerId="LiveId" clId="{7E5C6DC7-BFC6-4CF0-9AD1-0093FBA77BD2}" dt="2021-04-23T09:57:17.668" v="239" actId="478"/>
          <ac:spMkLst>
            <pc:docMk/>
            <pc:sldMk cId="0" sldId="439"/>
            <ac:spMk id="30724" creationId="{A39911C6-BEE1-42F0-8E22-9043E7D2D5F2}"/>
          </ac:spMkLst>
        </pc:spChg>
        <pc:spChg chg="del mod">
          <ac:chgData name="ALEXANDRE" userId="734048d45b8f99b5" providerId="LiveId" clId="{7E5C6DC7-BFC6-4CF0-9AD1-0093FBA77BD2}" dt="2021-04-23T09:57:17.668" v="239" actId="478"/>
          <ac:spMkLst>
            <pc:docMk/>
            <pc:sldMk cId="0" sldId="439"/>
            <ac:spMk id="30725" creationId="{C783D99C-B235-4D6B-BF8B-B0BABFB8415F}"/>
          </ac:spMkLst>
        </pc:spChg>
        <pc:spChg chg="del mod">
          <ac:chgData name="ALEXANDRE" userId="734048d45b8f99b5" providerId="LiveId" clId="{7E5C6DC7-BFC6-4CF0-9AD1-0093FBA77BD2}" dt="2021-04-23T09:57:17.668" v="239" actId="478"/>
          <ac:spMkLst>
            <pc:docMk/>
            <pc:sldMk cId="0" sldId="439"/>
            <ac:spMk id="30726" creationId="{8F55D035-93CC-48CE-8C8A-013D61B60147}"/>
          </ac:spMkLst>
        </pc:spChg>
      </pc:sldChg>
      <pc:sldChg chg="delSp modSp add del mod">
        <pc:chgData name="ALEXANDRE" userId="734048d45b8f99b5" providerId="LiveId" clId="{7E5C6DC7-BFC6-4CF0-9AD1-0093FBA77BD2}" dt="2021-04-23T10:04:44.725" v="340" actId="47"/>
        <pc:sldMkLst>
          <pc:docMk/>
          <pc:sldMk cId="0" sldId="440"/>
        </pc:sldMkLst>
        <pc:spChg chg="mod">
          <ac:chgData name="ALEXANDRE" userId="734048d45b8f99b5" providerId="LiveId" clId="{7E5C6DC7-BFC6-4CF0-9AD1-0093FBA77BD2}" dt="2021-04-23T09:57:06.784" v="236" actId="27636"/>
          <ac:spMkLst>
            <pc:docMk/>
            <pc:sldMk cId="0" sldId="440"/>
            <ac:spMk id="31747" creationId="{73CEF621-D037-410E-BE21-1A99499B4F0F}"/>
          </ac:spMkLst>
        </pc:spChg>
        <pc:spChg chg="del mod">
          <ac:chgData name="ALEXANDRE" userId="734048d45b8f99b5" providerId="LiveId" clId="{7E5C6DC7-BFC6-4CF0-9AD1-0093FBA77BD2}" dt="2021-04-23T09:57:20.809" v="240" actId="478"/>
          <ac:spMkLst>
            <pc:docMk/>
            <pc:sldMk cId="0" sldId="440"/>
            <ac:spMk id="31748" creationId="{5B8E3872-6660-4120-A7C7-AE962C2C8568}"/>
          </ac:spMkLst>
        </pc:spChg>
        <pc:spChg chg="del mod">
          <ac:chgData name="ALEXANDRE" userId="734048d45b8f99b5" providerId="LiveId" clId="{7E5C6DC7-BFC6-4CF0-9AD1-0093FBA77BD2}" dt="2021-04-23T09:57:20.809" v="240" actId="478"/>
          <ac:spMkLst>
            <pc:docMk/>
            <pc:sldMk cId="0" sldId="440"/>
            <ac:spMk id="31749" creationId="{09822AEF-5018-44A6-8F14-E22F436475F7}"/>
          </ac:spMkLst>
        </pc:spChg>
        <pc:spChg chg="del mod">
          <ac:chgData name="ALEXANDRE" userId="734048d45b8f99b5" providerId="LiveId" clId="{7E5C6DC7-BFC6-4CF0-9AD1-0093FBA77BD2}" dt="2021-04-23T09:57:20.809" v="240" actId="478"/>
          <ac:spMkLst>
            <pc:docMk/>
            <pc:sldMk cId="0" sldId="440"/>
            <ac:spMk id="31750" creationId="{D2644F98-2F55-440E-B0B0-38E5C6A766CD}"/>
          </ac:spMkLst>
        </pc:spChg>
      </pc:sldChg>
      <pc:sldChg chg="delSp modSp add del mod">
        <pc:chgData name="ALEXANDRE" userId="734048d45b8f99b5" providerId="LiveId" clId="{7E5C6DC7-BFC6-4CF0-9AD1-0093FBA77BD2}" dt="2021-04-23T17:01:38.466" v="2339" actId="255"/>
        <pc:sldMkLst>
          <pc:docMk/>
          <pc:sldMk cId="0" sldId="444"/>
        </pc:sldMkLst>
        <pc:spChg chg="del mod">
          <ac:chgData name="ALEXANDRE" userId="734048d45b8f99b5" providerId="LiveId" clId="{7E5C6DC7-BFC6-4CF0-9AD1-0093FBA77BD2}" dt="2021-04-23T11:10:33.546" v="1408" actId="478"/>
          <ac:spMkLst>
            <pc:docMk/>
            <pc:sldMk cId="0" sldId="444"/>
            <ac:spMk id="4" creationId="{E97EBD4B-3EBC-43FA-B9C3-064F056BA260}"/>
          </ac:spMkLst>
        </pc:spChg>
        <pc:spChg chg="del mod">
          <ac:chgData name="ALEXANDRE" userId="734048d45b8f99b5" providerId="LiveId" clId="{7E5C6DC7-BFC6-4CF0-9AD1-0093FBA77BD2}" dt="2021-04-23T11:10:33.546" v="1408" actId="478"/>
          <ac:spMkLst>
            <pc:docMk/>
            <pc:sldMk cId="0" sldId="444"/>
            <ac:spMk id="5" creationId="{386BC673-08D9-4B1E-A308-C6C84AE229A2}"/>
          </ac:spMkLst>
        </pc:spChg>
        <pc:spChg chg="del mod">
          <ac:chgData name="ALEXANDRE" userId="734048d45b8f99b5" providerId="LiveId" clId="{7E5C6DC7-BFC6-4CF0-9AD1-0093FBA77BD2}" dt="2021-04-23T11:10:33.546" v="1408" actId="478"/>
          <ac:spMkLst>
            <pc:docMk/>
            <pc:sldMk cId="0" sldId="444"/>
            <ac:spMk id="6" creationId="{6B1EA7F2-81F6-4709-99AC-A72D6D160B39}"/>
          </ac:spMkLst>
        </pc:spChg>
        <pc:spChg chg="mod">
          <ac:chgData name="ALEXANDRE" userId="734048d45b8f99b5" providerId="LiveId" clId="{7E5C6DC7-BFC6-4CF0-9AD1-0093FBA77BD2}" dt="2021-04-23T11:10:55.889" v="1421" actId="1076"/>
          <ac:spMkLst>
            <pc:docMk/>
            <pc:sldMk cId="0" sldId="444"/>
            <ac:spMk id="29701" creationId="{0CE938EF-F6C8-4B3C-B851-03C8A9813635}"/>
          </ac:spMkLst>
        </pc:spChg>
        <pc:spChg chg="mod">
          <ac:chgData name="ALEXANDRE" userId="734048d45b8f99b5" providerId="LiveId" clId="{7E5C6DC7-BFC6-4CF0-9AD1-0093FBA77BD2}" dt="2021-04-23T17:01:38.466" v="2339" actId="255"/>
          <ac:spMkLst>
            <pc:docMk/>
            <pc:sldMk cId="0" sldId="444"/>
            <ac:spMk id="29702" creationId="{19B2D2C1-95EB-400F-B10D-3F4C4AF7C30A}"/>
          </ac:spMkLst>
        </pc:spChg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44"/>
            <ac:spMk id="53250" creationId="{0A60C3E3-3BF8-4CA1-A3E8-D022A8EA9003}"/>
          </ac:spMkLst>
        </pc:spChg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44"/>
            <ac:spMk id="53251" creationId="{76AE5F7F-72FE-4499-B4C9-6334D1708140}"/>
          </ac:spMkLst>
        </pc:spChg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44"/>
            <ac:spMk id="53252" creationId="{4B631756-B793-4C47-ABF6-327F400B38CB}"/>
          </ac:spMkLst>
        </pc:spChg>
        <pc:spChg chg="mod">
          <ac:chgData name="ALEXANDRE" userId="734048d45b8f99b5" providerId="LiveId" clId="{7E5C6DC7-BFC6-4CF0-9AD1-0093FBA77BD2}" dt="2021-04-23T10:11:10.190" v="434" actId="27636"/>
          <ac:spMkLst>
            <pc:docMk/>
            <pc:sldMk cId="0" sldId="444"/>
            <ac:spMk id="53254" creationId="{A87132D9-36D6-4FCF-B12E-7FA696EB7EFB}"/>
          </ac:spMkLst>
        </pc:spChg>
      </pc:sldChg>
      <pc:sldChg chg="modSp add del">
        <pc:chgData name="ALEXANDRE" userId="734048d45b8f99b5" providerId="LiveId" clId="{7E5C6DC7-BFC6-4CF0-9AD1-0093FBA77BD2}" dt="2021-04-23T11:11:26.661" v="1428" actId="47"/>
        <pc:sldMkLst>
          <pc:docMk/>
          <pc:sldMk cId="0" sldId="445"/>
        </pc:sldMkLst>
        <pc:spChg chg="mod">
          <ac:chgData name="ALEXANDRE" userId="734048d45b8f99b5" providerId="LiveId" clId="{7E5C6DC7-BFC6-4CF0-9AD1-0093FBA77BD2}" dt="2021-04-23T11:10:17.576" v="1407"/>
          <ac:spMkLst>
            <pc:docMk/>
            <pc:sldMk cId="0" sldId="445"/>
            <ac:spMk id="4" creationId="{DDF03117-A775-4D46-9757-684A58769C46}"/>
          </ac:spMkLst>
        </pc:spChg>
        <pc:spChg chg="mod">
          <ac:chgData name="ALEXANDRE" userId="734048d45b8f99b5" providerId="LiveId" clId="{7E5C6DC7-BFC6-4CF0-9AD1-0093FBA77BD2}" dt="2021-04-23T11:10:17.576" v="1407"/>
          <ac:spMkLst>
            <pc:docMk/>
            <pc:sldMk cId="0" sldId="445"/>
            <ac:spMk id="5" creationId="{D6911FBC-01B8-44A7-BF91-47EC01FF6C86}"/>
          </ac:spMkLst>
        </pc:spChg>
        <pc:spChg chg="mod">
          <ac:chgData name="ALEXANDRE" userId="734048d45b8f99b5" providerId="LiveId" clId="{7E5C6DC7-BFC6-4CF0-9AD1-0093FBA77BD2}" dt="2021-04-23T11:10:17.576" v="1407"/>
          <ac:spMkLst>
            <pc:docMk/>
            <pc:sldMk cId="0" sldId="445"/>
            <ac:spMk id="6" creationId="{4E07612D-6DE4-4EC5-ABEA-D81426B92A6F}"/>
          </ac:spMkLst>
        </pc:spChg>
      </pc:sldChg>
      <pc:sldChg chg="delSp modSp add del mod">
        <pc:chgData name="ALEXANDRE" userId="734048d45b8f99b5" providerId="LiveId" clId="{7E5C6DC7-BFC6-4CF0-9AD1-0093FBA77BD2}" dt="2021-04-23T11:39:24.176" v="1889" actId="478"/>
        <pc:sldMkLst>
          <pc:docMk/>
          <pc:sldMk cId="0" sldId="446"/>
        </pc:sldMkLst>
        <pc:spChg chg="del mod">
          <ac:chgData name="ALEXANDRE" userId="734048d45b8f99b5" providerId="LiveId" clId="{7E5C6DC7-BFC6-4CF0-9AD1-0093FBA77BD2}" dt="2021-04-23T11:39:24.176" v="1889" actId="478"/>
          <ac:spMkLst>
            <pc:docMk/>
            <pc:sldMk cId="0" sldId="446"/>
            <ac:spMk id="4" creationId="{C0996B5F-3ACA-4317-A754-37F7E287F8AB}"/>
          </ac:spMkLst>
        </pc:spChg>
        <pc:spChg chg="del mod">
          <ac:chgData name="ALEXANDRE" userId="734048d45b8f99b5" providerId="LiveId" clId="{7E5C6DC7-BFC6-4CF0-9AD1-0093FBA77BD2}" dt="2021-04-23T11:39:24.176" v="1889" actId="478"/>
          <ac:spMkLst>
            <pc:docMk/>
            <pc:sldMk cId="0" sldId="446"/>
            <ac:spMk id="5" creationId="{0B2661E2-7EF5-4768-BCB6-A4E46D48CF19}"/>
          </ac:spMkLst>
        </pc:spChg>
        <pc:spChg chg="del mod">
          <ac:chgData name="ALEXANDRE" userId="734048d45b8f99b5" providerId="LiveId" clId="{7E5C6DC7-BFC6-4CF0-9AD1-0093FBA77BD2}" dt="2021-04-23T11:39:24.176" v="1889" actId="478"/>
          <ac:spMkLst>
            <pc:docMk/>
            <pc:sldMk cId="0" sldId="446"/>
            <ac:spMk id="6" creationId="{8E5ADAD2-218B-4B23-BC32-B050E67335F6}"/>
          </ac:spMkLst>
        </pc:spChg>
        <pc:spChg chg="mod">
          <ac:chgData name="ALEXANDRE" userId="734048d45b8f99b5" providerId="LiveId" clId="{7E5C6DC7-BFC6-4CF0-9AD1-0093FBA77BD2}" dt="2021-04-23T11:27:38.096" v="1682"/>
          <ac:spMkLst>
            <pc:docMk/>
            <pc:sldMk cId="0" sldId="446"/>
            <ac:spMk id="31749" creationId="{144FFF3F-32D1-4A7C-B663-4E6A6349C49F}"/>
          </ac:spMkLst>
        </pc:spChg>
        <pc:spChg chg="mod">
          <ac:chgData name="ALEXANDRE" userId="734048d45b8f99b5" providerId="LiveId" clId="{7E5C6DC7-BFC6-4CF0-9AD1-0093FBA77BD2}" dt="2021-04-23T11:28:41.376" v="1709" actId="33524"/>
          <ac:spMkLst>
            <pc:docMk/>
            <pc:sldMk cId="0" sldId="446"/>
            <ac:spMk id="31750" creationId="{78F57A16-2283-41B2-B721-E004D1B22B7F}"/>
          </ac:spMkLst>
        </pc:spChg>
      </pc:sldChg>
      <pc:sldChg chg="addSp delSp modSp add del mod">
        <pc:chgData name="ALEXANDRE" userId="734048d45b8f99b5" providerId="LiveId" clId="{7E5C6DC7-BFC6-4CF0-9AD1-0093FBA77BD2}" dt="2021-04-23T10:15:00.187" v="493" actId="1076"/>
        <pc:sldMkLst>
          <pc:docMk/>
          <pc:sldMk cId="0" sldId="447"/>
        </pc:sldMkLst>
        <pc:spChg chg="mod">
          <ac:chgData name="ALEXANDRE" userId="734048d45b8f99b5" providerId="LiveId" clId="{7E5C6DC7-BFC6-4CF0-9AD1-0093FBA77BD2}" dt="2021-04-23T10:14:33.199" v="485" actId="14100"/>
          <ac:spMkLst>
            <pc:docMk/>
            <pc:sldMk cId="0" sldId="447"/>
            <ac:spMk id="46082" creationId="{0B18C667-1C53-40F7-912D-CE01C1A20BCE}"/>
          </ac:spMkLst>
        </pc:spChg>
        <pc:spChg chg="mod">
          <ac:chgData name="ALEXANDRE" userId="734048d45b8f99b5" providerId="LiveId" clId="{7E5C6DC7-BFC6-4CF0-9AD1-0093FBA77BD2}" dt="2021-04-23T10:14:43.669" v="490" actId="1076"/>
          <ac:spMkLst>
            <pc:docMk/>
            <pc:sldMk cId="0" sldId="447"/>
            <ac:spMk id="46083" creationId="{8972CEE1-046E-4B11-9684-6D193A8F769A}"/>
          </ac:spMkLst>
        </pc:spChg>
        <pc:spChg chg="del mod">
          <ac:chgData name="ALEXANDRE" userId="734048d45b8f99b5" providerId="LiveId" clId="{7E5C6DC7-BFC6-4CF0-9AD1-0093FBA77BD2}" dt="2021-04-23T10:13:04.983" v="459" actId="478"/>
          <ac:spMkLst>
            <pc:docMk/>
            <pc:sldMk cId="0" sldId="447"/>
            <ac:spMk id="46084" creationId="{527401C8-9E8A-4C74-BFE8-7ABC5712F4CB}"/>
          </ac:spMkLst>
        </pc:spChg>
        <pc:spChg chg="del mod">
          <ac:chgData name="ALEXANDRE" userId="734048d45b8f99b5" providerId="LiveId" clId="{7E5C6DC7-BFC6-4CF0-9AD1-0093FBA77BD2}" dt="2021-04-23T10:13:04.983" v="459" actId="478"/>
          <ac:spMkLst>
            <pc:docMk/>
            <pc:sldMk cId="0" sldId="447"/>
            <ac:spMk id="46085" creationId="{CDBF694B-305E-47F8-9B70-BA17102AFB8E}"/>
          </ac:spMkLst>
        </pc:spChg>
        <pc:spChg chg="del mod">
          <ac:chgData name="ALEXANDRE" userId="734048d45b8f99b5" providerId="LiveId" clId="{7E5C6DC7-BFC6-4CF0-9AD1-0093FBA77BD2}" dt="2021-04-23T10:13:04.983" v="459" actId="478"/>
          <ac:spMkLst>
            <pc:docMk/>
            <pc:sldMk cId="0" sldId="447"/>
            <ac:spMk id="46086" creationId="{5A8D376B-6F01-47D9-8A03-2B7F80AFE281}"/>
          </ac:spMkLst>
        </pc:spChg>
        <pc:picChg chg="add mod">
          <ac:chgData name="ALEXANDRE" userId="734048d45b8f99b5" providerId="LiveId" clId="{7E5C6DC7-BFC6-4CF0-9AD1-0093FBA77BD2}" dt="2021-04-23T10:15:00.187" v="493" actId="1076"/>
          <ac:picMkLst>
            <pc:docMk/>
            <pc:sldMk cId="0" sldId="447"/>
            <ac:picMk id="22530" creationId="{3D987DB7-4213-46F4-AC20-C5C42C503725}"/>
          </ac:picMkLst>
        </pc:picChg>
      </pc:sldChg>
      <pc:sldChg chg="modSp add del">
        <pc:chgData name="ALEXANDRE" userId="734048d45b8f99b5" providerId="LiveId" clId="{7E5C6DC7-BFC6-4CF0-9AD1-0093FBA77BD2}" dt="2021-04-23T10:40:49.634" v="969" actId="47"/>
        <pc:sldMkLst>
          <pc:docMk/>
          <pc:sldMk cId="0" sldId="448"/>
        </pc:sldMkLst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48"/>
            <ac:spMk id="54276" creationId="{5B0EAC6C-D0C9-45C4-82DF-FDEEFD92B5E2}"/>
          </ac:spMkLst>
        </pc:spChg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48"/>
            <ac:spMk id="54277" creationId="{77EB9EE2-DA80-4C2E-8457-7DF60266E9A8}"/>
          </ac:spMkLst>
        </pc:spChg>
        <pc:spChg chg="mod">
          <ac:chgData name="ALEXANDRE" userId="734048d45b8f99b5" providerId="LiveId" clId="{7E5C6DC7-BFC6-4CF0-9AD1-0093FBA77BD2}" dt="2021-04-23T10:11:10.078" v="429"/>
          <ac:spMkLst>
            <pc:docMk/>
            <pc:sldMk cId="0" sldId="448"/>
            <ac:spMk id="54278" creationId="{5015C719-7B01-410D-B491-985F80F3AC00}"/>
          </ac:spMkLst>
        </pc:spChg>
      </pc:sldChg>
      <pc:sldChg chg="delSp modSp add mod">
        <pc:chgData name="ALEXANDRE" userId="734048d45b8f99b5" providerId="LiveId" clId="{7E5C6DC7-BFC6-4CF0-9AD1-0093FBA77BD2}" dt="2021-04-23T16:58:13.365" v="2305" actId="123"/>
        <pc:sldMkLst>
          <pc:docMk/>
          <pc:sldMk cId="0" sldId="449"/>
        </pc:sldMkLst>
        <pc:spChg chg="mod">
          <ac:chgData name="ALEXANDRE" userId="734048d45b8f99b5" providerId="LiveId" clId="{7E5C6DC7-BFC6-4CF0-9AD1-0093FBA77BD2}" dt="2021-04-23T10:27:49.635" v="701" actId="14100"/>
          <ac:spMkLst>
            <pc:docMk/>
            <pc:sldMk cId="0" sldId="449"/>
            <ac:spMk id="47106" creationId="{F7941B6E-850E-4328-9815-EBE996949DE6}"/>
          </ac:spMkLst>
        </pc:spChg>
        <pc:spChg chg="mod">
          <ac:chgData name="ALEXANDRE" userId="734048d45b8f99b5" providerId="LiveId" clId="{7E5C6DC7-BFC6-4CF0-9AD1-0093FBA77BD2}" dt="2021-04-23T16:58:13.365" v="2305" actId="123"/>
          <ac:spMkLst>
            <pc:docMk/>
            <pc:sldMk cId="0" sldId="449"/>
            <ac:spMk id="47107" creationId="{1098765B-59E3-43BC-B338-10822FDE66F1}"/>
          </ac:spMkLst>
        </pc:spChg>
        <pc:spChg chg="del mod">
          <ac:chgData name="ALEXANDRE" userId="734048d45b8f99b5" providerId="LiveId" clId="{7E5C6DC7-BFC6-4CF0-9AD1-0093FBA77BD2}" dt="2021-04-23T10:26:34.727" v="664" actId="478"/>
          <ac:spMkLst>
            <pc:docMk/>
            <pc:sldMk cId="0" sldId="449"/>
            <ac:spMk id="47108" creationId="{89B0FD5A-B0D4-4604-B328-C0E72A9DFD19}"/>
          </ac:spMkLst>
        </pc:spChg>
        <pc:spChg chg="del mod">
          <ac:chgData name="ALEXANDRE" userId="734048d45b8f99b5" providerId="LiveId" clId="{7E5C6DC7-BFC6-4CF0-9AD1-0093FBA77BD2}" dt="2021-04-23T10:26:34.727" v="664" actId="478"/>
          <ac:spMkLst>
            <pc:docMk/>
            <pc:sldMk cId="0" sldId="449"/>
            <ac:spMk id="47109" creationId="{A986A514-3F79-4AA2-86A7-AC8037566A72}"/>
          </ac:spMkLst>
        </pc:spChg>
        <pc:spChg chg="del mod">
          <ac:chgData name="ALEXANDRE" userId="734048d45b8f99b5" providerId="LiveId" clId="{7E5C6DC7-BFC6-4CF0-9AD1-0093FBA77BD2}" dt="2021-04-23T10:26:34.727" v="664" actId="478"/>
          <ac:spMkLst>
            <pc:docMk/>
            <pc:sldMk cId="0" sldId="449"/>
            <ac:spMk id="47110" creationId="{2EDD9275-58D3-4C2D-A5C1-75ABDA0A7729}"/>
          </ac:spMkLst>
        </pc:spChg>
        <pc:picChg chg="mod">
          <ac:chgData name="ALEXANDRE" userId="734048d45b8f99b5" providerId="LiveId" clId="{7E5C6DC7-BFC6-4CF0-9AD1-0093FBA77BD2}" dt="2021-04-23T10:27:41.511" v="698" actId="1076"/>
          <ac:picMkLst>
            <pc:docMk/>
            <pc:sldMk cId="0" sldId="449"/>
            <ac:picMk id="47111" creationId="{E6E7FC34-3ABE-4696-B683-84B36148E8FA}"/>
          </ac:picMkLst>
        </pc:picChg>
      </pc:sldChg>
      <pc:sldChg chg="delSp modSp add mod">
        <pc:chgData name="ALEXANDRE" userId="734048d45b8f99b5" providerId="LiveId" clId="{7E5C6DC7-BFC6-4CF0-9AD1-0093FBA77BD2}" dt="2021-04-23T10:07:05.797" v="382" actId="113"/>
        <pc:sldMkLst>
          <pc:docMk/>
          <pc:sldMk cId="0" sldId="451"/>
        </pc:sldMkLst>
        <pc:spChg chg="del mod">
          <ac:chgData name="ALEXANDRE" userId="734048d45b8f99b5" providerId="LiveId" clId="{7E5C6DC7-BFC6-4CF0-9AD1-0093FBA77BD2}" dt="2021-04-23T10:04:53.150" v="343" actId="478"/>
          <ac:spMkLst>
            <pc:docMk/>
            <pc:sldMk cId="0" sldId="451"/>
            <ac:spMk id="4" creationId="{A431F271-7751-4D86-8C3A-8B0CF3675A8B}"/>
          </ac:spMkLst>
        </pc:spChg>
        <pc:spChg chg="del mod">
          <ac:chgData name="ALEXANDRE" userId="734048d45b8f99b5" providerId="LiveId" clId="{7E5C6DC7-BFC6-4CF0-9AD1-0093FBA77BD2}" dt="2021-04-23T10:04:53.150" v="343" actId="478"/>
          <ac:spMkLst>
            <pc:docMk/>
            <pc:sldMk cId="0" sldId="451"/>
            <ac:spMk id="5" creationId="{FCD631BA-82EC-42D4-BDE4-6E568C043BAD}"/>
          </ac:spMkLst>
        </pc:spChg>
        <pc:spChg chg="mod">
          <ac:chgData name="ALEXANDRE" userId="734048d45b8f99b5" providerId="LiveId" clId="{7E5C6DC7-BFC6-4CF0-9AD1-0093FBA77BD2}" dt="2021-04-23T10:05:16.906" v="359" actId="20577"/>
          <ac:spMkLst>
            <pc:docMk/>
            <pc:sldMk cId="0" sldId="451"/>
            <ac:spMk id="39938" creationId="{F49B3D50-5362-49E0-B829-B023A5E66370}"/>
          </ac:spMkLst>
        </pc:spChg>
        <pc:spChg chg="mod">
          <ac:chgData name="ALEXANDRE" userId="734048d45b8f99b5" providerId="LiveId" clId="{7E5C6DC7-BFC6-4CF0-9AD1-0093FBA77BD2}" dt="2021-04-23T10:07:05.797" v="382" actId="113"/>
          <ac:spMkLst>
            <pc:docMk/>
            <pc:sldMk cId="0" sldId="451"/>
            <ac:spMk id="39939" creationId="{D0653BDB-FFF9-4ABD-A128-9D83BF0EDBDB}"/>
          </ac:spMkLst>
        </pc:spChg>
        <pc:spChg chg="del mod">
          <ac:chgData name="ALEXANDRE" userId="734048d45b8f99b5" providerId="LiveId" clId="{7E5C6DC7-BFC6-4CF0-9AD1-0093FBA77BD2}" dt="2021-04-23T10:04:53.150" v="343" actId="478"/>
          <ac:spMkLst>
            <pc:docMk/>
            <pc:sldMk cId="0" sldId="451"/>
            <ac:spMk id="39942" creationId="{092CF6C9-9C83-4D41-B735-8EF905FB50AE}"/>
          </ac:spMkLst>
        </pc:spChg>
        <pc:spChg chg="del">
          <ac:chgData name="ALEXANDRE" userId="734048d45b8f99b5" providerId="LiveId" clId="{7E5C6DC7-BFC6-4CF0-9AD1-0093FBA77BD2}" dt="2021-04-23T10:04:56.653" v="344" actId="478"/>
          <ac:spMkLst>
            <pc:docMk/>
            <pc:sldMk cId="0" sldId="451"/>
            <ac:spMk id="39943" creationId="{C917D118-9299-4A6C-8858-1C0B8AF95F1A}"/>
          </ac:spMkLst>
        </pc:spChg>
      </pc:sldChg>
      <pc:sldChg chg="delSp modSp add mod">
        <pc:chgData name="ALEXANDRE" userId="734048d45b8f99b5" providerId="LiveId" clId="{7E5C6DC7-BFC6-4CF0-9AD1-0093FBA77BD2}" dt="2021-04-23T11:41:33.453" v="1895" actId="403"/>
        <pc:sldMkLst>
          <pc:docMk/>
          <pc:sldMk cId="0" sldId="452"/>
        </pc:sldMkLst>
        <pc:spChg chg="del mod">
          <ac:chgData name="ALEXANDRE" userId="734048d45b8f99b5" providerId="LiveId" clId="{7E5C6DC7-BFC6-4CF0-9AD1-0093FBA77BD2}" dt="2021-04-23T11:41:29.489" v="1894" actId="478"/>
          <ac:spMkLst>
            <pc:docMk/>
            <pc:sldMk cId="0" sldId="452"/>
            <ac:spMk id="4" creationId="{E67B150C-C23E-4FB4-9D42-36B97CC3D38B}"/>
          </ac:spMkLst>
        </pc:spChg>
        <pc:spChg chg="del mod">
          <ac:chgData name="ALEXANDRE" userId="734048d45b8f99b5" providerId="LiveId" clId="{7E5C6DC7-BFC6-4CF0-9AD1-0093FBA77BD2}" dt="2021-04-23T11:41:29.489" v="1894" actId="478"/>
          <ac:spMkLst>
            <pc:docMk/>
            <pc:sldMk cId="0" sldId="452"/>
            <ac:spMk id="5" creationId="{C1CBF380-719B-456E-8256-7136DC011189}"/>
          </ac:spMkLst>
        </pc:spChg>
        <pc:spChg chg="del mod">
          <ac:chgData name="ALEXANDRE" userId="734048d45b8f99b5" providerId="LiveId" clId="{7E5C6DC7-BFC6-4CF0-9AD1-0093FBA77BD2}" dt="2021-04-23T11:41:29.489" v="1894" actId="478"/>
          <ac:spMkLst>
            <pc:docMk/>
            <pc:sldMk cId="0" sldId="452"/>
            <ac:spMk id="6" creationId="{2F77C671-BF00-40EB-9B09-2086CBC6A8F0}"/>
          </ac:spMkLst>
        </pc:spChg>
        <pc:spChg chg="mod">
          <ac:chgData name="ALEXANDRE" userId="734048d45b8f99b5" providerId="LiveId" clId="{7E5C6DC7-BFC6-4CF0-9AD1-0093FBA77BD2}" dt="2021-04-23T11:41:33.453" v="1895" actId="403"/>
          <ac:spMkLst>
            <pc:docMk/>
            <pc:sldMk cId="0" sldId="452"/>
            <ac:spMk id="37894" creationId="{EDB7DE8C-935C-44C5-87F1-538A55353D58}"/>
          </ac:spMkLst>
        </pc:spChg>
      </pc:sldChg>
      <pc:sldChg chg="delSp modSp add mod">
        <pc:chgData name="ALEXANDRE" userId="734048d45b8f99b5" providerId="LiveId" clId="{7E5C6DC7-BFC6-4CF0-9AD1-0093FBA77BD2}" dt="2021-04-23T11:43:11.457" v="1939" actId="113"/>
        <pc:sldMkLst>
          <pc:docMk/>
          <pc:sldMk cId="0" sldId="453"/>
        </pc:sldMkLst>
        <pc:spChg chg="del mod">
          <ac:chgData name="ALEXANDRE" userId="734048d45b8f99b5" providerId="LiveId" clId="{7E5C6DC7-BFC6-4CF0-9AD1-0093FBA77BD2}" dt="2021-04-23T11:41:37.259" v="1896" actId="478"/>
          <ac:spMkLst>
            <pc:docMk/>
            <pc:sldMk cId="0" sldId="453"/>
            <ac:spMk id="4" creationId="{F66E190B-3D9B-43C3-A5E8-635641AA5320}"/>
          </ac:spMkLst>
        </pc:spChg>
        <pc:spChg chg="del mod">
          <ac:chgData name="ALEXANDRE" userId="734048d45b8f99b5" providerId="LiveId" clId="{7E5C6DC7-BFC6-4CF0-9AD1-0093FBA77BD2}" dt="2021-04-23T11:41:37.259" v="1896" actId="478"/>
          <ac:spMkLst>
            <pc:docMk/>
            <pc:sldMk cId="0" sldId="453"/>
            <ac:spMk id="5" creationId="{F7F7DE18-D2FA-49AF-9DD8-26F3036166FA}"/>
          </ac:spMkLst>
        </pc:spChg>
        <pc:spChg chg="del mod">
          <ac:chgData name="ALEXANDRE" userId="734048d45b8f99b5" providerId="LiveId" clId="{7E5C6DC7-BFC6-4CF0-9AD1-0093FBA77BD2}" dt="2021-04-23T11:41:37.259" v="1896" actId="478"/>
          <ac:spMkLst>
            <pc:docMk/>
            <pc:sldMk cId="0" sldId="453"/>
            <ac:spMk id="6" creationId="{FB0842FC-5AAB-4DAA-AEC0-6443E9500238}"/>
          </ac:spMkLst>
        </pc:spChg>
        <pc:spChg chg="mod">
          <ac:chgData name="ALEXANDRE" userId="734048d45b8f99b5" providerId="LiveId" clId="{7E5C6DC7-BFC6-4CF0-9AD1-0093FBA77BD2}" dt="2021-04-23T11:42:53.412" v="1933" actId="1076"/>
          <ac:spMkLst>
            <pc:docMk/>
            <pc:sldMk cId="0" sldId="453"/>
            <ac:spMk id="38917" creationId="{20826C2F-217A-4A69-BE92-3BDA9E7CF0C0}"/>
          </ac:spMkLst>
        </pc:spChg>
        <pc:spChg chg="mod">
          <ac:chgData name="ALEXANDRE" userId="734048d45b8f99b5" providerId="LiveId" clId="{7E5C6DC7-BFC6-4CF0-9AD1-0093FBA77BD2}" dt="2021-04-23T11:43:11.457" v="1939" actId="113"/>
          <ac:spMkLst>
            <pc:docMk/>
            <pc:sldMk cId="0" sldId="453"/>
            <ac:spMk id="38918" creationId="{DC681BFE-FF1E-43E5-80F7-6CFE97C27C6A}"/>
          </ac:spMkLst>
        </pc:spChg>
      </pc:sldChg>
      <pc:sldChg chg="delSp modSp add mod">
        <pc:chgData name="ALEXANDRE" userId="734048d45b8f99b5" providerId="LiveId" clId="{7E5C6DC7-BFC6-4CF0-9AD1-0093FBA77BD2}" dt="2021-04-23T14:27:19.351" v="2129" actId="20577"/>
        <pc:sldMkLst>
          <pc:docMk/>
          <pc:sldMk cId="0" sldId="454"/>
        </pc:sldMkLst>
        <pc:spChg chg="del mod">
          <ac:chgData name="ALEXANDRE" userId="734048d45b8f99b5" providerId="LiveId" clId="{7E5C6DC7-BFC6-4CF0-9AD1-0093FBA77BD2}" dt="2021-04-23T11:43:20.387" v="1940" actId="478"/>
          <ac:spMkLst>
            <pc:docMk/>
            <pc:sldMk cId="0" sldId="454"/>
            <ac:spMk id="4" creationId="{ED73E56A-0C52-4265-9D15-B994ACEAC705}"/>
          </ac:spMkLst>
        </pc:spChg>
        <pc:spChg chg="del mod">
          <ac:chgData name="ALEXANDRE" userId="734048d45b8f99b5" providerId="LiveId" clId="{7E5C6DC7-BFC6-4CF0-9AD1-0093FBA77BD2}" dt="2021-04-23T11:43:20.387" v="1940" actId="478"/>
          <ac:spMkLst>
            <pc:docMk/>
            <pc:sldMk cId="0" sldId="454"/>
            <ac:spMk id="5" creationId="{DCAF8AA1-6BE7-4524-80D6-E25DFEA83A45}"/>
          </ac:spMkLst>
        </pc:spChg>
        <pc:spChg chg="del mod">
          <ac:chgData name="ALEXANDRE" userId="734048d45b8f99b5" providerId="LiveId" clId="{7E5C6DC7-BFC6-4CF0-9AD1-0093FBA77BD2}" dt="2021-04-23T11:43:20.387" v="1940" actId="478"/>
          <ac:spMkLst>
            <pc:docMk/>
            <pc:sldMk cId="0" sldId="454"/>
            <ac:spMk id="6" creationId="{FF2C4B52-65D0-4E1D-B39C-F0C86364BC40}"/>
          </ac:spMkLst>
        </pc:spChg>
        <pc:spChg chg="mod">
          <ac:chgData name="ALEXANDRE" userId="734048d45b8f99b5" providerId="LiveId" clId="{7E5C6DC7-BFC6-4CF0-9AD1-0093FBA77BD2}" dt="2021-04-23T14:27:09.508" v="2123" actId="14100"/>
          <ac:spMkLst>
            <pc:docMk/>
            <pc:sldMk cId="0" sldId="454"/>
            <ac:spMk id="39941" creationId="{25AB7D4B-DDC6-4AC5-8CC0-BFD7E88D4255}"/>
          </ac:spMkLst>
        </pc:spChg>
        <pc:spChg chg="mod">
          <ac:chgData name="ALEXANDRE" userId="734048d45b8f99b5" providerId="LiveId" clId="{7E5C6DC7-BFC6-4CF0-9AD1-0093FBA77BD2}" dt="2021-04-23T14:27:19.351" v="2129" actId="20577"/>
          <ac:spMkLst>
            <pc:docMk/>
            <pc:sldMk cId="0" sldId="454"/>
            <ac:spMk id="39942" creationId="{4671DBF7-F247-41BE-B185-8E15D184F233}"/>
          </ac:spMkLst>
        </pc:spChg>
      </pc:sldChg>
      <pc:sldChg chg="delSp modSp add mod">
        <pc:chgData name="ALEXANDRE" userId="734048d45b8f99b5" providerId="LiveId" clId="{7E5C6DC7-BFC6-4CF0-9AD1-0093FBA77BD2}" dt="2021-04-23T14:27:30.020" v="2131" actId="113"/>
        <pc:sldMkLst>
          <pc:docMk/>
          <pc:sldMk cId="0" sldId="455"/>
        </pc:sldMkLst>
        <pc:spChg chg="del mod">
          <ac:chgData name="ALEXANDRE" userId="734048d45b8f99b5" providerId="LiveId" clId="{7E5C6DC7-BFC6-4CF0-9AD1-0093FBA77BD2}" dt="2021-04-23T11:44:36.782" v="1969" actId="478"/>
          <ac:spMkLst>
            <pc:docMk/>
            <pc:sldMk cId="0" sldId="455"/>
            <ac:spMk id="4" creationId="{B1CF350C-8941-442A-9870-CCF6BF0D7CC5}"/>
          </ac:spMkLst>
        </pc:spChg>
        <pc:spChg chg="del mod">
          <ac:chgData name="ALEXANDRE" userId="734048d45b8f99b5" providerId="LiveId" clId="{7E5C6DC7-BFC6-4CF0-9AD1-0093FBA77BD2}" dt="2021-04-23T11:44:36.782" v="1969" actId="478"/>
          <ac:spMkLst>
            <pc:docMk/>
            <pc:sldMk cId="0" sldId="455"/>
            <ac:spMk id="5" creationId="{EC04AEA4-005A-466F-A4EA-0F77A7C10475}"/>
          </ac:spMkLst>
        </pc:spChg>
        <pc:spChg chg="del mod">
          <ac:chgData name="ALEXANDRE" userId="734048d45b8f99b5" providerId="LiveId" clId="{7E5C6DC7-BFC6-4CF0-9AD1-0093FBA77BD2}" dt="2021-04-23T11:44:36.782" v="1969" actId="478"/>
          <ac:spMkLst>
            <pc:docMk/>
            <pc:sldMk cId="0" sldId="455"/>
            <ac:spMk id="6" creationId="{546672F6-AC73-454F-B3BD-745AF4785AAD}"/>
          </ac:spMkLst>
        </pc:spChg>
        <pc:spChg chg="mod">
          <ac:chgData name="ALEXANDRE" userId="734048d45b8f99b5" providerId="LiveId" clId="{7E5C6DC7-BFC6-4CF0-9AD1-0093FBA77BD2}" dt="2021-04-23T14:27:26.448" v="2130" actId="1076"/>
          <ac:spMkLst>
            <pc:docMk/>
            <pc:sldMk cId="0" sldId="455"/>
            <ac:spMk id="40965" creationId="{9D640B45-E9DF-4DC7-BCC3-E1FC0246F67C}"/>
          </ac:spMkLst>
        </pc:spChg>
        <pc:spChg chg="mod">
          <ac:chgData name="ALEXANDRE" userId="734048d45b8f99b5" providerId="LiveId" clId="{7E5C6DC7-BFC6-4CF0-9AD1-0093FBA77BD2}" dt="2021-04-23T14:27:30.020" v="2131" actId="113"/>
          <ac:spMkLst>
            <pc:docMk/>
            <pc:sldMk cId="0" sldId="455"/>
            <ac:spMk id="40966" creationId="{442790B5-1B7C-4C28-AC02-11433816F606}"/>
          </ac:spMkLst>
        </pc:spChg>
      </pc:sldChg>
      <pc:sldChg chg="delSp modSp add mod">
        <pc:chgData name="ALEXANDRE" userId="734048d45b8f99b5" providerId="LiveId" clId="{7E5C6DC7-BFC6-4CF0-9AD1-0093FBA77BD2}" dt="2021-04-23T11:45:24.295" v="1976" actId="1076"/>
        <pc:sldMkLst>
          <pc:docMk/>
          <pc:sldMk cId="0" sldId="456"/>
        </pc:sldMkLst>
        <pc:spChg chg="del mod">
          <ac:chgData name="ALEXANDRE" userId="734048d45b8f99b5" providerId="LiveId" clId="{7E5C6DC7-BFC6-4CF0-9AD1-0093FBA77BD2}" dt="2021-04-23T11:44:33.399" v="1968" actId="478"/>
          <ac:spMkLst>
            <pc:docMk/>
            <pc:sldMk cId="0" sldId="456"/>
            <ac:spMk id="4" creationId="{52B11B85-CF20-475D-9A9B-6688CDA85552}"/>
          </ac:spMkLst>
        </pc:spChg>
        <pc:spChg chg="del mod">
          <ac:chgData name="ALEXANDRE" userId="734048d45b8f99b5" providerId="LiveId" clId="{7E5C6DC7-BFC6-4CF0-9AD1-0093FBA77BD2}" dt="2021-04-23T11:44:33.399" v="1968" actId="478"/>
          <ac:spMkLst>
            <pc:docMk/>
            <pc:sldMk cId="0" sldId="456"/>
            <ac:spMk id="5" creationId="{C2B6B796-5C44-4288-909F-59E6A325C59E}"/>
          </ac:spMkLst>
        </pc:spChg>
        <pc:spChg chg="del mod">
          <ac:chgData name="ALEXANDRE" userId="734048d45b8f99b5" providerId="LiveId" clId="{7E5C6DC7-BFC6-4CF0-9AD1-0093FBA77BD2}" dt="2021-04-23T11:44:33.399" v="1968" actId="478"/>
          <ac:spMkLst>
            <pc:docMk/>
            <pc:sldMk cId="0" sldId="456"/>
            <ac:spMk id="6" creationId="{0B1E7DA2-C3B4-430A-81DE-D663C22ED9C1}"/>
          </ac:spMkLst>
        </pc:spChg>
        <pc:spChg chg="mod">
          <ac:chgData name="ALEXANDRE" userId="734048d45b8f99b5" providerId="LiveId" clId="{7E5C6DC7-BFC6-4CF0-9AD1-0093FBA77BD2}" dt="2021-04-23T11:45:24.295" v="1976" actId="1076"/>
          <ac:spMkLst>
            <pc:docMk/>
            <pc:sldMk cId="0" sldId="456"/>
            <ac:spMk id="41990" creationId="{5D32962F-78C4-413D-A163-4A9B304361E1}"/>
          </ac:spMkLst>
        </pc:spChg>
      </pc:sldChg>
      <pc:sldChg chg="delSp modSp add del mod">
        <pc:chgData name="ALEXANDRE" userId="734048d45b8f99b5" providerId="LiveId" clId="{7E5C6DC7-BFC6-4CF0-9AD1-0093FBA77BD2}" dt="2021-04-23T14:35:54.684" v="2235" actId="47"/>
        <pc:sldMkLst>
          <pc:docMk/>
          <pc:sldMk cId="0" sldId="457"/>
        </pc:sldMkLst>
        <pc:spChg chg="del mod">
          <ac:chgData name="ALEXANDRE" userId="734048d45b8f99b5" providerId="LiveId" clId="{7E5C6DC7-BFC6-4CF0-9AD1-0093FBA77BD2}" dt="2021-04-23T11:44:29.770" v="1967" actId="478"/>
          <ac:spMkLst>
            <pc:docMk/>
            <pc:sldMk cId="0" sldId="457"/>
            <ac:spMk id="4" creationId="{BDED8499-E7B2-4F3C-A7BD-B1194F6CC879}"/>
          </ac:spMkLst>
        </pc:spChg>
        <pc:spChg chg="del mod">
          <ac:chgData name="ALEXANDRE" userId="734048d45b8f99b5" providerId="LiveId" clId="{7E5C6DC7-BFC6-4CF0-9AD1-0093FBA77BD2}" dt="2021-04-23T11:44:29.770" v="1967" actId="478"/>
          <ac:spMkLst>
            <pc:docMk/>
            <pc:sldMk cId="0" sldId="457"/>
            <ac:spMk id="5" creationId="{A1E62623-23A9-4008-A36A-065E56CF3D5B}"/>
          </ac:spMkLst>
        </pc:spChg>
        <pc:spChg chg="del mod">
          <ac:chgData name="ALEXANDRE" userId="734048d45b8f99b5" providerId="LiveId" clId="{7E5C6DC7-BFC6-4CF0-9AD1-0093FBA77BD2}" dt="2021-04-23T11:44:29.770" v="1967" actId="478"/>
          <ac:spMkLst>
            <pc:docMk/>
            <pc:sldMk cId="0" sldId="457"/>
            <ac:spMk id="6" creationId="{A332E7EE-47A5-46A2-906A-D4ACFEBBE850}"/>
          </ac:spMkLst>
        </pc:spChg>
        <pc:spChg chg="mod">
          <ac:chgData name="ALEXANDRE" userId="734048d45b8f99b5" providerId="LiveId" clId="{7E5C6DC7-BFC6-4CF0-9AD1-0093FBA77BD2}" dt="2021-04-23T11:46:08.466" v="1977" actId="1076"/>
          <ac:spMkLst>
            <pc:docMk/>
            <pc:sldMk cId="0" sldId="457"/>
            <ac:spMk id="43013" creationId="{B4139A0A-F115-4878-97CC-67E8BEAD17FD}"/>
          </ac:spMkLst>
        </pc:spChg>
        <pc:spChg chg="mod">
          <ac:chgData name="ALEXANDRE" userId="734048d45b8f99b5" providerId="LiveId" clId="{7E5C6DC7-BFC6-4CF0-9AD1-0093FBA77BD2}" dt="2021-04-23T11:56:01.077" v="2094" actId="1076"/>
          <ac:spMkLst>
            <pc:docMk/>
            <pc:sldMk cId="0" sldId="457"/>
            <ac:spMk id="43014" creationId="{8E7751CB-7469-4B14-B5EC-6311CBDA9089}"/>
          </ac:spMkLst>
        </pc:spChg>
      </pc:sldChg>
      <pc:sldChg chg="modSp mod">
        <pc:chgData name="ALEXANDRE" userId="734048d45b8f99b5" providerId="LiveId" clId="{7E5C6DC7-BFC6-4CF0-9AD1-0093FBA77BD2}" dt="2021-04-23T10:58:27.503" v="1213"/>
        <pc:sldMkLst>
          <pc:docMk/>
          <pc:sldMk cId="1028661493" sldId="743"/>
        </pc:sldMkLst>
        <pc:spChg chg="mod">
          <ac:chgData name="ALEXANDRE" userId="734048d45b8f99b5" providerId="LiveId" clId="{7E5C6DC7-BFC6-4CF0-9AD1-0093FBA77BD2}" dt="2021-04-23T09:44:37.236" v="8" actId="20577"/>
          <ac:spMkLst>
            <pc:docMk/>
            <pc:sldMk cId="1028661493" sldId="743"/>
            <ac:spMk id="4" creationId="{10FC7B3D-DECB-6B4A-B36D-F34E590AB03F}"/>
          </ac:spMkLst>
        </pc:spChg>
        <pc:spChg chg="mod">
          <ac:chgData name="ALEXANDRE" userId="734048d45b8f99b5" providerId="LiveId" clId="{7E5C6DC7-BFC6-4CF0-9AD1-0093FBA77BD2}" dt="2021-04-23T10:58:27.503" v="1213"/>
          <ac:spMkLst>
            <pc:docMk/>
            <pc:sldMk cId="1028661493" sldId="743"/>
            <ac:spMk id="7" creationId="{9033DC5E-112F-4E31-BEC8-F07E06D15EAD}"/>
          </ac:spMkLst>
        </pc:spChg>
      </pc:sldChg>
      <pc:sldChg chg="addSp delSp modSp new mod setBg addAnim">
        <pc:chgData name="ALEXANDRE" userId="734048d45b8f99b5" providerId="LiveId" clId="{7E5C6DC7-BFC6-4CF0-9AD1-0093FBA77BD2}" dt="2021-04-23T09:47:05.120" v="42" actId="20577"/>
        <pc:sldMkLst>
          <pc:docMk/>
          <pc:sldMk cId="1505567385" sldId="744"/>
        </pc:sldMkLst>
        <pc:spChg chg="mod ord">
          <ac:chgData name="ALEXANDRE" userId="734048d45b8f99b5" providerId="LiveId" clId="{7E5C6DC7-BFC6-4CF0-9AD1-0093FBA77BD2}" dt="2021-04-23T09:47:05.120" v="42" actId="20577"/>
          <ac:spMkLst>
            <pc:docMk/>
            <pc:sldMk cId="1505567385" sldId="744"/>
            <ac:spMk id="2" creationId="{51696D48-BEA5-477D-8318-ACAEF21B04DF}"/>
          </ac:spMkLst>
        </pc:spChg>
        <pc:spChg chg="del">
          <ac:chgData name="ALEXANDRE" userId="734048d45b8f99b5" providerId="LiveId" clId="{7E5C6DC7-BFC6-4CF0-9AD1-0093FBA77BD2}" dt="2021-04-23T09:46:04.001" v="20" actId="478"/>
          <ac:spMkLst>
            <pc:docMk/>
            <pc:sldMk cId="1505567385" sldId="744"/>
            <ac:spMk id="3" creationId="{286EBB1A-7170-483C-8A4A-EC044BBA6CB9}"/>
          </ac:spMkLst>
        </pc:spChg>
        <pc:spChg chg="add">
          <ac:chgData name="ALEXANDRE" userId="734048d45b8f99b5" providerId="LiveId" clId="{7E5C6DC7-BFC6-4CF0-9AD1-0093FBA77BD2}" dt="2021-04-23T09:46:18.191" v="21" actId="26606"/>
          <ac:spMkLst>
            <pc:docMk/>
            <pc:sldMk cId="1505567385" sldId="744"/>
            <ac:spMk id="71" creationId="{37C89E4B-3C9F-44B9-8B86-D9E3D112D8EC}"/>
          </ac:spMkLst>
        </pc:spChg>
        <pc:picChg chg="add mod">
          <ac:chgData name="ALEXANDRE" userId="734048d45b8f99b5" providerId="LiveId" clId="{7E5C6DC7-BFC6-4CF0-9AD1-0093FBA77BD2}" dt="2021-04-23T09:46:18.191" v="21" actId="26606"/>
          <ac:picMkLst>
            <pc:docMk/>
            <pc:sldMk cId="1505567385" sldId="744"/>
            <ac:picMk id="1026" creationId="{45B4679D-3748-453B-900E-FE07C1E99658}"/>
          </ac:picMkLst>
        </pc:picChg>
        <pc:cxnChg chg="add">
          <ac:chgData name="ALEXANDRE" userId="734048d45b8f99b5" providerId="LiveId" clId="{7E5C6DC7-BFC6-4CF0-9AD1-0093FBA77BD2}" dt="2021-04-23T09:46:18.191" v="21" actId="26606"/>
          <ac:cxnSpMkLst>
            <pc:docMk/>
            <pc:sldMk cId="1505567385" sldId="744"/>
            <ac:cxnSpMk id="73" creationId="{AA2EAA10-076F-46BD-8F0F-B9A2FB77A85C}"/>
          </ac:cxnSpMkLst>
        </pc:cxnChg>
        <pc:cxnChg chg="add">
          <ac:chgData name="ALEXANDRE" userId="734048d45b8f99b5" providerId="LiveId" clId="{7E5C6DC7-BFC6-4CF0-9AD1-0093FBA77BD2}" dt="2021-04-23T09:46:18.191" v="21" actId="26606"/>
          <ac:cxnSpMkLst>
            <pc:docMk/>
            <pc:sldMk cId="1505567385" sldId="744"/>
            <ac:cxnSpMk id="75" creationId="{D891E407-403B-4764-86C9-33A56D3BCAA3}"/>
          </ac:cxnSpMkLst>
        </pc:cxn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885333330" sldId="744"/>
        </pc:sldMkLst>
      </pc:sldChg>
      <pc:sldChg chg="addSp delSp modSp add del mod ord">
        <pc:chgData name="ALEXANDRE" userId="734048d45b8f99b5" providerId="LiveId" clId="{7E5C6DC7-BFC6-4CF0-9AD1-0093FBA77BD2}" dt="2021-04-23T14:36:49.247" v="2236" actId="47"/>
        <pc:sldMkLst>
          <pc:docMk/>
          <pc:sldMk cId="1449700305" sldId="745"/>
        </pc:sldMkLst>
        <pc:spChg chg="add del mod">
          <ac:chgData name="ALEXANDRE" userId="734048d45b8f99b5" providerId="LiveId" clId="{7E5C6DC7-BFC6-4CF0-9AD1-0093FBA77BD2}" dt="2021-04-23T09:50:11.542" v="95" actId="478"/>
          <ac:spMkLst>
            <pc:docMk/>
            <pc:sldMk cId="1449700305" sldId="745"/>
            <ac:spMk id="3" creationId="{A90F9DB5-2BCC-4F01-8D75-D69341047042}"/>
          </ac:spMkLst>
        </pc:spChg>
        <pc:spChg chg="mod">
          <ac:chgData name="ALEXANDRE" userId="734048d45b8f99b5" providerId="LiveId" clId="{7E5C6DC7-BFC6-4CF0-9AD1-0093FBA77BD2}" dt="2021-04-23T09:50:36.292" v="113" actId="1076"/>
          <ac:spMkLst>
            <pc:docMk/>
            <pc:sldMk cId="1449700305" sldId="745"/>
            <ac:spMk id="19458" creationId="{22638DEE-41F0-4F3E-A7CC-508A2A0AB9B5}"/>
          </ac:spMkLst>
        </pc:spChg>
        <pc:spChg chg="del mod">
          <ac:chgData name="ALEXANDRE" userId="734048d45b8f99b5" providerId="LiveId" clId="{7E5C6DC7-BFC6-4CF0-9AD1-0093FBA77BD2}" dt="2021-04-23T09:50:08.044" v="94" actId="478"/>
          <ac:spMkLst>
            <pc:docMk/>
            <pc:sldMk cId="1449700305" sldId="745"/>
            <ac:spMk id="19459" creationId="{C7EFB8B9-D6A0-4D9C-92A8-E1606D25241D}"/>
          </ac:spMkLst>
        </pc:spChg>
        <pc:picChg chg="add mod">
          <ac:chgData name="ALEXANDRE" userId="734048d45b8f99b5" providerId="LiveId" clId="{7E5C6DC7-BFC6-4CF0-9AD1-0093FBA77BD2}" dt="2021-04-23T09:50:33.148" v="112" actId="14100"/>
          <ac:picMkLst>
            <pc:docMk/>
            <pc:sldMk cId="1449700305" sldId="745"/>
            <ac:picMk id="2050" creationId="{35295D7A-8400-4CB7-B8CA-7AD84FEC5724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4262489359" sldId="745"/>
        </pc:sldMkLst>
      </pc:sldChg>
      <pc:sldChg chg="modSp add mod">
        <pc:chgData name="ALEXANDRE" userId="734048d45b8f99b5" providerId="LiveId" clId="{7E5C6DC7-BFC6-4CF0-9AD1-0093FBA77BD2}" dt="2021-04-23T09:55:54.392" v="229" actId="1076"/>
        <pc:sldMkLst>
          <pc:docMk/>
          <pc:sldMk cId="1480763864" sldId="746"/>
        </pc:sldMkLst>
        <pc:spChg chg="mod">
          <ac:chgData name="ALEXANDRE" userId="734048d45b8f99b5" providerId="LiveId" clId="{7E5C6DC7-BFC6-4CF0-9AD1-0093FBA77BD2}" dt="2021-04-23T09:55:28.151" v="214" actId="20577"/>
          <ac:spMkLst>
            <pc:docMk/>
            <pc:sldMk cId="1480763864" sldId="746"/>
            <ac:spMk id="23557" creationId="{13310EB8-7403-405C-A18B-0EFC820AE7DC}"/>
          </ac:spMkLst>
        </pc:spChg>
        <pc:spChg chg="mod">
          <ac:chgData name="ALEXANDRE" userId="734048d45b8f99b5" providerId="LiveId" clId="{7E5C6DC7-BFC6-4CF0-9AD1-0093FBA77BD2}" dt="2021-04-23T09:55:54.392" v="229" actId="1076"/>
          <ac:spMkLst>
            <pc:docMk/>
            <pc:sldMk cId="1480763864" sldId="746"/>
            <ac:spMk id="23558" creationId="{B3DE7597-0FAB-4A58-B22F-DA186BA3889C}"/>
          </ac:spMkLst>
        </pc:spChg>
        <pc:picChg chg="mod">
          <ac:chgData name="ALEXANDRE" userId="734048d45b8f99b5" providerId="LiveId" clId="{7E5C6DC7-BFC6-4CF0-9AD1-0093FBA77BD2}" dt="2021-04-23T09:55:52.491" v="228" actId="1076"/>
          <ac:picMkLst>
            <pc:docMk/>
            <pc:sldMk cId="1480763864" sldId="746"/>
            <ac:picMk id="4100" creationId="{77AD321C-0454-4407-B978-96E8371257E3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781722631" sldId="746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063383624" sldId="747"/>
        </pc:sldMkLst>
      </pc:sldChg>
      <pc:sldChg chg="modSp add mod">
        <pc:chgData name="ALEXANDRE" userId="734048d45b8f99b5" providerId="LiveId" clId="{7E5C6DC7-BFC6-4CF0-9AD1-0093FBA77BD2}" dt="2021-04-23T10:26:27.768" v="663" actId="1076"/>
        <pc:sldMkLst>
          <pc:docMk/>
          <pc:sldMk cId="3466174948" sldId="747"/>
        </pc:sldMkLst>
        <pc:spChg chg="mod">
          <ac:chgData name="ALEXANDRE" userId="734048d45b8f99b5" providerId="LiveId" clId="{7E5C6DC7-BFC6-4CF0-9AD1-0093FBA77BD2}" dt="2021-04-23T10:26:24.010" v="662"/>
          <ac:spMkLst>
            <pc:docMk/>
            <pc:sldMk cId="3466174948" sldId="747"/>
            <ac:spMk id="46082" creationId="{0B18C667-1C53-40F7-912D-CE01C1A20BCE}"/>
          </ac:spMkLst>
        </pc:spChg>
        <pc:spChg chg="mod">
          <ac:chgData name="ALEXANDRE" userId="734048d45b8f99b5" providerId="LiveId" clId="{7E5C6DC7-BFC6-4CF0-9AD1-0093FBA77BD2}" dt="2021-04-23T10:26:27.768" v="663" actId="1076"/>
          <ac:spMkLst>
            <pc:docMk/>
            <pc:sldMk cId="3466174948" sldId="747"/>
            <ac:spMk id="46083" creationId="{8972CEE1-046E-4B11-9684-6D193A8F769A}"/>
          </ac:spMkLst>
        </pc:spChg>
      </pc:sldChg>
      <pc:sldChg chg="addSp delSp modSp add mod modAnim">
        <pc:chgData name="ALEXANDRE" userId="734048d45b8f99b5" providerId="LiveId" clId="{7E5C6DC7-BFC6-4CF0-9AD1-0093FBA77BD2}" dt="2021-04-23T16:57:51.446" v="2302" actId="1076"/>
        <pc:sldMkLst>
          <pc:docMk/>
          <pc:sldMk cId="234513882" sldId="748"/>
        </pc:sldMkLst>
        <pc:spChg chg="add mod">
          <ac:chgData name="ALEXANDRE" userId="734048d45b8f99b5" providerId="LiveId" clId="{7E5C6DC7-BFC6-4CF0-9AD1-0093FBA77BD2}" dt="2021-04-23T16:57:51.446" v="2302" actId="1076"/>
          <ac:spMkLst>
            <pc:docMk/>
            <pc:sldMk cId="234513882" sldId="748"/>
            <ac:spMk id="7" creationId="{FE77254D-5A5C-4F07-BE81-E8FC84EB26DC}"/>
          </ac:spMkLst>
        </pc:spChg>
        <pc:spChg chg="mod">
          <ac:chgData name="ALEXANDRE" userId="734048d45b8f99b5" providerId="LiveId" clId="{7E5C6DC7-BFC6-4CF0-9AD1-0093FBA77BD2}" dt="2021-04-23T10:16:49.321" v="526"/>
          <ac:spMkLst>
            <pc:docMk/>
            <pc:sldMk cId="234513882" sldId="748"/>
            <ac:spMk id="46082" creationId="{0B18C667-1C53-40F7-912D-CE01C1A20BCE}"/>
          </ac:spMkLst>
        </pc:spChg>
        <pc:spChg chg="mod">
          <ac:chgData name="ALEXANDRE" userId="734048d45b8f99b5" providerId="LiveId" clId="{7E5C6DC7-BFC6-4CF0-9AD1-0093FBA77BD2}" dt="2021-04-23T10:25:07.918" v="637" actId="1076"/>
          <ac:spMkLst>
            <pc:docMk/>
            <pc:sldMk cId="234513882" sldId="748"/>
            <ac:spMk id="46083" creationId="{8972CEE1-046E-4B11-9684-6D193A8F769A}"/>
          </ac:spMkLst>
        </pc:spChg>
        <pc:picChg chg="del">
          <ac:chgData name="ALEXANDRE" userId="734048d45b8f99b5" providerId="LiveId" clId="{7E5C6DC7-BFC6-4CF0-9AD1-0093FBA77BD2}" dt="2021-04-23T10:16:51.794" v="527" actId="478"/>
          <ac:picMkLst>
            <pc:docMk/>
            <pc:sldMk cId="234513882" sldId="748"/>
            <ac:picMk id="22530" creationId="{3D987DB7-4213-46F4-AC20-C5C42C503725}"/>
          </ac:picMkLst>
        </pc:picChg>
        <pc:picChg chg="add mod">
          <ac:chgData name="ALEXANDRE" userId="734048d45b8f99b5" providerId="LiveId" clId="{7E5C6DC7-BFC6-4CF0-9AD1-0093FBA77BD2}" dt="2021-04-23T16:57:49.833" v="2301" actId="1076"/>
          <ac:picMkLst>
            <pc:docMk/>
            <pc:sldMk cId="234513882" sldId="748"/>
            <ac:picMk id="31746" creationId="{D0818780-8A26-4D36-A4B7-EE9F46219F97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134901157" sldId="748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652922871" sldId="749"/>
        </pc:sldMkLst>
      </pc:sldChg>
      <pc:sldChg chg="addSp delSp modSp add mod">
        <pc:chgData name="ALEXANDRE" userId="734048d45b8f99b5" providerId="LiveId" clId="{7E5C6DC7-BFC6-4CF0-9AD1-0093FBA77BD2}" dt="2021-04-23T16:56:42.639" v="2287" actId="113"/>
        <pc:sldMkLst>
          <pc:docMk/>
          <pc:sldMk cId="1966546708" sldId="749"/>
        </pc:sldMkLst>
        <pc:spChg chg="mod">
          <ac:chgData name="ALEXANDRE" userId="734048d45b8f99b5" providerId="LiveId" clId="{7E5C6DC7-BFC6-4CF0-9AD1-0093FBA77BD2}" dt="2021-04-23T16:56:42.639" v="2287" actId="113"/>
          <ac:spMkLst>
            <pc:docMk/>
            <pc:sldMk cId="1966546708" sldId="749"/>
            <ac:spMk id="46083" creationId="{8972CEE1-046E-4B11-9684-6D193A8F769A}"/>
          </ac:spMkLst>
        </pc:spChg>
        <pc:picChg chg="del">
          <ac:chgData name="ALEXANDRE" userId="734048d45b8f99b5" providerId="LiveId" clId="{7E5C6DC7-BFC6-4CF0-9AD1-0093FBA77BD2}" dt="2021-04-23T10:17:58.604" v="548" actId="478"/>
          <ac:picMkLst>
            <pc:docMk/>
            <pc:sldMk cId="1966546708" sldId="749"/>
            <ac:picMk id="31746" creationId="{D0818780-8A26-4D36-A4B7-EE9F46219F97}"/>
          </ac:picMkLst>
        </pc:picChg>
        <pc:picChg chg="add mod">
          <ac:chgData name="ALEXANDRE" userId="734048d45b8f99b5" providerId="LiveId" clId="{7E5C6DC7-BFC6-4CF0-9AD1-0093FBA77BD2}" dt="2021-04-23T10:18:25.611" v="561" actId="1076"/>
          <ac:picMkLst>
            <pc:docMk/>
            <pc:sldMk cId="1966546708" sldId="749"/>
            <ac:picMk id="32770" creationId="{750E293A-0066-467F-98C3-0A078B30C66B}"/>
          </ac:picMkLst>
        </pc:picChg>
      </pc:sldChg>
      <pc:sldChg chg="addSp delSp modSp add mod">
        <pc:chgData name="ALEXANDRE" userId="734048d45b8f99b5" providerId="LiveId" clId="{7E5C6DC7-BFC6-4CF0-9AD1-0093FBA77BD2}" dt="2021-04-23T16:57:00.560" v="2293" actId="1076"/>
        <pc:sldMkLst>
          <pc:docMk/>
          <pc:sldMk cId="3926022949" sldId="750"/>
        </pc:sldMkLst>
        <pc:spChg chg="mod">
          <ac:chgData name="ALEXANDRE" userId="734048d45b8f99b5" providerId="LiveId" clId="{7E5C6DC7-BFC6-4CF0-9AD1-0093FBA77BD2}" dt="2021-04-23T16:57:00.560" v="2293" actId="1076"/>
          <ac:spMkLst>
            <pc:docMk/>
            <pc:sldMk cId="3926022949" sldId="750"/>
            <ac:spMk id="46083" creationId="{8972CEE1-046E-4B11-9684-6D193A8F769A}"/>
          </ac:spMkLst>
        </pc:spChg>
        <pc:picChg chg="del">
          <ac:chgData name="ALEXANDRE" userId="734048d45b8f99b5" providerId="LiveId" clId="{7E5C6DC7-BFC6-4CF0-9AD1-0093FBA77BD2}" dt="2021-04-23T10:19:20.100" v="577" actId="478"/>
          <ac:picMkLst>
            <pc:docMk/>
            <pc:sldMk cId="3926022949" sldId="750"/>
            <ac:picMk id="32770" creationId="{750E293A-0066-467F-98C3-0A078B30C66B}"/>
          </ac:picMkLst>
        </pc:picChg>
        <pc:picChg chg="add mod">
          <ac:chgData name="ALEXANDRE" userId="734048d45b8f99b5" providerId="LiveId" clId="{7E5C6DC7-BFC6-4CF0-9AD1-0093FBA77BD2}" dt="2021-04-23T10:20:06.819" v="585" actId="14100"/>
          <ac:picMkLst>
            <pc:docMk/>
            <pc:sldMk cId="3926022949" sldId="750"/>
            <ac:picMk id="33794" creationId="{5E73996E-440B-47BE-9ABC-539607C1A099}"/>
          </ac:picMkLst>
        </pc:picChg>
      </pc:sldChg>
      <pc:sldChg chg="addSp delSp modSp add mod">
        <pc:chgData name="ALEXANDRE" userId="734048d45b8f99b5" providerId="LiveId" clId="{7E5C6DC7-BFC6-4CF0-9AD1-0093FBA77BD2}" dt="2021-04-23T16:57:14.312" v="2294" actId="113"/>
        <pc:sldMkLst>
          <pc:docMk/>
          <pc:sldMk cId="1545660593" sldId="751"/>
        </pc:sldMkLst>
        <pc:spChg chg="mod">
          <ac:chgData name="ALEXANDRE" userId="734048d45b8f99b5" providerId="LiveId" clId="{7E5C6DC7-BFC6-4CF0-9AD1-0093FBA77BD2}" dt="2021-04-23T16:57:14.312" v="2294" actId="113"/>
          <ac:spMkLst>
            <pc:docMk/>
            <pc:sldMk cId="1545660593" sldId="751"/>
            <ac:spMk id="46083" creationId="{8972CEE1-046E-4B11-9684-6D193A8F769A}"/>
          </ac:spMkLst>
        </pc:spChg>
        <pc:picChg chg="del">
          <ac:chgData name="ALEXANDRE" userId="734048d45b8f99b5" providerId="LiveId" clId="{7E5C6DC7-BFC6-4CF0-9AD1-0093FBA77BD2}" dt="2021-04-23T10:21:15.343" v="603" actId="478"/>
          <ac:picMkLst>
            <pc:docMk/>
            <pc:sldMk cId="1545660593" sldId="751"/>
            <ac:picMk id="33794" creationId="{5E73996E-440B-47BE-9ABC-539607C1A099}"/>
          </ac:picMkLst>
        </pc:picChg>
        <pc:picChg chg="add mod">
          <ac:chgData name="ALEXANDRE" userId="734048d45b8f99b5" providerId="LiveId" clId="{7E5C6DC7-BFC6-4CF0-9AD1-0093FBA77BD2}" dt="2021-04-23T10:21:25.930" v="608" actId="1076"/>
          <ac:picMkLst>
            <pc:docMk/>
            <pc:sldMk cId="1545660593" sldId="751"/>
            <ac:picMk id="34818" creationId="{1F9DED41-85E9-4B6C-8F3A-FF9293E41E4F}"/>
          </ac:picMkLst>
        </pc:picChg>
      </pc:sldChg>
      <pc:sldChg chg="addSp delSp modSp add mod">
        <pc:chgData name="ALEXANDRE" userId="734048d45b8f99b5" providerId="LiveId" clId="{7E5C6DC7-BFC6-4CF0-9AD1-0093FBA77BD2}" dt="2021-04-23T16:57:23.773" v="2295" actId="113"/>
        <pc:sldMkLst>
          <pc:docMk/>
          <pc:sldMk cId="142952457" sldId="752"/>
        </pc:sldMkLst>
        <pc:spChg chg="mod">
          <ac:chgData name="ALEXANDRE" userId="734048d45b8f99b5" providerId="LiveId" clId="{7E5C6DC7-BFC6-4CF0-9AD1-0093FBA77BD2}" dt="2021-04-23T16:57:23.773" v="2295" actId="113"/>
          <ac:spMkLst>
            <pc:docMk/>
            <pc:sldMk cId="142952457" sldId="752"/>
            <ac:spMk id="46083" creationId="{8972CEE1-046E-4B11-9684-6D193A8F769A}"/>
          </ac:spMkLst>
        </pc:spChg>
        <pc:picChg chg="del">
          <ac:chgData name="ALEXANDRE" userId="734048d45b8f99b5" providerId="LiveId" clId="{7E5C6DC7-BFC6-4CF0-9AD1-0093FBA77BD2}" dt="2021-04-23T10:23:01.841" v="624" actId="478"/>
          <ac:picMkLst>
            <pc:docMk/>
            <pc:sldMk cId="142952457" sldId="752"/>
            <ac:picMk id="34818" creationId="{1F9DED41-85E9-4B6C-8F3A-FF9293E41E4F}"/>
          </ac:picMkLst>
        </pc:picChg>
        <pc:picChg chg="add mod">
          <ac:chgData name="ALEXANDRE" userId="734048d45b8f99b5" providerId="LiveId" clId="{7E5C6DC7-BFC6-4CF0-9AD1-0093FBA77BD2}" dt="2021-04-23T10:23:19.316" v="634" actId="1076"/>
          <ac:picMkLst>
            <pc:docMk/>
            <pc:sldMk cId="142952457" sldId="752"/>
            <ac:picMk id="35842" creationId="{BEF88CDF-6ED9-4BE7-825A-B7BB19152620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399215068" sldId="752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544656085" sldId="753"/>
        </pc:sldMkLst>
      </pc:sldChg>
      <pc:sldChg chg="modSp add del mod">
        <pc:chgData name="ALEXANDRE" userId="734048d45b8f99b5" providerId="LiveId" clId="{7E5C6DC7-BFC6-4CF0-9AD1-0093FBA77BD2}" dt="2021-04-23T16:57:30.181" v="2296" actId="47"/>
        <pc:sldMkLst>
          <pc:docMk/>
          <pc:sldMk cId="553388343" sldId="753"/>
        </pc:sldMkLst>
        <pc:spChg chg="mod">
          <ac:chgData name="ALEXANDRE" userId="734048d45b8f99b5" providerId="LiveId" clId="{7E5C6DC7-BFC6-4CF0-9AD1-0093FBA77BD2}" dt="2021-04-23T10:23:31.367" v="636"/>
          <ac:spMkLst>
            <pc:docMk/>
            <pc:sldMk cId="553388343" sldId="753"/>
            <ac:spMk id="46083" creationId="{8972CEE1-046E-4B11-9684-6D193A8F769A}"/>
          </ac:spMkLst>
        </pc:spChg>
      </pc:sldChg>
      <pc:sldChg chg="addSp delSp modSp add mod delAnim">
        <pc:chgData name="ALEXANDRE" userId="734048d45b8f99b5" providerId="LiveId" clId="{7E5C6DC7-BFC6-4CF0-9AD1-0093FBA77BD2}" dt="2021-04-23T10:34:44.549" v="844" actId="1076"/>
        <pc:sldMkLst>
          <pc:docMk/>
          <pc:sldMk cId="520494166" sldId="754"/>
        </pc:sldMkLst>
        <pc:spChg chg="add mod">
          <ac:chgData name="ALEXANDRE" userId="734048d45b8f99b5" providerId="LiveId" clId="{7E5C6DC7-BFC6-4CF0-9AD1-0093FBA77BD2}" dt="2021-04-23T10:34:22.685" v="835" actId="478"/>
          <ac:spMkLst>
            <pc:docMk/>
            <pc:sldMk cId="520494166" sldId="754"/>
            <ac:spMk id="4" creationId="{95320A2E-199A-4913-9B47-F7519D8482E4}"/>
          </ac:spMkLst>
        </pc:spChg>
        <pc:spChg chg="del">
          <ac:chgData name="ALEXANDRE" userId="734048d45b8f99b5" providerId="LiveId" clId="{7E5C6DC7-BFC6-4CF0-9AD1-0093FBA77BD2}" dt="2021-04-23T10:34:22.685" v="835" actId="478"/>
          <ac:spMkLst>
            <pc:docMk/>
            <pc:sldMk cId="520494166" sldId="754"/>
            <ac:spMk id="33798" creationId="{F9A03624-7470-4B00-BD68-5EA146E7F82D}"/>
          </ac:spMkLst>
        </pc:spChg>
        <pc:spChg chg="mod">
          <ac:chgData name="ALEXANDRE" userId="734048d45b8f99b5" providerId="LiveId" clId="{7E5C6DC7-BFC6-4CF0-9AD1-0093FBA77BD2}" dt="2021-04-23T10:34:30.609" v="839" actId="1076"/>
          <ac:spMkLst>
            <pc:docMk/>
            <pc:sldMk cId="520494166" sldId="754"/>
            <ac:spMk id="49157" creationId="{7FBD683B-4AE4-4351-B339-A6910B99A0EA}"/>
          </ac:spMkLst>
        </pc:spChg>
        <pc:picChg chg="del">
          <ac:chgData name="ALEXANDRE" userId="734048d45b8f99b5" providerId="LiveId" clId="{7E5C6DC7-BFC6-4CF0-9AD1-0093FBA77BD2}" dt="2021-04-23T10:34:22.685" v="835" actId="478"/>
          <ac:picMkLst>
            <pc:docMk/>
            <pc:sldMk cId="520494166" sldId="754"/>
            <ac:picMk id="3" creationId="{ABCB45EB-0ECC-40E6-90B6-01C213B80344}"/>
          </ac:picMkLst>
        </pc:picChg>
        <pc:picChg chg="add mod modCrop">
          <ac:chgData name="ALEXANDRE" userId="734048d45b8f99b5" providerId="LiveId" clId="{7E5C6DC7-BFC6-4CF0-9AD1-0093FBA77BD2}" dt="2021-04-23T10:34:44.549" v="844" actId="1076"/>
          <ac:picMkLst>
            <pc:docMk/>
            <pc:sldMk cId="520494166" sldId="754"/>
            <ac:picMk id="6" creationId="{298E8E74-F6F3-4CAA-A947-676BAE9088F8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109574516" sldId="754"/>
        </pc:sldMkLst>
      </pc:sldChg>
      <pc:sldChg chg="add del">
        <pc:chgData name="ALEXANDRE" userId="734048d45b8f99b5" providerId="LiveId" clId="{7E5C6DC7-BFC6-4CF0-9AD1-0093FBA77BD2}" dt="2021-04-23T10:40:28.845" v="968" actId="47"/>
        <pc:sldMkLst>
          <pc:docMk/>
          <pc:sldMk cId="564144552" sldId="755"/>
        </pc:sldMkLst>
      </pc:sldChg>
      <pc:sldChg chg="addSp delSp modSp add mod setBg">
        <pc:chgData name="ALEXANDRE" userId="734048d45b8f99b5" providerId="LiveId" clId="{7E5C6DC7-BFC6-4CF0-9AD1-0093FBA77BD2}" dt="2021-04-23T10:40:13.239" v="967" actId="478"/>
        <pc:sldMkLst>
          <pc:docMk/>
          <pc:sldMk cId="1232216683" sldId="756"/>
        </pc:sldMkLst>
        <pc:spChg chg="add del mod">
          <ac:chgData name="ALEXANDRE" userId="734048d45b8f99b5" providerId="LiveId" clId="{7E5C6DC7-BFC6-4CF0-9AD1-0093FBA77BD2}" dt="2021-04-23T10:40:13.239" v="967" actId="478"/>
          <ac:spMkLst>
            <pc:docMk/>
            <pc:sldMk cId="1232216683" sldId="756"/>
            <ac:spMk id="3" creationId="{682ED618-B001-4558-8BAA-FA6AE9C50A9D}"/>
          </ac:spMkLst>
        </pc:spChg>
        <pc:spChg chg="add del">
          <ac:chgData name="ALEXANDRE" userId="734048d45b8f99b5" providerId="LiveId" clId="{7E5C6DC7-BFC6-4CF0-9AD1-0093FBA77BD2}" dt="2021-04-23T10:39:46.039" v="963" actId="26606"/>
          <ac:spMkLst>
            <pc:docMk/>
            <pc:sldMk cId="1232216683" sldId="756"/>
            <ac:spMk id="74" creationId="{A4AC5506-6312-4701-8D3C-40187889A947}"/>
          </ac:spMkLst>
        </pc:spChg>
        <pc:spChg chg="mod">
          <ac:chgData name="ALEXANDRE" userId="734048d45b8f99b5" providerId="LiveId" clId="{7E5C6DC7-BFC6-4CF0-9AD1-0093FBA77BD2}" dt="2021-04-23T10:39:46.039" v="963" actId="26606"/>
          <ac:spMkLst>
            <pc:docMk/>
            <pc:sldMk cId="1232216683" sldId="756"/>
            <ac:spMk id="50181" creationId="{473B3E9B-BE9B-4C2B-917D-931EDA922882}"/>
          </ac:spMkLst>
        </pc:spChg>
        <pc:spChg chg="del mod">
          <ac:chgData name="ALEXANDRE" userId="734048d45b8f99b5" providerId="LiveId" clId="{7E5C6DC7-BFC6-4CF0-9AD1-0093FBA77BD2}" dt="2021-04-23T10:39:29.150" v="954" actId="478"/>
          <ac:spMkLst>
            <pc:docMk/>
            <pc:sldMk cId="1232216683" sldId="756"/>
            <ac:spMk id="50182" creationId="{849EF1C5-4C54-42D8-B34B-5A82E0D5FCA6}"/>
          </ac:spMkLst>
        </pc:spChg>
        <pc:picChg chg="add mod modCrop">
          <ac:chgData name="ALEXANDRE" userId="734048d45b8f99b5" providerId="LiveId" clId="{7E5C6DC7-BFC6-4CF0-9AD1-0093FBA77BD2}" dt="2021-04-23T10:39:59.447" v="966" actId="1076"/>
          <ac:picMkLst>
            <pc:docMk/>
            <pc:sldMk cId="1232216683" sldId="756"/>
            <ac:picMk id="5" creationId="{AE355633-92BD-4D15-B20A-63D7FCF2C207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832866570" sldId="756"/>
        </pc:sldMkLst>
      </pc:sldChg>
      <pc:sldChg chg="addSp delSp add del setBg delDesignElem">
        <pc:chgData name="ALEXANDRE" userId="734048d45b8f99b5" providerId="LiveId" clId="{7E5C6DC7-BFC6-4CF0-9AD1-0093FBA77BD2}" dt="2021-04-23T10:41:18.856" v="972"/>
        <pc:sldMkLst>
          <pc:docMk/>
          <pc:sldMk cId="334502982" sldId="757"/>
        </pc:sldMkLst>
        <pc:spChg chg="add del">
          <ac:chgData name="ALEXANDRE" userId="734048d45b8f99b5" providerId="LiveId" clId="{7E5C6DC7-BFC6-4CF0-9AD1-0093FBA77BD2}" dt="2021-04-23T10:41:18.856" v="972"/>
          <ac:spMkLst>
            <pc:docMk/>
            <pc:sldMk cId="334502982" sldId="757"/>
            <ac:spMk id="71" creationId="{37C89E4B-3C9F-44B9-8B86-D9E3D112D8EC}"/>
          </ac:spMkLst>
        </pc:spChg>
        <pc:cxnChg chg="add del">
          <ac:chgData name="ALEXANDRE" userId="734048d45b8f99b5" providerId="LiveId" clId="{7E5C6DC7-BFC6-4CF0-9AD1-0093FBA77BD2}" dt="2021-04-23T10:41:18.856" v="972"/>
          <ac:cxnSpMkLst>
            <pc:docMk/>
            <pc:sldMk cId="334502982" sldId="757"/>
            <ac:cxnSpMk id="73" creationId="{AA2EAA10-076F-46BD-8F0F-B9A2FB77A85C}"/>
          </ac:cxnSpMkLst>
        </pc:cxnChg>
        <pc:cxnChg chg="add del">
          <ac:chgData name="ALEXANDRE" userId="734048d45b8f99b5" providerId="LiveId" clId="{7E5C6DC7-BFC6-4CF0-9AD1-0093FBA77BD2}" dt="2021-04-23T10:41:18.856" v="972"/>
          <ac:cxnSpMkLst>
            <pc:docMk/>
            <pc:sldMk cId="334502982" sldId="757"/>
            <ac:cxnSpMk id="75" creationId="{D891E407-403B-4764-86C9-33A56D3BCAA3}"/>
          </ac:cxnSpMkLst>
        </pc:cxnChg>
      </pc:sldChg>
      <pc:sldChg chg="modSp add">
        <pc:chgData name="ALEXANDRE" userId="734048d45b8f99b5" providerId="LiveId" clId="{7E5C6DC7-BFC6-4CF0-9AD1-0093FBA77BD2}" dt="2021-04-23T10:45:45.310" v="998" actId="20577"/>
        <pc:sldMkLst>
          <pc:docMk/>
          <pc:sldMk cId="1329483629" sldId="757"/>
        </pc:sldMkLst>
        <pc:spChg chg="mod">
          <ac:chgData name="ALEXANDRE" userId="734048d45b8f99b5" providerId="LiveId" clId="{7E5C6DC7-BFC6-4CF0-9AD1-0093FBA77BD2}" dt="2021-04-23T10:45:45.310" v="998" actId="20577"/>
          <ac:spMkLst>
            <pc:docMk/>
            <pc:sldMk cId="1329483629" sldId="757"/>
            <ac:spMk id="2" creationId="{51696D48-BEA5-477D-8318-ACAEF21B04DF}"/>
          </ac:spMkLst>
        </pc:sp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656481038" sldId="757"/>
        </pc:sldMkLst>
      </pc:sldChg>
      <pc:sldChg chg="modSp new mod">
        <pc:chgData name="ALEXANDRE" userId="734048d45b8f99b5" providerId="LiveId" clId="{7E5C6DC7-BFC6-4CF0-9AD1-0093FBA77BD2}" dt="2021-04-23T10:59:46.543" v="1267" actId="20577"/>
        <pc:sldMkLst>
          <pc:docMk/>
          <pc:sldMk cId="2553451594" sldId="758"/>
        </pc:sldMkLst>
        <pc:spChg chg="mod">
          <ac:chgData name="ALEXANDRE" userId="734048d45b8f99b5" providerId="LiveId" clId="{7E5C6DC7-BFC6-4CF0-9AD1-0093FBA77BD2}" dt="2021-04-23T10:59:46.543" v="1267" actId="20577"/>
          <ac:spMkLst>
            <pc:docMk/>
            <pc:sldMk cId="2553451594" sldId="758"/>
            <ac:spMk id="2" creationId="{82B1EA0E-D7ED-44B4-9784-9DCC721A763D}"/>
          </ac:spMkLst>
        </pc:spChg>
        <pc:spChg chg="mod">
          <ac:chgData name="ALEXANDRE" userId="734048d45b8f99b5" providerId="LiveId" clId="{7E5C6DC7-BFC6-4CF0-9AD1-0093FBA77BD2}" dt="2021-04-23T10:59:44.317" v="1266" actId="1076"/>
          <ac:spMkLst>
            <pc:docMk/>
            <pc:sldMk cId="2553451594" sldId="758"/>
            <ac:spMk id="3" creationId="{45A02230-BD56-4C14-8950-062C37C232DF}"/>
          </ac:spMkLst>
        </pc:sp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952922761" sldId="758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291873076" sldId="759"/>
        </pc:sldMkLst>
      </pc:sldChg>
      <pc:sldChg chg="addSp delSp modSp add mod modNotesTx">
        <pc:chgData name="ALEXANDRE" userId="734048d45b8f99b5" providerId="LiveId" clId="{7E5C6DC7-BFC6-4CF0-9AD1-0093FBA77BD2}" dt="2021-04-23T10:47:40.916" v="1051" actId="1076"/>
        <pc:sldMkLst>
          <pc:docMk/>
          <pc:sldMk cId="3025982062" sldId="759"/>
        </pc:sldMkLst>
        <pc:spChg chg="del">
          <ac:chgData name="ALEXANDRE" userId="734048d45b8f99b5" providerId="LiveId" clId="{7E5C6DC7-BFC6-4CF0-9AD1-0093FBA77BD2}" dt="2021-04-23T10:46:15.055" v="1001" actId="478"/>
          <ac:spMkLst>
            <pc:docMk/>
            <pc:sldMk cId="3025982062" sldId="759"/>
            <ac:spMk id="13" creationId="{0789C9A9-DA62-448C-BE36-8C7391144396}"/>
          </ac:spMkLst>
        </pc:spChg>
        <pc:spChg chg="del">
          <ac:chgData name="ALEXANDRE" userId="734048d45b8f99b5" providerId="LiveId" clId="{7E5C6DC7-BFC6-4CF0-9AD1-0093FBA77BD2}" dt="2021-04-23T10:46:15.055" v="1001" actId="478"/>
          <ac:spMkLst>
            <pc:docMk/>
            <pc:sldMk cId="3025982062" sldId="759"/>
            <ac:spMk id="14" creationId="{BA8B584D-EE27-46D8-8508-2BE2FDCFC194}"/>
          </ac:spMkLst>
        </pc:spChg>
        <pc:spChg chg="del">
          <ac:chgData name="ALEXANDRE" userId="734048d45b8f99b5" providerId="LiveId" clId="{7E5C6DC7-BFC6-4CF0-9AD1-0093FBA77BD2}" dt="2021-04-23T10:46:15.055" v="1001" actId="478"/>
          <ac:spMkLst>
            <pc:docMk/>
            <pc:sldMk cId="3025982062" sldId="759"/>
            <ac:spMk id="15" creationId="{9B91F9FD-3C25-4F67-A30D-51986F8FD15B}"/>
          </ac:spMkLst>
        </pc:spChg>
        <pc:spChg chg="mod">
          <ac:chgData name="ALEXANDRE" userId="734048d45b8f99b5" providerId="LiveId" clId="{7E5C6DC7-BFC6-4CF0-9AD1-0093FBA77BD2}" dt="2021-04-23T10:46:19.217" v="1003" actId="14100"/>
          <ac:spMkLst>
            <pc:docMk/>
            <pc:sldMk cId="3025982062" sldId="759"/>
            <ac:spMk id="17413" creationId="{D1372B5B-5C5B-494F-9B66-C611E2D9FFD2}"/>
          </ac:spMkLst>
        </pc:spChg>
        <pc:spChg chg="mod">
          <ac:chgData name="ALEXANDRE" userId="734048d45b8f99b5" providerId="LiveId" clId="{7E5C6DC7-BFC6-4CF0-9AD1-0093FBA77BD2}" dt="2021-04-23T10:47:35.210" v="1050" actId="20577"/>
          <ac:spMkLst>
            <pc:docMk/>
            <pc:sldMk cId="3025982062" sldId="759"/>
            <ac:spMk id="17414" creationId="{494F381A-0DBF-416D-A75E-848D54809846}"/>
          </ac:spMkLst>
        </pc:spChg>
        <pc:spChg chg="add del">
          <ac:chgData name="ALEXANDRE" userId="734048d45b8f99b5" providerId="LiveId" clId="{7E5C6DC7-BFC6-4CF0-9AD1-0093FBA77BD2}" dt="2021-04-23T10:46:31.611" v="1007" actId="21"/>
          <ac:spMkLst>
            <pc:docMk/>
            <pc:sldMk cId="3025982062" sldId="759"/>
            <ac:spMk id="17415" creationId="{5F46E5FC-010A-4D38-8A4A-0291BFD8F5A4}"/>
          </ac:spMkLst>
        </pc:spChg>
        <pc:spChg chg="add del">
          <ac:chgData name="ALEXANDRE" userId="734048d45b8f99b5" providerId="LiveId" clId="{7E5C6DC7-BFC6-4CF0-9AD1-0093FBA77BD2}" dt="2021-04-23T10:46:31.611" v="1007" actId="21"/>
          <ac:spMkLst>
            <pc:docMk/>
            <pc:sldMk cId="3025982062" sldId="759"/>
            <ac:spMk id="17416" creationId="{38319531-06BE-416A-B606-80BB7F45E5C6}"/>
          </ac:spMkLst>
        </pc:spChg>
        <pc:spChg chg="add del">
          <ac:chgData name="ALEXANDRE" userId="734048d45b8f99b5" providerId="LiveId" clId="{7E5C6DC7-BFC6-4CF0-9AD1-0093FBA77BD2}" dt="2021-04-23T10:46:31.611" v="1007" actId="21"/>
          <ac:spMkLst>
            <pc:docMk/>
            <pc:sldMk cId="3025982062" sldId="759"/>
            <ac:spMk id="17417" creationId="{FB76C965-43DA-4E69-806E-525F1DF4CD52}"/>
          </ac:spMkLst>
        </pc:spChg>
        <pc:spChg chg="add del">
          <ac:chgData name="ALEXANDRE" userId="734048d45b8f99b5" providerId="LiveId" clId="{7E5C6DC7-BFC6-4CF0-9AD1-0093FBA77BD2}" dt="2021-04-23T10:46:31.611" v="1007" actId="21"/>
          <ac:spMkLst>
            <pc:docMk/>
            <pc:sldMk cId="3025982062" sldId="759"/>
            <ac:spMk id="17418" creationId="{E814991C-90A9-448E-B77F-CD0A0A00E5F7}"/>
          </ac:spMkLst>
        </pc:spChg>
        <pc:spChg chg="add del">
          <ac:chgData name="ALEXANDRE" userId="734048d45b8f99b5" providerId="LiveId" clId="{7E5C6DC7-BFC6-4CF0-9AD1-0093FBA77BD2}" dt="2021-04-23T10:46:31.611" v="1007" actId="21"/>
          <ac:spMkLst>
            <pc:docMk/>
            <pc:sldMk cId="3025982062" sldId="759"/>
            <ac:spMk id="17419" creationId="{3FCEC851-A16D-404D-9FB1-CCA2E695B6FB}"/>
          </ac:spMkLst>
        </pc:spChg>
        <pc:spChg chg="add del">
          <ac:chgData name="ALEXANDRE" userId="734048d45b8f99b5" providerId="LiveId" clId="{7E5C6DC7-BFC6-4CF0-9AD1-0093FBA77BD2}" dt="2021-04-23T10:46:31.611" v="1007" actId="21"/>
          <ac:spMkLst>
            <pc:docMk/>
            <pc:sldMk cId="3025982062" sldId="759"/>
            <ac:spMk id="17420" creationId="{A3725ECD-3BFD-4C21-A528-F960DD1B6634}"/>
          </ac:spMkLst>
        </pc:spChg>
        <pc:spChg chg="add del">
          <ac:chgData name="ALEXANDRE" userId="734048d45b8f99b5" providerId="LiveId" clId="{7E5C6DC7-BFC6-4CF0-9AD1-0093FBA77BD2}" dt="2021-04-23T10:46:31.611" v="1007" actId="21"/>
          <ac:spMkLst>
            <pc:docMk/>
            <pc:sldMk cId="3025982062" sldId="759"/>
            <ac:spMk id="17421" creationId="{4003784A-1C69-4898-A3BB-3553E247E192}"/>
          </ac:spMkLst>
        </pc:spChg>
        <pc:spChg chg="add del">
          <ac:chgData name="ALEXANDRE" userId="734048d45b8f99b5" providerId="LiveId" clId="{7E5C6DC7-BFC6-4CF0-9AD1-0093FBA77BD2}" dt="2021-04-23T10:46:31.611" v="1007" actId="21"/>
          <ac:spMkLst>
            <pc:docMk/>
            <pc:sldMk cId="3025982062" sldId="759"/>
            <ac:spMk id="17422" creationId="{1C4DCA74-56B4-40E3-92AB-6ACB733BF946}"/>
          </ac:spMkLst>
        </pc:spChg>
        <pc:spChg chg="add del">
          <ac:chgData name="ALEXANDRE" userId="734048d45b8f99b5" providerId="LiveId" clId="{7E5C6DC7-BFC6-4CF0-9AD1-0093FBA77BD2}" dt="2021-04-23T10:46:31.611" v="1007" actId="21"/>
          <ac:spMkLst>
            <pc:docMk/>
            <pc:sldMk cId="3025982062" sldId="759"/>
            <ac:spMk id="17423" creationId="{4E6BB546-B557-4CEC-B459-2B475540571C}"/>
          </ac:spMkLst>
        </pc:spChg>
        <pc:picChg chg="add mod">
          <ac:chgData name="ALEXANDRE" userId="734048d45b8f99b5" providerId="LiveId" clId="{7E5C6DC7-BFC6-4CF0-9AD1-0093FBA77BD2}" dt="2021-04-23T10:47:40.916" v="1051" actId="1076"/>
          <ac:picMkLst>
            <pc:docMk/>
            <pc:sldMk cId="3025982062" sldId="759"/>
            <ac:picMk id="2" creationId="{CF364AF7-F796-4E4C-9C04-732A01F3C6D1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169967075" sldId="760"/>
        </pc:sldMkLst>
      </pc:sldChg>
      <pc:sldChg chg="addSp delSp modSp add del mod">
        <pc:chgData name="ALEXANDRE" userId="734048d45b8f99b5" providerId="LiveId" clId="{7E5C6DC7-BFC6-4CF0-9AD1-0093FBA77BD2}" dt="2021-04-23T10:54:54.022" v="1157" actId="47"/>
        <pc:sldMkLst>
          <pc:docMk/>
          <pc:sldMk cId="2345154162" sldId="760"/>
        </pc:sldMkLst>
        <pc:spChg chg="add mod">
          <ac:chgData name="ALEXANDRE" userId="734048d45b8f99b5" providerId="LiveId" clId="{7E5C6DC7-BFC6-4CF0-9AD1-0093FBA77BD2}" dt="2021-04-23T10:48:55.594" v="1070" actId="21"/>
          <ac:spMkLst>
            <pc:docMk/>
            <pc:sldMk cId="2345154162" sldId="760"/>
            <ac:spMk id="3" creationId="{1746FEAE-E898-4576-A181-7D9F8B579139}"/>
          </ac:spMkLst>
        </pc:spChg>
        <pc:spChg chg="mod">
          <ac:chgData name="ALEXANDRE" userId="734048d45b8f99b5" providerId="LiveId" clId="{7E5C6DC7-BFC6-4CF0-9AD1-0093FBA77BD2}" dt="2021-04-23T10:46:09.763" v="1000"/>
          <ac:spMkLst>
            <pc:docMk/>
            <pc:sldMk cId="2345154162" sldId="760"/>
            <ac:spMk id="4" creationId="{DB0563FE-791D-4E43-8E80-6636D5E8BAAD}"/>
          </ac:spMkLst>
        </pc:spChg>
        <pc:spChg chg="mod">
          <ac:chgData name="ALEXANDRE" userId="734048d45b8f99b5" providerId="LiveId" clId="{7E5C6DC7-BFC6-4CF0-9AD1-0093FBA77BD2}" dt="2021-04-23T10:46:09.763" v="1000"/>
          <ac:spMkLst>
            <pc:docMk/>
            <pc:sldMk cId="2345154162" sldId="760"/>
            <ac:spMk id="5" creationId="{7619BA3F-658A-40B3-B8B1-3B045AE53973}"/>
          </ac:spMkLst>
        </pc:spChg>
        <pc:spChg chg="mod">
          <ac:chgData name="ALEXANDRE" userId="734048d45b8f99b5" providerId="LiveId" clId="{7E5C6DC7-BFC6-4CF0-9AD1-0093FBA77BD2}" dt="2021-04-23T10:46:09.763" v="1000"/>
          <ac:spMkLst>
            <pc:docMk/>
            <pc:sldMk cId="2345154162" sldId="760"/>
            <ac:spMk id="6" creationId="{7A08B1B8-B793-4072-8F10-D6DD1F5FB796}"/>
          </ac:spMkLst>
        </pc:spChg>
        <pc:spChg chg="del">
          <ac:chgData name="ALEXANDRE" userId="734048d45b8f99b5" providerId="LiveId" clId="{7E5C6DC7-BFC6-4CF0-9AD1-0093FBA77BD2}" dt="2021-04-23T10:48:55.594" v="1070" actId="21"/>
          <ac:spMkLst>
            <pc:docMk/>
            <pc:sldMk cId="2345154162" sldId="760"/>
            <ac:spMk id="19462" creationId="{93FD82A6-B8F4-4DA5-AB13-19045F5E9AB3}"/>
          </ac:spMkLst>
        </pc:sp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864860008" sldId="761"/>
        </pc:sldMkLst>
      </pc:sldChg>
      <pc:sldChg chg="modSp add del">
        <pc:chgData name="ALEXANDRE" userId="734048d45b8f99b5" providerId="LiveId" clId="{7E5C6DC7-BFC6-4CF0-9AD1-0093FBA77BD2}" dt="2021-04-23T10:54:56.142" v="1159" actId="47"/>
        <pc:sldMkLst>
          <pc:docMk/>
          <pc:sldMk cId="3028834651" sldId="761"/>
        </pc:sldMkLst>
        <pc:spChg chg="mod">
          <ac:chgData name="ALEXANDRE" userId="734048d45b8f99b5" providerId="LiveId" clId="{7E5C6DC7-BFC6-4CF0-9AD1-0093FBA77BD2}" dt="2021-04-23T10:46:09.763" v="1000"/>
          <ac:spMkLst>
            <pc:docMk/>
            <pc:sldMk cId="3028834651" sldId="761"/>
            <ac:spMk id="4" creationId="{2FC7930F-48A7-4CA2-A0BB-8B8B0F8261D2}"/>
          </ac:spMkLst>
        </pc:spChg>
        <pc:spChg chg="mod">
          <ac:chgData name="ALEXANDRE" userId="734048d45b8f99b5" providerId="LiveId" clId="{7E5C6DC7-BFC6-4CF0-9AD1-0093FBA77BD2}" dt="2021-04-23T10:46:09.763" v="1000"/>
          <ac:spMkLst>
            <pc:docMk/>
            <pc:sldMk cId="3028834651" sldId="761"/>
            <ac:spMk id="5" creationId="{4945CBCD-EBC2-4F94-A80F-C3BDB133A239}"/>
          </ac:spMkLst>
        </pc:spChg>
        <pc:spChg chg="mod">
          <ac:chgData name="ALEXANDRE" userId="734048d45b8f99b5" providerId="LiveId" clId="{7E5C6DC7-BFC6-4CF0-9AD1-0093FBA77BD2}" dt="2021-04-23T10:46:09.763" v="1000"/>
          <ac:spMkLst>
            <pc:docMk/>
            <pc:sldMk cId="3028834651" sldId="761"/>
            <ac:spMk id="6" creationId="{30A584EC-86E8-4BCC-BA01-26CF1B703274}"/>
          </ac:spMkLst>
        </pc:spChg>
      </pc:sldChg>
      <pc:sldChg chg="delSp modSp add mod">
        <pc:chgData name="ALEXANDRE" userId="734048d45b8f99b5" providerId="LiveId" clId="{7E5C6DC7-BFC6-4CF0-9AD1-0093FBA77BD2}" dt="2021-04-23T10:56:48.696" v="1199" actId="478"/>
        <pc:sldMkLst>
          <pc:docMk/>
          <pc:sldMk cId="1810637175" sldId="762"/>
        </pc:sldMkLst>
        <pc:spChg chg="del mod">
          <ac:chgData name="ALEXANDRE" userId="734048d45b8f99b5" providerId="LiveId" clId="{7E5C6DC7-BFC6-4CF0-9AD1-0093FBA77BD2}" dt="2021-04-23T10:56:48.696" v="1199" actId="478"/>
          <ac:spMkLst>
            <pc:docMk/>
            <pc:sldMk cId="1810637175" sldId="762"/>
            <ac:spMk id="4" creationId="{6A9DD9DB-FE14-4D37-8E7E-46F746C33916}"/>
          </ac:spMkLst>
        </pc:spChg>
        <pc:spChg chg="del mod">
          <ac:chgData name="ALEXANDRE" userId="734048d45b8f99b5" providerId="LiveId" clId="{7E5C6DC7-BFC6-4CF0-9AD1-0093FBA77BD2}" dt="2021-04-23T10:56:48.696" v="1199" actId="478"/>
          <ac:spMkLst>
            <pc:docMk/>
            <pc:sldMk cId="1810637175" sldId="762"/>
            <ac:spMk id="5" creationId="{FEE2326E-80BB-4AD8-A6DD-4C3345F4455D}"/>
          </ac:spMkLst>
        </pc:spChg>
        <pc:spChg chg="del mod">
          <ac:chgData name="ALEXANDRE" userId="734048d45b8f99b5" providerId="LiveId" clId="{7E5C6DC7-BFC6-4CF0-9AD1-0093FBA77BD2}" dt="2021-04-23T10:56:48.696" v="1199" actId="478"/>
          <ac:spMkLst>
            <pc:docMk/>
            <pc:sldMk cId="1810637175" sldId="762"/>
            <ac:spMk id="6" creationId="{1D2DE396-A6BB-442B-9F4A-F3427EB8F002}"/>
          </ac:spMkLst>
        </pc:spChg>
        <pc:spChg chg="mod">
          <ac:chgData name="ALEXANDRE" userId="734048d45b8f99b5" providerId="LiveId" clId="{7E5C6DC7-BFC6-4CF0-9AD1-0093FBA77BD2}" dt="2021-04-23T10:56:38.252" v="1195" actId="14100"/>
          <ac:spMkLst>
            <pc:docMk/>
            <pc:sldMk cId="1810637175" sldId="762"/>
            <ac:spMk id="22533" creationId="{C9AB1B91-A41A-4C41-883D-A427A98A9ACF}"/>
          </ac:spMkLst>
        </pc:spChg>
        <pc:spChg chg="mod">
          <ac:chgData name="ALEXANDRE" userId="734048d45b8f99b5" providerId="LiveId" clId="{7E5C6DC7-BFC6-4CF0-9AD1-0093FBA77BD2}" dt="2021-04-23T10:56:43.596" v="1198" actId="1076"/>
          <ac:spMkLst>
            <pc:docMk/>
            <pc:sldMk cId="1810637175" sldId="762"/>
            <ac:spMk id="22534" creationId="{67547597-2E44-429D-944E-8AABE497C284}"/>
          </ac:spMkLst>
        </pc:sp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241574599" sldId="762"/>
        </pc:sldMkLst>
      </pc:sldChg>
      <pc:sldChg chg="addSp delSp modSp add mod ord">
        <pc:chgData name="ALEXANDRE" userId="734048d45b8f99b5" providerId="LiveId" clId="{7E5C6DC7-BFC6-4CF0-9AD1-0093FBA77BD2}" dt="2021-04-23T10:50:26.845" v="1087"/>
        <pc:sldMkLst>
          <pc:docMk/>
          <pc:sldMk cId="2045515833" sldId="763"/>
        </pc:sldMkLst>
        <pc:spChg chg="add mod">
          <ac:chgData name="ALEXANDRE" userId="734048d45b8f99b5" providerId="LiveId" clId="{7E5C6DC7-BFC6-4CF0-9AD1-0093FBA77BD2}" dt="2021-04-23T10:49:29.184" v="1084" actId="255"/>
          <ac:spMkLst>
            <pc:docMk/>
            <pc:sldMk cId="2045515833" sldId="763"/>
            <ac:spMk id="4" creationId="{DBACE5AC-AD08-4DEE-A800-94D7320DB410}"/>
          </ac:spMkLst>
        </pc:spChg>
        <pc:picChg chg="del">
          <ac:chgData name="ALEXANDRE" userId="734048d45b8f99b5" providerId="LiveId" clId="{7E5C6DC7-BFC6-4CF0-9AD1-0093FBA77BD2}" dt="2021-04-23T10:48:51.901" v="1069" actId="478"/>
          <ac:picMkLst>
            <pc:docMk/>
            <pc:sldMk cId="2045515833" sldId="763"/>
            <ac:picMk id="3" creationId="{C5E37772-0FB2-4470-A4EE-185F6DD67CEC}"/>
          </ac:picMkLst>
        </pc:picChg>
        <pc:picChg chg="add mod">
          <ac:chgData name="ALEXANDRE" userId="734048d45b8f99b5" providerId="LiveId" clId="{7E5C6DC7-BFC6-4CF0-9AD1-0093FBA77BD2}" dt="2021-04-23T10:49:31.038" v="1085" actId="1076"/>
          <ac:picMkLst>
            <pc:docMk/>
            <pc:sldMk cId="2045515833" sldId="763"/>
            <ac:picMk id="5" creationId="{657BF387-2904-4518-A5A3-11D3600E7192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4070600754" sldId="763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502995587" sldId="764"/>
        </pc:sldMkLst>
      </pc:sldChg>
      <pc:sldChg chg="modSp add mod">
        <pc:chgData name="ALEXANDRE" userId="734048d45b8f99b5" providerId="LiveId" clId="{7E5C6DC7-BFC6-4CF0-9AD1-0093FBA77BD2}" dt="2021-04-23T10:51:33.281" v="1112" actId="33524"/>
        <pc:sldMkLst>
          <pc:docMk/>
          <pc:sldMk cId="3117520970" sldId="764"/>
        </pc:sldMkLst>
        <pc:spChg chg="mod">
          <ac:chgData name="ALEXANDRE" userId="734048d45b8f99b5" providerId="LiveId" clId="{7E5C6DC7-BFC6-4CF0-9AD1-0093FBA77BD2}" dt="2021-04-23T10:51:33.281" v="1112" actId="33524"/>
          <ac:spMkLst>
            <pc:docMk/>
            <pc:sldMk cId="3117520970" sldId="764"/>
            <ac:spMk id="4" creationId="{DBACE5AC-AD08-4DEE-A800-94D7320DB410}"/>
          </ac:spMkLst>
        </pc:spChg>
      </pc:sldChg>
      <pc:sldChg chg="addSp delSp modSp add mod">
        <pc:chgData name="ALEXANDRE" userId="734048d45b8f99b5" providerId="LiveId" clId="{7E5C6DC7-BFC6-4CF0-9AD1-0093FBA77BD2}" dt="2021-04-23T10:54:40.945" v="1155" actId="14100"/>
        <pc:sldMkLst>
          <pc:docMk/>
          <pc:sldMk cId="811218007" sldId="765"/>
        </pc:sldMkLst>
        <pc:spChg chg="add del mod">
          <ac:chgData name="ALEXANDRE" userId="734048d45b8f99b5" providerId="LiveId" clId="{7E5C6DC7-BFC6-4CF0-9AD1-0093FBA77BD2}" dt="2021-04-23T10:54:40.945" v="1155" actId="14100"/>
          <ac:spMkLst>
            <pc:docMk/>
            <pc:sldMk cId="811218007" sldId="765"/>
            <ac:spMk id="4" creationId="{DBACE5AC-AD08-4DEE-A800-94D7320DB410}"/>
          </ac:spMkLst>
        </pc:sp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4131142600" sldId="765"/>
        </pc:sldMkLst>
      </pc:sldChg>
      <pc:sldChg chg="addSp delSp modSp add mod">
        <pc:chgData name="ALEXANDRE" userId="734048d45b8f99b5" providerId="LiveId" clId="{7E5C6DC7-BFC6-4CF0-9AD1-0093FBA77BD2}" dt="2021-04-23T16:59:56.324" v="2324" actId="1076"/>
        <pc:sldMkLst>
          <pc:docMk/>
          <pc:sldMk cId="101096259" sldId="766"/>
        </pc:sldMkLst>
        <pc:spChg chg="add del mod">
          <ac:chgData name="ALEXANDRE" userId="734048d45b8f99b5" providerId="LiveId" clId="{7E5C6DC7-BFC6-4CF0-9AD1-0093FBA77BD2}" dt="2021-04-23T10:57:15.854" v="1203" actId="478"/>
          <ac:spMkLst>
            <pc:docMk/>
            <pc:sldMk cId="101096259" sldId="766"/>
            <ac:spMk id="3" creationId="{E0D09AF7-415D-42D4-A86E-2F06446186A1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6" creationId="{7B235F9E-5965-4281-B74A-ED28E169891B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7" creationId="{216475BE-5BBA-433B-BC3E-5A5156568DF8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8" creationId="{C96B46CB-BC0A-4746-9401-8C031446F64A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9" creationId="{BEC2D647-5F0F-4A1E-8012-0EA85078F3BE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10" creationId="{EB8EE029-E121-4069-967B-DC4ADE7B535B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11" creationId="{3EBF3036-8137-4EC5-9383-06662BC60A3E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12" creationId="{D49FF627-3AD9-4B28-890C-D8BE9CAB001B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13" creationId="{0E376C66-75D2-447C-BC08-F2FB57131E1C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14" creationId="{17CEE377-8147-4702-A126-7D4B1CF65654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15" creationId="{3490CD45-2995-4071-B6ED-A50DA684AC5B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16" creationId="{8E024571-BFC9-4974-8C23-FBF0C3473E75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17" creationId="{C42C1365-587A-4CCD-A0EA-BC8FC2CFDBE4}"/>
          </ac:spMkLst>
        </pc:spChg>
        <pc:spChg chg="add mod">
          <ac:chgData name="ALEXANDRE" userId="734048d45b8f99b5" providerId="LiveId" clId="{7E5C6DC7-BFC6-4CF0-9AD1-0093FBA77BD2}" dt="2021-04-23T16:59:56.324" v="2324" actId="1076"/>
          <ac:spMkLst>
            <pc:docMk/>
            <pc:sldMk cId="101096259" sldId="766"/>
            <ac:spMk id="18" creationId="{7B335E94-9DB2-42DB-BC89-D13439BD75C2}"/>
          </ac:spMkLst>
        </pc:spChg>
        <pc:spChg chg="add mod">
          <ac:chgData name="ALEXANDRE" userId="734048d45b8f99b5" providerId="LiveId" clId="{7E5C6DC7-BFC6-4CF0-9AD1-0093FBA77BD2}" dt="2021-04-23T10:57:33.821" v="1209" actId="1076"/>
          <ac:spMkLst>
            <pc:docMk/>
            <pc:sldMk cId="101096259" sldId="766"/>
            <ac:spMk id="19" creationId="{33A1286B-586D-4E4B-9F3D-A7447ED11281}"/>
          </ac:spMkLst>
        </pc:spChg>
        <pc:spChg chg="mod">
          <ac:chgData name="ALEXANDRE" userId="734048d45b8f99b5" providerId="LiveId" clId="{7E5C6DC7-BFC6-4CF0-9AD1-0093FBA77BD2}" dt="2021-04-23T16:59:52.927" v="2323" actId="2710"/>
          <ac:spMkLst>
            <pc:docMk/>
            <pc:sldMk cId="101096259" sldId="766"/>
            <ac:spMk id="22533" creationId="{C9AB1B91-A41A-4C41-883D-A427A98A9ACF}"/>
          </ac:spMkLst>
        </pc:spChg>
        <pc:spChg chg="del">
          <ac:chgData name="ALEXANDRE" userId="734048d45b8f99b5" providerId="LiveId" clId="{7E5C6DC7-BFC6-4CF0-9AD1-0093FBA77BD2}" dt="2021-04-23T10:57:10.455" v="1201" actId="478"/>
          <ac:spMkLst>
            <pc:docMk/>
            <pc:sldMk cId="101096259" sldId="766"/>
            <ac:spMk id="22534" creationId="{67547597-2E44-429D-944E-8AABE497C284}"/>
          </ac:spMkLst>
        </pc:sp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129877054" sldId="766"/>
        </pc:sldMkLst>
      </pc:sldChg>
      <pc:sldChg chg="addSp delSp modSp add mod">
        <pc:chgData name="ALEXANDRE" userId="734048d45b8f99b5" providerId="LiveId" clId="{7E5C6DC7-BFC6-4CF0-9AD1-0093FBA77BD2}" dt="2021-04-23T11:13:37.721" v="1445" actId="1076"/>
        <pc:sldMkLst>
          <pc:docMk/>
          <pc:sldMk cId="40246285" sldId="767"/>
        </pc:sldMkLst>
        <pc:spChg chg="mod">
          <ac:chgData name="ALEXANDRE" userId="734048d45b8f99b5" providerId="LiveId" clId="{7E5C6DC7-BFC6-4CF0-9AD1-0093FBA77BD2}" dt="2021-04-23T11:01:56.688" v="1278" actId="20577"/>
          <ac:spMkLst>
            <pc:docMk/>
            <pc:sldMk cId="40246285" sldId="767"/>
            <ac:spMk id="2" creationId="{82B1EA0E-D7ED-44B4-9784-9DCC721A763D}"/>
          </ac:spMkLst>
        </pc:spChg>
        <pc:spChg chg="mod">
          <ac:chgData name="ALEXANDRE" userId="734048d45b8f99b5" providerId="LiveId" clId="{7E5C6DC7-BFC6-4CF0-9AD1-0093FBA77BD2}" dt="2021-04-23T11:06:43.859" v="1309" actId="113"/>
          <ac:spMkLst>
            <pc:docMk/>
            <pc:sldMk cId="40246285" sldId="767"/>
            <ac:spMk id="3" creationId="{45A02230-BD56-4C14-8950-062C37C232DF}"/>
          </ac:spMkLst>
        </pc:spChg>
        <pc:spChg chg="add del">
          <ac:chgData name="ALEXANDRE" userId="734048d45b8f99b5" providerId="LiveId" clId="{7E5C6DC7-BFC6-4CF0-9AD1-0093FBA77BD2}" dt="2021-04-23T11:02:12.076" v="1282" actId="22"/>
          <ac:spMkLst>
            <pc:docMk/>
            <pc:sldMk cId="40246285" sldId="767"/>
            <ac:spMk id="5" creationId="{6F5B5A07-4648-4A3E-AFB8-1D21D0F9A35E}"/>
          </ac:spMkLst>
        </pc:spChg>
        <pc:picChg chg="add del mod">
          <ac:chgData name="ALEXANDRE" userId="734048d45b8f99b5" providerId="LiveId" clId="{7E5C6DC7-BFC6-4CF0-9AD1-0093FBA77BD2}" dt="2021-04-23T11:13:28.516" v="1442" actId="478"/>
          <ac:picMkLst>
            <pc:docMk/>
            <pc:sldMk cId="40246285" sldId="767"/>
            <ac:picMk id="36866" creationId="{8EB66705-6ABD-47DD-B087-4ACCC40E74C7}"/>
          </ac:picMkLst>
        </pc:picChg>
        <pc:picChg chg="add mod">
          <ac:chgData name="ALEXANDRE" userId="734048d45b8f99b5" providerId="LiveId" clId="{7E5C6DC7-BFC6-4CF0-9AD1-0093FBA77BD2}" dt="2021-04-23T11:13:37.721" v="1445" actId="1076"/>
          <ac:picMkLst>
            <pc:docMk/>
            <pc:sldMk cId="40246285" sldId="767"/>
            <ac:picMk id="36868" creationId="{AEC0FD82-5CEC-4764-9C49-CAEDD20E0685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993539545" sldId="767"/>
        </pc:sldMkLst>
      </pc:sldChg>
      <pc:sldChg chg="addSp delSp modSp add mod">
        <pc:chgData name="ALEXANDRE" userId="734048d45b8f99b5" providerId="LiveId" clId="{7E5C6DC7-BFC6-4CF0-9AD1-0093FBA77BD2}" dt="2021-04-23T11:09:31.845" v="1404" actId="1076"/>
        <pc:sldMkLst>
          <pc:docMk/>
          <pc:sldMk cId="1477921733" sldId="768"/>
        </pc:sldMkLst>
        <pc:spChg chg="mod">
          <ac:chgData name="ALEXANDRE" userId="734048d45b8f99b5" providerId="LiveId" clId="{7E5C6DC7-BFC6-4CF0-9AD1-0093FBA77BD2}" dt="2021-04-23T11:09:31.845" v="1404" actId="1076"/>
          <ac:spMkLst>
            <pc:docMk/>
            <pc:sldMk cId="1477921733" sldId="768"/>
            <ac:spMk id="3" creationId="{45A02230-BD56-4C14-8950-062C37C232DF}"/>
          </ac:spMkLst>
        </pc:spChg>
        <pc:picChg chg="del">
          <ac:chgData name="ALEXANDRE" userId="734048d45b8f99b5" providerId="LiveId" clId="{7E5C6DC7-BFC6-4CF0-9AD1-0093FBA77BD2}" dt="2021-04-23T11:03:18.113" v="1294" actId="478"/>
          <ac:picMkLst>
            <pc:docMk/>
            <pc:sldMk cId="1477921733" sldId="768"/>
            <ac:picMk id="36866" creationId="{8EB66705-6ABD-47DD-B087-4ACCC40E74C7}"/>
          </ac:picMkLst>
        </pc:picChg>
        <pc:picChg chg="add mod">
          <ac:chgData name="ALEXANDRE" userId="734048d45b8f99b5" providerId="LiveId" clId="{7E5C6DC7-BFC6-4CF0-9AD1-0093FBA77BD2}" dt="2021-04-23T11:08:01.047" v="1321" actId="1076"/>
          <ac:picMkLst>
            <pc:docMk/>
            <pc:sldMk cId="1477921733" sldId="768"/>
            <ac:picMk id="44034" creationId="{0CC294D7-EC99-41DD-B7C7-3140C9777213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942451159" sldId="768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950512472" sldId="769"/>
        </pc:sldMkLst>
      </pc:sldChg>
      <pc:sldChg chg="addSp delSp modSp add mod">
        <pc:chgData name="ALEXANDRE" userId="734048d45b8f99b5" providerId="LiveId" clId="{7E5C6DC7-BFC6-4CF0-9AD1-0093FBA77BD2}" dt="2021-04-23T17:01:03.744" v="2330" actId="113"/>
        <pc:sldMkLst>
          <pc:docMk/>
          <pc:sldMk cId="3244840823" sldId="769"/>
        </pc:sldMkLst>
        <pc:spChg chg="mod">
          <ac:chgData name="ALEXANDRE" userId="734048d45b8f99b5" providerId="LiveId" clId="{7E5C6DC7-BFC6-4CF0-9AD1-0093FBA77BD2}" dt="2021-04-23T11:21:25.606" v="1594" actId="403"/>
          <ac:spMkLst>
            <pc:docMk/>
            <pc:sldMk cId="3244840823" sldId="769"/>
            <ac:spMk id="2" creationId="{82B1EA0E-D7ED-44B4-9784-9DCC721A763D}"/>
          </ac:spMkLst>
        </pc:spChg>
        <pc:spChg chg="mod">
          <ac:chgData name="ALEXANDRE" userId="734048d45b8f99b5" providerId="LiveId" clId="{7E5C6DC7-BFC6-4CF0-9AD1-0093FBA77BD2}" dt="2021-04-23T17:01:03.744" v="2330" actId="113"/>
          <ac:spMkLst>
            <pc:docMk/>
            <pc:sldMk cId="3244840823" sldId="769"/>
            <ac:spMk id="3" creationId="{45A02230-BD56-4C14-8950-062C37C232DF}"/>
          </ac:spMkLst>
        </pc:spChg>
        <pc:spChg chg="add del mod">
          <ac:chgData name="ALEXANDRE" userId="734048d45b8f99b5" providerId="LiveId" clId="{7E5C6DC7-BFC6-4CF0-9AD1-0093FBA77BD2}" dt="2021-04-23T11:19:18.643" v="1558" actId="478"/>
          <ac:spMkLst>
            <pc:docMk/>
            <pc:sldMk cId="3244840823" sldId="769"/>
            <ac:spMk id="4" creationId="{4B62C521-0348-40B2-800C-C45278B61D0F}"/>
          </ac:spMkLst>
        </pc:spChg>
        <pc:spChg chg="add del">
          <ac:chgData name="ALEXANDRE" userId="734048d45b8f99b5" providerId="LiveId" clId="{7E5C6DC7-BFC6-4CF0-9AD1-0093FBA77BD2}" dt="2021-04-23T11:15:22.400" v="1478"/>
          <ac:spMkLst>
            <pc:docMk/>
            <pc:sldMk cId="3244840823" sldId="769"/>
            <ac:spMk id="5" creationId="{3BA13310-32F7-4041-AF07-71D0BDE9709B}"/>
          </ac:spMkLst>
        </pc:spChg>
        <pc:spChg chg="add del mod">
          <ac:chgData name="ALEXANDRE" userId="734048d45b8f99b5" providerId="LiveId" clId="{7E5C6DC7-BFC6-4CF0-9AD1-0093FBA77BD2}" dt="2021-04-23T11:15:29.825" v="1482"/>
          <ac:spMkLst>
            <pc:docMk/>
            <pc:sldMk cId="3244840823" sldId="769"/>
            <ac:spMk id="6" creationId="{18A4E0D7-3EDF-476C-8032-DEB5C9EC6C16}"/>
          </ac:spMkLst>
        </pc:spChg>
        <pc:picChg chg="del">
          <ac:chgData name="ALEXANDRE" userId="734048d45b8f99b5" providerId="LiveId" clId="{7E5C6DC7-BFC6-4CF0-9AD1-0093FBA77BD2}" dt="2021-04-23T11:14:49.504" v="1472" actId="478"/>
          <ac:picMkLst>
            <pc:docMk/>
            <pc:sldMk cId="3244840823" sldId="769"/>
            <ac:picMk id="44034" creationId="{0CC294D7-EC99-41DD-B7C7-3140C9777213}"/>
          </ac:picMkLst>
        </pc:picChg>
      </pc:sldChg>
      <pc:sldChg chg="delSp modSp add mod ord">
        <pc:chgData name="ALEXANDRE" userId="734048d45b8f99b5" providerId="LiveId" clId="{7E5C6DC7-BFC6-4CF0-9AD1-0093FBA77BD2}" dt="2021-04-23T17:00:45.304" v="2328" actId="255"/>
        <pc:sldMkLst>
          <pc:docMk/>
          <pc:sldMk cId="2922509832" sldId="770"/>
        </pc:sldMkLst>
        <pc:spChg chg="mod">
          <ac:chgData name="ALEXANDRE" userId="734048d45b8f99b5" providerId="LiveId" clId="{7E5C6DC7-BFC6-4CF0-9AD1-0093FBA77BD2}" dt="2021-04-23T17:00:45.304" v="2328" actId="255"/>
          <ac:spMkLst>
            <pc:docMk/>
            <pc:sldMk cId="2922509832" sldId="770"/>
            <ac:spMk id="3" creationId="{45A02230-BD56-4C14-8950-062C37C232DF}"/>
          </ac:spMkLst>
        </pc:spChg>
        <pc:spChg chg="del mod">
          <ac:chgData name="ALEXANDRE" userId="734048d45b8f99b5" providerId="LiveId" clId="{7E5C6DC7-BFC6-4CF0-9AD1-0093FBA77BD2}" dt="2021-04-23T11:20:05.057" v="1568" actId="478"/>
          <ac:spMkLst>
            <pc:docMk/>
            <pc:sldMk cId="2922509832" sldId="770"/>
            <ac:spMk id="4" creationId="{4B62C521-0348-40B2-800C-C45278B61D0F}"/>
          </ac:spMkLst>
        </pc:sp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755986425" sldId="770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738805432" sldId="771"/>
        </pc:sldMkLst>
      </pc:sldChg>
      <pc:sldChg chg="addSp delSp modSp add mod">
        <pc:chgData name="ALEXANDRE" userId="734048d45b8f99b5" providerId="LiveId" clId="{7E5C6DC7-BFC6-4CF0-9AD1-0093FBA77BD2}" dt="2021-04-23T11:21:20.564" v="1591" actId="14100"/>
        <pc:sldMkLst>
          <pc:docMk/>
          <pc:sldMk cId="2303863465" sldId="771"/>
        </pc:sldMkLst>
        <pc:spChg chg="mod">
          <ac:chgData name="ALEXANDRE" userId="734048d45b8f99b5" providerId="LiveId" clId="{7E5C6DC7-BFC6-4CF0-9AD1-0093FBA77BD2}" dt="2021-04-23T11:21:20.564" v="1591" actId="14100"/>
          <ac:spMkLst>
            <pc:docMk/>
            <pc:sldMk cId="2303863465" sldId="771"/>
            <ac:spMk id="2" creationId="{82B1EA0E-D7ED-44B4-9784-9DCC721A763D}"/>
          </ac:spMkLst>
        </pc:spChg>
        <pc:spChg chg="del mod">
          <ac:chgData name="ALEXANDRE" userId="734048d45b8f99b5" providerId="LiveId" clId="{7E5C6DC7-BFC6-4CF0-9AD1-0093FBA77BD2}" dt="2021-04-23T11:19:24.942" v="1560" actId="478"/>
          <ac:spMkLst>
            <pc:docMk/>
            <pc:sldMk cId="2303863465" sldId="771"/>
            <ac:spMk id="3" creationId="{45A02230-BD56-4C14-8950-062C37C232DF}"/>
          </ac:spMkLst>
        </pc:spChg>
        <pc:spChg chg="mod">
          <ac:chgData name="ALEXANDRE" userId="734048d45b8f99b5" providerId="LiveId" clId="{7E5C6DC7-BFC6-4CF0-9AD1-0093FBA77BD2}" dt="2021-04-23T11:19:29.591" v="1561" actId="1076"/>
          <ac:spMkLst>
            <pc:docMk/>
            <pc:sldMk cId="2303863465" sldId="771"/>
            <ac:spMk id="4" creationId="{4B62C521-0348-40B2-800C-C45278B61D0F}"/>
          </ac:spMkLst>
        </pc:spChg>
        <pc:spChg chg="add mod">
          <ac:chgData name="ALEXANDRE" userId="734048d45b8f99b5" providerId="LiveId" clId="{7E5C6DC7-BFC6-4CF0-9AD1-0093FBA77BD2}" dt="2021-04-23T11:20:45.190" v="1582" actId="14100"/>
          <ac:spMkLst>
            <pc:docMk/>
            <pc:sldMk cId="2303863465" sldId="771"/>
            <ac:spMk id="5" creationId="{9639BDE0-61E2-4AEA-A4B9-A9B2BCB91B8F}"/>
          </ac:spMkLst>
        </pc:sp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698719295" sldId="772"/>
        </pc:sldMkLst>
      </pc:sldChg>
      <pc:sldChg chg="addSp delSp modSp add mod">
        <pc:chgData name="ALEXANDRE" userId="734048d45b8f99b5" providerId="LiveId" clId="{7E5C6DC7-BFC6-4CF0-9AD1-0093FBA77BD2}" dt="2021-04-23T11:20:51.302" v="1583" actId="1076"/>
        <pc:sldMkLst>
          <pc:docMk/>
          <pc:sldMk cId="1711798671" sldId="772"/>
        </pc:sldMkLst>
        <pc:spChg chg="del">
          <ac:chgData name="ALEXANDRE" userId="734048d45b8f99b5" providerId="LiveId" clId="{7E5C6DC7-BFC6-4CF0-9AD1-0093FBA77BD2}" dt="2021-04-23T11:20:08.175" v="1569" actId="478"/>
          <ac:spMkLst>
            <pc:docMk/>
            <pc:sldMk cId="1711798671" sldId="772"/>
            <ac:spMk id="3" creationId="{45A02230-BD56-4C14-8950-062C37C232DF}"/>
          </ac:spMkLst>
        </pc:spChg>
        <pc:spChg chg="mod">
          <ac:chgData name="ALEXANDRE" userId="734048d45b8f99b5" providerId="LiveId" clId="{7E5C6DC7-BFC6-4CF0-9AD1-0093FBA77BD2}" dt="2021-04-23T11:20:51.302" v="1583" actId="1076"/>
          <ac:spMkLst>
            <pc:docMk/>
            <pc:sldMk cId="1711798671" sldId="772"/>
            <ac:spMk id="4" creationId="{4B62C521-0348-40B2-800C-C45278B61D0F}"/>
          </ac:spMkLst>
        </pc:spChg>
        <pc:spChg chg="add del mod">
          <ac:chgData name="ALEXANDRE" userId="734048d45b8f99b5" providerId="LiveId" clId="{7E5C6DC7-BFC6-4CF0-9AD1-0093FBA77BD2}" dt="2021-04-23T11:20:09.497" v="1570" actId="478"/>
          <ac:spMkLst>
            <pc:docMk/>
            <pc:sldMk cId="1711798671" sldId="772"/>
            <ac:spMk id="6" creationId="{C1929C2F-0B6D-4ABF-8C45-B09CE63A1958}"/>
          </ac:spMkLst>
        </pc:spChg>
        <pc:spChg chg="add mod">
          <ac:chgData name="ALEXANDRE" userId="734048d45b8f99b5" providerId="LiveId" clId="{7E5C6DC7-BFC6-4CF0-9AD1-0093FBA77BD2}" dt="2021-04-23T11:20:51.302" v="1583" actId="1076"/>
          <ac:spMkLst>
            <pc:docMk/>
            <pc:sldMk cId="1711798671" sldId="772"/>
            <ac:spMk id="7" creationId="{AA944F3F-0DF0-45E5-88E7-93233DD52A49}"/>
          </ac:spMkLst>
        </pc:spChg>
      </pc:sldChg>
      <pc:sldChg chg="addSp delSp modSp add mod modAnim">
        <pc:chgData name="ALEXANDRE" userId="734048d45b8f99b5" providerId="LiveId" clId="{7E5C6DC7-BFC6-4CF0-9AD1-0093FBA77BD2}" dt="2021-04-23T11:39:16.385" v="1887" actId="478"/>
        <pc:sldMkLst>
          <pc:docMk/>
          <pc:sldMk cId="1625831736" sldId="773"/>
        </pc:sldMkLst>
        <pc:spChg chg="add del mod">
          <ac:chgData name="ALEXANDRE" userId="734048d45b8f99b5" providerId="LiveId" clId="{7E5C6DC7-BFC6-4CF0-9AD1-0093FBA77BD2}" dt="2021-04-23T11:31:15.113" v="1776" actId="478"/>
          <ac:spMkLst>
            <pc:docMk/>
            <pc:sldMk cId="1625831736" sldId="773"/>
            <ac:spMk id="3" creationId="{DA0E5754-D916-44F3-8A8F-9FD92AD0B178}"/>
          </ac:spMkLst>
        </pc:spChg>
        <pc:spChg chg="del">
          <ac:chgData name="ALEXANDRE" userId="734048d45b8f99b5" providerId="LiveId" clId="{7E5C6DC7-BFC6-4CF0-9AD1-0093FBA77BD2}" dt="2021-04-23T11:39:16.385" v="1887" actId="478"/>
          <ac:spMkLst>
            <pc:docMk/>
            <pc:sldMk cId="1625831736" sldId="773"/>
            <ac:spMk id="4" creationId="{C0996B5F-3ACA-4317-A754-37F7E287F8AB}"/>
          </ac:spMkLst>
        </pc:spChg>
        <pc:spChg chg="del">
          <ac:chgData name="ALEXANDRE" userId="734048d45b8f99b5" providerId="LiveId" clId="{7E5C6DC7-BFC6-4CF0-9AD1-0093FBA77BD2}" dt="2021-04-23T11:39:16.385" v="1887" actId="478"/>
          <ac:spMkLst>
            <pc:docMk/>
            <pc:sldMk cId="1625831736" sldId="773"/>
            <ac:spMk id="5" creationId="{0B2661E2-7EF5-4768-BCB6-A4E46D48CF19}"/>
          </ac:spMkLst>
        </pc:spChg>
        <pc:spChg chg="del">
          <ac:chgData name="ALEXANDRE" userId="734048d45b8f99b5" providerId="LiveId" clId="{7E5C6DC7-BFC6-4CF0-9AD1-0093FBA77BD2}" dt="2021-04-23T11:39:16.385" v="1887" actId="478"/>
          <ac:spMkLst>
            <pc:docMk/>
            <pc:sldMk cId="1625831736" sldId="773"/>
            <ac:spMk id="6" creationId="{8E5ADAD2-218B-4B23-BC32-B050E67335F6}"/>
          </ac:spMkLst>
        </pc:spChg>
        <pc:spChg chg="add del mod">
          <ac:chgData name="ALEXANDRE" userId="734048d45b8f99b5" providerId="LiveId" clId="{7E5C6DC7-BFC6-4CF0-9AD1-0093FBA77BD2}" dt="2021-04-23T11:34:54.331" v="1831" actId="21"/>
          <ac:spMkLst>
            <pc:docMk/>
            <pc:sldMk cId="1625831736" sldId="773"/>
            <ac:spMk id="9" creationId="{31F5DBFD-6477-41E6-A4AA-02E582E056C4}"/>
          </ac:spMkLst>
        </pc:spChg>
        <pc:spChg chg="add del mod">
          <ac:chgData name="ALEXANDRE" userId="734048d45b8f99b5" providerId="LiveId" clId="{7E5C6DC7-BFC6-4CF0-9AD1-0093FBA77BD2}" dt="2021-04-23T11:34:54.331" v="1831" actId="21"/>
          <ac:spMkLst>
            <pc:docMk/>
            <pc:sldMk cId="1625831736" sldId="773"/>
            <ac:spMk id="10" creationId="{A3D5EDC6-3A48-4591-91AD-1F49958507DA}"/>
          </ac:spMkLst>
        </pc:spChg>
        <pc:spChg chg="add del mod">
          <ac:chgData name="ALEXANDRE" userId="734048d45b8f99b5" providerId="LiveId" clId="{7E5C6DC7-BFC6-4CF0-9AD1-0093FBA77BD2}" dt="2021-04-23T11:34:54.331" v="1831" actId="21"/>
          <ac:spMkLst>
            <pc:docMk/>
            <pc:sldMk cId="1625831736" sldId="773"/>
            <ac:spMk id="13" creationId="{690A5BB0-42BD-45E0-8C2C-1ACC3369A33F}"/>
          </ac:spMkLst>
        </pc:spChg>
        <pc:spChg chg="add del mod">
          <ac:chgData name="ALEXANDRE" userId="734048d45b8f99b5" providerId="LiveId" clId="{7E5C6DC7-BFC6-4CF0-9AD1-0093FBA77BD2}" dt="2021-04-23T11:34:54.331" v="1831" actId="21"/>
          <ac:spMkLst>
            <pc:docMk/>
            <pc:sldMk cId="1625831736" sldId="773"/>
            <ac:spMk id="14" creationId="{5C0140E1-FA5E-4DC2-8D8C-99CD31973E50}"/>
          </ac:spMkLst>
        </pc:spChg>
        <pc:spChg chg="mod">
          <ac:chgData name="ALEXANDRE" userId="734048d45b8f99b5" providerId="LiveId" clId="{7E5C6DC7-BFC6-4CF0-9AD1-0093FBA77BD2}" dt="2021-04-23T11:30:42.944" v="1773" actId="20577"/>
          <ac:spMkLst>
            <pc:docMk/>
            <pc:sldMk cId="1625831736" sldId="773"/>
            <ac:spMk id="31749" creationId="{144FFF3F-32D1-4A7C-B663-4E6A6349C49F}"/>
          </ac:spMkLst>
        </pc:spChg>
        <pc:spChg chg="del">
          <ac:chgData name="ALEXANDRE" userId="734048d45b8f99b5" providerId="LiveId" clId="{7E5C6DC7-BFC6-4CF0-9AD1-0093FBA77BD2}" dt="2021-04-23T11:31:11.507" v="1774" actId="478"/>
          <ac:spMkLst>
            <pc:docMk/>
            <pc:sldMk cId="1625831736" sldId="773"/>
            <ac:spMk id="31750" creationId="{78F57A16-2283-41B2-B721-E004D1B22B7F}"/>
          </ac:spMkLst>
        </pc:spChg>
        <pc:picChg chg="add del mod modCrop">
          <ac:chgData name="ALEXANDRE" userId="734048d45b8f99b5" providerId="LiveId" clId="{7E5C6DC7-BFC6-4CF0-9AD1-0093FBA77BD2}" dt="2021-04-23T11:33:17.855" v="1784" actId="478"/>
          <ac:picMkLst>
            <pc:docMk/>
            <pc:sldMk cId="1625831736" sldId="773"/>
            <ac:picMk id="8" creationId="{CDA5C5F5-60EA-4034-B991-3B325D72F560}"/>
          </ac:picMkLst>
        </pc:picChg>
        <pc:picChg chg="add mod modCrop">
          <ac:chgData name="ALEXANDRE" userId="734048d45b8f99b5" providerId="LiveId" clId="{7E5C6DC7-BFC6-4CF0-9AD1-0093FBA77BD2}" dt="2021-04-23T11:35:51.132" v="1848" actId="1076"/>
          <ac:picMkLst>
            <pc:docMk/>
            <pc:sldMk cId="1625831736" sldId="773"/>
            <ac:picMk id="11" creationId="{92EDCE66-6AE4-4365-A1D3-2E0778759F4B}"/>
          </ac:picMkLst>
        </pc:picChg>
        <pc:picChg chg="add del mod">
          <ac:chgData name="ALEXANDRE" userId="734048d45b8f99b5" providerId="LiveId" clId="{7E5C6DC7-BFC6-4CF0-9AD1-0093FBA77BD2}" dt="2021-04-23T11:34:54.331" v="1831" actId="21"/>
          <ac:picMkLst>
            <pc:docMk/>
            <pc:sldMk cId="1625831736" sldId="773"/>
            <ac:picMk id="50178" creationId="{72E3659B-EAD6-48DB-8116-81FDC383C41E}"/>
          </ac:picMkLst>
        </pc:picChg>
        <pc:picChg chg="add mod">
          <ac:chgData name="ALEXANDRE" userId="734048d45b8f99b5" providerId="LiveId" clId="{7E5C6DC7-BFC6-4CF0-9AD1-0093FBA77BD2}" dt="2021-04-23T11:36:22.640" v="1853" actId="1076"/>
          <ac:picMkLst>
            <pc:docMk/>
            <pc:sldMk cId="1625831736" sldId="773"/>
            <ac:picMk id="50180" creationId="{752F6D8F-4FD2-4CB4-98C9-86C6FD62842B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796659798" sldId="773"/>
        </pc:sldMkLst>
      </pc:sldChg>
      <pc:sldChg chg="delSp modSp add mod ord">
        <pc:chgData name="ALEXANDRE" userId="734048d45b8f99b5" providerId="LiveId" clId="{7E5C6DC7-BFC6-4CF0-9AD1-0093FBA77BD2}" dt="2021-04-23T11:39:27.678" v="1890" actId="478"/>
        <pc:sldMkLst>
          <pc:docMk/>
          <pc:sldMk cId="203472619" sldId="774"/>
        </pc:sldMkLst>
        <pc:spChg chg="del">
          <ac:chgData name="ALEXANDRE" userId="734048d45b8f99b5" providerId="LiveId" clId="{7E5C6DC7-BFC6-4CF0-9AD1-0093FBA77BD2}" dt="2021-04-23T11:39:27.678" v="1890" actId="478"/>
          <ac:spMkLst>
            <pc:docMk/>
            <pc:sldMk cId="203472619" sldId="774"/>
            <ac:spMk id="4" creationId="{C0996B5F-3ACA-4317-A754-37F7E287F8AB}"/>
          </ac:spMkLst>
        </pc:spChg>
        <pc:spChg chg="del">
          <ac:chgData name="ALEXANDRE" userId="734048d45b8f99b5" providerId="LiveId" clId="{7E5C6DC7-BFC6-4CF0-9AD1-0093FBA77BD2}" dt="2021-04-23T11:39:27.678" v="1890" actId="478"/>
          <ac:spMkLst>
            <pc:docMk/>
            <pc:sldMk cId="203472619" sldId="774"/>
            <ac:spMk id="5" creationId="{0B2661E2-7EF5-4768-BCB6-A4E46D48CF19}"/>
          </ac:spMkLst>
        </pc:spChg>
        <pc:spChg chg="del">
          <ac:chgData name="ALEXANDRE" userId="734048d45b8f99b5" providerId="LiveId" clId="{7E5C6DC7-BFC6-4CF0-9AD1-0093FBA77BD2}" dt="2021-04-23T11:39:27.678" v="1890" actId="478"/>
          <ac:spMkLst>
            <pc:docMk/>
            <pc:sldMk cId="203472619" sldId="774"/>
            <ac:spMk id="6" creationId="{8E5ADAD2-218B-4B23-BC32-B050E67335F6}"/>
          </ac:spMkLst>
        </pc:spChg>
        <pc:spChg chg="mod">
          <ac:chgData name="ALEXANDRE" userId="734048d45b8f99b5" providerId="LiveId" clId="{7E5C6DC7-BFC6-4CF0-9AD1-0093FBA77BD2}" dt="2021-04-23T11:27:05.440" v="1676" actId="20577"/>
          <ac:spMkLst>
            <pc:docMk/>
            <pc:sldMk cId="203472619" sldId="774"/>
            <ac:spMk id="31749" creationId="{144FFF3F-32D1-4A7C-B663-4E6A6349C49F}"/>
          </ac:spMkLst>
        </pc:spChg>
        <pc:spChg chg="mod">
          <ac:chgData name="ALEXANDRE" userId="734048d45b8f99b5" providerId="LiveId" clId="{7E5C6DC7-BFC6-4CF0-9AD1-0093FBA77BD2}" dt="2021-04-23T11:27:13.722" v="1679" actId="404"/>
          <ac:spMkLst>
            <pc:docMk/>
            <pc:sldMk cId="203472619" sldId="774"/>
            <ac:spMk id="31750" creationId="{78F57A16-2283-41B2-B721-E004D1B22B7F}"/>
          </ac:spMkLst>
        </pc:sp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873597706" sldId="774"/>
        </pc:sldMkLst>
      </pc:sldChg>
      <pc:sldChg chg="delSp modSp add mod">
        <pc:chgData name="ALEXANDRE" userId="734048d45b8f99b5" providerId="LiveId" clId="{7E5C6DC7-BFC6-4CF0-9AD1-0093FBA77BD2}" dt="2021-04-23T11:39:19.877" v="1888" actId="478"/>
        <pc:sldMkLst>
          <pc:docMk/>
          <pc:sldMk cId="2073994569" sldId="775"/>
        </pc:sldMkLst>
        <pc:spChg chg="del">
          <ac:chgData name="ALEXANDRE" userId="734048d45b8f99b5" providerId="LiveId" clId="{7E5C6DC7-BFC6-4CF0-9AD1-0093FBA77BD2}" dt="2021-04-23T11:39:19.877" v="1888" actId="478"/>
          <ac:spMkLst>
            <pc:docMk/>
            <pc:sldMk cId="2073994569" sldId="775"/>
            <ac:spMk id="4" creationId="{C0996B5F-3ACA-4317-A754-37F7E287F8AB}"/>
          </ac:spMkLst>
        </pc:spChg>
        <pc:spChg chg="del">
          <ac:chgData name="ALEXANDRE" userId="734048d45b8f99b5" providerId="LiveId" clId="{7E5C6DC7-BFC6-4CF0-9AD1-0093FBA77BD2}" dt="2021-04-23T11:39:19.877" v="1888" actId="478"/>
          <ac:spMkLst>
            <pc:docMk/>
            <pc:sldMk cId="2073994569" sldId="775"/>
            <ac:spMk id="5" creationId="{0B2661E2-7EF5-4768-BCB6-A4E46D48CF19}"/>
          </ac:spMkLst>
        </pc:spChg>
        <pc:spChg chg="del">
          <ac:chgData name="ALEXANDRE" userId="734048d45b8f99b5" providerId="LiveId" clId="{7E5C6DC7-BFC6-4CF0-9AD1-0093FBA77BD2}" dt="2021-04-23T11:39:19.877" v="1888" actId="478"/>
          <ac:spMkLst>
            <pc:docMk/>
            <pc:sldMk cId="2073994569" sldId="775"/>
            <ac:spMk id="6" creationId="{8E5ADAD2-218B-4B23-BC32-B050E67335F6}"/>
          </ac:spMkLst>
        </pc:spChg>
        <pc:spChg chg="mod">
          <ac:chgData name="ALEXANDRE" userId="734048d45b8f99b5" providerId="LiveId" clId="{7E5C6DC7-BFC6-4CF0-9AD1-0093FBA77BD2}" dt="2021-04-23T11:28:54.356" v="1719" actId="20577"/>
          <ac:spMkLst>
            <pc:docMk/>
            <pc:sldMk cId="2073994569" sldId="775"/>
            <ac:spMk id="31749" creationId="{144FFF3F-32D1-4A7C-B663-4E6A6349C49F}"/>
          </ac:spMkLst>
        </pc:spChg>
        <pc:spChg chg="mod">
          <ac:chgData name="ALEXANDRE" userId="734048d45b8f99b5" providerId="LiveId" clId="{7E5C6DC7-BFC6-4CF0-9AD1-0093FBA77BD2}" dt="2021-04-23T11:30:14.172" v="1751" actId="1076"/>
          <ac:spMkLst>
            <pc:docMk/>
            <pc:sldMk cId="2073994569" sldId="775"/>
            <ac:spMk id="31750" creationId="{78F57A16-2283-41B2-B721-E004D1B22B7F}"/>
          </ac:spMkLst>
        </pc:spChg>
      </pc:sldChg>
      <pc:sldChg chg="del">
        <pc:chgData name="ALEXANDRE" userId="734048d45b8f99b5" providerId="LiveId" clId="{7E5C6DC7-BFC6-4CF0-9AD1-0093FBA77BD2}" dt="2021-04-23T09:44:50.316" v="9" actId="47"/>
        <pc:sldMkLst>
          <pc:docMk/>
          <pc:sldMk cId="3442625600" sldId="775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438186084" sldId="776"/>
        </pc:sldMkLst>
      </pc:sldChg>
      <pc:sldChg chg="addSp delSp modSp add mod modAnim">
        <pc:chgData name="ALEXANDRE" userId="734048d45b8f99b5" providerId="LiveId" clId="{7E5C6DC7-BFC6-4CF0-9AD1-0093FBA77BD2}" dt="2021-04-23T11:57:40.268" v="2115" actId="14100"/>
        <pc:sldMkLst>
          <pc:docMk/>
          <pc:sldMk cId="3533694064" sldId="776"/>
        </pc:sldMkLst>
        <pc:spChg chg="del">
          <ac:chgData name="ALEXANDRE" userId="734048d45b8f99b5" providerId="LiveId" clId="{7E5C6DC7-BFC6-4CF0-9AD1-0093FBA77BD2}" dt="2021-04-23T11:39:12.836" v="1886" actId="478"/>
          <ac:spMkLst>
            <pc:docMk/>
            <pc:sldMk cId="3533694064" sldId="776"/>
            <ac:spMk id="4" creationId="{C0996B5F-3ACA-4317-A754-37F7E287F8AB}"/>
          </ac:spMkLst>
        </pc:spChg>
        <pc:spChg chg="del">
          <ac:chgData name="ALEXANDRE" userId="734048d45b8f99b5" providerId="LiveId" clId="{7E5C6DC7-BFC6-4CF0-9AD1-0093FBA77BD2}" dt="2021-04-23T11:39:12.836" v="1886" actId="478"/>
          <ac:spMkLst>
            <pc:docMk/>
            <pc:sldMk cId="3533694064" sldId="776"/>
            <ac:spMk id="5" creationId="{0B2661E2-7EF5-4768-BCB6-A4E46D48CF19}"/>
          </ac:spMkLst>
        </pc:spChg>
        <pc:spChg chg="del">
          <ac:chgData name="ALEXANDRE" userId="734048d45b8f99b5" providerId="LiveId" clId="{7E5C6DC7-BFC6-4CF0-9AD1-0093FBA77BD2}" dt="2021-04-23T11:39:12.836" v="1886" actId="478"/>
          <ac:spMkLst>
            <pc:docMk/>
            <pc:sldMk cId="3533694064" sldId="776"/>
            <ac:spMk id="6" creationId="{8E5ADAD2-218B-4B23-BC32-B050E67335F6}"/>
          </ac:spMkLst>
        </pc:spChg>
        <pc:picChg chg="add mod">
          <ac:chgData name="ALEXANDRE" userId="734048d45b8f99b5" providerId="LiveId" clId="{7E5C6DC7-BFC6-4CF0-9AD1-0093FBA77BD2}" dt="2021-04-23T11:57:40.268" v="2115" actId="14100"/>
          <ac:picMkLst>
            <pc:docMk/>
            <pc:sldMk cId="3533694064" sldId="776"/>
            <ac:picMk id="3" creationId="{8DAB6AE3-116F-45B5-9821-69AAAB48A447}"/>
          </ac:picMkLst>
        </pc:picChg>
        <pc:picChg chg="add del mod">
          <ac:chgData name="ALEXANDRE" userId="734048d45b8f99b5" providerId="LiveId" clId="{7E5C6DC7-BFC6-4CF0-9AD1-0093FBA77BD2}" dt="2021-04-23T11:57:25.718" v="2112" actId="478"/>
          <ac:picMkLst>
            <pc:docMk/>
            <pc:sldMk cId="3533694064" sldId="776"/>
            <ac:picMk id="9" creationId="{A5202314-F8FA-4414-9890-60C46E0CE8B7}"/>
          </ac:picMkLst>
        </pc:picChg>
        <pc:picChg chg="del">
          <ac:chgData name="ALEXANDRE" userId="734048d45b8f99b5" providerId="LiveId" clId="{7E5C6DC7-BFC6-4CF0-9AD1-0093FBA77BD2}" dt="2021-04-23T11:36:30.520" v="1857" actId="478"/>
          <ac:picMkLst>
            <pc:docMk/>
            <pc:sldMk cId="3533694064" sldId="776"/>
            <ac:picMk id="11" creationId="{92EDCE66-6AE4-4365-A1D3-2E0778759F4B}"/>
          </ac:picMkLst>
        </pc:picChg>
        <pc:picChg chg="del">
          <ac:chgData name="ALEXANDRE" userId="734048d45b8f99b5" providerId="LiveId" clId="{7E5C6DC7-BFC6-4CF0-9AD1-0093FBA77BD2}" dt="2021-04-23T11:36:30.520" v="1857" actId="478"/>
          <ac:picMkLst>
            <pc:docMk/>
            <pc:sldMk cId="3533694064" sldId="776"/>
            <ac:picMk id="50180" creationId="{752F6D8F-4FD2-4CB4-98C9-86C6FD62842B}"/>
          </ac:picMkLst>
        </pc:picChg>
        <pc:picChg chg="add del mod">
          <ac:chgData name="ALEXANDRE" userId="734048d45b8f99b5" providerId="LiveId" clId="{7E5C6DC7-BFC6-4CF0-9AD1-0093FBA77BD2}" dt="2021-04-23T11:57:25.718" v="2112" actId="478"/>
          <ac:picMkLst>
            <pc:docMk/>
            <pc:sldMk cId="3533694064" sldId="776"/>
            <ac:picMk id="51202" creationId="{97BE87D7-5BA8-4111-B3E8-C014B63C3C41}"/>
          </ac:picMkLst>
        </pc:picChg>
      </pc:sldChg>
      <pc:sldChg chg="addSp delSp modSp add mod modAnim">
        <pc:chgData name="ALEXANDRE" userId="734048d45b8f99b5" providerId="LiveId" clId="{7E5C6DC7-BFC6-4CF0-9AD1-0093FBA77BD2}" dt="2021-04-23T11:39:09.313" v="1885" actId="478"/>
        <pc:sldMkLst>
          <pc:docMk/>
          <pc:sldMk cId="2149807314" sldId="777"/>
        </pc:sldMkLst>
        <pc:spChg chg="del">
          <ac:chgData name="ALEXANDRE" userId="734048d45b8f99b5" providerId="LiveId" clId="{7E5C6DC7-BFC6-4CF0-9AD1-0093FBA77BD2}" dt="2021-04-23T11:39:09.313" v="1885" actId="478"/>
          <ac:spMkLst>
            <pc:docMk/>
            <pc:sldMk cId="2149807314" sldId="777"/>
            <ac:spMk id="4" creationId="{C0996B5F-3ACA-4317-A754-37F7E287F8AB}"/>
          </ac:spMkLst>
        </pc:spChg>
        <pc:spChg chg="del">
          <ac:chgData name="ALEXANDRE" userId="734048d45b8f99b5" providerId="LiveId" clId="{7E5C6DC7-BFC6-4CF0-9AD1-0093FBA77BD2}" dt="2021-04-23T11:39:09.313" v="1885" actId="478"/>
          <ac:spMkLst>
            <pc:docMk/>
            <pc:sldMk cId="2149807314" sldId="777"/>
            <ac:spMk id="5" creationId="{0B2661E2-7EF5-4768-BCB6-A4E46D48CF19}"/>
          </ac:spMkLst>
        </pc:spChg>
        <pc:spChg chg="del">
          <ac:chgData name="ALEXANDRE" userId="734048d45b8f99b5" providerId="LiveId" clId="{7E5C6DC7-BFC6-4CF0-9AD1-0093FBA77BD2}" dt="2021-04-23T11:39:09.313" v="1885" actId="478"/>
          <ac:spMkLst>
            <pc:docMk/>
            <pc:sldMk cId="2149807314" sldId="777"/>
            <ac:spMk id="6" creationId="{8E5ADAD2-218B-4B23-BC32-B050E67335F6}"/>
          </ac:spMkLst>
        </pc:spChg>
        <pc:picChg chg="del">
          <ac:chgData name="ALEXANDRE" userId="734048d45b8f99b5" providerId="LiveId" clId="{7E5C6DC7-BFC6-4CF0-9AD1-0093FBA77BD2}" dt="2021-04-23T11:37:43.668" v="1879" actId="478"/>
          <ac:picMkLst>
            <pc:docMk/>
            <pc:sldMk cId="2149807314" sldId="777"/>
            <ac:picMk id="9" creationId="{A5202314-F8FA-4414-9890-60C46E0CE8B7}"/>
          </ac:picMkLst>
        </pc:picChg>
        <pc:picChg chg="del">
          <ac:chgData name="ALEXANDRE" userId="734048d45b8f99b5" providerId="LiveId" clId="{7E5C6DC7-BFC6-4CF0-9AD1-0093FBA77BD2}" dt="2021-04-23T11:37:43.668" v="1879" actId="478"/>
          <ac:picMkLst>
            <pc:docMk/>
            <pc:sldMk cId="2149807314" sldId="777"/>
            <ac:picMk id="51202" creationId="{97BE87D7-5BA8-4111-B3E8-C014B63C3C41}"/>
          </ac:picMkLst>
        </pc:picChg>
        <pc:picChg chg="add mod">
          <ac:chgData name="ALEXANDRE" userId="734048d45b8f99b5" providerId="LiveId" clId="{7E5C6DC7-BFC6-4CF0-9AD1-0093FBA77BD2}" dt="2021-04-23T11:38:26.626" v="1884" actId="1076"/>
          <ac:picMkLst>
            <pc:docMk/>
            <pc:sldMk cId="2149807314" sldId="777"/>
            <ac:picMk id="52226" creationId="{C334C282-E201-4B90-ACFF-B59FD31F9201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518165634" sldId="777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904794926" sldId="778"/>
        </pc:sldMkLst>
      </pc:sldChg>
      <pc:sldChg chg="addSp delSp modSp add mod ord">
        <pc:chgData name="ALEXANDRE" userId="734048d45b8f99b5" providerId="LiveId" clId="{7E5C6DC7-BFC6-4CF0-9AD1-0093FBA77BD2}" dt="2021-04-23T11:48:09.740" v="1989"/>
        <pc:sldMkLst>
          <pc:docMk/>
          <pc:sldMk cId="1801979144" sldId="778"/>
        </pc:sldMkLst>
        <pc:picChg chg="add mod">
          <ac:chgData name="ALEXANDRE" userId="734048d45b8f99b5" providerId="LiveId" clId="{7E5C6DC7-BFC6-4CF0-9AD1-0093FBA77BD2}" dt="2021-04-23T11:47:12.682" v="1981" actId="1076"/>
          <ac:picMkLst>
            <pc:docMk/>
            <pc:sldMk cId="1801979144" sldId="778"/>
            <ac:picMk id="3" creationId="{ECDA66AF-23D9-4E75-9860-9D0C606CAE27}"/>
          </ac:picMkLst>
        </pc:picChg>
        <pc:picChg chg="add mod">
          <ac:chgData name="ALEXANDRE" userId="734048d45b8f99b5" providerId="LiveId" clId="{7E5C6DC7-BFC6-4CF0-9AD1-0093FBA77BD2}" dt="2021-04-23T11:47:25.149" v="1983" actId="1076"/>
          <ac:picMkLst>
            <pc:docMk/>
            <pc:sldMk cId="1801979144" sldId="778"/>
            <ac:picMk id="5" creationId="{9A4FD2F5-E0CE-4221-9EF7-F7E63F973EF9}"/>
          </ac:picMkLst>
        </pc:picChg>
        <pc:picChg chg="del">
          <ac:chgData name="ALEXANDRE" userId="734048d45b8f99b5" providerId="LiveId" clId="{7E5C6DC7-BFC6-4CF0-9AD1-0093FBA77BD2}" dt="2021-04-23T11:47:10.196" v="1979" actId="478"/>
          <ac:picMkLst>
            <pc:docMk/>
            <pc:sldMk cId="1801979144" sldId="778"/>
            <ac:picMk id="52226" creationId="{C334C282-E201-4B90-ACFF-B59FD31F9201}"/>
          </ac:picMkLst>
        </pc:picChg>
      </pc:sldChg>
      <pc:sldChg chg="addSp delSp modSp add mod ord">
        <pc:chgData name="ALEXANDRE" userId="734048d45b8f99b5" providerId="LiveId" clId="{7E5C6DC7-BFC6-4CF0-9AD1-0093FBA77BD2}" dt="2021-04-23T11:48:09.740" v="1989"/>
        <pc:sldMkLst>
          <pc:docMk/>
          <pc:sldMk cId="1180114678" sldId="779"/>
        </pc:sldMkLst>
        <pc:picChg chg="del">
          <ac:chgData name="ALEXANDRE" userId="734048d45b8f99b5" providerId="LiveId" clId="{7E5C6DC7-BFC6-4CF0-9AD1-0093FBA77BD2}" dt="2021-04-23T11:47:30.087" v="1985" actId="478"/>
          <ac:picMkLst>
            <pc:docMk/>
            <pc:sldMk cId="1180114678" sldId="779"/>
            <ac:picMk id="3" creationId="{ECDA66AF-23D9-4E75-9860-9D0C606CAE27}"/>
          </ac:picMkLst>
        </pc:picChg>
        <pc:picChg chg="add mod">
          <ac:chgData name="ALEXANDRE" userId="734048d45b8f99b5" providerId="LiveId" clId="{7E5C6DC7-BFC6-4CF0-9AD1-0093FBA77BD2}" dt="2021-04-23T11:47:49.539" v="1987" actId="1076"/>
          <ac:picMkLst>
            <pc:docMk/>
            <pc:sldMk cId="1180114678" sldId="779"/>
            <ac:picMk id="4" creationId="{6CC3E5D5-C139-4CE6-8269-474B884B75BA}"/>
          </ac:picMkLst>
        </pc:picChg>
        <pc:picChg chg="del">
          <ac:chgData name="ALEXANDRE" userId="734048d45b8f99b5" providerId="LiveId" clId="{7E5C6DC7-BFC6-4CF0-9AD1-0093FBA77BD2}" dt="2021-04-23T11:47:30.087" v="1985" actId="478"/>
          <ac:picMkLst>
            <pc:docMk/>
            <pc:sldMk cId="1180114678" sldId="779"/>
            <ac:picMk id="5" creationId="{9A4FD2F5-E0CE-4221-9EF7-F7E63F973EF9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840325000" sldId="779"/>
        </pc:sldMkLst>
      </pc:sldChg>
      <pc:sldChg chg="addSp delSp modSp add mod">
        <pc:chgData name="ALEXANDRE" userId="734048d45b8f99b5" providerId="LiveId" clId="{7E5C6DC7-BFC6-4CF0-9AD1-0093FBA77BD2}" dt="2021-04-23T11:48:41.322" v="1996" actId="1076"/>
        <pc:sldMkLst>
          <pc:docMk/>
          <pc:sldMk cId="695717309" sldId="780"/>
        </pc:sldMkLst>
        <pc:picChg chg="add mod">
          <ac:chgData name="ALEXANDRE" userId="734048d45b8f99b5" providerId="LiveId" clId="{7E5C6DC7-BFC6-4CF0-9AD1-0093FBA77BD2}" dt="2021-04-23T11:48:27.944" v="1993" actId="1076"/>
          <ac:picMkLst>
            <pc:docMk/>
            <pc:sldMk cId="695717309" sldId="780"/>
            <ac:picMk id="3" creationId="{63E9425E-F49C-4B5E-836F-884782100C81}"/>
          </ac:picMkLst>
        </pc:picChg>
        <pc:picChg chg="del">
          <ac:chgData name="ALEXANDRE" userId="734048d45b8f99b5" providerId="LiveId" clId="{7E5C6DC7-BFC6-4CF0-9AD1-0093FBA77BD2}" dt="2021-04-23T11:48:25.744" v="1991" actId="478"/>
          <ac:picMkLst>
            <pc:docMk/>
            <pc:sldMk cId="695717309" sldId="780"/>
            <ac:picMk id="4" creationId="{6CC3E5D5-C139-4CE6-8269-474B884B75BA}"/>
          </ac:picMkLst>
        </pc:picChg>
        <pc:picChg chg="add mod">
          <ac:chgData name="ALEXANDRE" userId="734048d45b8f99b5" providerId="LiveId" clId="{7E5C6DC7-BFC6-4CF0-9AD1-0093FBA77BD2}" dt="2021-04-23T11:48:41.322" v="1996" actId="1076"/>
          <ac:picMkLst>
            <pc:docMk/>
            <pc:sldMk cId="695717309" sldId="780"/>
            <ac:picMk id="6" creationId="{4FCD7FE5-0702-4C7C-97B2-E6C595AF055D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558563996" sldId="780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152504404" sldId="781"/>
        </pc:sldMkLst>
      </pc:sldChg>
      <pc:sldChg chg="addSp delSp modSp add mod">
        <pc:chgData name="ALEXANDRE" userId="734048d45b8f99b5" providerId="LiveId" clId="{7E5C6DC7-BFC6-4CF0-9AD1-0093FBA77BD2}" dt="2021-04-23T11:50:23.739" v="2042" actId="1076"/>
        <pc:sldMkLst>
          <pc:docMk/>
          <pc:sldMk cId="1985110542" sldId="781"/>
        </pc:sldMkLst>
        <pc:spChg chg="mod">
          <ac:chgData name="ALEXANDRE" userId="734048d45b8f99b5" providerId="LiveId" clId="{7E5C6DC7-BFC6-4CF0-9AD1-0093FBA77BD2}" dt="2021-04-23T11:49:08.180" v="2030" actId="313"/>
          <ac:spMkLst>
            <pc:docMk/>
            <pc:sldMk cId="1985110542" sldId="781"/>
            <ac:spMk id="31749" creationId="{144FFF3F-32D1-4A7C-B663-4E6A6349C49F}"/>
          </ac:spMkLst>
        </pc:spChg>
        <pc:picChg chg="del">
          <ac:chgData name="ALEXANDRE" userId="734048d45b8f99b5" providerId="LiveId" clId="{7E5C6DC7-BFC6-4CF0-9AD1-0093FBA77BD2}" dt="2021-04-23T11:49:11.204" v="2031" actId="478"/>
          <ac:picMkLst>
            <pc:docMk/>
            <pc:sldMk cId="1985110542" sldId="781"/>
            <ac:picMk id="3" creationId="{63E9425E-F49C-4B5E-836F-884782100C81}"/>
          </ac:picMkLst>
        </pc:picChg>
        <pc:picChg chg="add mod">
          <ac:chgData name="ALEXANDRE" userId="734048d45b8f99b5" providerId="LiveId" clId="{7E5C6DC7-BFC6-4CF0-9AD1-0093FBA77BD2}" dt="2021-04-23T11:50:09.883" v="2038" actId="1076"/>
          <ac:picMkLst>
            <pc:docMk/>
            <pc:sldMk cId="1985110542" sldId="781"/>
            <ac:picMk id="4" creationId="{5D1E3330-FDA2-475C-B1DC-08DE8A6170EC}"/>
          </ac:picMkLst>
        </pc:picChg>
        <pc:picChg chg="del">
          <ac:chgData name="ALEXANDRE" userId="734048d45b8f99b5" providerId="LiveId" clId="{7E5C6DC7-BFC6-4CF0-9AD1-0093FBA77BD2}" dt="2021-04-23T11:49:11.204" v="2031" actId="478"/>
          <ac:picMkLst>
            <pc:docMk/>
            <pc:sldMk cId="1985110542" sldId="781"/>
            <ac:picMk id="6" creationId="{4FCD7FE5-0702-4C7C-97B2-E6C595AF055D}"/>
          </ac:picMkLst>
        </pc:picChg>
        <pc:picChg chg="add mod modCrop">
          <ac:chgData name="ALEXANDRE" userId="734048d45b8f99b5" providerId="LiveId" clId="{7E5C6DC7-BFC6-4CF0-9AD1-0093FBA77BD2}" dt="2021-04-23T11:50:09.883" v="2038" actId="1076"/>
          <ac:picMkLst>
            <pc:docMk/>
            <pc:sldMk cId="1985110542" sldId="781"/>
            <ac:picMk id="7" creationId="{8B899CE5-5989-42B4-B4EB-0857C11FC9E8}"/>
          </ac:picMkLst>
        </pc:picChg>
        <pc:picChg chg="add mod">
          <ac:chgData name="ALEXANDRE" userId="734048d45b8f99b5" providerId="LiveId" clId="{7E5C6DC7-BFC6-4CF0-9AD1-0093FBA77BD2}" dt="2021-04-23T11:50:12.296" v="2040" actId="1076"/>
          <ac:picMkLst>
            <pc:docMk/>
            <pc:sldMk cId="1985110542" sldId="781"/>
            <ac:picMk id="9" creationId="{69286A48-BB9A-43D5-8083-03DF547E874C}"/>
          </ac:picMkLst>
        </pc:picChg>
        <pc:picChg chg="add mod">
          <ac:chgData name="ALEXANDRE" userId="734048d45b8f99b5" providerId="LiveId" clId="{7E5C6DC7-BFC6-4CF0-9AD1-0093FBA77BD2}" dt="2021-04-23T11:50:23.739" v="2042" actId="1076"/>
          <ac:picMkLst>
            <pc:docMk/>
            <pc:sldMk cId="1985110542" sldId="781"/>
            <ac:picMk id="11" creationId="{16FD7C81-0337-4298-B191-C34CA1D7B41E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441500599" sldId="782"/>
        </pc:sldMkLst>
      </pc:sldChg>
      <pc:sldChg chg="modSp new mod">
        <pc:chgData name="ALEXANDRE" userId="734048d45b8f99b5" providerId="LiveId" clId="{7E5C6DC7-BFC6-4CF0-9AD1-0093FBA77BD2}" dt="2021-04-23T11:51:50.845" v="2059" actId="113"/>
        <pc:sldMkLst>
          <pc:docMk/>
          <pc:sldMk cId="2226363100" sldId="782"/>
        </pc:sldMkLst>
        <pc:spChg chg="mod">
          <ac:chgData name="ALEXANDRE" userId="734048d45b8f99b5" providerId="LiveId" clId="{7E5C6DC7-BFC6-4CF0-9AD1-0093FBA77BD2}" dt="2021-04-23T11:51:07.765" v="2045" actId="20577"/>
          <ac:spMkLst>
            <pc:docMk/>
            <pc:sldMk cId="2226363100" sldId="782"/>
            <ac:spMk id="2" creationId="{E9971E20-5AA1-483E-8D8D-3161230E5B14}"/>
          </ac:spMkLst>
        </pc:spChg>
        <pc:spChg chg="mod">
          <ac:chgData name="ALEXANDRE" userId="734048d45b8f99b5" providerId="LiveId" clId="{7E5C6DC7-BFC6-4CF0-9AD1-0093FBA77BD2}" dt="2021-04-23T11:51:50.845" v="2059" actId="113"/>
          <ac:spMkLst>
            <pc:docMk/>
            <pc:sldMk cId="2226363100" sldId="782"/>
            <ac:spMk id="3" creationId="{11244CA9-EC12-46B3-BCE7-A991D0EEAE83}"/>
          </ac:spMkLst>
        </pc:spChg>
      </pc:sldChg>
      <pc:sldChg chg="addSp modSp add mod">
        <pc:chgData name="ALEXANDRE" userId="734048d45b8f99b5" providerId="LiveId" clId="{7E5C6DC7-BFC6-4CF0-9AD1-0093FBA77BD2}" dt="2021-04-23T11:53:08.667" v="2076" actId="1076"/>
        <pc:sldMkLst>
          <pc:docMk/>
          <pc:sldMk cId="1608840861" sldId="783"/>
        </pc:sldMkLst>
        <pc:spChg chg="mod">
          <ac:chgData name="ALEXANDRE" userId="734048d45b8f99b5" providerId="LiveId" clId="{7E5C6DC7-BFC6-4CF0-9AD1-0093FBA77BD2}" dt="2021-04-23T11:52:52.716" v="2074" actId="27636"/>
          <ac:spMkLst>
            <pc:docMk/>
            <pc:sldMk cId="1608840861" sldId="783"/>
            <ac:spMk id="3" creationId="{11244CA9-EC12-46B3-BCE7-A991D0EEAE83}"/>
          </ac:spMkLst>
        </pc:spChg>
        <pc:picChg chg="add mod">
          <ac:chgData name="ALEXANDRE" userId="734048d45b8f99b5" providerId="LiveId" clId="{7E5C6DC7-BFC6-4CF0-9AD1-0093FBA77BD2}" dt="2021-04-23T11:53:08.667" v="2076" actId="1076"/>
          <ac:picMkLst>
            <pc:docMk/>
            <pc:sldMk cId="1608840861" sldId="783"/>
            <ac:picMk id="5" creationId="{12D146D6-1DF9-47B6-8B50-2F1F46348340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927772201" sldId="783"/>
        </pc:sldMkLst>
      </pc:sldChg>
      <pc:sldChg chg="addSp delSp modSp add mod">
        <pc:chgData name="ALEXANDRE" userId="734048d45b8f99b5" providerId="LiveId" clId="{7E5C6DC7-BFC6-4CF0-9AD1-0093FBA77BD2}" dt="2021-04-23T11:54:03.515" v="2093" actId="1076"/>
        <pc:sldMkLst>
          <pc:docMk/>
          <pc:sldMk cId="1724290882" sldId="784"/>
        </pc:sldMkLst>
        <pc:spChg chg="mod">
          <ac:chgData name="ALEXANDRE" userId="734048d45b8f99b5" providerId="LiveId" clId="{7E5C6DC7-BFC6-4CF0-9AD1-0093FBA77BD2}" dt="2021-04-23T11:53:44.240" v="2089" actId="6549"/>
          <ac:spMkLst>
            <pc:docMk/>
            <pc:sldMk cId="1724290882" sldId="784"/>
            <ac:spMk id="3" creationId="{11244CA9-EC12-46B3-BCE7-A991D0EEAE83}"/>
          </ac:spMkLst>
        </pc:spChg>
        <pc:picChg chg="del">
          <ac:chgData name="ALEXANDRE" userId="734048d45b8f99b5" providerId="LiveId" clId="{7E5C6DC7-BFC6-4CF0-9AD1-0093FBA77BD2}" dt="2021-04-23T11:53:40.574" v="2088" actId="478"/>
          <ac:picMkLst>
            <pc:docMk/>
            <pc:sldMk cId="1724290882" sldId="784"/>
            <ac:picMk id="5" creationId="{12D146D6-1DF9-47B6-8B50-2F1F46348340}"/>
          </ac:picMkLst>
        </pc:picChg>
        <pc:picChg chg="add mod">
          <ac:chgData name="ALEXANDRE" userId="734048d45b8f99b5" providerId="LiveId" clId="{7E5C6DC7-BFC6-4CF0-9AD1-0093FBA77BD2}" dt="2021-04-23T11:54:03.515" v="2093" actId="1076"/>
          <ac:picMkLst>
            <pc:docMk/>
            <pc:sldMk cId="1724290882" sldId="784"/>
            <ac:picMk id="6" creationId="{EE55043B-A815-433D-88B7-9E1129701928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189688361" sldId="784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511765755" sldId="785"/>
        </pc:sldMkLst>
      </pc:sldChg>
      <pc:sldChg chg="addSp delSp modSp add mod ord">
        <pc:chgData name="ALEXANDRE" userId="734048d45b8f99b5" providerId="LiveId" clId="{7E5C6DC7-BFC6-4CF0-9AD1-0093FBA77BD2}" dt="2021-04-23T17:02:29.798" v="2346" actId="113"/>
        <pc:sldMkLst>
          <pc:docMk/>
          <pc:sldMk cId="3103169104" sldId="785"/>
        </pc:sldMkLst>
        <pc:spChg chg="add del mod">
          <ac:chgData name="ALEXANDRE" userId="734048d45b8f99b5" providerId="LiveId" clId="{7E5C6DC7-BFC6-4CF0-9AD1-0093FBA77BD2}" dt="2021-04-23T14:26:03.868" v="2119" actId="478"/>
          <ac:spMkLst>
            <pc:docMk/>
            <pc:sldMk cId="3103169104" sldId="785"/>
            <ac:spMk id="5" creationId="{F2173E3D-F585-4803-B6BE-E707353B06C1}"/>
          </ac:spMkLst>
        </pc:spChg>
        <pc:spChg chg="mod">
          <ac:chgData name="ALEXANDRE" userId="734048d45b8f99b5" providerId="LiveId" clId="{7E5C6DC7-BFC6-4CF0-9AD1-0093FBA77BD2}" dt="2021-04-23T11:56:10.005" v="2104" actId="20577"/>
          <ac:spMkLst>
            <pc:docMk/>
            <pc:sldMk cId="3103169104" sldId="785"/>
            <ac:spMk id="43013" creationId="{B4139A0A-F115-4878-97CC-67E8BEAD17FD}"/>
          </ac:spMkLst>
        </pc:spChg>
        <pc:spChg chg="mod">
          <ac:chgData name="ALEXANDRE" userId="734048d45b8f99b5" providerId="LiveId" clId="{7E5C6DC7-BFC6-4CF0-9AD1-0093FBA77BD2}" dt="2021-04-23T17:02:29.798" v="2346" actId="113"/>
          <ac:spMkLst>
            <pc:docMk/>
            <pc:sldMk cId="3103169104" sldId="785"/>
            <ac:spMk id="43014" creationId="{8E7751CB-7469-4B14-B5EC-6311CBDA9089}"/>
          </ac:spMkLst>
        </pc:spChg>
      </pc:sldChg>
      <pc:sldChg chg="addSp delSp modSp add mod modAnim">
        <pc:chgData name="ALEXANDRE" userId="734048d45b8f99b5" providerId="LiveId" clId="{7E5C6DC7-BFC6-4CF0-9AD1-0093FBA77BD2}" dt="2021-04-23T11:57:11.807" v="2110" actId="1076"/>
        <pc:sldMkLst>
          <pc:docMk/>
          <pc:sldMk cId="461984639" sldId="786"/>
        </pc:sldMkLst>
        <pc:picChg chg="add mod">
          <ac:chgData name="ALEXANDRE" userId="734048d45b8f99b5" providerId="LiveId" clId="{7E5C6DC7-BFC6-4CF0-9AD1-0093FBA77BD2}" dt="2021-04-23T11:57:11.807" v="2110" actId="1076"/>
          <ac:picMkLst>
            <pc:docMk/>
            <pc:sldMk cId="461984639" sldId="786"/>
            <ac:picMk id="3" creationId="{A4D59AD4-187D-4BDE-A50C-721C8AB141DC}"/>
          </ac:picMkLst>
        </pc:picChg>
        <pc:picChg chg="del">
          <ac:chgData name="ALEXANDRE" userId="734048d45b8f99b5" providerId="LiveId" clId="{7E5C6DC7-BFC6-4CF0-9AD1-0093FBA77BD2}" dt="2021-04-23T11:57:08.705" v="2108" actId="478"/>
          <ac:picMkLst>
            <pc:docMk/>
            <pc:sldMk cId="461984639" sldId="786"/>
            <ac:picMk id="11" creationId="{92EDCE66-6AE4-4365-A1D3-2E0778759F4B}"/>
          </ac:picMkLst>
        </pc:picChg>
        <pc:picChg chg="del">
          <ac:chgData name="ALEXANDRE" userId="734048d45b8f99b5" providerId="LiveId" clId="{7E5C6DC7-BFC6-4CF0-9AD1-0093FBA77BD2}" dt="2021-04-23T11:57:08.705" v="2108" actId="478"/>
          <ac:picMkLst>
            <pc:docMk/>
            <pc:sldMk cId="461984639" sldId="786"/>
            <ac:picMk id="50180" creationId="{752F6D8F-4FD2-4CB4-98C9-86C6FD62842B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442856258" sldId="786"/>
        </pc:sldMkLst>
      </pc:sldChg>
      <pc:sldChg chg="add">
        <pc:chgData name="ALEXANDRE" userId="734048d45b8f99b5" providerId="LiveId" clId="{7E5C6DC7-BFC6-4CF0-9AD1-0093FBA77BD2}" dt="2021-04-23T11:57:22.413" v="2111" actId="2890"/>
        <pc:sldMkLst>
          <pc:docMk/>
          <pc:sldMk cId="1619650821" sldId="787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4084786248" sldId="787"/>
        </pc:sldMkLst>
      </pc:sldChg>
      <pc:sldChg chg="addSp modSp add mod">
        <pc:chgData name="ALEXANDRE" userId="734048d45b8f99b5" providerId="LiveId" clId="{7E5C6DC7-BFC6-4CF0-9AD1-0093FBA77BD2}" dt="2021-04-23T17:02:41.229" v="2347" actId="113"/>
        <pc:sldMkLst>
          <pc:docMk/>
          <pc:sldMk cId="3144496658" sldId="788"/>
        </pc:sldMkLst>
        <pc:spChg chg="mod">
          <ac:chgData name="ALEXANDRE" userId="734048d45b8f99b5" providerId="LiveId" clId="{7E5C6DC7-BFC6-4CF0-9AD1-0093FBA77BD2}" dt="2021-04-23T17:02:41.229" v="2347" actId="113"/>
          <ac:spMkLst>
            <pc:docMk/>
            <pc:sldMk cId="3144496658" sldId="788"/>
            <ac:spMk id="43014" creationId="{8E7751CB-7469-4B14-B5EC-6311CBDA9089}"/>
          </ac:spMkLst>
        </pc:spChg>
        <pc:picChg chg="add mod">
          <ac:chgData name="ALEXANDRE" userId="734048d45b8f99b5" providerId="LiveId" clId="{7E5C6DC7-BFC6-4CF0-9AD1-0093FBA77BD2}" dt="2021-04-23T14:29:32.657" v="2144" actId="1076"/>
          <ac:picMkLst>
            <pc:docMk/>
            <pc:sldMk cId="3144496658" sldId="788"/>
            <ac:picMk id="3" creationId="{990E8951-CC99-4F5D-8785-78EB4EFE1A90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699792978" sldId="788"/>
        </pc:sldMkLst>
      </pc:sldChg>
      <pc:sldChg chg="addSp delSp modSp add mod modAnim">
        <pc:chgData name="ALEXANDRE" userId="734048d45b8f99b5" providerId="LiveId" clId="{7E5C6DC7-BFC6-4CF0-9AD1-0093FBA77BD2}" dt="2021-04-23T14:34:12.477" v="2220"/>
        <pc:sldMkLst>
          <pc:docMk/>
          <pc:sldMk cId="618013" sldId="789"/>
        </pc:sldMkLst>
        <pc:spChg chg="add del mod">
          <ac:chgData name="ALEXANDRE" userId="734048d45b8f99b5" providerId="LiveId" clId="{7E5C6DC7-BFC6-4CF0-9AD1-0093FBA77BD2}" dt="2021-04-23T14:30:15.359" v="2149" actId="478"/>
          <ac:spMkLst>
            <pc:docMk/>
            <pc:sldMk cId="618013" sldId="789"/>
            <ac:spMk id="4" creationId="{90881F8F-6395-42BE-9973-B67E6591220B}"/>
          </ac:spMkLst>
        </pc:spChg>
        <pc:spChg chg="add mod">
          <ac:chgData name="ALEXANDRE" userId="734048d45b8f99b5" providerId="LiveId" clId="{7E5C6DC7-BFC6-4CF0-9AD1-0093FBA77BD2}" dt="2021-04-23T14:33:42.573" v="2190" actId="1076"/>
          <ac:spMkLst>
            <pc:docMk/>
            <pc:sldMk cId="618013" sldId="789"/>
            <ac:spMk id="12" creationId="{BA581B0B-3BE6-4703-AF50-B970B921564D}"/>
          </ac:spMkLst>
        </pc:spChg>
        <pc:spChg chg="add del">
          <ac:chgData name="ALEXANDRE" userId="734048d45b8f99b5" providerId="LiveId" clId="{7E5C6DC7-BFC6-4CF0-9AD1-0093FBA77BD2}" dt="2021-04-23T14:32:04.882" v="2164"/>
          <ac:spMkLst>
            <pc:docMk/>
            <pc:sldMk cId="618013" sldId="789"/>
            <ac:spMk id="13" creationId="{295CE992-6C4E-4B93-A0DF-191B41163DB6}"/>
          </ac:spMkLst>
        </pc:spChg>
        <pc:spChg chg="add del">
          <ac:chgData name="ALEXANDRE" userId="734048d45b8f99b5" providerId="LiveId" clId="{7E5C6DC7-BFC6-4CF0-9AD1-0093FBA77BD2}" dt="2021-04-23T14:32:06.694" v="2166"/>
          <ac:spMkLst>
            <pc:docMk/>
            <pc:sldMk cId="618013" sldId="789"/>
            <ac:spMk id="14" creationId="{BCD95338-9E92-4A48-95F3-C18059D67217}"/>
          </ac:spMkLst>
        </pc:spChg>
        <pc:spChg chg="add mod">
          <ac:chgData name="ALEXANDRE" userId="734048d45b8f99b5" providerId="LiveId" clId="{7E5C6DC7-BFC6-4CF0-9AD1-0093FBA77BD2}" dt="2021-04-23T14:33:47.526" v="2192" actId="1076"/>
          <ac:spMkLst>
            <pc:docMk/>
            <pc:sldMk cId="618013" sldId="789"/>
            <ac:spMk id="18" creationId="{89D67189-5463-4535-B0FC-945E437D8BB9}"/>
          </ac:spMkLst>
        </pc:spChg>
        <pc:spChg chg="mod">
          <ac:chgData name="ALEXANDRE" userId="734048d45b8f99b5" providerId="LiveId" clId="{7E5C6DC7-BFC6-4CF0-9AD1-0093FBA77BD2}" dt="2021-04-23T14:29:54.854" v="2146"/>
          <ac:spMkLst>
            <pc:docMk/>
            <pc:sldMk cId="618013" sldId="789"/>
            <ac:spMk id="43013" creationId="{B4139A0A-F115-4878-97CC-67E8BEAD17FD}"/>
          </ac:spMkLst>
        </pc:spChg>
        <pc:spChg chg="del">
          <ac:chgData name="ALEXANDRE" userId="734048d45b8f99b5" providerId="LiveId" clId="{7E5C6DC7-BFC6-4CF0-9AD1-0093FBA77BD2}" dt="2021-04-23T14:30:12.082" v="2148" actId="478"/>
          <ac:spMkLst>
            <pc:docMk/>
            <pc:sldMk cId="618013" sldId="789"/>
            <ac:spMk id="43014" creationId="{8E7751CB-7469-4B14-B5EC-6311CBDA9089}"/>
          </ac:spMkLst>
        </pc:spChg>
        <pc:picChg chg="del">
          <ac:chgData name="ALEXANDRE" userId="734048d45b8f99b5" providerId="LiveId" clId="{7E5C6DC7-BFC6-4CF0-9AD1-0093FBA77BD2}" dt="2021-04-23T14:30:09.968" v="2147" actId="478"/>
          <ac:picMkLst>
            <pc:docMk/>
            <pc:sldMk cId="618013" sldId="789"/>
            <ac:picMk id="3" creationId="{990E8951-CC99-4F5D-8785-78EB4EFE1A90}"/>
          </ac:picMkLst>
        </pc:picChg>
        <pc:picChg chg="add mod">
          <ac:chgData name="ALEXANDRE" userId="734048d45b8f99b5" providerId="LiveId" clId="{7E5C6DC7-BFC6-4CF0-9AD1-0093FBA77BD2}" dt="2021-04-23T14:32:33.540" v="2174" actId="1076"/>
          <ac:picMkLst>
            <pc:docMk/>
            <pc:sldMk cId="618013" sldId="789"/>
            <ac:picMk id="6" creationId="{941F4D53-854C-4DF5-A30B-AF6ACF45DEFD}"/>
          </ac:picMkLst>
        </pc:picChg>
        <pc:picChg chg="add mod">
          <ac:chgData name="ALEXANDRE" userId="734048d45b8f99b5" providerId="LiveId" clId="{7E5C6DC7-BFC6-4CF0-9AD1-0093FBA77BD2}" dt="2021-04-23T14:33:40.640" v="2189" actId="1076"/>
          <ac:picMkLst>
            <pc:docMk/>
            <pc:sldMk cId="618013" sldId="789"/>
            <ac:picMk id="8" creationId="{F2871CE1-1007-4712-998D-6060A6BE7B6E}"/>
          </ac:picMkLst>
        </pc:picChg>
        <pc:picChg chg="add mod modCrop">
          <ac:chgData name="ALEXANDRE" userId="734048d45b8f99b5" providerId="LiveId" clId="{7E5C6DC7-BFC6-4CF0-9AD1-0093FBA77BD2}" dt="2021-04-23T14:33:45.008" v="2191" actId="1076"/>
          <ac:picMkLst>
            <pc:docMk/>
            <pc:sldMk cId="618013" sldId="789"/>
            <ac:picMk id="11" creationId="{C7B5D75C-CEBD-411C-B523-F618BFDF3362}"/>
          </ac:picMkLst>
        </pc:picChg>
        <pc:picChg chg="add mod">
          <ac:chgData name="ALEXANDRE" userId="734048d45b8f99b5" providerId="LiveId" clId="{7E5C6DC7-BFC6-4CF0-9AD1-0093FBA77BD2}" dt="2021-04-23T14:33:59.994" v="2215" actId="1076"/>
          <ac:picMkLst>
            <pc:docMk/>
            <pc:sldMk cId="618013" sldId="789"/>
            <ac:picMk id="17" creationId="{5D7D8FAA-E1AF-4FA1-B7DA-45D3059CA5B7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244396714" sldId="789"/>
        </pc:sldMkLst>
      </pc:sldChg>
      <pc:sldChg chg="addSp modSp new mod modNotesTx">
        <pc:chgData name="ALEXANDRE" userId="734048d45b8f99b5" providerId="LiveId" clId="{7E5C6DC7-BFC6-4CF0-9AD1-0093FBA77BD2}" dt="2021-04-23T14:35:39.921" v="2234"/>
        <pc:sldMkLst>
          <pc:docMk/>
          <pc:sldMk cId="222574267" sldId="790"/>
        </pc:sldMkLst>
        <pc:spChg chg="mod">
          <ac:chgData name="ALEXANDRE" userId="734048d45b8f99b5" providerId="LiveId" clId="{7E5C6DC7-BFC6-4CF0-9AD1-0093FBA77BD2}" dt="2021-04-23T14:34:41.547" v="2226" actId="20577"/>
          <ac:spMkLst>
            <pc:docMk/>
            <pc:sldMk cId="222574267" sldId="790"/>
            <ac:spMk id="2" creationId="{8CCDB9CB-4630-4AD6-BAD6-42DA58283A5E}"/>
          </ac:spMkLst>
        </pc:spChg>
        <pc:spChg chg="mod">
          <ac:chgData name="ALEXANDRE" userId="734048d45b8f99b5" providerId="LiveId" clId="{7E5C6DC7-BFC6-4CF0-9AD1-0093FBA77BD2}" dt="2021-04-23T14:35:05.972" v="2232" actId="20577"/>
          <ac:spMkLst>
            <pc:docMk/>
            <pc:sldMk cId="222574267" sldId="790"/>
            <ac:spMk id="3" creationId="{89EA4559-78D3-47BB-B188-32ED1E0196C8}"/>
          </ac:spMkLst>
        </pc:spChg>
        <pc:picChg chg="add mod">
          <ac:chgData name="ALEXANDRE" userId="734048d45b8f99b5" providerId="LiveId" clId="{7E5C6DC7-BFC6-4CF0-9AD1-0093FBA77BD2}" dt="2021-04-23T14:35:11.496" v="2233" actId="1076"/>
          <ac:picMkLst>
            <pc:docMk/>
            <pc:sldMk cId="222574267" sldId="790"/>
            <ac:picMk id="5" creationId="{0243766A-C0B6-45FB-A9EE-5C0FF9DE9A18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554966876" sldId="790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012978658" sldId="791"/>
        </pc:sldMkLst>
      </pc:sldChg>
      <pc:sldChg chg="delSp modSp add del mod ord">
        <pc:chgData name="ALEXANDRE" userId="734048d45b8f99b5" providerId="LiveId" clId="{7E5C6DC7-BFC6-4CF0-9AD1-0093FBA77BD2}" dt="2021-04-23T14:39:39.947" v="2255" actId="47"/>
        <pc:sldMkLst>
          <pc:docMk/>
          <pc:sldMk cId="3234281270" sldId="791"/>
        </pc:sldMkLst>
        <pc:spChg chg="del mod">
          <ac:chgData name="ALEXANDRE" userId="734048d45b8f99b5" providerId="LiveId" clId="{7E5C6DC7-BFC6-4CF0-9AD1-0093FBA77BD2}" dt="2021-04-23T14:39:13.434" v="2248" actId="478"/>
          <ac:spMkLst>
            <pc:docMk/>
            <pc:sldMk cId="3234281270" sldId="791"/>
            <ac:spMk id="4" creationId="{8E0460A8-67D5-4A4C-8A89-3E3393E77D2D}"/>
          </ac:spMkLst>
        </pc:spChg>
        <pc:spChg chg="del mod">
          <ac:chgData name="ALEXANDRE" userId="734048d45b8f99b5" providerId="LiveId" clId="{7E5C6DC7-BFC6-4CF0-9AD1-0093FBA77BD2}" dt="2021-04-23T14:39:13.434" v="2248" actId="478"/>
          <ac:spMkLst>
            <pc:docMk/>
            <pc:sldMk cId="3234281270" sldId="791"/>
            <ac:spMk id="5" creationId="{AD3962EB-0978-4ACF-BEAF-1F80FB7F518E}"/>
          </ac:spMkLst>
        </pc:spChg>
        <pc:spChg chg="del mod">
          <ac:chgData name="ALEXANDRE" userId="734048d45b8f99b5" providerId="LiveId" clId="{7E5C6DC7-BFC6-4CF0-9AD1-0093FBA77BD2}" dt="2021-04-23T14:39:13.434" v="2248" actId="478"/>
          <ac:spMkLst>
            <pc:docMk/>
            <pc:sldMk cId="3234281270" sldId="791"/>
            <ac:spMk id="6" creationId="{338F7DD5-94B0-489D-9BCD-4AAEA19585BA}"/>
          </ac:spMkLst>
        </pc:spChg>
        <pc:spChg chg="mod">
          <ac:chgData name="ALEXANDRE" userId="734048d45b8f99b5" providerId="LiveId" clId="{7E5C6DC7-BFC6-4CF0-9AD1-0093FBA77BD2}" dt="2021-04-23T14:39:15.915" v="2249" actId="1076"/>
          <ac:spMkLst>
            <pc:docMk/>
            <pc:sldMk cId="3234281270" sldId="791"/>
            <ac:spMk id="17413" creationId="{B6C02582-59DA-48C3-B295-BFB4F37C6490}"/>
          </ac:spMkLst>
        </pc:spChg>
        <pc:spChg chg="mod">
          <ac:chgData name="ALEXANDRE" userId="734048d45b8f99b5" providerId="LiveId" clId="{7E5C6DC7-BFC6-4CF0-9AD1-0093FBA77BD2}" dt="2021-04-23T14:39:17.796" v="2250" actId="1076"/>
          <ac:spMkLst>
            <pc:docMk/>
            <pc:sldMk cId="3234281270" sldId="791"/>
            <ac:spMk id="17414" creationId="{922D08E8-EABF-48E7-B340-044F49E6DD85}"/>
          </ac:spMkLst>
        </pc:spChg>
      </pc:sldChg>
      <pc:sldChg chg="addSp delSp modSp add mod">
        <pc:chgData name="ALEXANDRE" userId="734048d45b8f99b5" providerId="LiveId" clId="{7E5C6DC7-BFC6-4CF0-9AD1-0093FBA77BD2}" dt="2021-04-23T16:54:11.932" v="2270" actId="1076"/>
        <pc:sldMkLst>
          <pc:docMk/>
          <pc:sldMk cId="1730432437" sldId="792"/>
        </pc:sldMkLst>
        <pc:spChg chg="add del mod">
          <ac:chgData name="ALEXANDRE" userId="734048d45b8f99b5" providerId="LiveId" clId="{7E5C6DC7-BFC6-4CF0-9AD1-0093FBA77BD2}" dt="2021-04-23T16:53:23.959" v="2259" actId="478"/>
          <ac:spMkLst>
            <pc:docMk/>
            <pc:sldMk cId="1730432437" sldId="792"/>
            <ac:spMk id="3" creationId="{1BFD1FAA-F1A9-4ACB-9B01-11AE62A912B0}"/>
          </ac:spMkLst>
        </pc:spChg>
        <pc:spChg chg="mod">
          <ac:chgData name="ALEXANDRE" userId="734048d45b8f99b5" providerId="LiveId" clId="{7E5C6DC7-BFC6-4CF0-9AD1-0093FBA77BD2}" dt="2021-04-23T16:54:09.981" v="2269" actId="14100"/>
          <ac:spMkLst>
            <pc:docMk/>
            <pc:sldMk cId="1730432437" sldId="792"/>
            <ac:spMk id="21506" creationId="{07B3F816-1C97-4584-BD25-563C3568593B}"/>
          </ac:spMkLst>
        </pc:spChg>
        <pc:spChg chg="del">
          <ac:chgData name="ALEXANDRE" userId="734048d45b8f99b5" providerId="LiveId" clId="{7E5C6DC7-BFC6-4CF0-9AD1-0093FBA77BD2}" dt="2021-04-23T16:53:21.359" v="2258" actId="478"/>
          <ac:spMkLst>
            <pc:docMk/>
            <pc:sldMk cId="1730432437" sldId="792"/>
            <ac:spMk id="21507" creationId="{89EE32B4-5A79-4194-9A33-EE7BED38991A}"/>
          </ac:spMkLst>
        </pc:spChg>
        <pc:picChg chg="add del mod">
          <ac:chgData name="ALEXANDRE" userId="734048d45b8f99b5" providerId="LiveId" clId="{7E5C6DC7-BFC6-4CF0-9AD1-0093FBA77BD2}" dt="2021-04-23T16:53:55.516" v="2264" actId="478"/>
          <ac:picMkLst>
            <pc:docMk/>
            <pc:sldMk cId="1730432437" sldId="792"/>
            <ac:picMk id="1026" creationId="{732A5F35-D501-48B6-B4E1-BF0F32DDF015}"/>
          </ac:picMkLst>
        </pc:picChg>
        <pc:picChg chg="add mod">
          <ac:chgData name="ALEXANDRE" userId="734048d45b8f99b5" providerId="LiveId" clId="{7E5C6DC7-BFC6-4CF0-9AD1-0093FBA77BD2}" dt="2021-04-23T16:54:11.932" v="2270" actId="1076"/>
          <ac:picMkLst>
            <pc:docMk/>
            <pc:sldMk cId="1730432437" sldId="792"/>
            <ac:picMk id="1028" creationId="{FEB514CD-94AE-41CE-BE21-E6AD79C3C1D5}"/>
          </ac:picMkLst>
        </pc:picChg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623051985" sldId="792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4170808219" sldId="793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3372614466" sldId="794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927451918" sldId="795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232539779" sldId="796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798210439" sldId="797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31298045" sldId="798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2396151797" sldId="799"/>
        </pc:sldMkLst>
      </pc:sldChg>
      <pc:sldChg chg="del">
        <pc:chgData name="ALEXANDRE" userId="734048d45b8f99b5" providerId="LiveId" clId="{7E5C6DC7-BFC6-4CF0-9AD1-0093FBA77BD2}" dt="2021-04-23T09:44:58.661" v="10" actId="47"/>
        <pc:sldMkLst>
          <pc:docMk/>
          <pc:sldMk cId="1670078133" sldId="800"/>
        </pc:sldMkLst>
      </pc:sldChg>
    </pc:docChg>
  </pc:docChgLst>
  <pc:docChgLst>
    <pc:chgData name="ALEXANDRE" userId="734048d45b8f99b5" providerId="LiveId" clId="{2E5AB716-1208-4AB6-B44E-AA57AFFAE24D}"/>
    <pc:docChg chg="custSel addSld delSld modSld">
      <pc:chgData name="ALEXANDRE" userId="734048d45b8f99b5" providerId="LiveId" clId="{2E5AB716-1208-4AB6-B44E-AA57AFFAE24D}" dt="2021-03-26T18:00:21.640" v="29" actId="1076"/>
      <pc:docMkLst>
        <pc:docMk/>
      </pc:docMkLst>
      <pc:sldChg chg="modSp del mod">
        <pc:chgData name="ALEXANDRE" userId="734048d45b8f99b5" providerId="LiveId" clId="{2E5AB716-1208-4AB6-B44E-AA57AFFAE24D}" dt="2021-03-16T12:14:18.184" v="4" actId="47"/>
        <pc:sldMkLst>
          <pc:docMk/>
          <pc:sldMk cId="1673537206" sldId="257"/>
        </pc:sldMkLst>
        <pc:spChg chg="mod">
          <ac:chgData name="ALEXANDRE" userId="734048d45b8f99b5" providerId="LiveId" clId="{2E5AB716-1208-4AB6-B44E-AA57AFFAE24D}" dt="2021-03-16T12:13:48.309" v="0" actId="20577"/>
          <ac:spMkLst>
            <pc:docMk/>
            <pc:sldMk cId="1673537206" sldId="257"/>
            <ac:spMk id="4" creationId="{10FC7B3D-DECB-6B4A-B36D-F34E590AB03F}"/>
          </ac:spMkLst>
        </pc:spChg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2053095364" sldId="403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944507667" sldId="404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3875957722" sldId="684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180915020" sldId="685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625434561" sldId="686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3983268472" sldId="687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2487112812" sldId="688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2143098234" sldId="689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3327617499" sldId="690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2788936582" sldId="691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3002909051" sldId="692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2153971769" sldId="693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1820662665" sldId="694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2778469515" sldId="695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303939155" sldId="696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2944958903" sldId="697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2063359005" sldId="698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989944836" sldId="699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1520653052" sldId="700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1196920652" sldId="701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2951232374" sldId="702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678647581" sldId="703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2093870841" sldId="704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3001136504" sldId="705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3091897170" sldId="706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3473124929" sldId="707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1775974390" sldId="708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1289393131" sldId="709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1536892867" sldId="710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3315054541" sldId="711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4179743404" sldId="712"/>
        </pc:sldMkLst>
      </pc:sldChg>
      <pc:sldChg chg="del">
        <pc:chgData name="ALEXANDRE" userId="734048d45b8f99b5" providerId="LiveId" clId="{2E5AB716-1208-4AB6-B44E-AA57AFFAE24D}" dt="2021-03-16T12:15:01.715" v="14" actId="47"/>
        <pc:sldMkLst>
          <pc:docMk/>
          <pc:sldMk cId="669745980" sldId="714"/>
        </pc:sldMkLst>
      </pc:sldChg>
      <pc:sldChg chg="modSp mod">
        <pc:chgData name="ALEXANDRE" userId="734048d45b8f99b5" providerId="LiveId" clId="{2E5AB716-1208-4AB6-B44E-AA57AFFAE24D}" dt="2021-03-26T17:48:44.401" v="21" actId="113"/>
        <pc:sldMkLst>
          <pc:docMk/>
          <pc:sldMk cId="859837025" sldId="716"/>
        </pc:sldMkLst>
        <pc:spChg chg="mod">
          <ac:chgData name="ALEXANDRE" userId="734048d45b8f99b5" providerId="LiveId" clId="{2E5AB716-1208-4AB6-B44E-AA57AFFAE24D}" dt="2021-03-26T17:48:44.401" v="21" actId="113"/>
          <ac:spMkLst>
            <pc:docMk/>
            <pc:sldMk cId="859837025" sldId="716"/>
            <ac:spMk id="3" creationId="{2D4C1F5B-1C4B-4A3E-9A52-78E44BEB9DCB}"/>
          </ac:spMkLst>
        </pc:spChg>
      </pc:sldChg>
      <pc:sldChg chg="modSp mod">
        <pc:chgData name="ALEXANDRE" userId="734048d45b8f99b5" providerId="LiveId" clId="{2E5AB716-1208-4AB6-B44E-AA57AFFAE24D}" dt="2021-03-26T17:50:41.003" v="22" actId="113"/>
        <pc:sldMkLst>
          <pc:docMk/>
          <pc:sldMk cId="381897879" sldId="720"/>
        </pc:sldMkLst>
        <pc:spChg chg="mod">
          <ac:chgData name="ALEXANDRE" userId="734048d45b8f99b5" providerId="LiveId" clId="{2E5AB716-1208-4AB6-B44E-AA57AFFAE24D}" dt="2021-03-26T17:50:41.003" v="22" actId="113"/>
          <ac:spMkLst>
            <pc:docMk/>
            <pc:sldMk cId="381897879" sldId="720"/>
            <ac:spMk id="6" creationId="{CB11E54A-29E1-4226-9E4B-915CCEBED25C}"/>
          </ac:spMkLst>
        </pc:spChg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2084870499" sldId="734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4121742753" sldId="735"/>
        </pc:sldMkLst>
      </pc:sldChg>
      <pc:sldChg chg="del">
        <pc:chgData name="ALEXANDRE" userId="734048d45b8f99b5" providerId="LiveId" clId="{2E5AB716-1208-4AB6-B44E-AA57AFFAE24D}" dt="2021-03-16T12:14:48.815" v="12" actId="47"/>
        <pc:sldMkLst>
          <pc:docMk/>
          <pc:sldMk cId="317862765" sldId="741"/>
        </pc:sldMkLst>
      </pc:sldChg>
      <pc:sldChg chg="delSp modSp add mod setBg delDesignElem">
        <pc:chgData name="ALEXANDRE" userId="734048d45b8f99b5" providerId="LiveId" clId="{2E5AB716-1208-4AB6-B44E-AA57AFFAE24D}" dt="2021-03-16T12:16:45.884" v="17" actId="1076"/>
        <pc:sldMkLst>
          <pc:docMk/>
          <pc:sldMk cId="1028661493" sldId="743"/>
        </pc:sldMkLst>
        <pc:spChg chg="mod">
          <ac:chgData name="ALEXANDRE" userId="734048d45b8f99b5" providerId="LiveId" clId="{2E5AB716-1208-4AB6-B44E-AA57AFFAE24D}" dt="2021-03-16T12:14:37.363" v="11" actId="20577"/>
          <ac:spMkLst>
            <pc:docMk/>
            <pc:sldMk cId="1028661493" sldId="743"/>
            <ac:spMk id="4" creationId="{10FC7B3D-DECB-6B4A-B36D-F34E590AB03F}"/>
          </ac:spMkLst>
        </pc:spChg>
        <pc:spChg chg="mod">
          <ac:chgData name="ALEXANDRE" userId="734048d45b8f99b5" providerId="LiveId" clId="{2E5AB716-1208-4AB6-B44E-AA57AFFAE24D}" dt="2021-03-16T12:16:45.884" v="17" actId="1076"/>
          <ac:spMkLst>
            <pc:docMk/>
            <pc:sldMk cId="1028661493" sldId="743"/>
            <ac:spMk id="7" creationId="{9033DC5E-112F-4E31-BEC8-F07E06D15EAD}"/>
          </ac:spMkLst>
        </pc:spChg>
        <pc:spChg chg="del">
          <ac:chgData name="ALEXANDRE" userId="734048d45b8f99b5" providerId="LiveId" clId="{2E5AB716-1208-4AB6-B44E-AA57AFFAE24D}" dt="2021-03-16T12:14:05.661" v="2"/>
          <ac:spMkLst>
            <pc:docMk/>
            <pc:sldMk cId="1028661493" sldId="743"/>
            <ac:spMk id="10" creationId="{AFA67CD3-AB4E-4A7A-BEB8-53C445D8C44E}"/>
          </ac:spMkLst>
        </pc:spChg>
        <pc:spChg chg="del">
          <ac:chgData name="ALEXANDRE" userId="734048d45b8f99b5" providerId="LiveId" clId="{2E5AB716-1208-4AB6-B44E-AA57AFFAE24D}" dt="2021-03-16T12:14:05.661" v="2"/>
          <ac:spMkLst>
            <pc:docMk/>
            <pc:sldMk cId="1028661493" sldId="743"/>
            <ac:spMk id="14" creationId="{339C8D78-A644-462F-B674-F440635E5353}"/>
          </ac:spMkLst>
        </pc:spChg>
        <pc:picChg chg="mod">
          <ac:chgData name="ALEXANDRE" userId="734048d45b8f99b5" providerId="LiveId" clId="{2E5AB716-1208-4AB6-B44E-AA57AFFAE24D}" dt="2021-03-16T12:16:45.884" v="17" actId="1076"/>
          <ac:picMkLst>
            <pc:docMk/>
            <pc:sldMk cId="1028661493" sldId="743"/>
            <ac:picMk id="2" creationId="{7D705504-D657-FB4C-8FF5-E0445466FD05}"/>
          </ac:picMkLst>
        </pc:picChg>
        <pc:picChg chg="del">
          <ac:chgData name="ALEXANDRE" userId="734048d45b8f99b5" providerId="LiveId" clId="{2E5AB716-1208-4AB6-B44E-AA57AFFAE24D}" dt="2021-03-16T12:14:05.661" v="2"/>
          <ac:picMkLst>
            <pc:docMk/>
            <pc:sldMk cId="1028661493" sldId="743"/>
            <ac:picMk id="12" creationId="{07CF545F-9C2E-4446-97CD-AD92990C2B68}"/>
          </ac:picMkLst>
        </pc:picChg>
      </pc:sldChg>
      <pc:sldChg chg="modSp add del mod">
        <pc:chgData name="ALEXANDRE" userId="734048d45b8f99b5" providerId="LiveId" clId="{2E5AB716-1208-4AB6-B44E-AA57AFFAE24D}" dt="2021-03-16T12:16:56.208" v="19" actId="47"/>
        <pc:sldMkLst>
          <pc:docMk/>
          <pc:sldMk cId="1138357041" sldId="744"/>
        </pc:sldMkLst>
        <pc:spChg chg="mod">
          <ac:chgData name="ALEXANDRE" userId="734048d45b8f99b5" providerId="LiveId" clId="{2E5AB716-1208-4AB6-B44E-AA57AFFAE24D}" dt="2021-03-16T12:15:10.054" v="16" actId="1076"/>
          <ac:spMkLst>
            <pc:docMk/>
            <pc:sldMk cId="1138357041" sldId="744"/>
            <ac:spMk id="4" creationId="{10FC7B3D-DECB-6B4A-B36D-F34E590AB03F}"/>
          </ac:spMkLst>
        </pc:spChg>
        <pc:spChg chg="mod">
          <ac:chgData name="ALEXANDRE" userId="734048d45b8f99b5" providerId="LiveId" clId="{2E5AB716-1208-4AB6-B44E-AA57AFFAE24D}" dt="2021-03-16T12:15:07.222" v="15" actId="1076"/>
          <ac:spMkLst>
            <pc:docMk/>
            <pc:sldMk cId="1138357041" sldId="744"/>
            <ac:spMk id="7" creationId="{9033DC5E-112F-4E31-BEC8-F07E06D15EAD}"/>
          </ac:spMkLst>
        </pc:spChg>
        <pc:picChg chg="mod">
          <ac:chgData name="ALEXANDRE" userId="734048d45b8f99b5" providerId="LiveId" clId="{2E5AB716-1208-4AB6-B44E-AA57AFFAE24D}" dt="2021-03-16T12:15:07.222" v="15" actId="1076"/>
          <ac:picMkLst>
            <pc:docMk/>
            <pc:sldMk cId="1138357041" sldId="744"/>
            <ac:picMk id="2" creationId="{7D705504-D657-FB4C-8FF5-E0445466FD05}"/>
          </ac:picMkLst>
        </pc:picChg>
      </pc:sldChg>
      <pc:sldChg chg="add">
        <pc:chgData name="ALEXANDRE" userId="734048d45b8f99b5" providerId="LiveId" clId="{2E5AB716-1208-4AB6-B44E-AA57AFFAE24D}" dt="2021-03-16T12:16:54.300" v="18"/>
        <pc:sldMkLst>
          <pc:docMk/>
          <pc:sldMk cId="974183136" sldId="745"/>
        </pc:sldMkLst>
      </pc:sldChg>
      <pc:sldChg chg="addSp delSp modSp new mod">
        <pc:chgData name="ALEXANDRE" userId="734048d45b8f99b5" providerId="LiveId" clId="{2E5AB716-1208-4AB6-B44E-AA57AFFAE24D}" dt="2021-03-26T18:00:21.640" v="29" actId="1076"/>
        <pc:sldMkLst>
          <pc:docMk/>
          <pc:sldMk cId="1930516873" sldId="746"/>
        </pc:sldMkLst>
        <pc:spChg chg="del">
          <ac:chgData name="ALEXANDRE" userId="734048d45b8f99b5" providerId="LiveId" clId="{2E5AB716-1208-4AB6-B44E-AA57AFFAE24D}" dt="2021-03-26T18:00:11.809" v="24" actId="478"/>
          <ac:spMkLst>
            <pc:docMk/>
            <pc:sldMk cId="1930516873" sldId="746"/>
            <ac:spMk id="2" creationId="{AE7B0E34-3ACB-40B0-B5D2-E1EF437C2F0D}"/>
          </ac:spMkLst>
        </pc:spChg>
        <pc:spChg chg="del">
          <ac:chgData name="ALEXANDRE" userId="734048d45b8f99b5" providerId="LiveId" clId="{2E5AB716-1208-4AB6-B44E-AA57AFFAE24D}" dt="2021-03-26T18:00:11.809" v="24" actId="478"/>
          <ac:spMkLst>
            <pc:docMk/>
            <pc:sldMk cId="1930516873" sldId="746"/>
            <ac:spMk id="3" creationId="{08A17DE7-255B-402D-B478-02E95E865289}"/>
          </ac:spMkLst>
        </pc:spChg>
        <pc:picChg chg="add mod">
          <ac:chgData name="ALEXANDRE" userId="734048d45b8f99b5" providerId="LiveId" clId="{2E5AB716-1208-4AB6-B44E-AA57AFFAE24D}" dt="2021-03-26T18:00:21.640" v="29" actId="1076"/>
          <ac:picMkLst>
            <pc:docMk/>
            <pc:sldMk cId="1930516873" sldId="746"/>
            <ac:picMk id="1026" creationId="{BEA6EBF3-6D5B-42AE-8767-44ED3832AB2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A7F4B-52AB-934C-9D56-DBFDEE93AEEB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5B6E2-4ED3-5447-AEFE-CC6D843EC7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3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F29E-6945-2A44-8CCF-A6F97A0E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3EBBD-1C3E-9D47-BDE0-D937E15C9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01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91EB-AEEC-D64B-82BB-2EEAEB84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491F-507E-5248-912F-1924179C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5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650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7F52C-9B38-4247-A5F3-7414F451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AF37-5B74-5346-B54C-67EC1ECF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3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AFE5C2-1433-F142-A339-ED31AC66A4B3}"/>
              </a:ext>
            </a:extLst>
          </p:cNvPr>
          <p:cNvCxnSpPr/>
          <p:nvPr userDrawn="1"/>
        </p:nvCxnSpPr>
        <p:spPr>
          <a:xfrm>
            <a:off x="769545" y="5909419"/>
            <a:ext cx="1058425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A7ECE46-C06C-8D46-8792-A4A18BDF2410}"/>
              </a:ext>
            </a:extLst>
          </p:cNvPr>
          <p:cNvSpPr txBox="1">
            <a:spLocks/>
          </p:cNvSpPr>
          <p:nvPr userDrawn="1"/>
        </p:nvSpPr>
        <p:spPr>
          <a:xfrm>
            <a:off x="5310612" y="6212142"/>
            <a:ext cx="1570776" cy="180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7F7AD1-3AF9-3A4B-A3DF-82170F92AD60}" type="slidenum">
              <a:rPr lang="en-US" sz="1400" smtClean="0">
                <a:solidFill>
                  <a:srgbClr val="002060"/>
                </a:solidFill>
              </a:rPr>
              <a:pPr algn="ctr"/>
              <a:t>‹nº›</a:t>
            </a:fld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897A08-423E-3948-A58C-11916401483C}"/>
              </a:ext>
            </a:extLst>
          </p:cNvPr>
          <p:cNvSpPr txBox="1"/>
          <p:nvPr userDrawn="1"/>
        </p:nvSpPr>
        <p:spPr>
          <a:xfrm>
            <a:off x="7924800" y="6221090"/>
            <a:ext cx="3351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srgbClr val="002060"/>
                </a:solidFill>
              </a:rPr>
              <a:t>TC2027</a:t>
            </a:r>
            <a:r>
              <a:rPr lang="en-US" sz="1400" b="1" i="1" u="none" dirty="0">
                <a:solidFill>
                  <a:srgbClr val="002060"/>
                </a:solidFill>
                <a:latin typeface="Abadi" panose="020B0604020104020204" pitchFamily="34" charset="0"/>
              </a:rPr>
              <a:t>– Alexandre B. Barreto, Ph.D.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15A19B6-965D-444B-A337-35736EA785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64732"/>
            <a:ext cx="2186091" cy="5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6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8FD3F1-2757-0048-9847-F11FECB62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2" name="Picture 13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817"/>
          <a:stretch/>
        </p:blipFill>
        <p:spPr>
          <a:xfrm>
            <a:off x="0" y="3553566"/>
            <a:ext cx="12192000" cy="3304434"/>
          </a:xfrm>
          <a:prstGeom prst="rect">
            <a:avLst/>
          </a:prstGeom>
        </p:spPr>
      </p:pic>
      <p:sp>
        <p:nvSpPr>
          <p:cNvPr id="23" name="Oval 15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111" y="4606470"/>
            <a:ext cx="767645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BFDA17-7C99-BB4B-AA35-34F998ACE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11" y="4588147"/>
            <a:ext cx="5774916" cy="1968174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Computational Intelligence</a:t>
            </a:r>
            <a:b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600" b="1" dirty="0">
                <a:solidFill>
                  <a:srgbClr val="002060"/>
                </a:solidFill>
              </a:rPr>
              <a:t>(TC2027)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BE3C7B2-C2D6-419E-A6AD-D75A1533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53" y="4976921"/>
            <a:ext cx="45148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4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FA84A-2F66-423D-8D8B-FA2C217B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19" y="161079"/>
            <a:ext cx="10515600" cy="1325563"/>
          </a:xfrm>
        </p:spPr>
        <p:txBody>
          <a:bodyPr/>
          <a:lstStyle/>
          <a:p>
            <a:r>
              <a:rPr lang="en-US" dirty="0"/>
              <a:t>Why does the Permission Elevation Attack work?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F0FD08-D359-4360-9BB9-C83E03D06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495" y="1124935"/>
            <a:ext cx="6924675" cy="5048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249AF3A-408E-4DCD-81A9-8A62626C28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695"/>
          <a:stretch/>
        </p:blipFill>
        <p:spPr>
          <a:xfrm>
            <a:off x="226142" y="2212257"/>
            <a:ext cx="6299462" cy="310699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E0C2804-D3D6-4895-810D-D4F9BB61A8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093"/>
          <a:stretch/>
        </p:blipFill>
        <p:spPr>
          <a:xfrm>
            <a:off x="5867832" y="1917290"/>
            <a:ext cx="6299462" cy="3696929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0367C8A-6FB2-4A96-88E4-A088293DDD57}"/>
              </a:ext>
            </a:extLst>
          </p:cNvPr>
          <p:cNvCxnSpPr/>
          <p:nvPr/>
        </p:nvCxnSpPr>
        <p:spPr>
          <a:xfrm>
            <a:off x="1061884" y="2733368"/>
            <a:ext cx="13436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3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FA84A-2F66-423D-8D8B-FA2C217B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19" y="161079"/>
            <a:ext cx="10515600" cy="1325563"/>
          </a:xfrm>
        </p:spPr>
        <p:txBody>
          <a:bodyPr/>
          <a:lstStyle/>
          <a:p>
            <a:r>
              <a:rPr lang="en-US" dirty="0"/>
              <a:t>Why does the Permission Elevation Attack work?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9479E7-CE1C-4AD0-B8AE-081CE1F6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469" y="1486642"/>
            <a:ext cx="4381500" cy="6000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637EF22-CCE3-481E-AA6B-6840F663B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69" y="2812205"/>
            <a:ext cx="98393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D8E0F-E290-4A9F-B721-BC6DA274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441" y="585061"/>
            <a:ext cx="4754441" cy="1325563"/>
          </a:xfrm>
        </p:spPr>
        <p:txBody>
          <a:bodyPr>
            <a:noAutofit/>
          </a:bodyPr>
          <a:lstStyle/>
          <a:p>
            <a:r>
              <a:rPr lang="en-US" sz="3200" i="1" dirty="0"/>
              <a:t>But I need to have a user account to perform this attack. How can I do it?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6FF4507B-C01F-4002-9809-A5ED0FCF8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9" r="22383"/>
          <a:stretch/>
        </p:blipFill>
        <p:spPr bwMode="auto">
          <a:xfrm flipH="1">
            <a:off x="203446" y="58140"/>
            <a:ext cx="2431599" cy="23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D66CE97-6F2C-4EAC-A378-0E1F4BB110C7}"/>
              </a:ext>
            </a:extLst>
          </p:cNvPr>
          <p:cNvSpPr txBox="1">
            <a:spLocks/>
          </p:cNvSpPr>
          <p:nvPr/>
        </p:nvSpPr>
        <p:spPr>
          <a:xfrm>
            <a:off x="6213685" y="4711804"/>
            <a:ext cx="4906899" cy="776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Sniffing</a:t>
            </a:r>
          </a:p>
        </p:txBody>
      </p:sp>
      <p:pic>
        <p:nvPicPr>
          <p:cNvPr id="4100" name="Picture 4" descr="Social Engineering Basics | What to Know About Social Hackers">
            <a:extLst>
              <a:ext uri="{FF2B5EF4-FFF2-40B4-BE49-F238E27FC236}">
                <a16:creationId xmlns:a16="http://schemas.microsoft.com/office/drawing/2014/main" id="{0082B242-811A-4EA0-B664-BAF94E368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4" y="3534750"/>
            <a:ext cx="4710254" cy="130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BB2B9D5-5F2E-4646-9F7C-5E66A095B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135" y="2344125"/>
            <a:ext cx="4572000" cy="2381250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18100FD-BD90-4269-9801-5973C0F49DEE}"/>
              </a:ext>
            </a:extLst>
          </p:cNvPr>
          <p:cNvSpPr txBox="1">
            <a:spLocks/>
          </p:cNvSpPr>
          <p:nvPr/>
        </p:nvSpPr>
        <p:spPr>
          <a:xfrm>
            <a:off x="338669" y="4820960"/>
            <a:ext cx="4906899" cy="776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Social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2523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86887-0219-4732-B419-69784894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42" y="247138"/>
            <a:ext cx="10515600" cy="844243"/>
          </a:xfrm>
        </p:spPr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3FC314-DD43-4629-8D8B-D16D478C8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084"/>
            <a:ext cx="10515600" cy="45818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Now, we want to crack the password file to obtain another user and the system's passwords.</a:t>
            </a:r>
          </a:p>
          <a:p>
            <a:pPr>
              <a:lnSpc>
                <a:spcPct val="110000"/>
              </a:lnSpc>
            </a:pPr>
            <a:r>
              <a:rPr lang="en-US" dirty="0"/>
              <a:t>A couple of files of particular interest on Linux systems are the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/passwd</a:t>
            </a:r>
            <a:r>
              <a:rPr lang="en-US" dirty="0"/>
              <a:t> and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/shadow</a:t>
            </a:r>
            <a:r>
              <a:rPr lang="en-US" dirty="0"/>
              <a:t> files. </a:t>
            </a:r>
          </a:p>
          <a:p>
            <a:pPr>
              <a:lnSpc>
                <a:spcPct val="110000"/>
              </a:lnSpc>
            </a:pPr>
            <a:r>
              <a:rPr lang="en-US" dirty="0"/>
              <a:t>The /</a:t>
            </a:r>
            <a:r>
              <a:rPr lang="en-US" dirty="0" err="1"/>
              <a:t>etc</a:t>
            </a:r>
            <a:r>
              <a:rPr lang="en-US" dirty="0"/>
              <a:t>/passwd file contains </a:t>
            </a:r>
            <a:r>
              <a:rPr lang="en-US" b="1" dirty="0"/>
              <a:t>basic information about each user account </a:t>
            </a:r>
            <a:r>
              <a:rPr lang="en-US" dirty="0"/>
              <a:t>on the system, including the root user which has full administrative rights, system service accounts, and actual users. </a:t>
            </a:r>
          </a:p>
          <a:p>
            <a:pPr>
              <a:lnSpc>
                <a:spcPct val="110000"/>
              </a:lnSpc>
            </a:pPr>
            <a:r>
              <a:rPr lang="en-US" dirty="0"/>
              <a:t>The /</a:t>
            </a:r>
            <a:r>
              <a:rPr lang="en-US" dirty="0" err="1"/>
              <a:t>etc</a:t>
            </a:r>
            <a:r>
              <a:rPr lang="en-US" dirty="0"/>
              <a:t>/shadow file contains </a:t>
            </a:r>
            <a:r>
              <a:rPr lang="en-US" b="1" dirty="0"/>
              <a:t>the encrypted passwords of users on the system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/>
              <a:t>While the /</a:t>
            </a:r>
            <a:r>
              <a:rPr lang="en-US" dirty="0" err="1"/>
              <a:t>etc</a:t>
            </a:r>
            <a:r>
              <a:rPr lang="en-US" dirty="0"/>
              <a:t>/passwd file is typically world-readable, the /</a:t>
            </a:r>
            <a:r>
              <a:rPr lang="en-US" dirty="0" err="1"/>
              <a:t>etc</a:t>
            </a:r>
            <a:r>
              <a:rPr lang="en-US" dirty="0"/>
              <a:t>/shadow is only readable by the root account</a:t>
            </a:r>
          </a:p>
        </p:txBody>
      </p:sp>
    </p:spTree>
    <p:extLst>
      <p:ext uri="{BB962C8B-B14F-4D97-AF65-F5344CB8AC3E}">
        <p14:creationId xmlns:p14="http://schemas.microsoft.com/office/powerpoint/2010/main" val="248912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968FE-5662-4ED1-A9EF-2670FA00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the Ripper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D9F04C-1AF9-4381-83AD-F6F01633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The Ripper is an open source and very efficient password cracker by Open-Wall. </a:t>
            </a:r>
          </a:p>
          <a:p>
            <a:r>
              <a:rPr lang="en-US" dirty="0"/>
              <a:t>It was originally built for Unix but is now available for fifteen different platforms including Windows, DOS, BeOS, OpenVMS and Unix like operating systems.</a:t>
            </a:r>
          </a:p>
          <a:p>
            <a:r>
              <a:rPr lang="en-US" dirty="0"/>
              <a:t>Required software's:</a:t>
            </a:r>
          </a:p>
          <a:p>
            <a:pPr lvl="1"/>
            <a:r>
              <a:rPr lang="en-US" dirty="0"/>
              <a:t>John</a:t>
            </a:r>
          </a:p>
          <a:p>
            <a:pPr lvl="1"/>
            <a:r>
              <a:rPr lang="en-US" dirty="0" err="1"/>
              <a:t>snapd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968FE-5662-4ED1-A9EF-2670FA006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4" y="117397"/>
            <a:ext cx="10515600" cy="855997"/>
          </a:xfrm>
        </p:spPr>
        <p:txBody>
          <a:bodyPr/>
          <a:lstStyle/>
          <a:p>
            <a:r>
              <a:rPr lang="en-US" dirty="0"/>
              <a:t>John the Ripper (Modes)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D9F04C-1AF9-4381-83AD-F6F01633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863"/>
            <a:ext cx="10515600" cy="4122892"/>
          </a:xfrm>
        </p:spPr>
        <p:txBody>
          <a:bodyPr>
            <a:normAutofit/>
          </a:bodyPr>
          <a:lstStyle/>
          <a:p>
            <a:r>
              <a:rPr lang="en-US" b="1" dirty="0"/>
              <a:t>Single Crack</a:t>
            </a:r>
            <a:r>
              <a:rPr lang="en-US" dirty="0"/>
              <a:t>: Fastest mode if a full password file is available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Wordlist</a:t>
            </a:r>
            <a:r>
              <a:rPr lang="en-US" dirty="0"/>
              <a:t>: Attempts passwords found in word lists, works very well against simple passwords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Incremental</a:t>
            </a:r>
            <a:r>
              <a:rPr lang="en-US" dirty="0"/>
              <a:t>: True brute-force, tries every possible combination until a match is found (or not)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56AC0B-2E20-4FBA-B3CE-95C3122CC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215"/>
          <a:stretch/>
        </p:blipFill>
        <p:spPr>
          <a:xfrm>
            <a:off x="2170010" y="1773083"/>
            <a:ext cx="2280502" cy="6199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844663C-2D4E-41E7-A0C2-B72513541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352" y="3228309"/>
            <a:ext cx="4391025" cy="4857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C1C4645-05EC-4B0E-82D9-55E3D8813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674" y="4625974"/>
            <a:ext cx="31718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5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0084A8DE-6398-469A-980E-010FF806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836" y="3428670"/>
            <a:ext cx="6315075" cy="14859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EC92056-5D7D-407F-8C29-19B7F023B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2953"/>
            <a:ext cx="12192000" cy="111047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834EA5F0-49F0-44B1-A7ED-4FE512A95009}"/>
              </a:ext>
            </a:extLst>
          </p:cNvPr>
          <p:cNvSpPr/>
          <p:nvPr/>
        </p:nvSpPr>
        <p:spPr>
          <a:xfrm>
            <a:off x="604684" y="832953"/>
            <a:ext cx="8991600" cy="1951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B05F84D-6EEE-496C-BE17-F8FD2DD0816D}"/>
              </a:ext>
            </a:extLst>
          </p:cNvPr>
          <p:cNvSpPr/>
          <p:nvPr/>
        </p:nvSpPr>
        <p:spPr>
          <a:xfrm>
            <a:off x="953729" y="1585581"/>
            <a:ext cx="8991600" cy="1951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F088D7D-24FE-4B65-BEBC-EE05F3EAB1F5}"/>
              </a:ext>
            </a:extLst>
          </p:cNvPr>
          <p:cNvSpPr txBox="1"/>
          <p:nvPr/>
        </p:nvSpPr>
        <p:spPr>
          <a:xfrm>
            <a:off x="8003458" y="203337"/>
            <a:ext cx="1763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</a:t>
            </a:r>
            <a:r>
              <a:rPr lang="en-US" sz="2400" dirty="0" err="1"/>
              <a:t>etc</a:t>
            </a:r>
            <a:r>
              <a:rPr lang="en-US" sz="2400" dirty="0"/>
              <a:t>/shadow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B230F3F-A5C9-4EB8-90D6-493394982A04}"/>
              </a:ext>
            </a:extLst>
          </p:cNvPr>
          <p:cNvSpPr txBox="1"/>
          <p:nvPr/>
        </p:nvSpPr>
        <p:spPr>
          <a:xfrm>
            <a:off x="1351935" y="4013337"/>
            <a:ext cx="343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of John the Ripper</a:t>
            </a:r>
          </a:p>
        </p:txBody>
      </p:sp>
    </p:spTree>
    <p:extLst>
      <p:ext uri="{BB962C8B-B14F-4D97-AF65-F5344CB8AC3E}">
        <p14:creationId xmlns:p14="http://schemas.microsoft.com/office/powerpoint/2010/main" val="4004623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C7B3D-DECB-6B4A-B36D-F34E590A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32" y="469137"/>
            <a:ext cx="10486858" cy="1064696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Unit </a:t>
            </a:r>
            <a:r>
              <a:rPr lang="en-US" sz="4800" dirty="0">
                <a:latin typeface="+mn-lt"/>
                <a:cs typeface="Aharoni" panose="02010803020104030203" pitchFamily="2" charset="-79"/>
              </a:rPr>
              <a:t>5</a:t>
            </a:r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– System Security (III)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705504-D657-FB4C-8FF5-E0445466F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4852" y="1702181"/>
            <a:ext cx="3661831" cy="3453637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033DC5E-112F-4E31-BEC8-F07E06D15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179" y="1616030"/>
            <a:ext cx="6468969" cy="3453637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3200" dirty="0"/>
              <a:t>Exploit Permissions Lab</a:t>
            </a:r>
          </a:p>
        </p:txBody>
      </p:sp>
    </p:spTree>
    <p:extLst>
      <p:ext uri="{BB962C8B-B14F-4D97-AF65-F5344CB8AC3E}">
        <p14:creationId xmlns:p14="http://schemas.microsoft.com/office/powerpoint/2010/main" val="4144917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8FD3F1-2757-0048-9847-F11FECB62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2" name="Picture 13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817"/>
          <a:stretch/>
        </p:blipFill>
        <p:spPr>
          <a:xfrm>
            <a:off x="0" y="3553566"/>
            <a:ext cx="12192000" cy="3304434"/>
          </a:xfrm>
          <a:prstGeom prst="rect">
            <a:avLst/>
          </a:prstGeom>
        </p:spPr>
      </p:pic>
      <p:sp>
        <p:nvSpPr>
          <p:cNvPr id="23" name="Oval 15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111" y="4606470"/>
            <a:ext cx="767645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BFDA17-7C99-BB4B-AA35-34F998ACE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11" y="4588147"/>
            <a:ext cx="5774916" cy="1968174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Computational Intelligence</a:t>
            </a:r>
            <a:b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600" b="1" dirty="0">
                <a:solidFill>
                  <a:srgbClr val="002060"/>
                </a:solidFill>
              </a:rPr>
              <a:t>(TC2027)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BE3C7B2-C2D6-419E-A6AD-D75A1533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53" y="4976921"/>
            <a:ext cx="45148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2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C7B3D-DECB-6B4A-B36D-F34E590A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32" y="469137"/>
            <a:ext cx="10486858" cy="1064696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Unit </a:t>
            </a:r>
            <a:r>
              <a:rPr lang="en-US" sz="4800" dirty="0">
                <a:latin typeface="+mn-lt"/>
                <a:cs typeface="Aharoni" panose="02010803020104030203" pitchFamily="2" charset="-79"/>
              </a:rPr>
              <a:t>5</a:t>
            </a:r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– System Security </a:t>
            </a:r>
            <a:r>
              <a:rPr lang="en-US" sz="48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(III)</a:t>
            </a:r>
            <a:endParaRPr lang="en-US" sz="48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705504-D657-FB4C-8FF5-E0445466F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4852" y="1702181"/>
            <a:ext cx="3661831" cy="3453637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033DC5E-112F-4E31-BEC8-F07E06D15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179" y="1616030"/>
            <a:ext cx="6468969" cy="3453637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3200" dirty="0"/>
              <a:t>Exploit Permissions Lab</a:t>
            </a:r>
          </a:p>
        </p:txBody>
      </p:sp>
    </p:spTree>
    <p:extLst>
      <p:ext uri="{BB962C8B-B14F-4D97-AF65-F5344CB8AC3E}">
        <p14:creationId xmlns:p14="http://schemas.microsoft.com/office/powerpoint/2010/main" val="102866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A39031-E3A7-1E43-8BB3-77F0B1C8C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76" y="1124641"/>
            <a:ext cx="7725405" cy="440878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3200" dirty="0"/>
              <a:t>Allows commands to be run with a substitute user and group ID.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800" dirty="0"/>
              <a:t>$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barreto</a:t>
            </a:r>
            <a:endParaRPr lang="en-US" sz="2800" dirty="0"/>
          </a:p>
          <a:p>
            <a:pPr algn="just">
              <a:lnSpc>
                <a:spcPct val="100000"/>
              </a:lnSpc>
            </a:pPr>
            <a:r>
              <a:rPr lang="en-US" sz="3200" dirty="0"/>
              <a:t>SU is very useful to a normal user became the root (Linux admin).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800" dirty="0"/>
              <a:t>$ </a:t>
            </a:r>
            <a:r>
              <a:rPr lang="en-US" sz="2800" dirty="0" err="1"/>
              <a:t>su</a:t>
            </a:r>
            <a:r>
              <a:rPr lang="en-US" sz="2800" dirty="0"/>
              <a:t> -</a:t>
            </a:r>
          </a:p>
          <a:p>
            <a:pPr algn="just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dirty="0" err="1"/>
              <a:t>su</a:t>
            </a:r>
            <a:r>
              <a:rPr lang="en-US" sz="3200" dirty="0"/>
              <a:t> command can be used by any user for a very simple fact, </a:t>
            </a:r>
            <a:r>
              <a:rPr lang="en-US" sz="3200" b="1" dirty="0"/>
              <a:t>you need to know the root password to log in</a:t>
            </a:r>
            <a:r>
              <a:rPr lang="en-US" sz="3200" dirty="0"/>
              <a:t>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FC7B3D-DECB-6B4A-B36D-F34E590A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35" y="276739"/>
            <a:ext cx="10360083" cy="847902"/>
          </a:xfrm>
        </p:spPr>
        <p:txBody>
          <a:bodyPr>
            <a:norm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SU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 descr="Novo Superman é revelado pela DC Comics | NSC Total">
            <a:extLst>
              <a:ext uri="{FF2B5EF4-FFF2-40B4-BE49-F238E27FC236}">
                <a16:creationId xmlns:a16="http://schemas.microsoft.com/office/drawing/2014/main" id="{2D9E8237-1B25-4363-92BD-703D84B3E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5" t="13716" r="24344" b="7832"/>
          <a:stretch/>
        </p:blipFill>
        <p:spPr bwMode="auto">
          <a:xfrm>
            <a:off x="8686489" y="167148"/>
            <a:ext cx="3436685" cy="30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18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ovo Superman é revelado pela DC Comics | NSC Total">
            <a:extLst>
              <a:ext uri="{FF2B5EF4-FFF2-40B4-BE49-F238E27FC236}">
                <a16:creationId xmlns:a16="http://schemas.microsoft.com/office/drawing/2014/main" id="{9036609F-27DC-4824-B7D3-0AF24C3FA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5" t="13716" r="24344" b="7832"/>
          <a:stretch/>
        </p:blipFill>
        <p:spPr bwMode="auto">
          <a:xfrm>
            <a:off x="8752158" y="167147"/>
            <a:ext cx="3371016" cy="302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A39031-E3A7-1E43-8BB3-77F0B1C8C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76" y="1124641"/>
            <a:ext cx="8070982" cy="470588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Allows commands to be run with a substitute user and group ID.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b="1" dirty="0"/>
              <a:t>You do not need to know the password for the “root” </a:t>
            </a:r>
            <a:r>
              <a:rPr lang="en-US" dirty="0"/>
              <a:t>user to use “</a:t>
            </a:r>
            <a:r>
              <a:rPr lang="en-US" dirty="0" err="1"/>
              <a:t>sudo</a:t>
            </a:r>
            <a:r>
              <a:rPr lang="en-US" dirty="0"/>
              <a:t>”, </a:t>
            </a:r>
            <a:r>
              <a:rPr lang="en-US" dirty="0">
                <a:solidFill>
                  <a:srgbClr val="FF0000"/>
                </a:solidFill>
              </a:rPr>
              <a:t>only for your user</a:t>
            </a:r>
            <a:r>
              <a:rPr lang="en-US" dirty="0"/>
              <a:t>;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/>
              <a:t>"</a:t>
            </a:r>
            <a:r>
              <a:rPr lang="en-US" b="1" dirty="0" err="1"/>
              <a:t>sudo</a:t>
            </a:r>
            <a:r>
              <a:rPr lang="en-US" b="1" dirty="0"/>
              <a:t>" command does not log in with the "root" user</a:t>
            </a:r>
            <a:r>
              <a:rPr lang="en-US" dirty="0"/>
              <a:t>, it just performs the requested task as "root" and goes back to your shell;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This </a:t>
            </a:r>
            <a:r>
              <a:rPr lang="en-US" b="1" dirty="0"/>
              <a:t>command is controlled by the “</a:t>
            </a:r>
            <a:r>
              <a:rPr lang="en-US" b="1" dirty="0" err="1"/>
              <a:t>sudoers</a:t>
            </a:r>
            <a:r>
              <a:rPr lang="en-US" b="1" dirty="0"/>
              <a:t>” file</a:t>
            </a:r>
            <a:r>
              <a:rPr lang="en-US" dirty="0"/>
              <a:t>, which, among thousands of other things, indicates which users can perform which tasks in the system.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FC7B3D-DECB-6B4A-B36D-F34E590A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76" y="179569"/>
            <a:ext cx="10360083" cy="847902"/>
          </a:xfrm>
        </p:spPr>
        <p:txBody>
          <a:bodyPr>
            <a:norm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SUDO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5608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ovo Superman é revelado pela DC Comics | NSC Total">
            <a:extLst>
              <a:ext uri="{FF2B5EF4-FFF2-40B4-BE49-F238E27FC236}">
                <a16:creationId xmlns:a16="http://schemas.microsoft.com/office/drawing/2014/main" id="{9036609F-27DC-4824-B7D3-0AF24C3FA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5" t="13716" r="24344" b="7832"/>
          <a:stretch/>
        </p:blipFill>
        <p:spPr bwMode="auto">
          <a:xfrm>
            <a:off x="8752158" y="167147"/>
            <a:ext cx="3371016" cy="302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A39031-E3A7-1E43-8BB3-77F0B1C8C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76" y="1124641"/>
            <a:ext cx="8070982" cy="470588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err="1"/>
              <a:t>Setuid</a:t>
            </a:r>
            <a:r>
              <a:rPr lang="en-US" dirty="0"/>
              <a:t> is a Linux file permission setting that allows a user to execute that file or program with the permission of the owner of that file. </a:t>
            </a:r>
          </a:p>
          <a:p>
            <a:pPr algn="just">
              <a:lnSpc>
                <a:spcPct val="100000"/>
              </a:lnSpc>
            </a:pPr>
            <a:r>
              <a:rPr lang="en-US" altLang="en-US" sz="2800" dirty="0"/>
              <a:t>This is primarily used to </a:t>
            </a:r>
            <a:r>
              <a:rPr lang="en-US" altLang="en-US" sz="2800" b="1" dirty="0"/>
              <a:t>elevate the privileges</a:t>
            </a:r>
            <a:r>
              <a:rPr lang="en-US" altLang="en-US" sz="2800" dirty="0"/>
              <a:t> of the current user.</a:t>
            </a:r>
          </a:p>
          <a:p>
            <a:pPr algn="just">
              <a:lnSpc>
                <a:spcPct val="100000"/>
              </a:lnSpc>
            </a:pPr>
            <a:r>
              <a:rPr lang="en-US" altLang="en-US" sz="2800" dirty="0"/>
              <a:t>The most common example of this in Linux is </a:t>
            </a:r>
            <a:r>
              <a:rPr lang="en-US" altLang="en-US" sz="2800" b="1" dirty="0"/>
              <a:t>‘</a:t>
            </a:r>
            <a:r>
              <a:rPr lang="en-US" altLang="en-US" sz="2800" b="1" dirty="0" err="1"/>
              <a:t>sudo</a:t>
            </a:r>
            <a:r>
              <a:rPr lang="en-US" altLang="en-US" sz="2800" b="1" dirty="0"/>
              <a:t>’.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FC7B3D-DECB-6B4A-B36D-F34E590A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76" y="179569"/>
            <a:ext cx="10360083" cy="847902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Setuid</a:t>
            </a:r>
            <a:r>
              <a:rPr lang="en-US" altLang="en-US" dirty="0"/>
              <a:t>()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E5BDA4-D3AD-46EA-9115-A728942212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823" b="16297"/>
          <a:stretch/>
        </p:blipFill>
        <p:spPr>
          <a:xfrm>
            <a:off x="1324158" y="4296697"/>
            <a:ext cx="9543684" cy="10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8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0AF81-4F9F-4125-B916-87CFEED6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68" y="72705"/>
            <a:ext cx="7767674" cy="888363"/>
          </a:xfrm>
        </p:spPr>
        <p:txBody>
          <a:bodyPr>
            <a:normAutofit/>
          </a:bodyPr>
          <a:lstStyle/>
          <a:p>
            <a:r>
              <a:rPr lang="en-US" sz="4000" dirty="0"/>
              <a:t>SUDO CONFIGURATION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A546A0-5616-4231-9346-53F56990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" y="911397"/>
            <a:ext cx="6902438" cy="397031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1BC07F2-F0DD-4847-9987-4D8EB35AF7C8}"/>
              </a:ext>
            </a:extLst>
          </p:cNvPr>
          <p:cNvSpPr/>
          <p:nvPr/>
        </p:nvSpPr>
        <p:spPr>
          <a:xfrm>
            <a:off x="78468" y="3429000"/>
            <a:ext cx="5230761" cy="40558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230C1F7-9053-4605-BC1D-FFC373CC3695}"/>
              </a:ext>
            </a:extLst>
          </p:cNvPr>
          <p:cNvSpPr/>
          <p:nvPr/>
        </p:nvSpPr>
        <p:spPr>
          <a:xfrm>
            <a:off x="5439391" y="3594918"/>
            <a:ext cx="1954467" cy="560439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8982FE-40D0-4398-ACC5-0BD901631BB2}"/>
              </a:ext>
            </a:extLst>
          </p:cNvPr>
          <p:cNvSpPr txBox="1"/>
          <p:nvPr/>
        </p:nvSpPr>
        <p:spPr>
          <a:xfrm>
            <a:off x="7393858" y="1528683"/>
            <a:ext cx="469982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ALL = - indicates the host, in this case we are indicating “all hosts”;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(ALL: ALL) - indicates that the </a:t>
            </a:r>
            <a:r>
              <a:rPr lang="en-US" sz="2400" b="1" i="0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“root” user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can execute commands like all users and groups respectively.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ALL - applies to any command that the </a:t>
            </a:r>
            <a:r>
              <a:rPr lang="en-US" sz="2400" b="1" i="0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is trying to execute with "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sudo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". </a:t>
            </a:r>
            <a:endParaRPr lang="en-US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A207490-2BAD-465A-A3F5-68431B84111F}"/>
              </a:ext>
            </a:extLst>
          </p:cNvPr>
          <p:cNvSpPr txBox="1"/>
          <p:nvPr/>
        </p:nvSpPr>
        <p:spPr>
          <a:xfrm>
            <a:off x="545691" y="5053290"/>
            <a:ext cx="47635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/</a:t>
            </a:r>
            <a:r>
              <a:rPr lang="en-US" sz="3200" i="1" dirty="0" err="1"/>
              <a:t>etc</a:t>
            </a:r>
            <a:r>
              <a:rPr lang="en-US" sz="3200" i="1" dirty="0"/>
              <a:t>/</a:t>
            </a:r>
            <a:r>
              <a:rPr lang="en-US" sz="3200" i="1" dirty="0" err="1"/>
              <a:t>sudoers</a:t>
            </a:r>
            <a:r>
              <a:rPr lang="en-US" sz="3200" i="1" dirty="0"/>
              <a:t> or </a:t>
            </a:r>
            <a:r>
              <a:rPr lang="en-US" sz="3200" i="1" dirty="0" err="1"/>
              <a:t>visudo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887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0AF81-4F9F-4125-B916-87CFEED6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68" y="72705"/>
            <a:ext cx="7767674" cy="888363"/>
          </a:xfrm>
        </p:spPr>
        <p:txBody>
          <a:bodyPr>
            <a:normAutofit/>
          </a:bodyPr>
          <a:lstStyle/>
          <a:p>
            <a:r>
              <a:rPr lang="en-US" sz="4000" dirty="0"/>
              <a:t>SUDO CONFIGURATION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A546A0-5616-4231-9346-53F56990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" y="911397"/>
            <a:ext cx="6902438" cy="397031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1BC07F2-F0DD-4847-9987-4D8EB35AF7C8}"/>
              </a:ext>
            </a:extLst>
          </p:cNvPr>
          <p:cNvSpPr/>
          <p:nvPr/>
        </p:nvSpPr>
        <p:spPr>
          <a:xfrm>
            <a:off x="78468" y="3844412"/>
            <a:ext cx="5230761" cy="4768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230C1F7-9053-4605-BC1D-FFC373CC3695}"/>
              </a:ext>
            </a:extLst>
          </p:cNvPr>
          <p:cNvSpPr/>
          <p:nvPr/>
        </p:nvSpPr>
        <p:spPr>
          <a:xfrm>
            <a:off x="5439391" y="3802623"/>
            <a:ext cx="1954467" cy="560439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8982FE-40D0-4398-ACC5-0BD901631BB2}"/>
              </a:ext>
            </a:extLst>
          </p:cNvPr>
          <p:cNvSpPr txBox="1"/>
          <p:nvPr/>
        </p:nvSpPr>
        <p:spPr>
          <a:xfrm>
            <a:off x="7413712" y="265066"/>
            <a:ext cx="4699820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%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sudo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- indicates the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name of the group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that we will configure to gain access to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sudo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in this case the group "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sudo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";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ALL = - indicates the host, in this case we are indicating “all hosts”;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(ALL: ALL) - indicates that the “root” </a:t>
            </a:r>
            <a:r>
              <a:rPr lang="en-US" sz="2400" b="1" i="0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group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can execute commands like all users and groups respectively.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ALL - applies to any command that the </a:t>
            </a:r>
            <a:r>
              <a:rPr lang="en-US" sz="2400" b="1" i="0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group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is trying to execute with "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sudo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". </a:t>
            </a:r>
            <a:endParaRPr lang="en-US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A207490-2BAD-465A-A3F5-68431B84111F}"/>
              </a:ext>
            </a:extLst>
          </p:cNvPr>
          <p:cNvSpPr txBox="1"/>
          <p:nvPr/>
        </p:nvSpPr>
        <p:spPr>
          <a:xfrm>
            <a:off x="545691" y="5053290"/>
            <a:ext cx="47635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/</a:t>
            </a:r>
            <a:r>
              <a:rPr lang="en-US" sz="3200" i="1" dirty="0" err="1"/>
              <a:t>etc</a:t>
            </a:r>
            <a:r>
              <a:rPr lang="en-US" sz="3200" i="1" dirty="0"/>
              <a:t>/</a:t>
            </a:r>
            <a:r>
              <a:rPr lang="en-US" sz="3200" i="1" dirty="0" err="1"/>
              <a:t>sudoers</a:t>
            </a:r>
            <a:r>
              <a:rPr lang="en-US" sz="3200" i="1" dirty="0"/>
              <a:t> or </a:t>
            </a:r>
            <a:r>
              <a:rPr lang="en-US" sz="3200" i="1" dirty="0" err="1"/>
              <a:t>visudo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58553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3D845-B093-49DC-916F-494514AB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13" y="178312"/>
            <a:ext cx="10515600" cy="1325563"/>
          </a:xfrm>
        </p:spPr>
        <p:txBody>
          <a:bodyPr/>
          <a:lstStyle/>
          <a:p>
            <a:r>
              <a:rPr lang="en-US" dirty="0"/>
              <a:t>ADDING A NEW USER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1D69B7-BC63-41A1-8A1D-54CFDD5FE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13" y="1936955"/>
            <a:ext cx="10515600" cy="3215148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>
                <a:solidFill>
                  <a:srgbClr val="FF0000"/>
                </a:solidFill>
              </a:rPr>
              <a:t>luizotavio</a:t>
            </a:r>
            <a:r>
              <a:rPr lang="en-US" i="1" dirty="0">
                <a:solidFill>
                  <a:srgbClr val="FF0000"/>
                </a:solidFill>
              </a:rPr>
              <a:t>    ALL=(ALL:ALL) ALL</a:t>
            </a:r>
          </a:p>
          <a:p>
            <a:r>
              <a:rPr lang="en-US" dirty="0"/>
              <a:t>Similar root line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FF0000"/>
                </a:solidFill>
              </a:rPr>
              <a:t>luizotavio</a:t>
            </a:r>
            <a:r>
              <a:rPr lang="en-US" i="1" dirty="0">
                <a:solidFill>
                  <a:srgbClr val="FF0000"/>
                </a:solidFill>
              </a:rPr>
              <a:t> ALL=(ALL:ALL) /</a:t>
            </a:r>
            <a:r>
              <a:rPr lang="en-US" i="1" dirty="0" err="1">
                <a:solidFill>
                  <a:srgbClr val="FF0000"/>
                </a:solidFill>
              </a:rPr>
              <a:t>usr</a:t>
            </a:r>
            <a:r>
              <a:rPr lang="en-US" i="1" dirty="0">
                <a:solidFill>
                  <a:srgbClr val="FF0000"/>
                </a:solidFill>
              </a:rPr>
              <a:t>/bin/apt-get, NOPASSWD:/</a:t>
            </a:r>
            <a:r>
              <a:rPr lang="en-US" i="1" dirty="0" err="1">
                <a:solidFill>
                  <a:srgbClr val="FF0000"/>
                </a:solidFill>
              </a:rPr>
              <a:t>sbin</a:t>
            </a:r>
            <a:r>
              <a:rPr lang="en-US" i="1" dirty="0">
                <a:solidFill>
                  <a:srgbClr val="FF0000"/>
                </a:solidFill>
              </a:rPr>
              <a:t>/ifconfig</a:t>
            </a:r>
          </a:p>
          <a:p>
            <a:r>
              <a:rPr lang="en-US" dirty="0"/>
              <a:t>In this case you specify the commands.</a:t>
            </a:r>
          </a:p>
        </p:txBody>
      </p:sp>
    </p:spTree>
    <p:extLst>
      <p:ext uri="{BB962C8B-B14F-4D97-AF65-F5344CB8AC3E}">
        <p14:creationId xmlns:p14="http://schemas.microsoft.com/office/powerpoint/2010/main" val="34284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FA84A-2F66-423D-8D8B-FA2C217B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the Permission Elevation Attack work?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8C1BBB-35A8-473F-A28C-1D085950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200" dirty="0"/>
              <a:t>Now, you know which command the user can run, using the </a:t>
            </a:r>
            <a:r>
              <a:rPr lang="en-US" sz="3200" dirty="0" err="1"/>
              <a:t>sudo</a:t>
            </a:r>
            <a:r>
              <a:rPr lang="en-US" sz="3200" dirty="0"/>
              <a:t> command. You see that your default user (mx) can perform any command using </a:t>
            </a:r>
            <a:r>
              <a:rPr lang="en-US" sz="3200" dirty="0" err="1"/>
              <a:t>sudo</a:t>
            </a:r>
            <a:r>
              <a:rPr lang="en-US" sz="3200" dirty="0"/>
              <a:t>. You can use for example the find command’s exec parameter for arbitrary code execution.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i="1" dirty="0"/>
              <a:t>	</a:t>
            </a:r>
            <a:r>
              <a:rPr lang="en-US" sz="3200" i="1" dirty="0">
                <a:highlight>
                  <a:srgbClr val="C0C0C0"/>
                </a:highlight>
              </a:rPr>
              <a:t>$</a:t>
            </a:r>
            <a:r>
              <a:rPr lang="en-US" sz="3200" i="1" dirty="0" err="1">
                <a:highlight>
                  <a:srgbClr val="C0C0C0"/>
                </a:highlight>
              </a:rPr>
              <a:t>sudo</a:t>
            </a:r>
            <a:r>
              <a:rPr lang="en-US" sz="3200" i="1" dirty="0">
                <a:highlight>
                  <a:srgbClr val="C0C0C0"/>
                </a:highlight>
              </a:rPr>
              <a:t> find /home -exec </a:t>
            </a:r>
            <a:r>
              <a:rPr lang="en-US" sz="3200" i="1" dirty="0" err="1">
                <a:highlight>
                  <a:srgbClr val="C0C0C0"/>
                </a:highlight>
              </a:rPr>
              <a:t>sh</a:t>
            </a:r>
            <a:r>
              <a:rPr lang="en-US" sz="3200" i="1" dirty="0">
                <a:highlight>
                  <a:srgbClr val="C0C0C0"/>
                </a:highlight>
              </a:rPr>
              <a:t> -I \;</a:t>
            </a:r>
          </a:p>
        </p:txBody>
      </p:sp>
    </p:spTree>
    <p:extLst>
      <p:ext uri="{BB962C8B-B14F-4D97-AF65-F5344CB8AC3E}">
        <p14:creationId xmlns:p14="http://schemas.microsoft.com/office/powerpoint/2010/main" val="286157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5031</TotalTime>
  <Words>785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Abadi</vt:lpstr>
      <vt:lpstr>Aharoni</vt:lpstr>
      <vt:lpstr>Arial</vt:lpstr>
      <vt:lpstr>Calibri</vt:lpstr>
      <vt:lpstr>Roboto</vt:lpstr>
      <vt:lpstr>Wingdings</vt:lpstr>
      <vt:lpstr>Office Theme</vt:lpstr>
      <vt:lpstr>Computational Intelligence (TC2027)</vt:lpstr>
      <vt:lpstr>Unit 5 – System Security (III)</vt:lpstr>
      <vt:lpstr>SU</vt:lpstr>
      <vt:lpstr>SUDO</vt:lpstr>
      <vt:lpstr>Setuid()</vt:lpstr>
      <vt:lpstr>SUDO CONFIGURATION</vt:lpstr>
      <vt:lpstr>SUDO CONFIGURATION</vt:lpstr>
      <vt:lpstr>ADDING A NEW USER</vt:lpstr>
      <vt:lpstr>Why does the Permission Elevation Attack work?</vt:lpstr>
      <vt:lpstr>Why does the Permission Elevation Attack work?</vt:lpstr>
      <vt:lpstr>Why does the Permission Elevation Attack work?</vt:lpstr>
      <vt:lpstr>But I need to have a user account to perform this attack. How can I do it?</vt:lpstr>
      <vt:lpstr>Next Step</vt:lpstr>
      <vt:lpstr>John the Ripper</vt:lpstr>
      <vt:lpstr>John the Ripper (Modes)</vt:lpstr>
      <vt:lpstr>Apresentação do PowerPoint</vt:lpstr>
      <vt:lpstr>Unit 5 – System Security (III)</vt:lpstr>
      <vt:lpstr>Computational Intelligence (TC2027)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Intelligence (TC2023)</dc:title>
  <dc:creator>ALEXANDRE</dc:creator>
  <cp:lastModifiedBy>ALEXANDRE</cp:lastModifiedBy>
  <cp:revision>28</cp:revision>
  <dcterms:created xsi:type="dcterms:W3CDTF">2021-01-13T19:01:52Z</dcterms:created>
  <dcterms:modified xsi:type="dcterms:W3CDTF">2021-05-11T11:20:43Z</dcterms:modified>
</cp:coreProperties>
</file>