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92" r:id="rId2"/>
    <p:sldId id="743" r:id="rId3"/>
    <p:sldId id="765" r:id="rId4"/>
    <p:sldId id="766" r:id="rId5"/>
    <p:sldId id="767" r:id="rId6"/>
    <p:sldId id="476" r:id="rId7"/>
    <p:sldId id="477" r:id="rId8"/>
    <p:sldId id="768" r:id="rId9"/>
    <p:sldId id="479" r:id="rId10"/>
    <p:sldId id="770" r:id="rId11"/>
    <p:sldId id="771" r:id="rId12"/>
    <p:sldId id="483" r:id="rId13"/>
    <p:sldId id="486" r:id="rId14"/>
    <p:sldId id="488" r:id="rId15"/>
    <p:sldId id="490" r:id="rId16"/>
    <p:sldId id="491" r:id="rId17"/>
    <p:sldId id="492" r:id="rId18"/>
    <p:sldId id="493" r:id="rId19"/>
    <p:sldId id="772" r:id="rId20"/>
    <p:sldId id="773" r:id="rId21"/>
    <p:sldId id="495" r:id="rId22"/>
    <p:sldId id="496" r:id="rId23"/>
    <p:sldId id="774" r:id="rId24"/>
    <p:sldId id="775" r:id="rId25"/>
    <p:sldId id="786" r:id="rId26"/>
    <p:sldId id="713" r:id="rId2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6D247-1D50-4DE7-BE46-0FC6B862DB80}" v="215" dt="2021-05-17T14:51:09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" userId="734048d45b8f99b5" providerId="LiveId" clId="{FF66D247-1D50-4DE7-BE46-0FC6B862DB80}"/>
    <pc:docChg chg="undo custSel addSld delSld modSld">
      <pc:chgData name="ALEXANDRE" userId="734048d45b8f99b5" providerId="LiveId" clId="{FF66D247-1D50-4DE7-BE46-0FC6B862DB80}" dt="2021-05-21T14:04:16.873" v="1475" actId="20577"/>
      <pc:docMkLst>
        <pc:docMk/>
      </pc:docMkLst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17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18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19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20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21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22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23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24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26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27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28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29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30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31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32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34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36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57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58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59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62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63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64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65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67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468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1792230160" sldId="469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668532316" sldId="470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2482106432" sldId="471"/>
        </pc:sldMkLst>
      </pc:sldChg>
      <pc:sldChg chg="delSp modSp add mod">
        <pc:chgData name="ALEXANDRE" userId="734048d45b8f99b5" providerId="LiveId" clId="{FF66D247-1D50-4DE7-BE46-0FC6B862DB80}" dt="2021-05-17T13:05:19.704" v="155" actId="403"/>
        <pc:sldMkLst>
          <pc:docMk/>
          <pc:sldMk cId="0" sldId="476"/>
        </pc:sldMkLst>
        <pc:spChg chg="del mod">
          <ac:chgData name="ALEXANDRE" userId="734048d45b8f99b5" providerId="LiveId" clId="{FF66D247-1D50-4DE7-BE46-0FC6B862DB80}" dt="2021-05-17T13:05:03.436" v="142" actId="478"/>
          <ac:spMkLst>
            <pc:docMk/>
            <pc:sldMk cId="0" sldId="476"/>
            <ac:spMk id="4" creationId="{82987F21-98C6-4B3E-BE9F-9E375AA76076}"/>
          </ac:spMkLst>
        </pc:spChg>
        <pc:spChg chg="del mod">
          <ac:chgData name="ALEXANDRE" userId="734048d45b8f99b5" providerId="LiveId" clId="{FF66D247-1D50-4DE7-BE46-0FC6B862DB80}" dt="2021-05-17T13:05:03.436" v="142" actId="478"/>
          <ac:spMkLst>
            <pc:docMk/>
            <pc:sldMk cId="0" sldId="476"/>
            <ac:spMk id="5" creationId="{BE3553E3-4CD1-4866-BAB4-D2AA632EE8FF}"/>
          </ac:spMkLst>
        </pc:spChg>
        <pc:spChg chg="del mod">
          <ac:chgData name="ALEXANDRE" userId="734048d45b8f99b5" providerId="LiveId" clId="{FF66D247-1D50-4DE7-BE46-0FC6B862DB80}" dt="2021-05-17T13:05:03.436" v="142" actId="478"/>
          <ac:spMkLst>
            <pc:docMk/>
            <pc:sldMk cId="0" sldId="476"/>
            <ac:spMk id="6" creationId="{37C05F22-9C4B-480D-8D02-D624BF1D8F05}"/>
          </ac:spMkLst>
        </pc:spChg>
        <pc:spChg chg="mod">
          <ac:chgData name="ALEXANDRE" userId="734048d45b8f99b5" providerId="LiveId" clId="{FF66D247-1D50-4DE7-BE46-0FC6B862DB80}" dt="2021-05-17T13:05:07.142" v="144" actId="1076"/>
          <ac:spMkLst>
            <pc:docMk/>
            <pc:sldMk cId="0" sldId="476"/>
            <ac:spMk id="19458" creationId="{A26ED01D-2E45-48F3-9B24-C4E20A985041}"/>
          </ac:spMkLst>
        </pc:spChg>
        <pc:spChg chg="mod">
          <ac:chgData name="ALEXANDRE" userId="734048d45b8f99b5" providerId="LiveId" clId="{FF66D247-1D50-4DE7-BE46-0FC6B862DB80}" dt="2021-05-17T13:05:19.704" v="155" actId="403"/>
          <ac:spMkLst>
            <pc:docMk/>
            <pc:sldMk cId="0" sldId="476"/>
            <ac:spMk id="19459" creationId="{C3CD8EF6-D300-47F9-919D-B609D8C0B3CB}"/>
          </ac:spMkLst>
        </pc:spChg>
      </pc:sldChg>
      <pc:sldChg chg="delSp modSp add mod">
        <pc:chgData name="ALEXANDRE" userId="734048d45b8f99b5" providerId="LiveId" clId="{FF66D247-1D50-4DE7-BE46-0FC6B862DB80}" dt="2021-05-17T13:05:35.181" v="163" actId="27636"/>
        <pc:sldMkLst>
          <pc:docMk/>
          <pc:sldMk cId="0" sldId="477"/>
        </pc:sldMkLst>
        <pc:spChg chg="del mod">
          <ac:chgData name="ALEXANDRE" userId="734048d45b8f99b5" providerId="LiveId" clId="{FF66D247-1D50-4DE7-BE46-0FC6B862DB80}" dt="2021-05-17T13:05:25.089" v="156" actId="478"/>
          <ac:spMkLst>
            <pc:docMk/>
            <pc:sldMk cId="0" sldId="477"/>
            <ac:spMk id="4" creationId="{E78A0F7A-782C-45CC-B3A5-D5551C0AD2E7}"/>
          </ac:spMkLst>
        </pc:spChg>
        <pc:spChg chg="del mod">
          <ac:chgData name="ALEXANDRE" userId="734048d45b8f99b5" providerId="LiveId" clId="{FF66D247-1D50-4DE7-BE46-0FC6B862DB80}" dt="2021-05-17T13:05:25.089" v="156" actId="478"/>
          <ac:spMkLst>
            <pc:docMk/>
            <pc:sldMk cId="0" sldId="477"/>
            <ac:spMk id="5" creationId="{9CA824E9-1786-4646-80E3-4B50BA7F2630}"/>
          </ac:spMkLst>
        </pc:spChg>
        <pc:spChg chg="del mod">
          <ac:chgData name="ALEXANDRE" userId="734048d45b8f99b5" providerId="LiveId" clId="{FF66D247-1D50-4DE7-BE46-0FC6B862DB80}" dt="2021-05-17T13:05:25.089" v="156" actId="478"/>
          <ac:spMkLst>
            <pc:docMk/>
            <pc:sldMk cId="0" sldId="477"/>
            <ac:spMk id="6" creationId="{3B6118F5-1C75-4469-9173-D5FAAA94B992}"/>
          </ac:spMkLst>
        </pc:spChg>
        <pc:spChg chg="mod">
          <ac:chgData name="ALEXANDRE" userId="734048d45b8f99b5" providerId="LiveId" clId="{FF66D247-1D50-4DE7-BE46-0FC6B862DB80}" dt="2021-05-17T13:05:28.470" v="157" actId="1076"/>
          <ac:spMkLst>
            <pc:docMk/>
            <pc:sldMk cId="0" sldId="477"/>
            <ac:spMk id="20485" creationId="{7AEE0D3E-206A-41D3-8490-FD800DEDC80B}"/>
          </ac:spMkLst>
        </pc:spChg>
        <pc:spChg chg="mod">
          <ac:chgData name="ALEXANDRE" userId="734048d45b8f99b5" providerId="LiveId" clId="{FF66D247-1D50-4DE7-BE46-0FC6B862DB80}" dt="2021-05-17T13:05:35.181" v="163" actId="27636"/>
          <ac:spMkLst>
            <pc:docMk/>
            <pc:sldMk cId="0" sldId="477"/>
            <ac:spMk id="20486" creationId="{549FAF88-7BEC-4C17-A137-255CF86D79BA}"/>
          </ac:spMkLst>
        </pc:spChg>
      </pc:sldChg>
      <pc:sldChg chg="addSp delSp modSp mod">
        <pc:chgData name="ALEXANDRE" userId="734048d45b8f99b5" providerId="LiveId" clId="{FF66D247-1D50-4DE7-BE46-0FC6B862DB80}" dt="2021-05-17T13:14:01.726" v="217" actId="1076"/>
        <pc:sldMkLst>
          <pc:docMk/>
          <pc:sldMk cId="0" sldId="479"/>
        </pc:sldMkLst>
        <pc:spChg chg="add del mod">
          <ac:chgData name="ALEXANDRE" userId="734048d45b8f99b5" providerId="LiveId" clId="{FF66D247-1D50-4DE7-BE46-0FC6B862DB80}" dt="2021-05-17T13:13:53.515" v="213" actId="21"/>
          <ac:spMkLst>
            <pc:docMk/>
            <pc:sldMk cId="0" sldId="479"/>
            <ac:spMk id="2" creationId="{998B50DA-B700-4C45-ABD7-2D44D23D7A00}"/>
          </ac:spMkLst>
        </pc:spChg>
        <pc:spChg chg="del">
          <ac:chgData name="ALEXANDRE" userId="734048d45b8f99b5" providerId="LiveId" clId="{FF66D247-1D50-4DE7-BE46-0FC6B862DB80}" dt="2021-05-17T13:06:35.103" v="185" actId="478"/>
          <ac:spMkLst>
            <pc:docMk/>
            <pc:sldMk cId="0" sldId="479"/>
            <ac:spMk id="4" creationId="{9B8069C3-D10A-44D8-9029-006A2BF805AC}"/>
          </ac:spMkLst>
        </pc:spChg>
        <pc:spChg chg="del">
          <ac:chgData name="ALEXANDRE" userId="734048d45b8f99b5" providerId="LiveId" clId="{FF66D247-1D50-4DE7-BE46-0FC6B862DB80}" dt="2021-05-17T13:06:35.103" v="185" actId="478"/>
          <ac:spMkLst>
            <pc:docMk/>
            <pc:sldMk cId="0" sldId="479"/>
            <ac:spMk id="5" creationId="{6977CC5B-1F11-489A-922A-B676E9F33112}"/>
          </ac:spMkLst>
        </pc:spChg>
        <pc:spChg chg="del">
          <ac:chgData name="ALEXANDRE" userId="734048d45b8f99b5" providerId="LiveId" clId="{FF66D247-1D50-4DE7-BE46-0FC6B862DB80}" dt="2021-05-17T13:06:35.103" v="185" actId="478"/>
          <ac:spMkLst>
            <pc:docMk/>
            <pc:sldMk cId="0" sldId="479"/>
            <ac:spMk id="6" creationId="{64FDC8E6-5A0C-4195-83A3-7E8E6DE48D9A}"/>
          </ac:spMkLst>
        </pc:spChg>
        <pc:spChg chg="mod">
          <ac:chgData name="ALEXANDRE" userId="734048d45b8f99b5" providerId="LiveId" clId="{FF66D247-1D50-4DE7-BE46-0FC6B862DB80}" dt="2021-05-17T13:06:38.306" v="186" actId="1076"/>
          <ac:spMkLst>
            <pc:docMk/>
            <pc:sldMk cId="0" sldId="479"/>
            <ac:spMk id="23557" creationId="{94105329-1595-4A1B-B0EA-942BF7219DF8}"/>
          </ac:spMkLst>
        </pc:spChg>
        <pc:spChg chg="mod">
          <ac:chgData name="ALEXANDRE" userId="734048d45b8f99b5" providerId="LiveId" clId="{FF66D247-1D50-4DE7-BE46-0FC6B862DB80}" dt="2021-05-17T13:14:01.726" v="217" actId="1076"/>
          <ac:spMkLst>
            <pc:docMk/>
            <pc:sldMk cId="0" sldId="479"/>
            <ac:spMk id="23558" creationId="{4749977C-B0BE-453C-B4FA-676CFB28C0AA}"/>
          </ac:spMkLst>
        </pc:spChg>
        <pc:picChg chg="add mod">
          <ac:chgData name="ALEXANDRE" userId="734048d45b8f99b5" providerId="LiveId" clId="{FF66D247-1D50-4DE7-BE46-0FC6B862DB80}" dt="2021-05-17T13:13:57.850" v="216" actId="1076"/>
          <ac:picMkLst>
            <pc:docMk/>
            <pc:sldMk cId="0" sldId="479"/>
            <ac:picMk id="3" creationId="{8C68017A-4B9D-4944-955D-D1935CDF0411}"/>
          </ac:picMkLst>
        </pc:picChg>
        <pc:picChg chg="add del mod">
          <ac:chgData name="ALEXANDRE" userId="734048d45b8f99b5" providerId="LiveId" clId="{FF66D247-1D50-4DE7-BE46-0FC6B862DB80}" dt="2021-05-17T13:13:53.515" v="213" actId="21"/>
          <ac:picMkLst>
            <pc:docMk/>
            <pc:sldMk cId="0" sldId="479"/>
            <ac:picMk id="2050" creationId="{681D9DDA-FD49-47D0-BD1D-629AF75D8A80}"/>
          </ac:picMkLst>
        </pc:picChg>
      </pc:sldChg>
      <pc:sldChg chg="delSp modSp add mod">
        <pc:chgData name="ALEXANDRE" userId="734048d45b8f99b5" providerId="LiveId" clId="{FF66D247-1D50-4DE7-BE46-0FC6B862DB80}" dt="2021-05-17T13:17:11.386" v="252" actId="113"/>
        <pc:sldMkLst>
          <pc:docMk/>
          <pc:sldMk cId="0" sldId="483"/>
        </pc:sldMkLst>
        <pc:spChg chg="del mod">
          <ac:chgData name="ALEXANDRE" userId="734048d45b8f99b5" providerId="LiveId" clId="{FF66D247-1D50-4DE7-BE46-0FC6B862DB80}" dt="2021-05-17T13:16:47.840" v="242" actId="478"/>
          <ac:spMkLst>
            <pc:docMk/>
            <pc:sldMk cId="0" sldId="483"/>
            <ac:spMk id="15" creationId="{1E2F680B-DBC8-49A0-9BA4-D818C3447770}"/>
          </ac:spMkLst>
        </pc:spChg>
        <pc:spChg chg="del mod">
          <ac:chgData name="ALEXANDRE" userId="734048d45b8f99b5" providerId="LiveId" clId="{FF66D247-1D50-4DE7-BE46-0FC6B862DB80}" dt="2021-05-17T13:16:47.840" v="242" actId="478"/>
          <ac:spMkLst>
            <pc:docMk/>
            <pc:sldMk cId="0" sldId="483"/>
            <ac:spMk id="16" creationId="{ECA73600-3D42-4845-943F-DAEE09679E5C}"/>
          </ac:spMkLst>
        </pc:spChg>
        <pc:spChg chg="del mod">
          <ac:chgData name="ALEXANDRE" userId="734048d45b8f99b5" providerId="LiveId" clId="{FF66D247-1D50-4DE7-BE46-0FC6B862DB80}" dt="2021-05-17T13:16:47.840" v="242" actId="478"/>
          <ac:spMkLst>
            <pc:docMk/>
            <pc:sldMk cId="0" sldId="483"/>
            <ac:spMk id="17" creationId="{91B4E25F-8585-44D0-B093-D12BF99C2956}"/>
          </ac:spMkLst>
        </pc:spChg>
        <pc:spChg chg="mod">
          <ac:chgData name="ALEXANDRE" userId="734048d45b8f99b5" providerId="LiveId" clId="{FF66D247-1D50-4DE7-BE46-0FC6B862DB80}" dt="2021-05-17T13:16:50.774" v="244" actId="1076"/>
          <ac:spMkLst>
            <pc:docMk/>
            <pc:sldMk cId="0" sldId="483"/>
            <ac:spMk id="26629" creationId="{5A09A532-BA14-49B8-9DA5-A9F3E545B823}"/>
          </ac:spMkLst>
        </pc:spChg>
        <pc:spChg chg="mod">
          <ac:chgData name="ALEXANDRE" userId="734048d45b8f99b5" providerId="LiveId" clId="{FF66D247-1D50-4DE7-BE46-0FC6B862DB80}" dt="2021-05-17T13:16:54.855" v="246" actId="14100"/>
          <ac:spMkLst>
            <pc:docMk/>
            <pc:sldMk cId="0" sldId="483"/>
            <ac:spMk id="26630" creationId="{9C921F06-9F7B-47E3-9790-0B66D2C9B881}"/>
          </ac:spMkLst>
        </pc:spChg>
        <pc:spChg chg="mod">
          <ac:chgData name="ALEXANDRE" userId="734048d45b8f99b5" providerId="LiveId" clId="{FF66D247-1D50-4DE7-BE46-0FC6B862DB80}" dt="2021-05-17T13:16:58.900" v="247" actId="1076"/>
          <ac:spMkLst>
            <pc:docMk/>
            <pc:sldMk cId="0" sldId="483"/>
            <ac:spMk id="26631" creationId="{ADAE7198-F2C2-4670-B80A-79F62D2C7D7F}"/>
          </ac:spMkLst>
        </pc:spChg>
        <pc:spChg chg="mod">
          <ac:chgData name="ALEXANDRE" userId="734048d45b8f99b5" providerId="LiveId" clId="{FF66D247-1D50-4DE7-BE46-0FC6B862DB80}" dt="2021-05-17T13:16:58.900" v="247" actId="1076"/>
          <ac:spMkLst>
            <pc:docMk/>
            <pc:sldMk cId="0" sldId="483"/>
            <ac:spMk id="26632" creationId="{AB8A47C6-10E1-4BCC-9401-99F4D8CB3458}"/>
          </ac:spMkLst>
        </pc:spChg>
        <pc:spChg chg="mod">
          <ac:chgData name="ALEXANDRE" userId="734048d45b8f99b5" providerId="LiveId" clId="{FF66D247-1D50-4DE7-BE46-0FC6B862DB80}" dt="2021-05-17T13:17:07.622" v="250" actId="113"/>
          <ac:spMkLst>
            <pc:docMk/>
            <pc:sldMk cId="0" sldId="483"/>
            <ac:spMk id="26633" creationId="{2BA55AF0-64E9-488A-B8C9-2ACA151E210E}"/>
          </ac:spMkLst>
        </pc:spChg>
        <pc:spChg chg="mod">
          <ac:chgData name="ALEXANDRE" userId="734048d45b8f99b5" providerId="LiveId" clId="{FF66D247-1D50-4DE7-BE46-0FC6B862DB80}" dt="2021-05-17T13:16:58.900" v="247" actId="1076"/>
          <ac:spMkLst>
            <pc:docMk/>
            <pc:sldMk cId="0" sldId="483"/>
            <ac:spMk id="26634" creationId="{A7FB41CC-1FEB-4EE7-BEF0-4A0B191C2BFB}"/>
          </ac:spMkLst>
        </pc:spChg>
        <pc:spChg chg="mod">
          <ac:chgData name="ALEXANDRE" userId="734048d45b8f99b5" providerId="LiveId" clId="{FF66D247-1D50-4DE7-BE46-0FC6B862DB80}" dt="2021-05-17T13:16:58.900" v="247" actId="1076"/>
          <ac:spMkLst>
            <pc:docMk/>
            <pc:sldMk cId="0" sldId="483"/>
            <ac:spMk id="26635" creationId="{97FC5B1E-8A0E-4798-9BBB-F4D28274E3C2}"/>
          </ac:spMkLst>
        </pc:spChg>
        <pc:spChg chg="mod">
          <ac:chgData name="ALEXANDRE" userId="734048d45b8f99b5" providerId="LiveId" clId="{FF66D247-1D50-4DE7-BE46-0FC6B862DB80}" dt="2021-05-17T13:16:58.900" v="247" actId="1076"/>
          <ac:spMkLst>
            <pc:docMk/>
            <pc:sldMk cId="0" sldId="483"/>
            <ac:spMk id="26636" creationId="{D0D72552-F60E-4B09-80C8-1F06F68AB30C}"/>
          </ac:spMkLst>
        </pc:spChg>
        <pc:spChg chg="mod">
          <ac:chgData name="ALEXANDRE" userId="734048d45b8f99b5" providerId="LiveId" clId="{FF66D247-1D50-4DE7-BE46-0FC6B862DB80}" dt="2021-05-17T13:16:58.900" v="247" actId="1076"/>
          <ac:spMkLst>
            <pc:docMk/>
            <pc:sldMk cId="0" sldId="483"/>
            <ac:spMk id="26637" creationId="{23E22DA5-B218-409F-8193-D31B18B45E2E}"/>
          </ac:spMkLst>
        </pc:spChg>
        <pc:spChg chg="mod">
          <ac:chgData name="ALEXANDRE" userId="734048d45b8f99b5" providerId="LiveId" clId="{FF66D247-1D50-4DE7-BE46-0FC6B862DB80}" dt="2021-05-17T13:16:58.900" v="247" actId="1076"/>
          <ac:spMkLst>
            <pc:docMk/>
            <pc:sldMk cId="0" sldId="483"/>
            <ac:spMk id="26639" creationId="{7AFE726A-5CD3-4881-A63B-2D8C5BCB83E4}"/>
          </ac:spMkLst>
        </pc:spChg>
        <pc:spChg chg="mod">
          <ac:chgData name="ALEXANDRE" userId="734048d45b8f99b5" providerId="LiveId" clId="{FF66D247-1D50-4DE7-BE46-0FC6B862DB80}" dt="2021-05-17T13:16:58.900" v="247" actId="1076"/>
          <ac:spMkLst>
            <pc:docMk/>
            <pc:sldMk cId="0" sldId="483"/>
            <ac:spMk id="26640" creationId="{89CDBA57-843B-486C-87B3-3C4DCD1A69BB}"/>
          </ac:spMkLst>
        </pc:spChg>
        <pc:spChg chg="mod">
          <ac:chgData name="ALEXANDRE" userId="734048d45b8f99b5" providerId="LiveId" clId="{FF66D247-1D50-4DE7-BE46-0FC6B862DB80}" dt="2021-05-17T13:17:11.386" v="252" actId="113"/>
          <ac:spMkLst>
            <pc:docMk/>
            <pc:sldMk cId="0" sldId="483"/>
            <ac:spMk id="26641" creationId="{3A9C2FEB-108B-43BB-9C76-895F867D1D2C}"/>
          </ac:spMkLst>
        </pc:spChg>
        <pc:spChg chg="mod">
          <ac:chgData name="ALEXANDRE" userId="734048d45b8f99b5" providerId="LiveId" clId="{FF66D247-1D50-4DE7-BE46-0FC6B862DB80}" dt="2021-05-17T13:16:58.900" v="247" actId="1076"/>
          <ac:spMkLst>
            <pc:docMk/>
            <pc:sldMk cId="0" sldId="483"/>
            <ac:spMk id="964619" creationId="{BB5F57DA-8F01-4026-BCF6-CC82BD2643D5}"/>
          </ac:spMkLst>
        </pc:spChg>
      </pc:sldChg>
      <pc:sldChg chg="addSp delSp modSp add mod">
        <pc:chgData name="ALEXANDRE" userId="734048d45b8f99b5" providerId="LiveId" clId="{FF66D247-1D50-4DE7-BE46-0FC6B862DB80}" dt="2021-05-17T13:20:09.613" v="274" actId="1076"/>
        <pc:sldMkLst>
          <pc:docMk/>
          <pc:sldMk cId="0" sldId="486"/>
        </pc:sldMkLst>
        <pc:spChg chg="del mod">
          <ac:chgData name="ALEXANDRE" userId="734048d45b8f99b5" providerId="LiveId" clId="{FF66D247-1D50-4DE7-BE46-0FC6B862DB80}" dt="2021-05-17T13:17:53.060" v="254" actId="478"/>
          <ac:spMkLst>
            <pc:docMk/>
            <pc:sldMk cId="0" sldId="486"/>
            <ac:spMk id="32" creationId="{665B4FBC-776B-448E-A96E-C10696B1FBAE}"/>
          </ac:spMkLst>
        </pc:spChg>
        <pc:spChg chg="del mod">
          <ac:chgData name="ALEXANDRE" userId="734048d45b8f99b5" providerId="LiveId" clId="{FF66D247-1D50-4DE7-BE46-0FC6B862DB80}" dt="2021-05-17T13:17:53.060" v="254" actId="478"/>
          <ac:spMkLst>
            <pc:docMk/>
            <pc:sldMk cId="0" sldId="486"/>
            <ac:spMk id="33" creationId="{45709F5E-6525-4A40-92F5-269CC48AE933}"/>
          </ac:spMkLst>
        </pc:spChg>
        <pc:spChg chg="del mod">
          <ac:chgData name="ALEXANDRE" userId="734048d45b8f99b5" providerId="LiveId" clId="{FF66D247-1D50-4DE7-BE46-0FC6B862DB80}" dt="2021-05-17T13:17:53.060" v="254" actId="478"/>
          <ac:spMkLst>
            <pc:docMk/>
            <pc:sldMk cId="0" sldId="486"/>
            <ac:spMk id="34" creationId="{1AAF809A-363C-4ADA-9ADA-0024F95F4752}"/>
          </ac:spMkLst>
        </pc:spChg>
        <pc:spChg chg="add del mod">
          <ac:chgData name="ALEXANDRE" userId="734048d45b8f99b5" providerId="LiveId" clId="{FF66D247-1D50-4DE7-BE46-0FC6B862DB80}" dt="2021-05-17T13:19:31.051" v="271" actId="478"/>
          <ac:spMkLst>
            <pc:docMk/>
            <pc:sldMk cId="0" sldId="486"/>
            <ac:spMk id="37" creationId="{D5BF3E10-3AA6-4CAF-8BD1-3CBEE22B3D7D}"/>
          </ac:spMkLst>
        </pc:spChg>
        <pc:spChg chg="mod">
          <ac:chgData name="ALEXANDRE" userId="734048d45b8f99b5" providerId="LiveId" clId="{FF66D247-1D50-4DE7-BE46-0FC6B862DB80}" dt="2021-05-17T13:17:57.192" v="255" actId="1076"/>
          <ac:spMkLst>
            <pc:docMk/>
            <pc:sldMk cId="0" sldId="486"/>
            <ac:spMk id="28677" creationId="{2ABA3B84-1C36-49A7-8D1B-8FD232E33004}"/>
          </ac:spMkLst>
        </pc:spChg>
        <pc:spChg chg="mod">
          <ac:chgData name="ALEXANDRE" userId="734048d45b8f99b5" providerId="LiveId" clId="{FF66D247-1D50-4DE7-BE46-0FC6B862DB80}" dt="2021-05-17T13:18:36.506" v="266" actId="123"/>
          <ac:spMkLst>
            <pc:docMk/>
            <pc:sldMk cId="0" sldId="486"/>
            <ac:spMk id="28678" creationId="{6FDFEBDF-130D-46BF-BA1F-E15863478D03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79" creationId="{9B3F5DFB-87BF-4413-849D-173B3709AF6F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80" creationId="{8D085C05-86F6-45BE-9088-2B139F3DCA47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81" creationId="{A0F7A9AF-2DFE-48D6-AF36-CD6C253C936A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84" creationId="{E26DC6D0-3AD7-4F97-9EB0-898F00CC88FF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85" creationId="{5AC3FC4A-1FBE-47A7-AD49-B547C770ABAD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86" creationId="{E6ABC574-0810-4E0F-8A63-20FB543F41F1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87" creationId="{C938A453-AF96-4111-8106-35BD68BB7D98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88" creationId="{D3A5A402-E0B9-4120-AA6B-6D4FFF04F9C5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89" creationId="{D350BEAC-C30D-4D58-9310-23DDB08AD991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0" creationId="{6EF150C5-663D-49A7-B1F0-CAB9FFF9F18B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1" creationId="{49DD795A-4F9D-4651-B249-ABC38E27C478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2" creationId="{FBBE11A2-C461-4A0E-A7C0-77DE93826591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3" creationId="{CD75A9EE-0188-437A-B430-B91F9F7372C7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4" creationId="{6556FF22-733A-419E-B8A6-357DBC5B526D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5" creationId="{AF42D658-66A7-48A7-9314-3B51DC6EE0CA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6" creationId="{60CE0BAB-4F4B-471E-B747-1AB655671E2B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7" creationId="{BA57086F-540C-464B-A609-55B46A0E03A5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8" creationId="{FC009E13-66B3-41E6-BFBF-35B8E515655E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699" creationId="{FB4C4B07-2B6B-4AE2-BFB5-06E870AFDFB1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700" creationId="{3AFCEB4D-BE28-4ABC-A48B-85AC54961436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701" creationId="{A6536453-5A1C-4749-8495-4AFCC103A1F2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702" creationId="{D112D330-DEC5-4F11-9775-3F55EE5CB80B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703" creationId="{4B22B918-C997-42E7-BD3C-9DFFD38FAB93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704" creationId="{6B0CC7F8-F707-4AB5-894D-DEAE70C69F26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705" creationId="{98EEF76C-8CBB-4227-A925-43D9C671E4E3}"/>
          </ac:spMkLst>
        </pc:spChg>
        <pc:spChg chg="del">
          <ac:chgData name="ALEXANDRE" userId="734048d45b8f99b5" providerId="LiveId" clId="{FF66D247-1D50-4DE7-BE46-0FC6B862DB80}" dt="2021-05-17T13:18:16.236" v="260" actId="21"/>
          <ac:spMkLst>
            <pc:docMk/>
            <pc:sldMk cId="0" sldId="486"/>
            <ac:spMk id="28706" creationId="{A2C14F8B-B1AE-4433-A529-766D075F95C1}"/>
          </ac:spMkLst>
        </pc:spChg>
        <pc:picChg chg="add mod">
          <ac:chgData name="ALEXANDRE" userId="734048d45b8f99b5" providerId="LiveId" clId="{FF66D247-1D50-4DE7-BE46-0FC6B862DB80}" dt="2021-05-17T13:20:09.613" v="274" actId="1076"/>
          <ac:picMkLst>
            <pc:docMk/>
            <pc:sldMk cId="0" sldId="486"/>
            <ac:picMk id="2" creationId="{AF4E8EA3-EEAE-40CA-B462-6DAB415138C6}"/>
          </ac:picMkLst>
        </pc:picChg>
        <pc:picChg chg="del">
          <ac:chgData name="ALEXANDRE" userId="734048d45b8f99b5" providerId="LiveId" clId="{FF66D247-1D50-4DE7-BE46-0FC6B862DB80}" dt="2021-05-17T13:18:16.236" v="260" actId="21"/>
          <ac:picMkLst>
            <pc:docMk/>
            <pc:sldMk cId="0" sldId="486"/>
            <ac:picMk id="28682" creationId="{C1EDBB4B-DDC8-42F9-A82B-6E4E35191F1B}"/>
          </ac:picMkLst>
        </pc:picChg>
        <pc:picChg chg="del">
          <ac:chgData name="ALEXANDRE" userId="734048d45b8f99b5" providerId="LiveId" clId="{FF66D247-1D50-4DE7-BE46-0FC6B862DB80}" dt="2021-05-17T13:18:16.236" v="260" actId="21"/>
          <ac:picMkLst>
            <pc:docMk/>
            <pc:sldMk cId="0" sldId="486"/>
            <ac:picMk id="28683" creationId="{8C2BC4E3-DB63-4D1B-AEB2-78932EEA2F73}"/>
          </ac:picMkLst>
        </pc:picChg>
      </pc:sldChg>
      <pc:sldChg chg="delSp modSp add mod">
        <pc:chgData name="ALEXANDRE" userId="734048d45b8f99b5" providerId="LiveId" clId="{FF66D247-1D50-4DE7-BE46-0FC6B862DB80}" dt="2021-05-17T13:22:17.255" v="293" actId="207"/>
        <pc:sldMkLst>
          <pc:docMk/>
          <pc:sldMk cId="0" sldId="488"/>
        </pc:sldMkLst>
        <pc:spChg chg="del mod">
          <ac:chgData name="ALEXANDRE" userId="734048d45b8f99b5" providerId="LiveId" clId="{FF66D247-1D50-4DE7-BE46-0FC6B862DB80}" dt="2021-05-17T13:20:50.925" v="279" actId="478"/>
          <ac:spMkLst>
            <pc:docMk/>
            <pc:sldMk cId="0" sldId="488"/>
            <ac:spMk id="4" creationId="{C045F9D8-4FF4-4398-AD0D-2EABDC044177}"/>
          </ac:spMkLst>
        </pc:spChg>
        <pc:spChg chg="del mod">
          <ac:chgData name="ALEXANDRE" userId="734048d45b8f99b5" providerId="LiveId" clId="{FF66D247-1D50-4DE7-BE46-0FC6B862DB80}" dt="2021-05-17T13:20:50.925" v="279" actId="478"/>
          <ac:spMkLst>
            <pc:docMk/>
            <pc:sldMk cId="0" sldId="488"/>
            <ac:spMk id="5" creationId="{51DCFB09-A67C-4732-B1D7-9627F4F5484D}"/>
          </ac:spMkLst>
        </pc:spChg>
        <pc:spChg chg="del mod">
          <ac:chgData name="ALEXANDRE" userId="734048d45b8f99b5" providerId="LiveId" clId="{FF66D247-1D50-4DE7-BE46-0FC6B862DB80}" dt="2021-05-17T13:20:50.925" v="279" actId="478"/>
          <ac:spMkLst>
            <pc:docMk/>
            <pc:sldMk cId="0" sldId="488"/>
            <ac:spMk id="6" creationId="{BEFACBB1-BE5F-4E3A-930D-F61EF636CD30}"/>
          </ac:spMkLst>
        </pc:spChg>
        <pc:spChg chg="mod">
          <ac:chgData name="ALEXANDRE" userId="734048d45b8f99b5" providerId="LiveId" clId="{FF66D247-1D50-4DE7-BE46-0FC6B862DB80}" dt="2021-05-17T13:20:43.903" v="276" actId="1076"/>
          <ac:spMkLst>
            <pc:docMk/>
            <pc:sldMk cId="0" sldId="488"/>
            <ac:spMk id="31749" creationId="{EA670C0B-0D40-4B2F-9714-B9114E16E612}"/>
          </ac:spMkLst>
        </pc:spChg>
        <pc:spChg chg="mod">
          <ac:chgData name="ALEXANDRE" userId="734048d45b8f99b5" providerId="LiveId" clId="{FF66D247-1D50-4DE7-BE46-0FC6B862DB80}" dt="2021-05-17T13:22:17.255" v="293" actId="207"/>
          <ac:spMkLst>
            <pc:docMk/>
            <pc:sldMk cId="0" sldId="488"/>
            <ac:spMk id="31750" creationId="{6CB104D1-9C5C-44B1-AF1F-4EDE91276A60}"/>
          </ac:spMkLst>
        </pc:spChg>
      </pc:sldChg>
      <pc:sldChg chg="delSp modSp add mod">
        <pc:chgData name="ALEXANDRE" userId="734048d45b8f99b5" providerId="LiveId" clId="{FF66D247-1D50-4DE7-BE46-0FC6B862DB80}" dt="2021-05-17T13:23:22.787" v="305" actId="207"/>
        <pc:sldMkLst>
          <pc:docMk/>
          <pc:sldMk cId="0" sldId="490"/>
        </pc:sldMkLst>
        <pc:spChg chg="del mod">
          <ac:chgData name="ALEXANDRE" userId="734048d45b8f99b5" providerId="LiveId" clId="{FF66D247-1D50-4DE7-BE46-0FC6B862DB80}" dt="2021-05-17T13:23:01.172" v="297" actId="478"/>
          <ac:spMkLst>
            <pc:docMk/>
            <pc:sldMk cId="0" sldId="490"/>
            <ac:spMk id="11" creationId="{4A8B61EA-C080-4E88-BCC3-C1C2D273FDBE}"/>
          </ac:spMkLst>
        </pc:spChg>
        <pc:spChg chg="del mod">
          <ac:chgData name="ALEXANDRE" userId="734048d45b8f99b5" providerId="LiveId" clId="{FF66D247-1D50-4DE7-BE46-0FC6B862DB80}" dt="2021-05-17T13:23:01.172" v="297" actId="478"/>
          <ac:spMkLst>
            <pc:docMk/>
            <pc:sldMk cId="0" sldId="490"/>
            <ac:spMk id="12" creationId="{4BEE448F-C392-48C0-991D-69A948B32079}"/>
          </ac:spMkLst>
        </pc:spChg>
        <pc:spChg chg="del mod">
          <ac:chgData name="ALEXANDRE" userId="734048d45b8f99b5" providerId="LiveId" clId="{FF66D247-1D50-4DE7-BE46-0FC6B862DB80}" dt="2021-05-17T13:23:01.172" v="297" actId="478"/>
          <ac:spMkLst>
            <pc:docMk/>
            <pc:sldMk cId="0" sldId="490"/>
            <ac:spMk id="13" creationId="{B55FADCE-2D10-4FB5-8E07-AC7AB36A9A73}"/>
          </ac:spMkLst>
        </pc:spChg>
        <pc:spChg chg="mod">
          <ac:chgData name="ALEXANDRE" userId="734048d45b8f99b5" providerId="LiveId" clId="{FF66D247-1D50-4DE7-BE46-0FC6B862DB80}" dt="2021-05-17T13:23:05.135" v="298" actId="14100"/>
          <ac:spMkLst>
            <pc:docMk/>
            <pc:sldMk cId="0" sldId="490"/>
            <ac:spMk id="32773" creationId="{FA98848A-7EA7-4AD1-B124-837B47C71083}"/>
          </ac:spMkLst>
        </pc:spChg>
        <pc:spChg chg="mod">
          <ac:chgData name="ALEXANDRE" userId="734048d45b8f99b5" providerId="LiveId" clId="{FF66D247-1D50-4DE7-BE46-0FC6B862DB80}" dt="2021-05-17T13:23:16.469" v="303" actId="1076"/>
          <ac:spMkLst>
            <pc:docMk/>
            <pc:sldMk cId="0" sldId="490"/>
            <ac:spMk id="32774" creationId="{E34BA7AB-31A7-46C8-9DAE-71CEDFF0265F}"/>
          </ac:spMkLst>
        </pc:spChg>
        <pc:spChg chg="mod">
          <ac:chgData name="ALEXANDRE" userId="734048d45b8f99b5" providerId="LiveId" clId="{FF66D247-1D50-4DE7-BE46-0FC6B862DB80}" dt="2021-05-17T13:22:58.786" v="296" actId="1076"/>
          <ac:spMkLst>
            <pc:docMk/>
            <pc:sldMk cId="0" sldId="490"/>
            <ac:spMk id="32775" creationId="{30654AE0-D855-44DB-AD44-D9290156DAA8}"/>
          </ac:spMkLst>
        </pc:spChg>
        <pc:spChg chg="mod">
          <ac:chgData name="ALEXANDRE" userId="734048d45b8f99b5" providerId="LiveId" clId="{FF66D247-1D50-4DE7-BE46-0FC6B862DB80}" dt="2021-05-17T13:22:58.786" v="296" actId="1076"/>
          <ac:spMkLst>
            <pc:docMk/>
            <pc:sldMk cId="0" sldId="490"/>
            <ac:spMk id="32776" creationId="{0BC608D8-B99E-4081-845B-EBF7D7232E30}"/>
          </ac:spMkLst>
        </pc:spChg>
        <pc:spChg chg="mod">
          <ac:chgData name="ALEXANDRE" userId="734048d45b8f99b5" providerId="LiveId" clId="{FF66D247-1D50-4DE7-BE46-0FC6B862DB80}" dt="2021-05-17T13:22:58.786" v="296" actId="1076"/>
          <ac:spMkLst>
            <pc:docMk/>
            <pc:sldMk cId="0" sldId="490"/>
            <ac:spMk id="32777" creationId="{B3B321D6-DD5D-46D8-9901-CF1F77A961C8}"/>
          </ac:spMkLst>
        </pc:spChg>
        <pc:spChg chg="mod">
          <ac:chgData name="ALEXANDRE" userId="734048d45b8f99b5" providerId="LiveId" clId="{FF66D247-1D50-4DE7-BE46-0FC6B862DB80}" dt="2021-05-17T13:22:58.786" v="296" actId="1076"/>
          <ac:spMkLst>
            <pc:docMk/>
            <pc:sldMk cId="0" sldId="490"/>
            <ac:spMk id="32778" creationId="{A4CA77C0-C2D7-40DE-9313-9909FF6CA4A5}"/>
          </ac:spMkLst>
        </pc:spChg>
        <pc:spChg chg="mod">
          <ac:chgData name="ALEXANDRE" userId="734048d45b8f99b5" providerId="LiveId" clId="{FF66D247-1D50-4DE7-BE46-0FC6B862DB80}" dt="2021-05-17T13:22:58.786" v="296" actId="1076"/>
          <ac:spMkLst>
            <pc:docMk/>
            <pc:sldMk cId="0" sldId="490"/>
            <ac:spMk id="32779" creationId="{8F802DB2-7939-454B-A7D4-A161832827D1}"/>
          </ac:spMkLst>
        </pc:spChg>
        <pc:spChg chg="mod">
          <ac:chgData name="ALEXANDRE" userId="734048d45b8f99b5" providerId="LiveId" clId="{FF66D247-1D50-4DE7-BE46-0FC6B862DB80}" dt="2021-05-17T13:22:58.786" v="296" actId="1076"/>
          <ac:spMkLst>
            <pc:docMk/>
            <pc:sldMk cId="0" sldId="490"/>
            <ac:spMk id="32780" creationId="{3E791560-9F33-43F6-BD4E-26742A9B01DB}"/>
          </ac:spMkLst>
        </pc:spChg>
        <pc:spChg chg="mod">
          <ac:chgData name="ALEXANDRE" userId="734048d45b8f99b5" providerId="LiveId" clId="{FF66D247-1D50-4DE7-BE46-0FC6B862DB80}" dt="2021-05-17T13:23:22.787" v="305" actId="207"/>
          <ac:spMkLst>
            <pc:docMk/>
            <pc:sldMk cId="0" sldId="490"/>
            <ac:spMk id="32781" creationId="{83DDDFD3-BAD6-470B-A720-7ADD27B39E57}"/>
          </ac:spMkLst>
        </pc:spChg>
      </pc:sldChg>
      <pc:sldChg chg="delSp modSp add mod">
        <pc:chgData name="ALEXANDRE" userId="734048d45b8f99b5" providerId="LiveId" clId="{FF66D247-1D50-4DE7-BE46-0FC6B862DB80}" dt="2021-05-17T13:24:24.127" v="316" actId="478"/>
        <pc:sldMkLst>
          <pc:docMk/>
          <pc:sldMk cId="0" sldId="491"/>
        </pc:sldMkLst>
        <pc:spChg chg="del mod">
          <ac:chgData name="ALEXANDRE" userId="734048d45b8f99b5" providerId="LiveId" clId="{FF66D247-1D50-4DE7-BE46-0FC6B862DB80}" dt="2021-05-17T13:24:24.127" v="316" actId="478"/>
          <ac:spMkLst>
            <pc:docMk/>
            <pc:sldMk cId="0" sldId="491"/>
            <ac:spMk id="4" creationId="{9066C109-1D2D-4133-B250-C247E7989DEA}"/>
          </ac:spMkLst>
        </pc:spChg>
        <pc:spChg chg="del mod">
          <ac:chgData name="ALEXANDRE" userId="734048d45b8f99b5" providerId="LiveId" clId="{FF66D247-1D50-4DE7-BE46-0FC6B862DB80}" dt="2021-05-17T13:24:24.127" v="316" actId="478"/>
          <ac:spMkLst>
            <pc:docMk/>
            <pc:sldMk cId="0" sldId="491"/>
            <ac:spMk id="5" creationId="{DCAE709C-8094-488F-B37B-E1ACEDA222BC}"/>
          </ac:spMkLst>
        </pc:spChg>
        <pc:spChg chg="del mod">
          <ac:chgData name="ALEXANDRE" userId="734048d45b8f99b5" providerId="LiveId" clId="{FF66D247-1D50-4DE7-BE46-0FC6B862DB80}" dt="2021-05-17T13:24:24.127" v="316" actId="478"/>
          <ac:spMkLst>
            <pc:docMk/>
            <pc:sldMk cId="0" sldId="491"/>
            <ac:spMk id="6" creationId="{2D914A84-AB0A-427C-80A8-ED3223684F03}"/>
          </ac:spMkLst>
        </pc:spChg>
        <pc:spChg chg="mod">
          <ac:chgData name="ALEXANDRE" userId="734048d45b8f99b5" providerId="LiveId" clId="{FF66D247-1D50-4DE7-BE46-0FC6B862DB80}" dt="2021-05-17T13:24:13.711" v="309" actId="1076"/>
          <ac:spMkLst>
            <pc:docMk/>
            <pc:sldMk cId="0" sldId="491"/>
            <ac:spMk id="33797" creationId="{EADE9CD2-81C6-4100-9B20-4DA28D8EFF4C}"/>
          </ac:spMkLst>
        </pc:spChg>
        <pc:spChg chg="mod">
          <ac:chgData name="ALEXANDRE" userId="734048d45b8f99b5" providerId="LiveId" clId="{FF66D247-1D50-4DE7-BE46-0FC6B862DB80}" dt="2021-05-17T13:24:19.988" v="315" actId="27636"/>
          <ac:spMkLst>
            <pc:docMk/>
            <pc:sldMk cId="0" sldId="491"/>
            <ac:spMk id="33798" creationId="{8CE75A04-2AFC-488C-91EE-A3C23739438B}"/>
          </ac:spMkLst>
        </pc:spChg>
      </pc:sldChg>
      <pc:sldChg chg="delSp modSp add mod">
        <pc:chgData name="ALEXANDRE" userId="734048d45b8f99b5" providerId="LiveId" clId="{FF66D247-1D50-4DE7-BE46-0FC6B862DB80}" dt="2021-05-17T13:25:49.362" v="341" actId="20577"/>
        <pc:sldMkLst>
          <pc:docMk/>
          <pc:sldMk cId="0" sldId="492"/>
        </pc:sldMkLst>
        <pc:spChg chg="del mod">
          <ac:chgData name="ALEXANDRE" userId="734048d45b8f99b5" providerId="LiveId" clId="{FF66D247-1D50-4DE7-BE46-0FC6B862DB80}" dt="2021-05-17T13:24:45.522" v="317" actId="478"/>
          <ac:spMkLst>
            <pc:docMk/>
            <pc:sldMk cId="0" sldId="492"/>
            <ac:spMk id="4" creationId="{DD2EA322-24EA-41F5-9A66-522DA98F751A}"/>
          </ac:spMkLst>
        </pc:spChg>
        <pc:spChg chg="del mod">
          <ac:chgData name="ALEXANDRE" userId="734048d45b8f99b5" providerId="LiveId" clId="{FF66D247-1D50-4DE7-BE46-0FC6B862DB80}" dt="2021-05-17T13:24:45.522" v="317" actId="478"/>
          <ac:spMkLst>
            <pc:docMk/>
            <pc:sldMk cId="0" sldId="492"/>
            <ac:spMk id="5" creationId="{C49479BE-2A48-4872-A311-E0EF30AE4882}"/>
          </ac:spMkLst>
        </pc:spChg>
        <pc:spChg chg="del mod">
          <ac:chgData name="ALEXANDRE" userId="734048d45b8f99b5" providerId="LiveId" clId="{FF66D247-1D50-4DE7-BE46-0FC6B862DB80}" dt="2021-05-17T13:24:45.522" v="317" actId="478"/>
          <ac:spMkLst>
            <pc:docMk/>
            <pc:sldMk cId="0" sldId="492"/>
            <ac:spMk id="6" creationId="{02D30CFC-447F-4FF6-A8A8-29DA73D10125}"/>
          </ac:spMkLst>
        </pc:spChg>
        <pc:spChg chg="mod">
          <ac:chgData name="ALEXANDRE" userId="734048d45b8f99b5" providerId="LiveId" clId="{FF66D247-1D50-4DE7-BE46-0FC6B862DB80}" dt="2021-05-17T13:24:48.023" v="318" actId="1076"/>
          <ac:spMkLst>
            <pc:docMk/>
            <pc:sldMk cId="0" sldId="492"/>
            <ac:spMk id="34821" creationId="{B13CF8F6-0F9F-4672-802E-E9C057549204}"/>
          </ac:spMkLst>
        </pc:spChg>
        <pc:spChg chg="mod">
          <ac:chgData name="ALEXANDRE" userId="734048d45b8f99b5" providerId="LiveId" clId="{FF66D247-1D50-4DE7-BE46-0FC6B862DB80}" dt="2021-05-17T13:25:49.362" v="341" actId="20577"/>
          <ac:spMkLst>
            <pc:docMk/>
            <pc:sldMk cId="0" sldId="492"/>
            <ac:spMk id="34822" creationId="{C39C71D8-B9D3-49E4-81B7-DE7864A3EB7E}"/>
          </ac:spMkLst>
        </pc:spChg>
      </pc:sldChg>
      <pc:sldChg chg="delSp modSp add mod">
        <pc:chgData name="ALEXANDRE" userId="734048d45b8f99b5" providerId="LiveId" clId="{FF66D247-1D50-4DE7-BE46-0FC6B862DB80}" dt="2021-05-17T13:27:40.543" v="379" actId="1076"/>
        <pc:sldMkLst>
          <pc:docMk/>
          <pc:sldMk cId="0" sldId="493"/>
        </pc:sldMkLst>
        <pc:spChg chg="del">
          <ac:chgData name="ALEXANDRE" userId="734048d45b8f99b5" providerId="LiveId" clId="{FF66D247-1D50-4DE7-BE46-0FC6B862DB80}" dt="2021-05-17T13:26:01.220" v="342" actId="478"/>
          <ac:spMkLst>
            <pc:docMk/>
            <pc:sldMk cId="0" sldId="493"/>
            <ac:spMk id="21" creationId="{CF4D9C95-62A5-4ABE-AA40-45B4C6DD94B7}"/>
          </ac:spMkLst>
        </pc:spChg>
        <pc:spChg chg="del">
          <ac:chgData name="ALEXANDRE" userId="734048d45b8f99b5" providerId="LiveId" clId="{FF66D247-1D50-4DE7-BE46-0FC6B862DB80}" dt="2021-05-17T13:26:01.220" v="342" actId="478"/>
          <ac:spMkLst>
            <pc:docMk/>
            <pc:sldMk cId="0" sldId="493"/>
            <ac:spMk id="22" creationId="{CC13123D-97DB-4AF2-81FC-1F336331529F}"/>
          </ac:spMkLst>
        </pc:spChg>
        <pc:spChg chg="del">
          <ac:chgData name="ALEXANDRE" userId="734048d45b8f99b5" providerId="LiveId" clId="{FF66D247-1D50-4DE7-BE46-0FC6B862DB80}" dt="2021-05-17T13:26:01.220" v="342" actId="478"/>
          <ac:spMkLst>
            <pc:docMk/>
            <pc:sldMk cId="0" sldId="493"/>
            <ac:spMk id="23" creationId="{C4E1D7DC-53BA-41C7-BB79-0326321F8632}"/>
          </ac:spMkLst>
        </pc:spChg>
        <pc:spChg chg="mod">
          <ac:chgData name="ALEXANDRE" userId="734048d45b8f99b5" providerId="LiveId" clId="{FF66D247-1D50-4DE7-BE46-0FC6B862DB80}" dt="2021-05-17T13:27:40.543" v="379" actId="1076"/>
          <ac:spMkLst>
            <pc:docMk/>
            <pc:sldMk cId="0" sldId="493"/>
            <ac:spMk id="35845" creationId="{C237AD95-2806-4388-8F67-4F08785CADB2}"/>
          </ac:spMkLst>
        </pc:spChg>
        <pc:graphicFrameChg chg="mod modGraphic">
          <ac:chgData name="ALEXANDRE" userId="734048d45b8f99b5" providerId="LiveId" clId="{FF66D247-1D50-4DE7-BE46-0FC6B862DB80}" dt="2021-05-17T13:27:36.220" v="378" actId="1076"/>
          <ac:graphicFrameMkLst>
            <pc:docMk/>
            <pc:sldMk cId="0" sldId="493"/>
            <ac:graphicFrameMk id="975875" creationId="{5B9B27D3-FC11-4B88-9C5B-AA967614D4FD}"/>
          </ac:graphicFrameMkLst>
        </pc:graphicFrameChg>
      </pc:sldChg>
      <pc:sldChg chg="delSp modSp add mod">
        <pc:chgData name="ALEXANDRE" userId="734048d45b8f99b5" providerId="LiveId" clId="{FF66D247-1D50-4DE7-BE46-0FC6B862DB80}" dt="2021-05-17T13:30:05.003" v="453" actId="207"/>
        <pc:sldMkLst>
          <pc:docMk/>
          <pc:sldMk cId="0" sldId="495"/>
        </pc:sldMkLst>
        <pc:spChg chg="del mod">
          <ac:chgData name="ALEXANDRE" userId="734048d45b8f99b5" providerId="LiveId" clId="{FF66D247-1D50-4DE7-BE46-0FC6B862DB80}" dt="2021-05-17T13:29:45.272" v="444" actId="478"/>
          <ac:spMkLst>
            <pc:docMk/>
            <pc:sldMk cId="0" sldId="495"/>
            <ac:spMk id="4" creationId="{F9573D5A-1671-46ED-A78A-7A1DC0D025A8}"/>
          </ac:spMkLst>
        </pc:spChg>
        <pc:spChg chg="del mod">
          <ac:chgData name="ALEXANDRE" userId="734048d45b8f99b5" providerId="LiveId" clId="{FF66D247-1D50-4DE7-BE46-0FC6B862DB80}" dt="2021-05-17T13:29:45.272" v="444" actId="478"/>
          <ac:spMkLst>
            <pc:docMk/>
            <pc:sldMk cId="0" sldId="495"/>
            <ac:spMk id="5" creationId="{A118534E-1F7F-43BF-9048-3F901143A165}"/>
          </ac:spMkLst>
        </pc:spChg>
        <pc:spChg chg="del mod">
          <ac:chgData name="ALEXANDRE" userId="734048d45b8f99b5" providerId="LiveId" clId="{FF66D247-1D50-4DE7-BE46-0FC6B862DB80}" dt="2021-05-17T13:29:45.272" v="444" actId="478"/>
          <ac:spMkLst>
            <pc:docMk/>
            <pc:sldMk cId="0" sldId="495"/>
            <ac:spMk id="6" creationId="{04102D61-5708-4613-B997-9D78DEADEF83}"/>
          </ac:spMkLst>
        </pc:spChg>
        <pc:spChg chg="mod">
          <ac:chgData name="ALEXANDRE" userId="734048d45b8f99b5" providerId="LiveId" clId="{FF66D247-1D50-4DE7-BE46-0FC6B862DB80}" dt="2021-05-17T13:29:38.856" v="440" actId="14100"/>
          <ac:spMkLst>
            <pc:docMk/>
            <pc:sldMk cId="0" sldId="495"/>
            <ac:spMk id="37893" creationId="{054B1A12-1B69-42A2-8D86-B52BC71CC543}"/>
          </ac:spMkLst>
        </pc:spChg>
        <pc:spChg chg="mod">
          <ac:chgData name="ALEXANDRE" userId="734048d45b8f99b5" providerId="LiveId" clId="{FF66D247-1D50-4DE7-BE46-0FC6B862DB80}" dt="2021-05-17T13:30:05.003" v="453" actId="207"/>
          <ac:spMkLst>
            <pc:docMk/>
            <pc:sldMk cId="0" sldId="495"/>
            <ac:spMk id="37894" creationId="{5FDC3CB5-B52C-4A00-AF88-309256D29766}"/>
          </ac:spMkLst>
        </pc:spChg>
      </pc:sldChg>
      <pc:sldChg chg="delSp modSp add mod">
        <pc:chgData name="ALEXANDRE" userId="734048d45b8f99b5" providerId="LiveId" clId="{FF66D247-1D50-4DE7-BE46-0FC6B862DB80}" dt="2021-05-17T13:31:39.799" v="479" actId="478"/>
        <pc:sldMkLst>
          <pc:docMk/>
          <pc:sldMk cId="0" sldId="496"/>
        </pc:sldMkLst>
        <pc:spChg chg="del mod">
          <ac:chgData name="ALEXANDRE" userId="734048d45b8f99b5" providerId="LiveId" clId="{FF66D247-1D50-4DE7-BE46-0FC6B862DB80}" dt="2021-05-17T13:30:24.472" v="455" actId="478"/>
          <ac:spMkLst>
            <pc:docMk/>
            <pc:sldMk cId="0" sldId="496"/>
            <ac:spMk id="24" creationId="{7EEDEA35-7DD3-4000-8D70-7819BF1A9C70}"/>
          </ac:spMkLst>
        </pc:spChg>
        <pc:spChg chg="del mod">
          <ac:chgData name="ALEXANDRE" userId="734048d45b8f99b5" providerId="LiveId" clId="{FF66D247-1D50-4DE7-BE46-0FC6B862DB80}" dt="2021-05-17T13:30:24.472" v="455" actId="478"/>
          <ac:spMkLst>
            <pc:docMk/>
            <pc:sldMk cId="0" sldId="496"/>
            <ac:spMk id="25" creationId="{39F964AB-5DAC-4A25-A8C5-E93AC6DE4456}"/>
          </ac:spMkLst>
        </pc:spChg>
        <pc:spChg chg="del mod">
          <ac:chgData name="ALEXANDRE" userId="734048d45b8f99b5" providerId="LiveId" clId="{FF66D247-1D50-4DE7-BE46-0FC6B862DB80}" dt="2021-05-17T13:30:24.472" v="455" actId="478"/>
          <ac:spMkLst>
            <pc:docMk/>
            <pc:sldMk cId="0" sldId="496"/>
            <ac:spMk id="26" creationId="{C3C0B5D5-6D24-4E42-9C72-B18812890B07}"/>
          </ac:spMkLst>
        </pc:spChg>
        <pc:spChg chg="mod">
          <ac:chgData name="ALEXANDRE" userId="734048d45b8f99b5" providerId="LiveId" clId="{FF66D247-1D50-4DE7-BE46-0FC6B862DB80}" dt="2021-05-17T13:31:03.445" v="472" actId="1076"/>
          <ac:spMkLst>
            <pc:docMk/>
            <pc:sldMk cId="0" sldId="496"/>
            <ac:spMk id="38917" creationId="{16D5E8BC-3CA4-4113-9706-2076E22FA463}"/>
          </ac:spMkLst>
        </pc:spChg>
        <pc:spChg chg="mod">
          <ac:chgData name="ALEXANDRE" userId="734048d45b8f99b5" providerId="LiveId" clId="{FF66D247-1D50-4DE7-BE46-0FC6B862DB80}" dt="2021-05-17T13:31:09.621" v="476" actId="403"/>
          <ac:spMkLst>
            <pc:docMk/>
            <pc:sldMk cId="0" sldId="496"/>
            <ac:spMk id="38918" creationId="{05956444-4C43-474F-A714-C2E3C2964851}"/>
          </ac:spMkLst>
        </pc:spChg>
        <pc:spChg chg="del mod">
          <ac:chgData name="ALEXANDRE" userId="734048d45b8f99b5" providerId="LiveId" clId="{FF66D247-1D50-4DE7-BE46-0FC6B862DB80}" dt="2021-05-17T13:31:39.799" v="479" actId="478"/>
          <ac:spMkLst>
            <pc:docMk/>
            <pc:sldMk cId="0" sldId="496"/>
            <ac:spMk id="38919" creationId="{418AAE39-CE2E-4B3A-A01A-A843B483468E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23" creationId="{42B56D7C-9504-4242-9628-CACF9DFFEACC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24" creationId="{C6AA4FC7-3881-4BF7-AA32-9F65FAC7209E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25" creationId="{E6D35EF5-E0D7-4403-91A9-8654E5149AE6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26" creationId="{E7D025B1-80D7-47BD-8CF0-784AF40B29CC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27" creationId="{E8E49DAF-CD26-429F-8081-69A9D04B3B02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29" creationId="{817219E6-F033-4242-B5F3-47512F9D4A55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31" creationId="{B356AEC4-8B89-4F18-BC34-FC983DEC4919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32" creationId="{43B3A6A3-3CEB-4A85-AC1F-129EEC706D7D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33" creationId="{9FDFFF2B-D77E-4E7D-93E5-6F7DA36034AE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34" creationId="{26060B1F-3ACA-49E1-A935-407C3AC29A24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35" creationId="{0A74DCAD-2C66-4118-8F8E-DB4C14D837EE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36" creationId="{78783BAA-C28F-4539-92A7-48979F23B7A1}"/>
          </ac:spMkLst>
        </pc:spChg>
        <pc:spChg chg="mod">
          <ac:chgData name="ALEXANDRE" userId="734048d45b8f99b5" providerId="LiveId" clId="{FF66D247-1D50-4DE7-BE46-0FC6B862DB80}" dt="2021-05-17T13:30:58.406" v="470" actId="1076"/>
          <ac:spMkLst>
            <pc:docMk/>
            <pc:sldMk cId="0" sldId="496"/>
            <ac:spMk id="38937" creationId="{74BEE1BC-C9E7-4482-BD9F-DEF60EF8039A}"/>
          </ac:spMkLst>
        </pc:spChg>
        <pc:picChg chg="mod">
          <ac:chgData name="ALEXANDRE" userId="734048d45b8f99b5" providerId="LiveId" clId="{FF66D247-1D50-4DE7-BE46-0FC6B862DB80}" dt="2021-05-17T13:30:58.406" v="470" actId="1076"/>
          <ac:picMkLst>
            <pc:docMk/>
            <pc:sldMk cId="0" sldId="496"/>
            <ac:picMk id="38920" creationId="{78A248EF-833E-4C52-8CA1-D186B34768E6}"/>
          </ac:picMkLst>
        </pc:picChg>
        <pc:picChg chg="mod">
          <ac:chgData name="ALEXANDRE" userId="734048d45b8f99b5" providerId="LiveId" clId="{FF66D247-1D50-4DE7-BE46-0FC6B862DB80}" dt="2021-05-17T13:30:58.406" v="470" actId="1076"/>
          <ac:picMkLst>
            <pc:docMk/>
            <pc:sldMk cId="0" sldId="496"/>
            <ac:picMk id="38921" creationId="{ACDF2499-5848-43FA-A790-D79DB54918A8}"/>
          </ac:picMkLst>
        </pc:picChg>
        <pc:picChg chg="mod">
          <ac:chgData name="ALEXANDRE" userId="734048d45b8f99b5" providerId="LiveId" clId="{FF66D247-1D50-4DE7-BE46-0FC6B862DB80}" dt="2021-05-17T13:30:58.406" v="470" actId="1076"/>
          <ac:picMkLst>
            <pc:docMk/>
            <pc:sldMk cId="0" sldId="496"/>
            <ac:picMk id="38922" creationId="{39FFB49F-1A33-46E3-AB2E-0E094A799AB1}"/>
          </ac:picMkLst>
        </pc:picChg>
        <pc:picChg chg="mod">
          <ac:chgData name="ALEXANDRE" userId="734048d45b8f99b5" providerId="LiveId" clId="{FF66D247-1D50-4DE7-BE46-0FC6B862DB80}" dt="2021-05-17T13:30:58.406" v="470" actId="1076"/>
          <ac:picMkLst>
            <pc:docMk/>
            <pc:sldMk cId="0" sldId="496"/>
            <ac:picMk id="38928" creationId="{9B32C2B6-439A-47A3-8171-684F1B413D10}"/>
          </ac:picMkLst>
        </pc:picChg>
        <pc:picChg chg="mod">
          <ac:chgData name="ALEXANDRE" userId="734048d45b8f99b5" providerId="LiveId" clId="{FF66D247-1D50-4DE7-BE46-0FC6B862DB80}" dt="2021-05-17T13:30:58.406" v="470" actId="1076"/>
          <ac:picMkLst>
            <pc:docMk/>
            <pc:sldMk cId="0" sldId="496"/>
            <ac:picMk id="38930" creationId="{4D194840-2EC7-477B-8083-880DDA0744A1}"/>
          </ac:picMkLst>
        </pc:picChg>
        <pc:picChg chg="del">
          <ac:chgData name="ALEXANDRE" userId="734048d45b8f99b5" providerId="LiveId" clId="{FF66D247-1D50-4DE7-BE46-0FC6B862DB80}" dt="2021-05-17T13:30:29.174" v="457" actId="478"/>
          <ac:picMkLst>
            <pc:docMk/>
            <pc:sldMk cId="0" sldId="496"/>
            <ac:picMk id="38938" creationId="{DA86D9FC-3014-4335-8B69-C29161F9DA27}"/>
          </ac:picMkLst>
        </pc:picChg>
      </pc:sldChg>
      <pc:sldChg chg="addSp delSp modSp add del mod modAnim">
        <pc:chgData name="ALEXANDRE" userId="734048d45b8f99b5" providerId="LiveId" clId="{FF66D247-1D50-4DE7-BE46-0FC6B862DB80}" dt="2021-05-21T14:04:13.325" v="1474" actId="47"/>
        <pc:sldMkLst>
          <pc:docMk/>
          <pc:sldMk cId="0" sldId="511"/>
        </pc:sldMkLst>
        <pc:spChg chg="del mod">
          <ac:chgData name="ALEXANDRE" userId="734048d45b8f99b5" providerId="LiveId" clId="{FF66D247-1D50-4DE7-BE46-0FC6B862DB80}" dt="2021-05-17T14:08:03.299" v="870" actId="478"/>
          <ac:spMkLst>
            <pc:docMk/>
            <pc:sldMk cId="0" sldId="511"/>
            <ac:spMk id="4" creationId="{81BE6E8D-5194-437E-AB1B-FA04E6FD3EE5}"/>
          </ac:spMkLst>
        </pc:spChg>
        <pc:spChg chg="del mod">
          <ac:chgData name="ALEXANDRE" userId="734048d45b8f99b5" providerId="LiveId" clId="{FF66D247-1D50-4DE7-BE46-0FC6B862DB80}" dt="2021-05-17T14:08:03.299" v="870" actId="478"/>
          <ac:spMkLst>
            <pc:docMk/>
            <pc:sldMk cId="0" sldId="511"/>
            <ac:spMk id="5" creationId="{90608660-8E31-43CE-ABFC-1E44E6698D4E}"/>
          </ac:spMkLst>
        </pc:spChg>
        <pc:spChg chg="del mod">
          <ac:chgData name="ALEXANDRE" userId="734048d45b8f99b5" providerId="LiveId" clId="{FF66D247-1D50-4DE7-BE46-0FC6B862DB80}" dt="2021-05-17T14:08:03.299" v="870" actId="478"/>
          <ac:spMkLst>
            <pc:docMk/>
            <pc:sldMk cId="0" sldId="511"/>
            <ac:spMk id="6" creationId="{81258536-F470-425A-B8C1-AD4BC23B404B}"/>
          </ac:spMkLst>
        </pc:spChg>
        <pc:spChg chg="mod">
          <ac:chgData name="ALEXANDRE" userId="734048d45b8f99b5" providerId="LiveId" clId="{FF66D247-1D50-4DE7-BE46-0FC6B862DB80}" dt="2021-05-17T14:09:34.264" v="895" actId="1076"/>
          <ac:spMkLst>
            <pc:docMk/>
            <pc:sldMk cId="0" sldId="511"/>
            <ac:spMk id="25605" creationId="{D8920A18-E1DF-40D4-ABB6-4F9E287F52BA}"/>
          </ac:spMkLst>
        </pc:spChg>
        <pc:spChg chg="mod">
          <ac:chgData name="ALEXANDRE" userId="734048d45b8f99b5" providerId="LiveId" clId="{FF66D247-1D50-4DE7-BE46-0FC6B862DB80}" dt="2021-05-17T14:09:39.286" v="898" actId="1076"/>
          <ac:spMkLst>
            <pc:docMk/>
            <pc:sldMk cId="0" sldId="511"/>
            <ac:spMk id="991235" creationId="{2070F8E2-8F7B-455F-ABF1-4047EED9C6CA}"/>
          </ac:spMkLst>
        </pc:spChg>
        <pc:picChg chg="add mod">
          <ac:chgData name="ALEXANDRE" userId="734048d45b8f99b5" providerId="LiveId" clId="{FF66D247-1D50-4DE7-BE46-0FC6B862DB80}" dt="2021-05-17T14:09:42.510" v="901" actId="1076"/>
          <ac:picMkLst>
            <pc:docMk/>
            <pc:sldMk cId="0" sldId="511"/>
            <ac:picMk id="32770" creationId="{E798B4DC-0819-4FDB-BB7E-F19BABA4152D}"/>
          </ac:picMkLst>
        </pc:picChg>
      </pc:sldChg>
      <pc:sldChg chg="delSp modSp add del mod">
        <pc:chgData name="ALEXANDRE" userId="734048d45b8f99b5" providerId="LiveId" clId="{FF66D247-1D50-4DE7-BE46-0FC6B862DB80}" dt="2021-05-21T14:04:13.325" v="1474" actId="47"/>
        <pc:sldMkLst>
          <pc:docMk/>
          <pc:sldMk cId="0" sldId="513"/>
        </pc:sldMkLst>
        <pc:spChg chg="del mod">
          <ac:chgData name="ALEXANDRE" userId="734048d45b8f99b5" providerId="LiveId" clId="{FF66D247-1D50-4DE7-BE46-0FC6B862DB80}" dt="2021-05-17T14:13:52.059" v="944" actId="478"/>
          <ac:spMkLst>
            <pc:docMk/>
            <pc:sldMk cId="0" sldId="513"/>
            <ac:spMk id="4" creationId="{00EB6A74-AD06-46D7-8716-6568B5231B1B}"/>
          </ac:spMkLst>
        </pc:spChg>
        <pc:spChg chg="del mod">
          <ac:chgData name="ALEXANDRE" userId="734048d45b8f99b5" providerId="LiveId" clId="{FF66D247-1D50-4DE7-BE46-0FC6B862DB80}" dt="2021-05-17T14:13:52.059" v="944" actId="478"/>
          <ac:spMkLst>
            <pc:docMk/>
            <pc:sldMk cId="0" sldId="513"/>
            <ac:spMk id="5" creationId="{87189923-7232-4963-A8E9-D7EBF6C47922}"/>
          </ac:spMkLst>
        </pc:spChg>
        <pc:spChg chg="del mod">
          <ac:chgData name="ALEXANDRE" userId="734048d45b8f99b5" providerId="LiveId" clId="{FF66D247-1D50-4DE7-BE46-0FC6B862DB80}" dt="2021-05-17T14:13:52.059" v="944" actId="478"/>
          <ac:spMkLst>
            <pc:docMk/>
            <pc:sldMk cId="0" sldId="513"/>
            <ac:spMk id="6" creationId="{40D1E4FB-3B55-47A0-8661-2C3E5862C4B5}"/>
          </ac:spMkLst>
        </pc:spChg>
        <pc:spChg chg="mod">
          <ac:chgData name="ALEXANDRE" userId="734048d45b8f99b5" providerId="LiveId" clId="{FF66D247-1D50-4DE7-BE46-0FC6B862DB80}" dt="2021-05-17T14:14:49.384" v="956" actId="14100"/>
          <ac:spMkLst>
            <pc:docMk/>
            <pc:sldMk cId="0" sldId="513"/>
            <ac:spMk id="28674" creationId="{81FC3CE4-4C6F-4D52-A81B-ABA9B606C3EA}"/>
          </ac:spMkLst>
        </pc:spChg>
        <pc:spChg chg="mod">
          <ac:chgData name="ALEXANDRE" userId="734048d45b8f99b5" providerId="LiveId" clId="{FF66D247-1D50-4DE7-BE46-0FC6B862DB80}" dt="2021-05-17T14:14:40.411" v="955" actId="1076"/>
          <ac:spMkLst>
            <pc:docMk/>
            <pc:sldMk cId="0" sldId="513"/>
            <ac:spMk id="28675" creationId="{9A0CE823-6F21-461A-A034-6ED0F955004D}"/>
          </ac:spMkLst>
        </pc:sp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0" sldId="516"/>
        </pc:sldMkLst>
        <pc:spChg chg="del mod">
          <ac:chgData name="ALEXANDRE" userId="734048d45b8f99b5" providerId="LiveId" clId="{FF66D247-1D50-4DE7-BE46-0FC6B862DB80}" dt="2021-05-17T14:16:39.934" v="970" actId="478"/>
          <ac:spMkLst>
            <pc:docMk/>
            <pc:sldMk cId="0" sldId="516"/>
            <ac:spMk id="4" creationId="{C6554CEE-6DC0-470E-8E8A-9DCA1743AF5C}"/>
          </ac:spMkLst>
        </pc:spChg>
        <pc:spChg chg="del mod">
          <ac:chgData name="ALEXANDRE" userId="734048d45b8f99b5" providerId="LiveId" clId="{FF66D247-1D50-4DE7-BE46-0FC6B862DB80}" dt="2021-05-17T14:16:39.934" v="970" actId="478"/>
          <ac:spMkLst>
            <pc:docMk/>
            <pc:sldMk cId="0" sldId="516"/>
            <ac:spMk id="5" creationId="{6141DCD9-D0A6-4D9A-94BC-E4441355ED02}"/>
          </ac:spMkLst>
        </pc:spChg>
        <pc:spChg chg="del mod">
          <ac:chgData name="ALEXANDRE" userId="734048d45b8f99b5" providerId="LiveId" clId="{FF66D247-1D50-4DE7-BE46-0FC6B862DB80}" dt="2021-05-17T14:16:39.934" v="970" actId="478"/>
          <ac:spMkLst>
            <pc:docMk/>
            <pc:sldMk cId="0" sldId="516"/>
            <ac:spMk id="6" creationId="{AB020B5F-A06D-45D3-AF8E-6B7993B62955}"/>
          </ac:spMkLst>
        </pc:spChg>
        <pc:spChg chg="mod ord">
          <ac:chgData name="ALEXANDRE" userId="734048d45b8f99b5" providerId="LiveId" clId="{FF66D247-1D50-4DE7-BE46-0FC6B862DB80}" dt="2021-05-17T14:20:08.461" v="1010" actId="166"/>
          <ac:spMkLst>
            <pc:docMk/>
            <pc:sldMk cId="0" sldId="516"/>
            <ac:spMk id="30722" creationId="{4C44D198-95D8-4EBF-93FE-B564896FA2EC}"/>
          </ac:spMkLst>
        </pc:spChg>
        <pc:spChg chg="mod">
          <ac:chgData name="ALEXANDRE" userId="734048d45b8f99b5" providerId="LiveId" clId="{FF66D247-1D50-4DE7-BE46-0FC6B862DB80}" dt="2021-05-17T14:20:28.947" v="1022" actId="14100"/>
          <ac:spMkLst>
            <pc:docMk/>
            <pc:sldMk cId="0" sldId="516"/>
            <ac:spMk id="30723" creationId="{1EECEA71-8BD5-492C-9FE3-6F2B6A55187C}"/>
          </ac:spMkLst>
        </pc:spChg>
        <pc:picChg chg="add mod">
          <ac:chgData name="ALEXANDRE" userId="734048d45b8f99b5" providerId="LiveId" clId="{FF66D247-1D50-4DE7-BE46-0FC6B862DB80}" dt="2021-05-17T14:20:22.001" v="1018" actId="1076"/>
          <ac:picMkLst>
            <pc:docMk/>
            <pc:sldMk cId="0" sldId="516"/>
            <ac:picMk id="10" creationId="{8E4D5AC6-0A9E-4662-8D56-8F4C94F98FE2}"/>
          </ac:picMkLst>
        </pc:picChg>
        <pc:picChg chg="add del mod">
          <ac:chgData name="ALEXANDRE" userId="734048d45b8f99b5" providerId="LiveId" clId="{FF66D247-1D50-4DE7-BE46-0FC6B862DB80}" dt="2021-05-17T14:18:04.051" v="987" actId="478"/>
          <ac:picMkLst>
            <pc:docMk/>
            <pc:sldMk cId="0" sldId="516"/>
            <ac:picMk id="35842" creationId="{00B0DB1A-22C3-4C25-8FAB-FBFB47E92419}"/>
          </ac:picMkLst>
        </pc:picChg>
        <pc:picChg chg="add del mod">
          <ac:chgData name="ALEXANDRE" userId="734048d45b8f99b5" providerId="LiveId" clId="{FF66D247-1D50-4DE7-BE46-0FC6B862DB80}" dt="2021-05-17T14:19:05.524" v="993" actId="478"/>
          <ac:picMkLst>
            <pc:docMk/>
            <pc:sldMk cId="0" sldId="516"/>
            <ac:picMk id="35844" creationId="{6CA04AF7-0065-4CAB-AC06-EC76375E8027}"/>
          </ac:picMkLst>
        </pc:picChg>
        <pc:picChg chg="add del">
          <ac:chgData name="ALEXANDRE" userId="734048d45b8f99b5" providerId="LiveId" clId="{FF66D247-1D50-4DE7-BE46-0FC6B862DB80}" dt="2021-05-17T14:19:33.059" v="996" actId="478"/>
          <ac:picMkLst>
            <pc:docMk/>
            <pc:sldMk cId="0" sldId="516"/>
            <ac:picMk id="35846" creationId="{86DE5710-1DAC-4CA3-842C-5600F0F6D15C}"/>
          </ac:picMkLst>
        </pc:pic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0" sldId="517"/>
        </pc:sldMkLst>
        <pc:spChg chg="del mod">
          <ac:chgData name="ALEXANDRE" userId="734048d45b8f99b5" providerId="LiveId" clId="{FF66D247-1D50-4DE7-BE46-0FC6B862DB80}" dt="2021-05-17T14:15:01.107" v="958" actId="478"/>
          <ac:spMkLst>
            <pc:docMk/>
            <pc:sldMk cId="0" sldId="517"/>
            <ac:spMk id="5" creationId="{A957BC08-F234-4ED5-A70B-90E799464A52}"/>
          </ac:spMkLst>
        </pc:spChg>
        <pc:spChg chg="del mod">
          <ac:chgData name="ALEXANDRE" userId="734048d45b8f99b5" providerId="LiveId" clId="{FF66D247-1D50-4DE7-BE46-0FC6B862DB80}" dt="2021-05-17T14:15:01.107" v="958" actId="478"/>
          <ac:spMkLst>
            <pc:docMk/>
            <pc:sldMk cId="0" sldId="517"/>
            <ac:spMk id="6" creationId="{EB4900EC-B817-48FA-83AC-ED21AD9B18E0}"/>
          </ac:spMkLst>
        </pc:spChg>
        <pc:spChg chg="del mod">
          <ac:chgData name="ALEXANDRE" userId="734048d45b8f99b5" providerId="LiveId" clId="{FF66D247-1D50-4DE7-BE46-0FC6B862DB80}" dt="2021-05-17T14:15:01.107" v="958" actId="478"/>
          <ac:spMkLst>
            <pc:docMk/>
            <pc:sldMk cId="0" sldId="517"/>
            <ac:spMk id="7" creationId="{013CDD3C-96F6-4120-8165-31484096BDB3}"/>
          </ac:spMkLst>
        </pc:spChg>
        <pc:spChg chg="mod">
          <ac:chgData name="ALEXANDRE" userId="734048d45b8f99b5" providerId="LiveId" clId="{FF66D247-1D50-4DE7-BE46-0FC6B862DB80}" dt="2021-05-17T14:15:17.297" v="963" actId="1076"/>
          <ac:spMkLst>
            <pc:docMk/>
            <pc:sldMk cId="0" sldId="517"/>
            <ac:spMk id="29698" creationId="{E43E3BB2-3CF9-480B-947F-7B5902479886}"/>
          </ac:spMkLst>
        </pc:spChg>
        <pc:spChg chg="add del">
          <ac:chgData name="ALEXANDRE" userId="734048d45b8f99b5" providerId="LiveId" clId="{FF66D247-1D50-4DE7-BE46-0FC6B862DB80}" dt="2021-05-17T14:15:11.725" v="961" actId="478"/>
          <ac:spMkLst>
            <pc:docMk/>
            <pc:sldMk cId="0" sldId="517"/>
            <ac:spMk id="29699" creationId="{5D9331CF-B042-4CDF-9372-EB3F010D9FD4}"/>
          </ac:spMkLst>
        </pc:spChg>
        <pc:picChg chg="add mod">
          <ac:chgData name="ALEXANDRE" userId="734048d45b8f99b5" providerId="LiveId" clId="{FF66D247-1D50-4DE7-BE46-0FC6B862DB80}" dt="2021-05-17T14:15:25.483" v="968" actId="1076"/>
          <ac:picMkLst>
            <pc:docMk/>
            <pc:sldMk cId="0" sldId="517"/>
            <ac:picMk id="8" creationId="{9DF87FC9-78D2-4C6B-944D-91482AEA9E70}"/>
          </ac:picMkLst>
        </pc:picChg>
        <pc:picChg chg="add del">
          <ac:chgData name="ALEXANDRE" userId="734048d45b8f99b5" providerId="LiveId" clId="{FF66D247-1D50-4DE7-BE46-0FC6B862DB80}" dt="2021-05-17T14:15:14.466" v="962" actId="21"/>
          <ac:picMkLst>
            <pc:docMk/>
            <pc:sldMk cId="0" sldId="517"/>
            <ac:picMk id="29700" creationId="{1F0F7F60-1DC5-4912-BF4C-0FC11BACE1CE}"/>
          </ac:picMkLst>
        </pc:picChg>
      </pc:sldChg>
      <pc:sldChg chg="delSp modSp add del mod">
        <pc:chgData name="ALEXANDRE" userId="734048d45b8f99b5" providerId="LiveId" clId="{FF66D247-1D50-4DE7-BE46-0FC6B862DB80}" dt="2021-05-21T14:04:13.325" v="1474" actId="47"/>
        <pc:sldMkLst>
          <pc:docMk/>
          <pc:sldMk cId="0" sldId="518"/>
        </pc:sldMkLst>
        <pc:spChg chg="mod">
          <ac:chgData name="ALEXANDRE" userId="734048d45b8f99b5" providerId="LiveId" clId="{FF66D247-1D50-4DE7-BE46-0FC6B862DB80}" dt="2021-05-17T14:22:59.742" v="1051" actId="14100"/>
          <ac:spMkLst>
            <pc:docMk/>
            <pc:sldMk cId="0" sldId="518"/>
            <ac:spMk id="3" creationId="{23A26F6F-DB9C-4065-8D89-915FBC3FAD16}"/>
          </ac:spMkLst>
        </pc:spChg>
        <pc:spChg chg="del mod">
          <ac:chgData name="ALEXANDRE" userId="734048d45b8f99b5" providerId="LiveId" clId="{FF66D247-1D50-4DE7-BE46-0FC6B862DB80}" dt="2021-05-17T14:22:32.073" v="1036" actId="478"/>
          <ac:spMkLst>
            <pc:docMk/>
            <pc:sldMk cId="0" sldId="518"/>
            <ac:spMk id="4" creationId="{B12DDF32-832D-4EB7-9C1E-F4C8D96E0AD9}"/>
          </ac:spMkLst>
        </pc:spChg>
        <pc:spChg chg="del mod">
          <ac:chgData name="ALEXANDRE" userId="734048d45b8f99b5" providerId="LiveId" clId="{FF66D247-1D50-4DE7-BE46-0FC6B862DB80}" dt="2021-05-17T14:22:32.073" v="1036" actId="478"/>
          <ac:spMkLst>
            <pc:docMk/>
            <pc:sldMk cId="0" sldId="518"/>
            <ac:spMk id="5" creationId="{BBB4E259-9FC3-4D3D-B702-DDA178AC76D0}"/>
          </ac:spMkLst>
        </pc:spChg>
        <pc:spChg chg="del mod">
          <ac:chgData name="ALEXANDRE" userId="734048d45b8f99b5" providerId="LiveId" clId="{FF66D247-1D50-4DE7-BE46-0FC6B862DB80}" dt="2021-05-17T14:22:32.073" v="1036" actId="478"/>
          <ac:spMkLst>
            <pc:docMk/>
            <pc:sldMk cId="0" sldId="518"/>
            <ac:spMk id="6" creationId="{CA7ED24E-361B-41EE-8117-3BB4D67BC994}"/>
          </ac:spMkLst>
        </pc:spChg>
        <pc:spChg chg="mod">
          <ac:chgData name="ALEXANDRE" userId="734048d45b8f99b5" providerId="LiveId" clId="{FF66D247-1D50-4DE7-BE46-0FC6B862DB80}" dt="2021-05-17T14:22:35.046" v="1037" actId="1076"/>
          <ac:spMkLst>
            <pc:docMk/>
            <pc:sldMk cId="0" sldId="518"/>
            <ac:spMk id="34818" creationId="{BF85DA0B-0F58-4D1A-B9FA-BE7D0F6363DA}"/>
          </ac:spMkLst>
        </pc:spChg>
      </pc:sldChg>
      <pc:sldChg chg="delSp modSp add del mod">
        <pc:chgData name="ALEXANDRE" userId="734048d45b8f99b5" providerId="LiveId" clId="{FF66D247-1D50-4DE7-BE46-0FC6B862DB80}" dt="2021-05-21T14:04:13.325" v="1474" actId="47"/>
        <pc:sldMkLst>
          <pc:docMk/>
          <pc:sldMk cId="0" sldId="532"/>
        </pc:sldMkLst>
        <pc:spChg chg="del mod">
          <ac:chgData name="ALEXANDRE" userId="734048d45b8f99b5" providerId="LiveId" clId="{FF66D247-1D50-4DE7-BE46-0FC6B862DB80}" dt="2021-05-19T11:46:31.136" v="1467" actId="478"/>
          <ac:spMkLst>
            <pc:docMk/>
            <pc:sldMk cId="0" sldId="532"/>
            <ac:spMk id="4" creationId="{FC2E8EC9-14DC-4D55-A363-CBC7D14433EB}"/>
          </ac:spMkLst>
        </pc:spChg>
        <pc:spChg chg="del mod">
          <ac:chgData name="ALEXANDRE" userId="734048d45b8f99b5" providerId="LiveId" clId="{FF66D247-1D50-4DE7-BE46-0FC6B862DB80}" dt="2021-05-19T11:46:31.136" v="1467" actId="478"/>
          <ac:spMkLst>
            <pc:docMk/>
            <pc:sldMk cId="0" sldId="532"/>
            <ac:spMk id="5" creationId="{DA21F552-42DF-4E85-8D06-BB0BABE4959B}"/>
          </ac:spMkLst>
        </pc:spChg>
        <pc:spChg chg="del mod">
          <ac:chgData name="ALEXANDRE" userId="734048d45b8f99b5" providerId="LiveId" clId="{FF66D247-1D50-4DE7-BE46-0FC6B862DB80}" dt="2021-05-19T11:46:31.136" v="1467" actId="478"/>
          <ac:spMkLst>
            <pc:docMk/>
            <pc:sldMk cId="0" sldId="532"/>
            <ac:spMk id="6" creationId="{4B043037-F005-4CF9-99E2-C8CF6F60DAA9}"/>
          </ac:spMkLst>
        </pc:spChg>
        <pc:spChg chg="mod">
          <ac:chgData name="ALEXANDRE" userId="734048d45b8f99b5" providerId="LiveId" clId="{FF66D247-1D50-4DE7-BE46-0FC6B862DB80}" dt="2021-05-17T14:01:22.602" v="778" actId="27636"/>
          <ac:spMkLst>
            <pc:docMk/>
            <pc:sldMk cId="0" sldId="532"/>
            <ac:spMk id="21506" creationId="{E1EEFF70-E7F9-4480-B169-95D55CACAF50}"/>
          </ac:spMkLst>
        </pc:spChg>
        <pc:spChg chg="mod">
          <ac:chgData name="ALEXANDRE" userId="734048d45b8f99b5" providerId="LiveId" clId="{FF66D247-1D50-4DE7-BE46-0FC6B862DB80}" dt="2021-05-17T14:01:33.862" v="789" actId="27636"/>
          <ac:spMkLst>
            <pc:docMk/>
            <pc:sldMk cId="0" sldId="532"/>
            <ac:spMk id="21507" creationId="{44E88605-2EF6-494F-A668-C2CE52342F6A}"/>
          </ac:spMkLst>
        </pc:spChg>
        <pc:picChg chg="mod">
          <ac:chgData name="ALEXANDRE" userId="734048d45b8f99b5" providerId="LiveId" clId="{FF66D247-1D50-4DE7-BE46-0FC6B862DB80}" dt="2021-05-17T14:01:36.900" v="791" actId="1076"/>
          <ac:picMkLst>
            <pc:docMk/>
            <pc:sldMk cId="0" sldId="532"/>
            <ac:picMk id="21511" creationId="{A969C136-5989-4B63-B4C6-DB4443560BA7}"/>
          </ac:picMkLst>
        </pc:picChg>
      </pc:sldChg>
      <pc:sldChg chg="modSp mod">
        <pc:chgData name="ALEXANDRE" userId="734048d45b8f99b5" providerId="LiveId" clId="{FF66D247-1D50-4DE7-BE46-0FC6B862DB80}" dt="2021-05-21T14:03:59.834" v="1473" actId="20577"/>
        <pc:sldMkLst>
          <pc:docMk/>
          <pc:sldMk cId="1028661493" sldId="743"/>
        </pc:sldMkLst>
        <pc:spChg chg="mod">
          <ac:chgData name="ALEXANDRE" userId="734048d45b8f99b5" providerId="LiveId" clId="{FF66D247-1D50-4DE7-BE46-0FC6B862DB80}" dt="2021-05-21T14:00:02.320" v="1471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FF66D247-1D50-4DE7-BE46-0FC6B862DB80}" dt="2021-05-21T14:03:59.834" v="1473" actId="20577"/>
          <ac:spMkLst>
            <pc:docMk/>
            <pc:sldMk cId="1028661493" sldId="743"/>
            <ac:spMk id="7" creationId="{9033DC5E-112F-4E31-BEC8-F07E06D15EAD}"/>
          </ac:spMkLst>
        </pc:spChg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279281743" sldId="744"/>
        </pc:sldMkLst>
      </pc:sldChg>
      <pc:sldChg chg="del">
        <pc:chgData name="ALEXANDRE" userId="734048d45b8f99b5" providerId="LiveId" clId="{FF66D247-1D50-4DE7-BE46-0FC6B862DB80}" dt="2021-05-17T12:56:41.232" v="27" actId="47"/>
        <pc:sldMkLst>
          <pc:docMk/>
          <pc:sldMk cId="369772292" sldId="745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3980521263" sldId="746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748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749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0" sldId="750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1440053778" sldId="751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2688599805" sldId="752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1565970112" sldId="753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615090727" sldId="754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2727766905" sldId="755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3869510792" sldId="756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2221856770" sldId="757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3666365447" sldId="758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2330650509" sldId="759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3690685066" sldId="760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1454547237" sldId="761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1611154818" sldId="762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1103226443" sldId="763"/>
        </pc:sldMkLst>
      </pc:sldChg>
      <pc:sldChg chg="del">
        <pc:chgData name="ALEXANDRE" userId="734048d45b8f99b5" providerId="LiveId" clId="{FF66D247-1D50-4DE7-BE46-0FC6B862DB80}" dt="2021-05-17T12:58:03.220" v="58" actId="47"/>
        <pc:sldMkLst>
          <pc:docMk/>
          <pc:sldMk cId="3410827967" sldId="764"/>
        </pc:sldMkLst>
      </pc:sldChg>
      <pc:sldChg chg="addSp delSp modSp new mod setBg modClrScheme chgLayout">
        <pc:chgData name="ALEXANDRE" userId="734048d45b8f99b5" providerId="LiveId" clId="{FF66D247-1D50-4DE7-BE46-0FC6B862DB80}" dt="2021-05-17T13:39:41.666" v="583" actId="20577"/>
        <pc:sldMkLst>
          <pc:docMk/>
          <pc:sldMk cId="4026634273" sldId="765"/>
        </pc:sldMkLst>
        <pc:spChg chg="del mod ord">
          <ac:chgData name="ALEXANDRE" userId="734048d45b8f99b5" providerId="LiveId" clId="{FF66D247-1D50-4DE7-BE46-0FC6B862DB80}" dt="2021-05-17T12:57:19.696" v="30" actId="700"/>
          <ac:spMkLst>
            <pc:docMk/>
            <pc:sldMk cId="4026634273" sldId="765"/>
            <ac:spMk id="2" creationId="{D6DB7AF5-0FEE-4631-B880-624034B04D2B}"/>
          </ac:spMkLst>
        </pc:spChg>
        <pc:spChg chg="del mod ord">
          <ac:chgData name="ALEXANDRE" userId="734048d45b8f99b5" providerId="LiveId" clId="{FF66D247-1D50-4DE7-BE46-0FC6B862DB80}" dt="2021-05-17T12:57:19.696" v="30" actId="700"/>
          <ac:spMkLst>
            <pc:docMk/>
            <pc:sldMk cId="4026634273" sldId="765"/>
            <ac:spMk id="3" creationId="{CF49B7E7-AEA2-4674-B556-E3B1ADA29FFC}"/>
          </ac:spMkLst>
        </pc:spChg>
        <pc:spChg chg="add mod ord">
          <ac:chgData name="ALEXANDRE" userId="734048d45b8f99b5" providerId="LiveId" clId="{FF66D247-1D50-4DE7-BE46-0FC6B862DB80}" dt="2021-05-17T13:39:41.666" v="583" actId="20577"/>
          <ac:spMkLst>
            <pc:docMk/>
            <pc:sldMk cId="4026634273" sldId="765"/>
            <ac:spMk id="4" creationId="{1DC45944-7290-4218-BF63-F116194FBEFC}"/>
          </ac:spMkLst>
        </pc:spChg>
        <pc:spChg chg="add del mod ord">
          <ac:chgData name="ALEXANDRE" userId="734048d45b8f99b5" providerId="LiveId" clId="{FF66D247-1D50-4DE7-BE46-0FC6B862DB80}" dt="2021-05-17T12:57:28.363" v="32" actId="478"/>
          <ac:spMkLst>
            <pc:docMk/>
            <pc:sldMk cId="4026634273" sldId="765"/>
            <ac:spMk id="5" creationId="{68338AE2-0FB3-4A6B-A24F-6B1B478F23A7}"/>
          </ac:spMkLst>
        </pc:spChg>
        <pc:spChg chg="add del">
          <ac:chgData name="ALEXANDRE" userId="734048d45b8f99b5" providerId="LiveId" clId="{FF66D247-1D50-4DE7-BE46-0FC6B862DB80}" dt="2021-05-17T12:57:43.480" v="53" actId="26606"/>
          <ac:spMkLst>
            <pc:docMk/>
            <pc:sldMk cId="4026634273" sldId="765"/>
            <ac:spMk id="71" creationId="{854DEE1C-7FD6-4FA0-A96A-BDF952F199AB}"/>
          </ac:spMkLst>
        </pc:spChg>
        <pc:spChg chg="add">
          <ac:chgData name="ALEXANDRE" userId="734048d45b8f99b5" providerId="LiveId" clId="{FF66D247-1D50-4DE7-BE46-0FC6B862DB80}" dt="2021-05-17T12:57:43.480" v="53" actId="26606"/>
          <ac:spMkLst>
            <pc:docMk/>
            <pc:sldMk cId="4026634273" sldId="765"/>
            <ac:spMk id="135" creationId="{93245F62-CCC4-49E4-B95B-EA6C1E790510}"/>
          </ac:spMkLst>
        </pc:spChg>
        <pc:spChg chg="add">
          <ac:chgData name="ALEXANDRE" userId="734048d45b8f99b5" providerId="LiveId" clId="{FF66D247-1D50-4DE7-BE46-0FC6B862DB80}" dt="2021-05-17T12:57:43.480" v="53" actId="26606"/>
          <ac:spMkLst>
            <pc:docMk/>
            <pc:sldMk cId="4026634273" sldId="765"/>
            <ac:spMk id="137" creationId="{E6C0DD6B-6AA3-448F-9B99-8386295BC1B4}"/>
          </ac:spMkLst>
        </pc:spChg>
        <pc:picChg chg="add mod">
          <ac:chgData name="ALEXANDRE" userId="734048d45b8f99b5" providerId="LiveId" clId="{FF66D247-1D50-4DE7-BE46-0FC6B862DB80}" dt="2021-05-17T12:57:54.201" v="57" actId="14100"/>
          <ac:picMkLst>
            <pc:docMk/>
            <pc:sldMk cId="4026634273" sldId="765"/>
            <ac:picMk id="1026" creationId="{3726D578-CFCF-40BE-9037-0C075A37BD6C}"/>
          </ac:picMkLst>
        </pc:picChg>
      </pc:sldChg>
      <pc:sldChg chg="addSp delSp modSp new mod">
        <pc:chgData name="ALEXANDRE" userId="734048d45b8f99b5" providerId="LiveId" clId="{FF66D247-1D50-4DE7-BE46-0FC6B862DB80}" dt="2021-05-17T12:58:53.560" v="87" actId="1076"/>
        <pc:sldMkLst>
          <pc:docMk/>
          <pc:sldMk cId="3662486695" sldId="766"/>
        </pc:sldMkLst>
        <pc:spChg chg="mod">
          <ac:chgData name="ALEXANDRE" userId="734048d45b8f99b5" providerId="LiveId" clId="{FF66D247-1D50-4DE7-BE46-0FC6B862DB80}" dt="2021-05-17T12:58:35.088" v="82" actId="20577"/>
          <ac:spMkLst>
            <pc:docMk/>
            <pc:sldMk cId="3662486695" sldId="766"/>
            <ac:spMk id="2" creationId="{DB951282-DC49-454B-8946-E863E5120788}"/>
          </ac:spMkLst>
        </pc:spChg>
        <pc:spChg chg="del">
          <ac:chgData name="ALEXANDRE" userId="734048d45b8f99b5" providerId="LiveId" clId="{FF66D247-1D50-4DE7-BE46-0FC6B862DB80}" dt="2021-05-17T12:58:48.440" v="85" actId="478"/>
          <ac:spMkLst>
            <pc:docMk/>
            <pc:sldMk cId="3662486695" sldId="766"/>
            <ac:spMk id="3" creationId="{303F47F3-28EF-444A-B0BD-5F84B6F71CA0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4" creationId="{7760C230-4105-4A55-A9E0-68592B1EE609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5" creationId="{2A85F478-665C-40D7-9771-FF7882E318C8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6" creationId="{39E4501D-7D06-4FE2-AD2B-1ACC16B055D8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7" creationId="{9F9DCEBA-FC9F-4C27-9F4B-085CAE828519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8" creationId="{479D3321-37F5-4318-8B35-07072B4FFEC8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9" creationId="{444CEA90-8467-4B4A-A5B1-49C2DDAC37A4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0" creationId="{687EFF31-F6C4-4036-B276-2C2976143E77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1" creationId="{7F5992F6-F373-4D34-9BF4-9A2EE27163C7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2" creationId="{1D207B1F-BB97-4D49-9142-5247D626EBF5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3" creationId="{5492F760-5409-4B82-A166-63F5A04123D1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4" creationId="{3364C2CA-0D2E-4CF3-AF27-A9928E61DD16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5" creationId="{EDEA6352-7C5C-4E7F-8B45-60703855ADE7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6" creationId="{A2F9E1FF-B1DC-451B-A702-DDC86B348564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7" creationId="{F0584049-299B-42A0-A488-F053165F6B2B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8" creationId="{AF14987F-F70E-44C7-A87B-8C84BEAC6AF7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19" creationId="{67D918AD-CC78-4A95-BF41-0849DE344B0B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20" creationId="{18AF4C01-089E-418B-BA94-2A3580CBA606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21" creationId="{3C69A69F-7350-49C1-961A-DBC7744EE96C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22" creationId="{D0E91948-E74C-40FF-AD20-D29638C488B6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23" creationId="{08A757C3-9527-42DA-99D4-AAD9E3F1C98C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24" creationId="{940BDA65-DF5D-442B-9EA2-570DD9D512C2}"/>
          </ac:spMkLst>
        </pc:spChg>
        <pc:spChg chg="add del mod">
          <ac:chgData name="ALEXANDRE" userId="734048d45b8f99b5" providerId="LiveId" clId="{FF66D247-1D50-4DE7-BE46-0FC6B862DB80}" dt="2021-05-17T12:58:47.257" v="84"/>
          <ac:spMkLst>
            <pc:docMk/>
            <pc:sldMk cId="3662486695" sldId="766"/>
            <ac:spMk id="25" creationId="{E65A5793-BBBB-4C8C-A9B3-80DE27F47391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26" creationId="{CD3DA1DE-5C34-4C67-A1DC-A62A9DFBDA2C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27" creationId="{1EDA1E6C-B439-4EDA-8DB2-BB6BF22495D3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28" creationId="{7773AC3B-9479-4686-8036-49DB167451AC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29" creationId="{2939FC55-23FA-40C8-9B7D-11B80B1E8A87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0" creationId="{FD33B368-4634-48E3-9401-916E03B0477D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1" creationId="{CA66BD20-46D0-4847-ABE5-7CA4152B272C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2" creationId="{43FEFD76-1972-4C52-B59D-6C2D5CA7080F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3" creationId="{9F1953A0-6BF4-49A6-AEE6-C40CFA5CBF33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4" creationId="{F5A3009A-75CA-4DD4-B7DA-BB899B74A971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5" creationId="{092F8BE0-8D74-4DF7-8F45-73686D863488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6" creationId="{09645E76-CAB1-4DE2-BE9D-6E32FFA272F1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7" creationId="{09FD1E10-3516-4703-AA11-CAE1AA9700A4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8" creationId="{85011E36-6BB9-46B8-98EB-F3F870D7DE2D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39" creationId="{B9B2AF75-2F44-4EAD-A3F9-5C27A11B5645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40" creationId="{4DE03D2C-D1AD-4C7F-B48F-C9EE2500595B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41" creationId="{CF7AC5C8-9BB6-4258-A5F1-E8C7F07FBC9A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42" creationId="{310CE047-44BD-4579-9B86-71C17FD68792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43" creationId="{C680206E-E689-4342-B832-3334E499528C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44" creationId="{15587C9D-19BD-424F-9336-FF3FA64651E4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45" creationId="{B86B6CEC-71A5-45FC-9CC0-E7CDAB83D0BD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46" creationId="{1A6B2F0F-BBD4-4851-A625-ABBFDA99FA62}"/>
          </ac:spMkLst>
        </pc:spChg>
        <pc:spChg chg="add mod">
          <ac:chgData name="ALEXANDRE" userId="734048d45b8f99b5" providerId="LiveId" clId="{FF66D247-1D50-4DE7-BE46-0FC6B862DB80}" dt="2021-05-17T12:58:53.560" v="87" actId="1076"/>
          <ac:spMkLst>
            <pc:docMk/>
            <pc:sldMk cId="3662486695" sldId="766"/>
            <ac:spMk id="47" creationId="{D0F3E9A3-853C-4D93-9650-69EDD7711DA7}"/>
          </ac:spMkLst>
        </pc:spChg>
      </pc:sldChg>
      <pc:sldChg chg="addSp delSp modSp add mod chgLayout">
        <pc:chgData name="ALEXANDRE" userId="734048d45b8f99b5" providerId="LiveId" clId="{FF66D247-1D50-4DE7-BE46-0FC6B862DB80}" dt="2021-05-17T13:04:33.527" v="138" actId="20577"/>
        <pc:sldMkLst>
          <pc:docMk/>
          <pc:sldMk cId="3943229978" sldId="767"/>
        </pc:sldMkLst>
        <pc:spChg chg="mod ord">
          <ac:chgData name="ALEXANDRE" userId="734048d45b8f99b5" providerId="LiveId" clId="{FF66D247-1D50-4DE7-BE46-0FC6B862DB80}" dt="2021-05-17T13:04:33.527" v="138" actId="20577"/>
          <ac:spMkLst>
            <pc:docMk/>
            <pc:sldMk cId="3943229978" sldId="767"/>
            <ac:spMk id="2" creationId="{DB951282-DC49-454B-8946-E863E5120788}"/>
          </ac:spMkLst>
        </pc:spChg>
        <pc:spChg chg="add del mod ord">
          <ac:chgData name="ALEXANDRE" userId="734048d45b8f99b5" providerId="LiveId" clId="{FF66D247-1D50-4DE7-BE46-0FC6B862DB80}" dt="2021-05-17T13:04:04.854" v="116"/>
          <ac:spMkLst>
            <pc:docMk/>
            <pc:sldMk cId="3943229978" sldId="767"/>
            <ac:spMk id="3" creationId="{37ABA905-CD1A-4E65-BFF9-9976089ABF49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26" creationId="{CD3DA1DE-5C34-4C67-A1DC-A62A9DFBDA2C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27" creationId="{1EDA1E6C-B439-4EDA-8DB2-BB6BF22495D3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28" creationId="{7773AC3B-9479-4686-8036-49DB167451AC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29" creationId="{2939FC55-23FA-40C8-9B7D-11B80B1E8A87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0" creationId="{FD33B368-4634-48E3-9401-916E03B0477D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1" creationId="{CA66BD20-46D0-4847-ABE5-7CA4152B272C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2" creationId="{43FEFD76-1972-4C52-B59D-6C2D5CA7080F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3" creationId="{9F1953A0-6BF4-49A6-AEE6-C40CFA5CBF33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4" creationId="{F5A3009A-75CA-4DD4-B7DA-BB899B74A971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5" creationId="{092F8BE0-8D74-4DF7-8F45-73686D863488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6" creationId="{09645E76-CAB1-4DE2-BE9D-6E32FFA272F1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7" creationId="{09FD1E10-3516-4703-AA11-CAE1AA9700A4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8" creationId="{85011E36-6BB9-46B8-98EB-F3F870D7DE2D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39" creationId="{B9B2AF75-2F44-4EAD-A3F9-5C27A11B5645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40" creationId="{4DE03D2C-D1AD-4C7F-B48F-C9EE2500595B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41" creationId="{CF7AC5C8-9BB6-4258-A5F1-E8C7F07FBC9A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42" creationId="{310CE047-44BD-4579-9B86-71C17FD68792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43" creationId="{C680206E-E689-4342-B832-3334E499528C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44" creationId="{15587C9D-19BD-424F-9336-FF3FA64651E4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45" creationId="{B86B6CEC-71A5-45FC-9CC0-E7CDAB83D0BD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46" creationId="{1A6B2F0F-BBD4-4851-A625-ABBFDA99FA62}"/>
          </ac:spMkLst>
        </pc:spChg>
        <pc:spChg chg="del">
          <ac:chgData name="ALEXANDRE" userId="734048d45b8f99b5" providerId="LiveId" clId="{FF66D247-1D50-4DE7-BE46-0FC6B862DB80}" dt="2021-05-17T12:59:24.714" v="89" actId="478"/>
          <ac:spMkLst>
            <pc:docMk/>
            <pc:sldMk cId="3943229978" sldId="767"/>
            <ac:spMk id="47" creationId="{D0F3E9A3-853C-4D93-9650-69EDD7711DA7}"/>
          </ac:spMkLst>
        </pc:spChg>
        <pc:spChg chg="add mod">
          <ac:chgData name="ALEXANDRE" userId="734048d45b8f99b5" providerId="LiveId" clId="{FF66D247-1D50-4DE7-BE46-0FC6B862DB80}" dt="2021-05-17T13:04:26.844" v="126" actId="1076"/>
          <ac:spMkLst>
            <pc:docMk/>
            <pc:sldMk cId="3943229978" sldId="767"/>
            <ac:spMk id="48" creationId="{6155DF33-1740-447E-A4C0-50F643666511}"/>
          </ac:spMkLst>
        </pc:spChg>
      </pc:sldChg>
      <pc:sldChg chg="addSp delSp modSp new mod">
        <pc:chgData name="ALEXANDRE" userId="734048d45b8f99b5" providerId="LiveId" clId="{FF66D247-1D50-4DE7-BE46-0FC6B862DB80}" dt="2021-05-17T13:06:16.595" v="183" actId="1076"/>
        <pc:sldMkLst>
          <pc:docMk/>
          <pc:sldMk cId="2737061877" sldId="768"/>
        </pc:sldMkLst>
        <pc:spChg chg="mod">
          <ac:chgData name="ALEXANDRE" userId="734048d45b8f99b5" providerId="LiveId" clId="{FF66D247-1D50-4DE7-BE46-0FC6B862DB80}" dt="2021-05-17T13:06:12.641" v="180" actId="1076"/>
          <ac:spMkLst>
            <pc:docMk/>
            <pc:sldMk cId="2737061877" sldId="768"/>
            <ac:spMk id="2" creationId="{DAC452A3-012F-428B-8480-B3B784A0CE13}"/>
          </ac:spMkLst>
        </pc:spChg>
        <pc:spChg chg="del">
          <ac:chgData name="ALEXANDRE" userId="734048d45b8f99b5" providerId="LiveId" clId="{FF66D247-1D50-4DE7-BE46-0FC6B862DB80}" dt="2021-05-17T13:06:08.103" v="177" actId="478"/>
          <ac:spMkLst>
            <pc:docMk/>
            <pc:sldMk cId="2737061877" sldId="768"/>
            <ac:spMk id="3" creationId="{B563228F-295E-4D82-B429-69DECAE95888}"/>
          </ac:spMkLst>
        </pc:spChg>
        <pc:picChg chg="add mod">
          <ac:chgData name="ALEXANDRE" userId="734048d45b8f99b5" providerId="LiveId" clId="{FF66D247-1D50-4DE7-BE46-0FC6B862DB80}" dt="2021-05-17T13:06:16.595" v="183" actId="1076"/>
          <ac:picMkLst>
            <pc:docMk/>
            <pc:sldMk cId="2737061877" sldId="768"/>
            <ac:picMk id="4" creationId="{D0B98E43-CFEA-4CEB-81E2-BD2E730A3CF9}"/>
          </ac:picMkLst>
        </pc:picChg>
      </pc:sldChg>
      <pc:sldChg chg="add del">
        <pc:chgData name="ALEXANDRE" userId="734048d45b8f99b5" providerId="LiveId" clId="{FF66D247-1D50-4DE7-BE46-0FC6B862DB80}" dt="2021-05-17T13:14:31.325" v="224" actId="47"/>
        <pc:sldMkLst>
          <pc:docMk/>
          <pc:sldMk cId="125163104" sldId="769"/>
        </pc:sldMkLst>
      </pc:sldChg>
      <pc:sldChg chg="modSp add mod">
        <pc:chgData name="ALEXANDRE" userId="734048d45b8f99b5" providerId="LiveId" clId="{FF66D247-1D50-4DE7-BE46-0FC6B862DB80}" dt="2021-05-17T13:14:26.442" v="223" actId="1076"/>
        <pc:sldMkLst>
          <pc:docMk/>
          <pc:sldMk cId="3124791637" sldId="770"/>
        </pc:sldMkLst>
        <pc:spChg chg="mod">
          <ac:chgData name="ALEXANDRE" userId="734048d45b8f99b5" providerId="LiveId" clId="{FF66D247-1D50-4DE7-BE46-0FC6B862DB80}" dt="2021-05-17T13:14:26.442" v="223" actId="1076"/>
          <ac:spMkLst>
            <pc:docMk/>
            <pc:sldMk cId="3124791637" sldId="770"/>
            <ac:spMk id="23558" creationId="{4749977C-B0BE-453C-B4FA-676CFB28C0AA}"/>
          </ac:spMkLst>
        </pc:spChg>
      </pc:sldChg>
      <pc:sldChg chg="modSp add mod">
        <pc:chgData name="ALEXANDRE" userId="734048d45b8f99b5" providerId="LiveId" clId="{FF66D247-1D50-4DE7-BE46-0FC6B862DB80}" dt="2021-05-17T13:16:17.825" v="241" actId="403"/>
        <pc:sldMkLst>
          <pc:docMk/>
          <pc:sldMk cId="4201418512" sldId="771"/>
        </pc:sldMkLst>
        <pc:spChg chg="mod">
          <ac:chgData name="ALEXANDRE" userId="734048d45b8f99b5" providerId="LiveId" clId="{FF66D247-1D50-4DE7-BE46-0FC6B862DB80}" dt="2021-05-17T13:15:53.932" v="234" actId="20577"/>
          <ac:spMkLst>
            <pc:docMk/>
            <pc:sldMk cId="4201418512" sldId="771"/>
            <ac:spMk id="23557" creationId="{94105329-1595-4A1B-B0EA-942BF7219DF8}"/>
          </ac:spMkLst>
        </pc:spChg>
        <pc:spChg chg="mod">
          <ac:chgData name="ALEXANDRE" userId="734048d45b8f99b5" providerId="LiveId" clId="{FF66D247-1D50-4DE7-BE46-0FC6B862DB80}" dt="2021-05-17T13:16:17.825" v="241" actId="403"/>
          <ac:spMkLst>
            <pc:docMk/>
            <pc:sldMk cId="4201418512" sldId="771"/>
            <ac:spMk id="23558" creationId="{4749977C-B0BE-453C-B4FA-676CFB28C0AA}"/>
          </ac:spMkLst>
        </pc:spChg>
      </pc:sldChg>
      <pc:sldChg chg="addSp delSp modSp new mod">
        <pc:chgData name="ALEXANDRE" userId="734048d45b8f99b5" providerId="LiveId" clId="{FF66D247-1D50-4DE7-BE46-0FC6B862DB80}" dt="2021-05-17T13:28:52.904" v="428" actId="1076"/>
        <pc:sldMkLst>
          <pc:docMk/>
          <pc:sldMk cId="3981390937" sldId="772"/>
        </pc:sldMkLst>
        <pc:spChg chg="mod">
          <ac:chgData name="ALEXANDRE" userId="734048d45b8f99b5" providerId="LiveId" clId="{FF66D247-1D50-4DE7-BE46-0FC6B862DB80}" dt="2021-05-17T13:28:14.136" v="392" actId="20577"/>
          <ac:spMkLst>
            <pc:docMk/>
            <pc:sldMk cId="3981390937" sldId="772"/>
            <ac:spMk id="2" creationId="{8A40592B-12C5-4A74-B16F-43D1BD989E32}"/>
          </ac:spMkLst>
        </pc:spChg>
        <pc:spChg chg="del mod">
          <ac:chgData name="ALEXANDRE" userId="734048d45b8f99b5" providerId="LiveId" clId="{FF66D247-1D50-4DE7-BE46-0FC6B862DB80}" dt="2021-05-17T13:28:38.767" v="398" actId="478"/>
          <ac:spMkLst>
            <pc:docMk/>
            <pc:sldMk cId="3981390937" sldId="772"/>
            <ac:spMk id="3" creationId="{F1C2CA19-BBCA-4F14-92F0-4293A30E21F8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4" creationId="{38807114-786E-488E-B1EE-9C0E89BEEF64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5" creationId="{C4C3EC55-39C0-4093-906B-C5E3FD4136D1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6" creationId="{EBBADB21-E194-4EA3-99B6-E307C46B7962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7" creationId="{FB3F868F-6F61-41AA-AE45-792AD2F7FEAE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8" creationId="{D9625A3F-91C5-476F-8C94-7FE92B930154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9" creationId="{C5858652-F856-4345-B931-EE7FF348E780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0" creationId="{8597E7AF-AFF4-41C5-9D2C-C31693AE3A83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1" creationId="{50DA19C6-7FFE-4EAB-A041-C7F728F5A827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2" creationId="{9611E6F1-DD55-4A24-8BB7-F9A9592C3AF4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3" creationId="{EDD633E2-9B1D-4E4C-BF57-998D6AAF521D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4" creationId="{41EFE120-31F7-4531-922E-188C02C6C13B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5" creationId="{A4169340-47CD-4772-81A0-94FB1C0B9362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6" creationId="{E98F3407-7B79-4530-A0EA-E010E6163370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7" creationId="{DAECE263-DD40-42D3-A106-34DA9AA67607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8" creationId="{48A54F4A-7D37-4DA4-A4F8-DA4C4D0F749B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19" creationId="{13879E38-43E7-4638-9B0B-B751970839E2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20" creationId="{6D94218C-B0E7-4091-9B02-F6B9895EFCC0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21" creationId="{6B408AE3-A0BE-4523-9A96-6AC6E47A6913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22" creationId="{FE2CFF8D-5AE2-427F-B3C1-3D8F75452A74}"/>
          </ac:spMkLst>
        </pc:spChg>
        <pc:spChg chg="add mod">
          <ac:chgData name="ALEXANDRE" userId="734048d45b8f99b5" providerId="LiveId" clId="{FF66D247-1D50-4DE7-BE46-0FC6B862DB80}" dt="2021-05-17T13:28:27.820" v="395" actId="1076"/>
          <ac:spMkLst>
            <pc:docMk/>
            <pc:sldMk cId="3981390937" sldId="772"/>
            <ac:spMk id="23" creationId="{0A943058-966D-4A5C-9F8D-1DF6B5279A00}"/>
          </ac:spMkLst>
        </pc:spChg>
        <pc:spChg chg="add mod">
          <ac:chgData name="ALEXANDRE" userId="734048d45b8f99b5" providerId="LiveId" clId="{FF66D247-1D50-4DE7-BE46-0FC6B862DB80}" dt="2021-05-17T13:28:52.904" v="428" actId="1076"/>
          <ac:spMkLst>
            <pc:docMk/>
            <pc:sldMk cId="3981390937" sldId="772"/>
            <ac:spMk id="24" creationId="{D73F7F3B-68F0-4BCB-9B1F-C8CEA3560974}"/>
          </ac:spMkLst>
        </pc:spChg>
      </pc:sldChg>
      <pc:sldChg chg="addSp delSp modSp add">
        <pc:chgData name="ALEXANDRE" userId="734048d45b8f99b5" providerId="LiveId" clId="{FF66D247-1D50-4DE7-BE46-0FC6B862DB80}" dt="2021-05-17T13:29:20.069" v="432" actId="1076"/>
        <pc:sldMkLst>
          <pc:docMk/>
          <pc:sldMk cId="1518685393" sldId="773"/>
        </pc:sldMkLst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4" creationId="{38807114-786E-488E-B1EE-9C0E89BEEF64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5" creationId="{C4C3EC55-39C0-4093-906B-C5E3FD4136D1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6" creationId="{EBBADB21-E194-4EA3-99B6-E307C46B7962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7" creationId="{FB3F868F-6F61-41AA-AE45-792AD2F7FEAE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8" creationId="{D9625A3F-91C5-476F-8C94-7FE92B930154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9" creationId="{C5858652-F856-4345-B931-EE7FF348E780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0" creationId="{8597E7AF-AFF4-41C5-9D2C-C31693AE3A83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1" creationId="{50DA19C6-7FFE-4EAB-A041-C7F728F5A827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2" creationId="{9611E6F1-DD55-4A24-8BB7-F9A9592C3AF4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3" creationId="{EDD633E2-9B1D-4E4C-BF57-998D6AAF521D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4" creationId="{41EFE120-31F7-4531-922E-188C02C6C13B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5" creationId="{A4169340-47CD-4772-81A0-94FB1C0B9362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6" creationId="{E98F3407-7B79-4530-A0EA-E010E6163370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7" creationId="{DAECE263-DD40-42D3-A106-34DA9AA67607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8" creationId="{48A54F4A-7D37-4DA4-A4F8-DA4C4D0F749B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19" creationId="{13879E38-43E7-4638-9B0B-B751970839E2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20" creationId="{6D94218C-B0E7-4091-9B02-F6B9895EFCC0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21" creationId="{6B408AE3-A0BE-4523-9A96-6AC6E47A6913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22" creationId="{FE2CFF8D-5AE2-427F-B3C1-3D8F75452A74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23" creationId="{0A943058-966D-4A5C-9F8D-1DF6B5279A00}"/>
          </ac:spMkLst>
        </pc:spChg>
        <pc:spChg chg="del">
          <ac:chgData name="ALEXANDRE" userId="734048d45b8f99b5" providerId="LiveId" clId="{FF66D247-1D50-4DE7-BE46-0FC6B862DB80}" dt="2021-05-17T13:29:03.028" v="430" actId="478"/>
          <ac:spMkLst>
            <pc:docMk/>
            <pc:sldMk cId="1518685393" sldId="773"/>
            <ac:spMk id="24" creationId="{D73F7F3B-68F0-4BCB-9B1F-C8CEA3560974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25" creationId="{71389A06-5D59-4717-ADEC-60E46ADC2085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26" creationId="{AF907744-FAB4-45F1-BD05-4D7DC8D8FAD7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27" creationId="{96B12793-7880-41DD-8387-2056499624B1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28" creationId="{A1420FCA-A877-406E-BCAA-7EA7455BD6EE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29" creationId="{E91E7DF2-CA0C-4453-9E65-ED548210B1B2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0" creationId="{DD5336F4-A87C-4BAA-BF89-67CB58A72D26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1" creationId="{88511432-C86D-4FAA-9741-8E1B9F5C6DC5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2" creationId="{1689111C-44F0-41AC-A2A9-5E19B11D4620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3" creationId="{03483D9B-4074-4861-A468-070B27EE7BB4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4" creationId="{848C493F-AB74-4F29-B50C-8C8848EEAC1C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5" creationId="{58E1395D-4E83-42C7-AE66-114E66DFECFA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6" creationId="{E0B1E2EB-445D-427A-8548-D2B75B6E33F6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7" creationId="{11DFFE02-8687-4DAF-B835-3D5B4C5B0402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8" creationId="{46733CA8-39A3-447A-B5BE-334DE39AAE9C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39" creationId="{63C4FA3B-65C4-40D8-8377-A38A2E1ADB9D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40" creationId="{AF3F991F-0CC7-4E29-AC1A-4D328DF09937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41" creationId="{94038A27-2893-4F73-9E76-84C8E6EED62D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42" creationId="{AE9214CE-4667-40D9-A8C0-0DF33A460067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43" creationId="{EADE9293-E8FB-4507-A785-3184F241069E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44" creationId="{16445434-6ECD-4184-8804-84693AEF3AED}"/>
          </ac:spMkLst>
        </pc:spChg>
        <pc:spChg chg="add mod">
          <ac:chgData name="ALEXANDRE" userId="734048d45b8f99b5" providerId="LiveId" clId="{FF66D247-1D50-4DE7-BE46-0FC6B862DB80}" dt="2021-05-17T13:29:20.069" v="432" actId="1076"/>
          <ac:spMkLst>
            <pc:docMk/>
            <pc:sldMk cId="1518685393" sldId="773"/>
            <ac:spMk id="45" creationId="{4C3BAB3B-9091-4E36-A0AB-0A9531B1BD72}"/>
          </ac:spMkLst>
        </pc:spChg>
      </pc:sldChg>
      <pc:sldChg chg="addSp delSp modSp new mod">
        <pc:chgData name="ALEXANDRE" userId="734048d45b8f99b5" providerId="LiveId" clId="{FF66D247-1D50-4DE7-BE46-0FC6B862DB80}" dt="2021-05-17T13:35:54.974" v="527" actId="1076"/>
        <pc:sldMkLst>
          <pc:docMk/>
          <pc:sldMk cId="817294082" sldId="774"/>
        </pc:sldMkLst>
        <pc:spChg chg="mod">
          <ac:chgData name="ALEXANDRE" userId="734048d45b8f99b5" providerId="LiveId" clId="{FF66D247-1D50-4DE7-BE46-0FC6B862DB80}" dt="2021-05-17T13:35:52.319" v="525" actId="1076"/>
          <ac:spMkLst>
            <pc:docMk/>
            <pc:sldMk cId="817294082" sldId="774"/>
            <ac:spMk id="2" creationId="{49EC8249-3011-4074-94F0-2C172CC7046F}"/>
          </ac:spMkLst>
        </pc:spChg>
        <pc:spChg chg="del">
          <ac:chgData name="ALEXANDRE" userId="734048d45b8f99b5" providerId="LiveId" clId="{FF66D247-1D50-4DE7-BE46-0FC6B862DB80}" dt="2021-05-17T13:35:46.759" v="521" actId="478"/>
          <ac:spMkLst>
            <pc:docMk/>
            <pc:sldMk cId="817294082" sldId="774"/>
            <ac:spMk id="3" creationId="{2CFCFA01-2B95-42A3-A590-F90AB1FA6EEA}"/>
          </ac:spMkLst>
        </pc:spChg>
        <pc:picChg chg="add mod">
          <ac:chgData name="ALEXANDRE" userId="734048d45b8f99b5" providerId="LiveId" clId="{FF66D247-1D50-4DE7-BE46-0FC6B862DB80}" dt="2021-05-17T13:35:54.974" v="527" actId="1076"/>
          <ac:picMkLst>
            <pc:docMk/>
            <pc:sldMk cId="817294082" sldId="774"/>
            <ac:picMk id="4" creationId="{31F740A6-56BD-4E6D-9252-BFE9938571C0}"/>
          </ac:picMkLst>
        </pc:picChg>
      </pc:sldChg>
      <pc:sldChg chg="modSp new mod">
        <pc:chgData name="ALEXANDRE" userId="734048d45b8f99b5" providerId="LiveId" clId="{FF66D247-1D50-4DE7-BE46-0FC6B862DB80}" dt="2021-05-17T13:36:55.841" v="568" actId="1076"/>
        <pc:sldMkLst>
          <pc:docMk/>
          <pc:sldMk cId="509561604" sldId="775"/>
        </pc:sldMkLst>
        <pc:spChg chg="mod">
          <ac:chgData name="ALEXANDRE" userId="734048d45b8f99b5" providerId="LiveId" clId="{FF66D247-1D50-4DE7-BE46-0FC6B862DB80}" dt="2021-05-17T13:36:55.841" v="568" actId="1076"/>
          <ac:spMkLst>
            <pc:docMk/>
            <pc:sldMk cId="509561604" sldId="775"/>
            <ac:spMk id="2" creationId="{90D5DEDD-531F-4580-811F-4CAADA6C3002}"/>
          </ac:spMkLst>
        </pc:spChg>
        <pc:spChg chg="mod">
          <ac:chgData name="ALEXANDRE" userId="734048d45b8f99b5" providerId="LiveId" clId="{FF66D247-1D50-4DE7-BE46-0FC6B862DB80}" dt="2021-05-17T13:36:51.940" v="566" actId="27636"/>
          <ac:spMkLst>
            <pc:docMk/>
            <pc:sldMk cId="509561604" sldId="775"/>
            <ac:spMk id="3" creationId="{C86D4F30-85B7-4681-B987-F4B429491770}"/>
          </ac:spMkLst>
        </pc:spChg>
      </pc:sldChg>
      <pc:sldChg chg="delSp modSp add del mod setBg delDesignElem">
        <pc:chgData name="ALEXANDRE" userId="734048d45b8f99b5" providerId="LiveId" clId="{FF66D247-1D50-4DE7-BE46-0FC6B862DB80}" dt="2021-05-21T14:04:13.325" v="1474" actId="47"/>
        <pc:sldMkLst>
          <pc:docMk/>
          <pc:sldMk cId="2857063985" sldId="776"/>
        </pc:sldMkLst>
        <pc:spChg chg="mod">
          <ac:chgData name="ALEXANDRE" userId="734048d45b8f99b5" providerId="LiveId" clId="{FF66D247-1D50-4DE7-BE46-0FC6B862DB80}" dt="2021-05-17T13:49:58.302" v="609" actId="20577"/>
          <ac:spMkLst>
            <pc:docMk/>
            <pc:sldMk cId="2857063985" sldId="776"/>
            <ac:spMk id="4" creationId="{1DC45944-7290-4218-BF63-F116194FBEFC}"/>
          </ac:spMkLst>
        </pc:spChg>
        <pc:spChg chg="del">
          <ac:chgData name="ALEXANDRE" userId="734048d45b8f99b5" providerId="LiveId" clId="{FF66D247-1D50-4DE7-BE46-0FC6B862DB80}" dt="2021-05-17T13:39:48.847" v="585"/>
          <ac:spMkLst>
            <pc:docMk/>
            <pc:sldMk cId="2857063985" sldId="776"/>
            <ac:spMk id="135" creationId="{93245F62-CCC4-49E4-B95B-EA6C1E790510}"/>
          </ac:spMkLst>
        </pc:spChg>
        <pc:spChg chg="del">
          <ac:chgData name="ALEXANDRE" userId="734048d45b8f99b5" providerId="LiveId" clId="{FF66D247-1D50-4DE7-BE46-0FC6B862DB80}" dt="2021-05-17T13:39:48.847" v="585"/>
          <ac:spMkLst>
            <pc:docMk/>
            <pc:sldMk cId="2857063985" sldId="776"/>
            <ac:spMk id="137" creationId="{E6C0DD6B-6AA3-448F-9B99-8386295BC1B4}"/>
          </ac:spMkLst>
        </pc:spChg>
      </pc:sldChg>
      <pc:sldChg chg="addSp delSp modSp new del mod">
        <pc:chgData name="ALEXANDRE" userId="734048d45b8f99b5" providerId="LiveId" clId="{FF66D247-1D50-4DE7-BE46-0FC6B862DB80}" dt="2021-05-21T14:04:13.325" v="1474" actId="47"/>
        <pc:sldMkLst>
          <pc:docMk/>
          <pc:sldMk cId="2805004085" sldId="777"/>
        </pc:sldMkLst>
        <pc:spChg chg="mod">
          <ac:chgData name="ALEXANDRE" userId="734048d45b8f99b5" providerId="LiveId" clId="{FF66D247-1D50-4DE7-BE46-0FC6B862DB80}" dt="2021-05-17T13:53:45.745" v="708"/>
          <ac:spMkLst>
            <pc:docMk/>
            <pc:sldMk cId="2805004085" sldId="777"/>
            <ac:spMk id="2" creationId="{505ECEA5-16CA-49F1-8459-AF613B079A15}"/>
          </ac:spMkLst>
        </pc:spChg>
        <pc:spChg chg="del">
          <ac:chgData name="ALEXANDRE" userId="734048d45b8f99b5" providerId="LiveId" clId="{FF66D247-1D50-4DE7-BE46-0FC6B862DB80}" dt="2021-05-17T13:50:09.452" v="614" actId="478"/>
          <ac:spMkLst>
            <pc:docMk/>
            <pc:sldMk cId="2805004085" sldId="777"/>
            <ac:spMk id="3" creationId="{69AA403D-F13C-4FF6-9243-FF20D5CC53C2}"/>
          </ac:spMkLst>
        </pc:spChg>
        <pc:spChg chg="add mod">
          <ac:chgData name="ALEXANDRE" userId="734048d45b8f99b5" providerId="LiveId" clId="{FF66D247-1D50-4DE7-BE46-0FC6B862DB80}" dt="2021-05-17T13:51:02.650" v="638" actId="1076"/>
          <ac:spMkLst>
            <pc:docMk/>
            <pc:sldMk cId="2805004085" sldId="777"/>
            <ac:spMk id="4" creationId="{9C40FB48-6D8C-4F8E-87A6-970190436A97}"/>
          </ac:spMkLst>
        </pc:spChg>
        <pc:picChg chg="add mod">
          <ac:chgData name="ALEXANDRE" userId="734048d45b8f99b5" providerId="LiveId" clId="{FF66D247-1D50-4DE7-BE46-0FC6B862DB80}" dt="2021-05-17T13:51:04.111" v="639" actId="1076"/>
          <ac:picMkLst>
            <pc:docMk/>
            <pc:sldMk cId="2805004085" sldId="777"/>
            <ac:picMk id="10242" creationId="{0CF2160E-B6B0-4F38-BE4D-ACB7ABB8D70C}"/>
          </ac:picMkLst>
        </pc:picChg>
      </pc:sldChg>
      <pc:sldChg chg="addSp delSp modSp add del mod modAnim">
        <pc:chgData name="ALEXANDRE" userId="734048d45b8f99b5" providerId="LiveId" clId="{FF66D247-1D50-4DE7-BE46-0FC6B862DB80}" dt="2021-05-21T14:04:13.325" v="1474" actId="47"/>
        <pc:sldMkLst>
          <pc:docMk/>
          <pc:sldMk cId="2381656104" sldId="778"/>
        </pc:sldMkLst>
        <pc:spChg chg="mod">
          <ac:chgData name="ALEXANDRE" userId="734048d45b8f99b5" providerId="LiveId" clId="{FF66D247-1D50-4DE7-BE46-0FC6B862DB80}" dt="2021-05-17T13:53:49.669" v="709"/>
          <ac:spMkLst>
            <pc:docMk/>
            <pc:sldMk cId="2381656104" sldId="778"/>
            <ac:spMk id="2" creationId="{505ECEA5-16CA-49F1-8459-AF613B079A15}"/>
          </ac:spMkLst>
        </pc:spChg>
        <pc:spChg chg="mod">
          <ac:chgData name="ALEXANDRE" userId="734048d45b8f99b5" providerId="LiveId" clId="{FF66D247-1D50-4DE7-BE46-0FC6B862DB80}" dt="2021-05-17T13:53:34.628" v="705" actId="14100"/>
          <ac:spMkLst>
            <pc:docMk/>
            <pc:sldMk cId="2381656104" sldId="778"/>
            <ac:spMk id="4" creationId="{9C40FB48-6D8C-4F8E-87A6-970190436A97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5" creationId="{E90651AC-F05B-4608-8F47-44B0A5A8B400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6" creationId="{1B6D1DD4-5457-4337-B501-C6FA20261C6E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7" creationId="{45FD6D9E-30AF-4ACA-80AE-56F9695A8EAC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8" creationId="{7AFE57C7-4973-47D6-A75B-7156E60AFEA7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9" creationId="{9104C8A5-534D-4710-BE46-63DD40B84349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0" creationId="{63C49EFC-9509-4C5C-AE4C-AFD8430705F0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1" creationId="{D27D042A-1F3A-4BF5-BAD5-46688E12FB95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2" creationId="{39A333A7-15AC-4014-B16A-D52AA53C786D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3" creationId="{C698B58C-B7DC-46A0-840E-4CA7A46C48C9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4" creationId="{BD4F98BE-580B-4EE2-887F-9BF2DBF9AA7B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5" creationId="{8A31EBF3-FD66-4660-BE9D-3185A4B2DD52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6" creationId="{7D43A2C6-DE3F-441A-9AB8-4869F60E0198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7" creationId="{4776150E-4A83-4FEE-8077-4953EA7F384E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8" creationId="{50870174-C449-4629-930C-B9D7733275D3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19" creationId="{31E9E756-FD66-42E4-B9B2-5F032D0CC9FB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0" creationId="{D05EA5BD-1B1F-4128-B717-F607CDC34E04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1" creationId="{D9C1963E-DA0C-46CB-9A2E-F4656FE992B7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2" creationId="{83868BD6-1867-425D-B172-0475C0A2FD37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3" creationId="{63D90249-47FE-4876-8CF4-08D3E3330BCC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4" creationId="{5F298156-5493-42A9-BA79-EEBDC329F032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5" creationId="{CD78321A-AE5E-457D-958B-737C5085FC7A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6" creationId="{9D3BF507-E2B1-4895-BADD-C511FA9941E7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7" creationId="{ED5D8877-63D7-44CB-B942-4B6A366CDA46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8" creationId="{71DD509C-86FE-44B0-A6F7-5E40B1EFE1B3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29" creationId="{B7B5E1A5-770D-4289-B474-4911009DD761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30" creationId="{8C7AD837-5A0C-470E-B728-5A21196BDF75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31" creationId="{E191DABC-3A51-436B-BF53-5BB2A548D5FA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32" creationId="{7477A05A-F990-453C-BF54-866F39F4939E}"/>
          </ac:spMkLst>
        </pc:spChg>
        <pc:spChg chg="add del mod">
          <ac:chgData name="ALEXANDRE" userId="734048d45b8f99b5" providerId="LiveId" clId="{FF66D247-1D50-4DE7-BE46-0FC6B862DB80}" dt="2021-05-17T13:52:50.798" v="691"/>
          <ac:spMkLst>
            <pc:docMk/>
            <pc:sldMk cId="2381656104" sldId="778"/>
            <ac:spMk id="33" creationId="{67D5C847-4B3E-4E32-AFCE-BDA168D1A644}"/>
          </ac:spMkLst>
        </pc:spChg>
        <pc:picChg chg="del">
          <ac:chgData name="ALEXANDRE" userId="734048d45b8f99b5" providerId="LiveId" clId="{FF66D247-1D50-4DE7-BE46-0FC6B862DB80}" dt="2021-05-17T13:51:20.081" v="641" actId="478"/>
          <ac:picMkLst>
            <pc:docMk/>
            <pc:sldMk cId="2381656104" sldId="778"/>
            <ac:picMk id="10242" creationId="{0CF2160E-B6B0-4F38-BE4D-ACB7ABB8D70C}"/>
          </ac:picMkLst>
        </pc:picChg>
        <pc:picChg chg="add del mod">
          <ac:chgData name="ALEXANDRE" userId="734048d45b8f99b5" providerId="LiveId" clId="{FF66D247-1D50-4DE7-BE46-0FC6B862DB80}" dt="2021-05-17T13:54:58.467" v="729" actId="478"/>
          <ac:picMkLst>
            <pc:docMk/>
            <pc:sldMk cId="2381656104" sldId="778"/>
            <ac:picMk id="26626" creationId="{7DA9989A-0324-493C-8933-3E2A928FAB7A}"/>
          </ac:picMkLst>
        </pc:picChg>
        <pc:picChg chg="add mod">
          <ac:chgData name="ALEXANDRE" userId="734048d45b8f99b5" providerId="LiveId" clId="{FF66D247-1D50-4DE7-BE46-0FC6B862DB80}" dt="2021-05-17T13:55:17.278" v="737" actId="1076"/>
          <ac:picMkLst>
            <pc:docMk/>
            <pc:sldMk cId="2381656104" sldId="778"/>
            <ac:picMk id="26628" creationId="{89C358B6-9D19-477B-9A1F-A41BDD9C1DC5}"/>
          </ac:picMkLst>
        </pc:picChg>
      </pc:sldChg>
      <pc:sldChg chg="addSp delSp modSp add del mod modAnim">
        <pc:chgData name="ALEXANDRE" userId="734048d45b8f99b5" providerId="LiveId" clId="{FF66D247-1D50-4DE7-BE46-0FC6B862DB80}" dt="2021-05-21T14:04:13.325" v="1474" actId="47"/>
        <pc:sldMkLst>
          <pc:docMk/>
          <pc:sldMk cId="3500777237" sldId="779"/>
        </pc:sldMkLst>
        <pc:spChg chg="mod">
          <ac:chgData name="ALEXANDRE" userId="734048d45b8f99b5" providerId="LiveId" clId="{FF66D247-1D50-4DE7-BE46-0FC6B862DB80}" dt="2021-05-17T13:54:06.979" v="715" actId="20577"/>
          <ac:spMkLst>
            <pc:docMk/>
            <pc:sldMk cId="3500777237" sldId="779"/>
            <ac:spMk id="2" creationId="{505ECEA5-16CA-49F1-8459-AF613B079A15}"/>
          </ac:spMkLst>
        </pc:spChg>
        <pc:spChg chg="del">
          <ac:chgData name="ALEXANDRE" userId="734048d45b8f99b5" providerId="LiveId" clId="{FF66D247-1D50-4DE7-BE46-0FC6B862DB80}" dt="2021-05-17T13:54:15.135" v="717" actId="478"/>
          <ac:spMkLst>
            <pc:docMk/>
            <pc:sldMk cId="3500777237" sldId="779"/>
            <ac:spMk id="4" creationId="{9C40FB48-6D8C-4F8E-87A6-970190436A97}"/>
          </ac:spMkLst>
        </pc:spChg>
        <pc:spChg chg="add del mod">
          <ac:chgData name="ALEXANDRE" userId="734048d45b8f99b5" providerId="LiveId" clId="{FF66D247-1D50-4DE7-BE46-0FC6B862DB80}" dt="2021-05-17T13:54:16.731" v="718" actId="478"/>
          <ac:spMkLst>
            <pc:docMk/>
            <pc:sldMk cId="3500777237" sldId="779"/>
            <ac:spMk id="5" creationId="{3468DC4A-A012-424E-B130-BE51BDC13EA1}"/>
          </ac:spMkLst>
        </pc:spChg>
        <pc:spChg chg="add mod">
          <ac:chgData name="ALEXANDRE" userId="734048d45b8f99b5" providerId="LiveId" clId="{FF66D247-1D50-4DE7-BE46-0FC6B862DB80}" dt="2021-05-17T13:54:38.511" v="728" actId="27636"/>
          <ac:spMkLst>
            <pc:docMk/>
            <pc:sldMk cId="3500777237" sldId="779"/>
            <ac:spMk id="7" creationId="{C973BEA8-D0AE-4C2E-B2CE-CCCAB839EE96}"/>
          </ac:spMkLst>
        </pc:spChg>
        <pc:spChg chg="add mod">
          <ac:chgData name="ALEXANDRE" userId="734048d45b8f99b5" providerId="LiveId" clId="{FF66D247-1D50-4DE7-BE46-0FC6B862DB80}" dt="2021-05-17T14:12:56.825" v="942" actId="1076"/>
          <ac:spMkLst>
            <pc:docMk/>
            <pc:sldMk cId="3500777237" sldId="779"/>
            <ac:spMk id="10" creationId="{7BE9126D-3AC6-495D-895B-36ABAAFA424B}"/>
          </ac:spMkLst>
        </pc:spChg>
        <pc:picChg chg="del">
          <ac:chgData name="ALEXANDRE" userId="734048d45b8f99b5" providerId="LiveId" clId="{FF66D247-1D50-4DE7-BE46-0FC6B862DB80}" dt="2021-05-17T13:54:13.382" v="716" actId="478"/>
          <ac:picMkLst>
            <pc:docMk/>
            <pc:sldMk cId="3500777237" sldId="779"/>
            <ac:picMk id="26626" creationId="{7DA9989A-0324-493C-8933-3E2A928FAB7A}"/>
          </ac:picMkLst>
        </pc:picChg>
        <pc:picChg chg="add mod">
          <ac:chgData name="ALEXANDRE" userId="734048d45b8f99b5" providerId="LiveId" clId="{FF66D247-1D50-4DE7-BE46-0FC6B862DB80}" dt="2021-05-17T14:12:56.825" v="942" actId="1076"/>
          <ac:picMkLst>
            <pc:docMk/>
            <pc:sldMk cId="3500777237" sldId="779"/>
            <ac:picMk id="27650" creationId="{D2F3D7AE-EAF8-4380-83DE-FC1DCEEC64BB}"/>
          </ac:picMkLst>
        </pc:pic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2396365327" sldId="780"/>
        </pc:sldMkLst>
        <pc:spChg chg="mod">
          <ac:chgData name="ALEXANDRE" userId="734048d45b8f99b5" providerId="LiveId" clId="{FF66D247-1D50-4DE7-BE46-0FC6B862DB80}" dt="2021-05-17T13:59:10.767" v="743"/>
          <ac:spMkLst>
            <pc:docMk/>
            <pc:sldMk cId="2396365327" sldId="780"/>
            <ac:spMk id="2" creationId="{505ECEA5-16CA-49F1-8459-AF613B079A15}"/>
          </ac:spMkLst>
        </pc:spChg>
        <pc:spChg chg="mod">
          <ac:chgData name="ALEXANDRE" userId="734048d45b8f99b5" providerId="LiveId" clId="{FF66D247-1D50-4DE7-BE46-0FC6B862DB80}" dt="2021-05-17T14:00:22.259" v="770" actId="27636"/>
          <ac:spMkLst>
            <pc:docMk/>
            <pc:sldMk cId="2396365327" sldId="780"/>
            <ac:spMk id="7" creationId="{C973BEA8-D0AE-4C2E-B2CE-CCCAB839EE96}"/>
          </ac:spMkLst>
        </pc:spChg>
        <pc:picChg chg="add mod">
          <ac:chgData name="ALEXANDRE" userId="734048d45b8f99b5" providerId="LiveId" clId="{FF66D247-1D50-4DE7-BE46-0FC6B862DB80}" dt="2021-05-17T14:00:25.212" v="771" actId="1076"/>
          <ac:picMkLst>
            <pc:docMk/>
            <pc:sldMk cId="2396365327" sldId="780"/>
            <ac:picMk id="5" creationId="{4123F355-2F5F-456B-BD19-5DC059D783FB}"/>
          </ac:picMkLst>
        </pc:picChg>
        <pc:picChg chg="del">
          <ac:chgData name="ALEXANDRE" userId="734048d45b8f99b5" providerId="LiveId" clId="{FF66D247-1D50-4DE7-BE46-0FC6B862DB80}" dt="2021-05-17T13:59:04.869" v="742" actId="478"/>
          <ac:picMkLst>
            <pc:docMk/>
            <pc:sldMk cId="2396365327" sldId="780"/>
            <ac:picMk id="27650" creationId="{D2F3D7AE-EAF8-4380-83DE-FC1DCEEC64BB}"/>
          </ac:picMkLst>
        </pc:pic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239173874" sldId="781"/>
        </pc:sldMkLst>
        <pc:spChg chg="add del mod">
          <ac:chgData name="ALEXANDRE" userId="734048d45b8f99b5" providerId="LiveId" clId="{FF66D247-1D50-4DE7-BE46-0FC6B862DB80}" dt="2021-05-17T14:02:06.242" v="800"/>
          <ac:spMkLst>
            <pc:docMk/>
            <pc:sldMk cId="239173874" sldId="781"/>
            <ac:spMk id="2" creationId="{8DA8369E-2912-4E83-B2B5-13A2823D3239}"/>
          </ac:spMkLst>
        </pc:spChg>
        <pc:spChg chg="del">
          <ac:chgData name="ALEXANDRE" userId="734048d45b8f99b5" providerId="LiveId" clId="{FF66D247-1D50-4DE7-BE46-0FC6B862DB80}" dt="2021-05-19T11:46:34.272" v="1468" actId="478"/>
          <ac:spMkLst>
            <pc:docMk/>
            <pc:sldMk cId="239173874" sldId="781"/>
            <ac:spMk id="4" creationId="{FC2E8EC9-14DC-4D55-A363-CBC7D14433EB}"/>
          </ac:spMkLst>
        </pc:spChg>
        <pc:spChg chg="del">
          <ac:chgData name="ALEXANDRE" userId="734048d45b8f99b5" providerId="LiveId" clId="{FF66D247-1D50-4DE7-BE46-0FC6B862DB80}" dt="2021-05-19T11:46:34.272" v="1468" actId="478"/>
          <ac:spMkLst>
            <pc:docMk/>
            <pc:sldMk cId="239173874" sldId="781"/>
            <ac:spMk id="5" creationId="{DA21F552-42DF-4E85-8D06-BB0BABE4959B}"/>
          </ac:spMkLst>
        </pc:spChg>
        <pc:spChg chg="del">
          <ac:chgData name="ALEXANDRE" userId="734048d45b8f99b5" providerId="LiveId" clId="{FF66D247-1D50-4DE7-BE46-0FC6B862DB80}" dt="2021-05-19T11:46:34.272" v="1468" actId="478"/>
          <ac:spMkLst>
            <pc:docMk/>
            <pc:sldMk cId="239173874" sldId="781"/>
            <ac:spMk id="6" creationId="{4B043037-F005-4CF9-99E2-C8CF6F60DAA9}"/>
          </ac:spMkLst>
        </pc:spChg>
        <pc:spChg chg="add mod">
          <ac:chgData name="ALEXANDRE" userId="734048d45b8f99b5" providerId="LiveId" clId="{FF66D247-1D50-4DE7-BE46-0FC6B862DB80}" dt="2021-05-17T14:06:10.119" v="832" actId="12"/>
          <ac:spMkLst>
            <pc:docMk/>
            <pc:sldMk cId="239173874" sldId="781"/>
            <ac:spMk id="10" creationId="{3B71A2EE-733E-4114-A6D2-A53D77B3E46C}"/>
          </ac:spMkLst>
        </pc:spChg>
        <pc:spChg chg="mod">
          <ac:chgData name="ALEXANDRE" userId="734048d45b8f99b5" providerId="LiveId" clId="{FF66D247-1D50-4DE7-BE46-0FC6B862DB80}" dt="2021-05-17T14:01:54.399" v="798" actId="20577"/>
          <ac:spMkLst>
            <pc:docMk/>
            <pc:sldMk cId="239173874" sldId="781"/>
            <ac:spMk id="21506" creationId="{E1EEFF70-E7F9-4480-B169-95D55CACAF50}"/>
          </ac:spMkLst>
        </pc:spChg>
        <pc:spChg chg="del">
          <ac:chgData name="ALEXANDRE" userId="734048d45b8f99b5" providerId="LiveId" clId="{FF66D247-1D50-4DE7-BE46-0FC6B862DB80}" dt="2021-05-17T14:02:03.781" v="799" actId="478"/>
          <ac:spMkLst>
            <pc:docMk/>
            <pc:sldMk cId="239173874" sldId="781"/>
            <ac:spMk id="21507" creationId="{44E88605-2EF6-494F-A668-C2CE52342F6A}"/>
          </ac:spMkLst>
        </pc:spChg>
        <pc:picChg chg="del">
          <ac:chgData name="ALEXANDRE" userId="734048d45b8f99b5" providerId="LiveId" clId="{FF66D247-1D50-4DE7-BE46-0FC6B862DB80}" dt="2021-05-17T14:02:03.781" v="799" actId="478"/>
          <ac:picMkLst>
            <pc:docMk/>
            <pc:sldMk cId="239173874" sldId="781"/>
            <ac:picMk id="21511" creationId="{A969C136-5989-4B63-B4C6-DB4443560BA7}"/>
          </ac:picMkLst>
        </pc:picChg>
      </pc:sldChg>
      <pc:sldChg chg="delSp modSp add del mod">
        <pc:chgData name="ALEXANDRE" userId="734048d45b8f99b5" providerId="LiveId" clId="{FF66D247-1D50-4DE7-BE46-0FC6B862DB80}" dt="2021-05-21T14:04:13.325" v="1474" actId="47"/>
        <pc:sldMkLst>
          <pc:docMk/>
          <pc:sldMk cId="4044981194" sldId="782"/>
        </pc:sldMkLst>
        <pc:spChg chg="del">
          <ac:chgData name="ALEXANDRE" userId="734048d45b8f99b5" providerId="LiveId" clId="{FF66D247-1D50-4DE7-BE46-0FC6B862DB80}" dt="2021-05-19T11:46:38.857" v="1469" actId="478"/>
          <ac:spMkLst>
            <pc:docMk/>
            <pc:sldMk cId="4044981194" sldId="782"/>
            <ac:spMk id="4" creationId="{FC2E8EC9-14DC-4D55-A363-CBC7D14433EB}"/>
          </ac:spMkLst>
        </pc:spChg>
        <pc:spChg chg="del">
          <ac:chgData name="ALEXANDRE" userId="734048d45b8f99b5" providerId="LiveId" clId="{FF66D247-1D50-4DE7-BE46-0FC6B862DB80}" dt="2021-05-19T11:46:38.857" v="1469" actId="478"/>
          <ac:spMkLst>
            <pc:docMk/>
            <pc:sldMk cId="4044981194" sldId="782"/>
            <ac:spMk id="5" creationId="{DA21F552-42DF-4E85-8D06-BB0BABE4959B}"/>
          </ac:spMkLst>
        </pc:spChg>
        <pc:spChg chg="del">
          <ac:chgData name="ALEXANDRE" userId="734048d45b8f99b5" providerId="LiveId" clId="{FF66D247-1D50-4DE7-BE46-0FC6B862DB80}" dt="2021-05-19T11:46:38.857" v="1469" actId="478"/>
          <ac:spMkLst>
            <pc:docMk/>
            <pc:sldMk cId="4044981194" sldId="782"/>
            <ac:spMk id="6" creationId="{4B043037-F005-4CF9-99E2-C8CF6F60DAA9}"/>
          </ac:spMkLst>
        </pc:spChg>
        <pc:spChg chg="mod">
          <ac:chgData name="ALEXANDRE" userId="734048d45b8f99b5" providerId="LiveId" clId="{FF66D247-1D50-4DE7-BE46-0FC6B862DB80}" dt="2021-05-17T14:07:40.618" v="867" actId="404"/>
          <ac:spMkLst>
            <pc:docMk/>
            <pc:sldMk cId="4044981194" sldId="782"/>
            <ac:spMk id="10" creationId="{3B71A2EE-733E-4114-A6D2-A53D77B3E46C}"/>
          </ac:spMkLst>
        </pc:sp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1420909520" sldId="783"/>
        </pc:sldMkLst>
        <pc:spChg chg="add del mod">
          <ac:chgData name="ALEXANDRE" userId="734048d45b8f99b5" providerId="LiveId" clId="{FF66D247-1D50-4DE7-BE46-0FC6B862DB80}" dt="2021-05-17T14:07:10.787" v="854" actId="478"/>
          <ac:spMkLst>
            <pc:docMk/>
            <pc:sldMk cId="1420909520" sldId="783"/>
            <ac:spMk id="3" creationId="{13A2FACF-5127-48EF-8025-06640AFCE2D0}"/>
          </ac:spMkLst>
        </pc:spChg>
        <pc:spChg chg="del">
          <ac:chgData name="ALEXANDRE" userId="734048d45b8f99b5" providerId="LiveId" clId="{FF66D247-1D50-4DE7-BE46-0FC6B862DB80}" dt="2021-05-19T11:46:42.578" v="1470" actId="478"/>
          <ac:spMkLst>
            <pc:docMk/>
            <pc:sldMk cId="1420909520" sldId="783"/>
            <ac:spMk id="4" creationId="{FC2E8EC9-14DC-4D55-A363-CBC7D14433EB}"/>
          </ac:spMkLst>
        </pc:spChg>
        <pc:spChg chg="del">
          <ac:chgData name="ALEXANDRE" userId="734048d45b8f99b5" providerId="LiveId" clId="{FF66D247-1D50-4DE7-BE46-0FC6B862DB80}" dt="2021-05-19T11:46:42.578" v="1470" actId="478"/>
          <ac:spMkLst>
            <pc:docMk/>
            <pc:sldMk cId="1420909520" sldId="783"/>
            <ac:spMk id="5" creationId="{DA21F552-42DF-4E85-8D06-BB0BABE4959B}"/>
          </ac:spMkLst>
        </pc:spChg>
        <pc:spChg chg="del">
          <ac:chgData name="ALEXANDRE" userId="734048d45b8f99b5" providerId="LiveId" clId="{FF66D247-1D50-4DE7-BE46-0FC6B862DB80}" dt="2021-05-19T11:46:42.578" v="1470" actId="478"/>
          <ac:spMkLst>
            <pc:docMk/>
            <pc:sldMk cId="1420909520" sldId="783"/>
            <ac:spMk id="6" creationId="{4B043037-F005-4CF9-99E2-C8CF6F60DAA9}"/>
          </ac:spMkLst>
        </pc:spChg>
        <pc:spChg chg="del">
          <ac:chgData name="ALEXANDRE" userId="734048d45b8f99b5" providerId="LiveId" clId="{FF66D247-1D50-4DE7-BE46-0FC6B862DB80}" dt="2021-05-17T14:07:08.533" v="852" actId="478"/>
          <ac:spMkLst>
            <pc:docMk/>
            <pc:sldMk cId="1420909520" sldId="783"/>
            <ac:spMk id="10" creationId="{3B71A2EE-733E-4114-A6D2-A53D77B3E46C}"/>
          </ac:spMkLst>
        </pc:spChg>
        <pc:spChg chg="mod">
          <ac:chgData name="ALEXANDRE" userId="734048d45b8f99b5" providerId="LiveId" clId="{FF66D247-1D50-4DE7-BE46-0FC6B862DB80}" dt="2021-05-17T14:07:21.665" v="864" actId="20577"/>
          <ac:spMkLst>
            <pc:docMk/>
            <pc:sldMk cId="1420909520" sldId="783"/>
            <ac:spMk id="21506" creationId="{E1EEFF70-E7F9-4480-B169-95D55CACAF50}"/>
          </ac:spMkLst>
        </pc:spChg>
        <pc:picChg chg="add mod">
          <ac:chgData name="ALEXANDRE" userId="734048d45b8f99b5" providerId="LiveId" clId="{FF66D247-1D50-4DE7-BE46-0FC6B862DB80}" dt="2021-05-17T14:07:17.606" v="856" actId="1076"/>
          <ac:picMkLst>
            <pc:docMk/>
            <pc:sldMk cId="1420909520" sldId="783"/>
            <ac:picMk id="28674" creationId="{5B8A10F9-E8C0-42D7-8170-C1D59CC409B6}"/>
          </ac:picMkLst>
        </pc:picChg>
      </pc:sldChg>
      <pc:sldChg chg="addSp delSp modSp new del mod">
        <pc:chgData name="ALEXANDRE" userId="734048d45b8f99b5" providerId="LiveId" clId="{FF66D247-1D50-4DE7-BE46-0FC6B862DB80}" dt="2021-05-21T14:04:13.325" v="1474" actId="47"/>
        <pc:sldMkLst>
          <pc:docMk/>
          <pc:sldMk cId="350964639" sldId="784"/>
        </pc:sldMkLst>
        <pc:spChg chg="mod">
          <ac:chgData name="ALEXANDRE" userId="734048d45b8f99b5" providerId="LiveId" clId="{FF66D247-1D50-4DE7-BE46-0FC6B862DB80}" dt="2021-05-17T14:10:11.523" v="907" actId="27636"/>
          <ac:spMkLst>
            <pc:docMk/>
            <pc:sldMk cId="350964639" sldId="784"/>
            <ac:spMk id="2" creationId="{123AFBAC-0C8A-47C5-8E11-2C2D9529EEC9}"/>
          </ac:spMkLst>
        </pc:spChg>
        <pc:spChg chg="del">
          <ac:chgData name="ALEXANDRE" userId="734048d45b8f99b5" providerId="LiveId" clId="{FF66D247-1D50-4DE7-BE46-0FC6B862DB80}" dt="2021-05-17T14:10:05.824" v="903" actId="478"/>
          <ac:spMkLst>
            <pc:docMk/>
            <pc:sldMk cId="350964639" sldId="784"/>
            <ac:spMk id="3" creationId="{4D891D9E-F24F-44DA-AE19-78220955F9D5}"/>
          </ac:spMkLst>
        </pc:spChg>
        <pc:spChg chg="add mod">
          <ac:chgData name="ALEXANDRE" userId="734048d45b8f99b5" providerId="LiveId" clId="{FF66D247-1D50-4DE7-BE46-0FC6B862DB80}" dt="2021-05-17T14:11:09.349" v="922" actId="1076"/>
          <ac:spMkLst>
            <pc:docMk/>
            <pc:sldMk cId="350964639" sldId="784"/>
            <ac:spMk id="4" creationId="{A12BF68A-1C07-46D4-9EF8-E4B2D02DCDAF}"/>
          </ac:spMkLst>
        </pc:spChg>
        <pc:picChg chg="add mod">
          <ac:chgData name="ALEXANDRE" userId="734048d45b8f99b5" providerId="LiveId" clId="{FF66D247-1D50-4DE7-BE46-0FC6B862DB80}" dt="2021-05-17T14:11:04.251" v="920" actId="1076"/>
          <ac:picMkLst>
            <pc:docMk/>
            <pc:sldMk cId="350964639" sldId="784"/>
            <ac:picMk id="34818" creationId="{E3945790-C6E6-4E1C-9EBF-29405EB384B4}"/>
          </ac:picMkLst>
        </pc:picChg>
      </pc:sldChg>
      <pc:sldChg chg="delSp modSp add del mod">
        <pc:chgData name="ALEXANDRE" userId="734048d45b8f99b5" providerId="LiveId" clId="{FF66D247-1D50-4DE7-BE46-0FC6B862DB80}" dt="2021-05-21T14:04:13.325" v="1474" actId="47"/>
        <pc:sldMkLst>
          <pc:docMk/>
          <pc:sldMk cId="414722671" sldId="785"/>
        </pc:sldMkLst>
        <pc:spChg chg="mod">
          <ac:chgData name="ALEXANDRE" userId="734048d45b8f99b5" providerId="LiveId" clId="{FF66D247-1D50-4DE7-BE46-0FC6B862DB80}" dt="2021-05-17T14:21:52.331" v="1033" actId="1076"/>
          <ac:spMkLst>
            <pc:docMk/>
            <pc:sldMk cId="414722671" sldId="785"/>
            <ac:spMk id="30722" creationId="{4C44D198-95D8-4EBF-93FE-B564896FA2EC}"/>
          </ac:spMkLst>
        </pc:spChg>
        <pc:spChg chg="mod">
          <ac:chgData name="ALEXANDRE" userId="734048d45b8f99b5" providerId="LiveId" clId="{FF66D247-1D50-4DE7-BE46-0FC6B862DB80}" dt="2021-05-17T14:21:49.646" v="1032" actId="1076"/>
          <ac:spMkLst>
            <pc:docMk/>
            <pc:sldMk cId="414722671" sldId="785"/>
            <ac:spMk id="30723" creationId="{1EECEA71-8BD5-492C-9FE3-6F2B6A55187C}"/>
          </ac:spMkLst>
        </pc:spChg>
        <pc:picChg chg="del">
          <ac:chgData name="ALEXANDRE" userId="734048d45b8f99b5" providerId="LiveId" clId="{FF66D247-1D50-4DE7-BE46-0FC6B862DB80}" dt="2021-05-17T14:19:45.850" v="1002" actId="21"/>
          <ac:picMkLst>
            <pc:docMk/>
            <pc:sldMk cId="414722671" sldId="785"/>
            <ac:picMk id="35846" creationId="{86DE5710-1DAC-4CA3-842C-5600F0F6D15C}"/>
          </ac:picMkLst>
        </pc:picChg>
      </pc:sldChg>
      <pc:sldChg chg="modSp add del mod">
        <pc:chgData name="ALEXANDRE" userId="734048d45b8f99b5" providerId="LiveId" clId="{FF66D247-1D50-4DE7-BE46-0FC6B862DB80}" dt="2021-05-17T14:11:41.334" v="930" actId="47"/>
        <pc:sldMkLst>
          <pc:docMk/>
          <pc:sldMk cId="3779601912" sldId="785"/>
        </pc:sldMkLst>
        <pc:spChg chg="mod">
          <ac:chgData name="ALEXANDRE" userId="734048d45b8f99b5" providerId="LiveId" clId="{FF66D247-1D50-4DE7-BE46-0FC6B862DB80}" dt="2021-05-17T14:11:27.822" v="929" actId="14100"/>
          <ac:spMkLst>
            <pc:docMk/>
            <pc:sldMk cId="3779601912" sldId="785"/>
            <ac:spMk id="4" creationId="{A12BF68A-1C07-46D4-9EF8-E4B2D02DCDAF}"/>
          </ac:spMkLst>
        </pc:spChg>
      </pc:sldChg>
      <pc:sldChg chg="modSp add mod">
        <pc:chgData name="ALEXANDRE" userId="734048d45b8f99b5" providerId="LiveId" clId="{FF66D247-1D50-4DE7-BE46-0FC6B862DB80}" dt="2021-05-21T14:04:16.873" v="1475" actId="20577"/>
        <pc:sldMkLst>
          <pc:docMk/>
          <pc:sldMk cId="1220778836" sldId="786"/>
        </pc:sldMkLst>
        <pc:spChg chg="mod">
          <ac:chgData name="ALEXANDRE" userId="734048d45b8f99b5" providerId="LiveId" clId="{FF66D247-1D50-4DE7-BE46-0FC6B862DB80}" dt="2021-05-21T14:00:07.768" v="1472" actId="20577"/>
          <ac:spMkLst>
            <pc:docMk/>
            <pc:sldMk cId="1220778836" sldId="786"/>
            <ac:spMk id="4" creationId="{10FC7B3D-DECB-6B4A-B36D-F34E590AB03F}"/>
          </ac:spMkLst>
        </pc:spChg>
        <pc:spChg chg="mod">
          <ac:chgData name="ALEXANDRE" userId="734048d45b8f99b5" providerId="LiveId" clId="{FF66D247-1D50-4DE7-BE46-0FC6B862DB80}" dt="2021-05-21T14:04:16.873" v="1475" actId="20577"/>
          <ac:spMkLst>
            <pc:docMk/>
            <pc:sldMk cId="1220778836" sldId="786"/>
            <ac:spMk id="7" creationId="{9033DC5E-112F-4E31-BEC8-F07E06D15EAD}"/>
          </ac:spMkLst>
        </pc:spChg>
      </pc:sldChg>
      <pc:sldChg chg="addSp delSp modSp new del mod">
        <pc:chgData name="ALEXANDRE" userId="734048d45b8f99b5" providerId="LiveId" clId="{FF66D247-1D50-4DE7-BE46-0FC6B862DB80}" dt="2021-05-21T14:04:13.325" v="1474" actId="47"/>
        <pc:sldMkLst>
          <pc:docMk/>
          <pc:sldMk cId="2416636939" sldId="787"/>
        </pc:sldMkLst>
        <pc:spChg chg="mod">
          <ac:chgData name="ALEXANDRE" userId="734048d45b8f99b5" providerId="LiveId" clId="{FF66D247-1D50-4DE7-BE46-0FC6B862DB80}" dt="2021-05-17T14:29:33.029" v="1128" actId="20577"/>
          <ac:spMkLst>
            <pc:docMk/>
            <pc:sldMk cId="2416636939" sldId="787"/>
            <ac:spMk id="2" creationId="{77559964-F4D6-4F7C-8C12-3F521FB38269}"/>
          </ac:spMkLst>
        </pc:spChg>
        <pc:spChg chg="del">
          <ac:chgData name="ALEXANDRE" userId="734048d45b8f99b5" providerId="LiveId" clId="{FF66D247-1D50-4DE7-BE46-0FC6B862DB80}" dt="2021-05-17T14:29:26.576" v="1125" actId="478"/>
          <ac:spMkLst>
            <pc:docMk/>
            <pc:sldMk cId="2416636939" sldId="787"/>
            <ac:spMk id="3" creationId="{4BAD6CC7-1696-4EAD-934F-BBEE08E87E17}"/>
          </ac:spMkLst>
        </pc:spChg>
        <pc:picChg chg="add">
          <ac:chgData name="ALEXANDRE" userId="734048d45b8f99b5" providerId="LiveId" clId="{FF66D247-1D50-4DE7-BE46-0FC6B862DB80}" dt="2021-05-17T14:29:27.019" v="1126" actId="22"/>
          <ac:picMkLst>
            <pc:docMk/>
            <pc:sldMk cId="2416636939" sldId="787"/>
            <ac:picMk id="5" creationId="{691E92AB-57DC-43EB-BF2E-82B94E292917}"/>
          </ac:picMkLst>
        </pc:picChg>
      </pc:sldChg>
      <pc:sldChg chg="addSp delSp modSp new del mod">
        <pc:chgData name="ALEXANDRE" userId="734048d45b8f99b5" providerId="LiveId" clId="{FF66D247-1D50-4DE7-BE46-0FC6B862DB80}" dt="2021-05-21T14:04:13.325" v="1474" actId="47"/>
        <pc:sldMkLst>
          <pc:docMk/>
          <pc:sldMk cId="623835213" sldId="788"/>
        </pc:sldMkLst>
        <pc:spChg chg="mod">
          <ac:chgData name="ALEXANDRE" userId="734048d45b8f99b5" providerId="LiveId" clId="{FF66D247-1D50-4DE7-BE46-0FC6B862DB80}" dt="2021-05-17T14:33:48.173" v="1179" actId="1076"/>
          <ac:spMkLst>
            <pc:docMk/>
            <pc:sldMk cId="623835213" sldId="788"/>
            <ac:spMk id="2" creationId="{33358D96-14E2-4C8A-9C74-FC8D5C482A67}"/>
          </ac:spMkLst>
        </pc:spChg>
        <pc:spChg chg="del">
          <ac:chgData name="ALEXANDRE" userId="734048d45b8f99b5" providerId="LiveId" clId="{FF66D247-1D50-4DE7-BE46-0FC6B862DB80}" dt="2021-05-17T14:31:21.189" v="1130" actId="478"/>
          <ac:spMkLst>
            <pc:docMk/>
            <pc:sldMk cId="623835213" sldId="788"/>
            <ac:spMk id="3" creationId="{8153D979-96CB-4D89-9B8D-8392A9961179}"/>
          </ac:spMkLst>
        </pc:spChg>
        <pc:spChg chg="add del mod">
          <ac:chgData name="ALEXANDRE" userId="734048d45b8f99b5" providerId="LiveId" clId="{FF66D247-1D50-4DE7-BE46-0FC6B862DB80}" dt="2021-05-17T14:33:30.722" v="1173" actId="21"/>
          <ac:spMkLst>
            <pc:docMk/>
            <pc:sldMk cId="623835213" sldId="788"/>
            <ac:spMk id="8" creationId="{191056D4-C54A-48C9-A8A1-471A3F7F5F6A}"/>
          </ac:spMkLst>
        </pc:spChg>
        <pc:spChg chg="add del mod">
          <ac:chgData name="ALEXANDRE" userId="734048d45b8f99b5" providerId="LiveId" clId="{FF66D247-1D50-4DE7-BE46-0FC6B862DB80}" dt="2021-05-17T14:33:30.722" v="1173" actId="21"/>
          <ac:spMkLst>
            <pc:docMk/>
            <pc:sldMk cId="623835213" sldId="788"/>
            <ac:spMk id="9" creationId="{CA3D2838-C706-4D0F-BB50-9771D8FD5E7B}"/>
          </ac:spMkLst>
        </pc:spChg>
        <pc:spChg chg="add del mod">
          <ac:chgData name="ALEXANDRE" userId="734048d45b8f99b5" providerId="LiveId" clId="{FF66D247-1D50-4DE7-BE46-0FC6B862DB80}" dt="2021-05-17T14:33:30.722" v="1173" actId="21"/>
          <ac:spMkLst>
            <pc:docMk/>
            <pc:sldMk cId="623835213" sldId="788"/>
            <ac:spMk id="10" creationId="{F821E280-5C69-4E30-87F4-0A24EC3589B2}"/>
          </ac:spMkLst>
        </pc:spChg>
        <pc:picChg chg="add del mod">
          <ac:chgData name="ALEXANDRE" userId="734048d45b8f99b5" providerId="LiveId" clId="{FF66D247-1D50-4DE7-BE46-0FC6B862DB80}" dt="2021-05-17T14:33:30.722" v="1173" actId="21"/>
          <ac:picMkLst>
            <pc:docMk/>
            <pc:sldMk cId="623835213" sldId="788"/>
            <ac:picMk id="5" creationId="{FC43E1C0-C19D-418B-83C6-A0C42F23CDFD}"/>
          </ac:picMkLst>
        </pc:picChg>
        <pc:picChg chg="add del mod ord">
          <ac:chgData name="ALEXANDRE" userId="734048d45b8f99b5" providerId="LiveId" clId="{FF66D247-1D50-4DE7-BE46-0FC6B862DB80}" dt="2021-05-17T14:33:30.722" v="1173" actId="21"/>
          <ac:picMkLst>
            <pc:docMk/>
            <pc:sldMk cId="623835213" sldId="788"/>
            <ac:picMk id="7" creationId="{D76B404D-1514-4700-B20D-0C033AB54414}"/>
          </ac:picMkLst>
        </pc:picChg>
        <pc:picChg chg="add mod ord">
          <ac:chgData name="ALEXANDRE" userId="734048d45b8f99b5" providerId="LiveId" clId="{FF66D247-1D50-4DE7-BE46-0FC6B862DB80}" dt="2021-05-17T14:33:45.628" v="1178" actId="167"/>
          <ac:picMkLst>
            <pc:docMk/>
            <pc:sldMk cId="623835213" sldId="788"/>
            <ac:picMk id="11" creationId="{D7A93B8F-4217-4E33-8657-036BBBCB03BC}"/>
          </ac:picMkLst>
        </pc:picChg>
      </pc:sldChg>
      <pc:sldChg chg="addSp delSp modSp new del mod modNotesTx">
        <pc:chgData name="ALEXANDRE" userId="734048d45b8f99b5" providerId="LiveId" clId="{FF66D247-1D50-4DE7-BE46-0FC6B862DB80}" dt="2021-05-21T14:04:13.325" v="1474" actId="47"/>
        <pc:sldMkLst>
          <pc:docMk/>
          <pc:sldMk cId="1158088094" sldId="789"/>
        </pc:sldMkLst>
        <pc:spChg chg="mod">
          <ac:chgData name="ALEXANDRE" userId="734048d45b8f99b5" providerId="LiveId" clId="{FF66D247-1D50-4DE7-BE46-0FC6B862DB80}" dt="2021-05-17T14:38:14.782" v="1213" actId="20577"/>
          <ac:spMkLst>
            <pc:docMk/>
            <pc:sldMk cId="1158088094" sldId="789"/>
            <ac:spMk id="2" creationId="{2CA306A7-0686-4B74-8680-9470AADEC2A6}"/>
          </ac:spMkLst>
        </pc:spChg>
        <pc:spChg chg="del">
          <ac:chgData name="ALEXANDRE" userId="734048d45b8f99b5" providerId="LiveId" clId="{FF66D247-1D50-4DE7-BE46-0FC6B862DB80}" dt="2021-05-17T14:37:08.463" v="1194" actId="478"/>
          <ac:spMkLst>
            <pc:docMk/>
            <pc:sldMk cId="1158088094" sldId="789"/>
            <ac:spMk id="3" creationId="{1B571A4F-98CB-4764-A9D3-0E8537961818}"/>
          </ac:spMkLst>
        </pc:spChg>
        <pc:picChg chg="add mod">
          <ac:chgData name="ALEXANDRE" userId="734048d45b8f99b5" providerId="LiveId" clId="{FF66D247-1D50-4DE7-BE46-0FC6B862DB80}" dt="2021-05-17T14:38:08.155" v="1210" actId="1076"/>
          <ac:picMkLst>
            <pc:docMk/>
            <pc:sldMk cId="1158088094" sldId="789"/>
            <ac:picMk id="5" creationId="{AE70DF5C-B211-427B-AD94-FFD7AE0C2CF3}"/>
          </ac:picMkLst>
        </pc:picChg>
        <pc:picChg chg="add del mod">
          <ac:chgData name="ALEXANDRE" userId="734048d45b8f99b5" providerId="LiveId" clId="{FF66D247-1D50-4DE7-BE46-0FC6B862DB80}" dt="2021-05-17T14:37:41.257" v="1202" actId="478"/>
          <ac:picMkLst>
            <pc:docMk/>
            <pc:sldMk cId="1158088094" sldId="789"/>
            <ac:picMk id="6" creationId="{AE899ADD-CDB9-41FC-8E90-47BD1E241EB4}"/>
          </ac:picMkLst>
        </pc:picChg>
        <pc:picChg chg="add del mod">
          <ac:chgData name="ALEXANDRE" userId="734048d45b8f99b5" providerId="LiveId" clId="{FF66D247-1D50-4DE7-BE46-0FC6B862DB80}" dt="2021-05-17T14:37:39.247" v="1201" actId="478"/>
          <ac:picMkLst>
            <pc:docMk/>
            <pc:sldMk cId="1158088094" sldId="789"/>
            <ac:picMk id="7" creationId="{3910766F-DC7B-4E88-9D2D-C1A9B217FD43}"/>
          </ac:picMkLst>
        </pc:picChg>
        <pc:picChg chg="add mod">
          <ac:chgData name="ALEXANDRE" userId="734048d45b8f99b5" providerId="LiveId" clId="{FF66D247-1D50-4DE7-BE46-0FC6B862DB80}" dt="2021-05-17T14:38:10.209" v="1211" actId="1076"/>
          <ac:picMkLst>
            <pc:docMk/>
            <pc:sldMk cId="1158088094" sldId="789"/>
            <ac:picMk id="1026" creationId="{D10D870D-28B4-4AF5-83D4-52E2563A8E9C}"/>
          </ac:picMkLst>
        </pc:pic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1832720536" sldId="790"/>
        </pc:sldMkLst>
        <pc:spChg chg="add del mod">
          <ac:chgData name="ALEXANDRE" userId="734048d45b8f99b5" providerId="LiveId" clId="{FF66D247-1D50-4DE7-BE46-0FC6B862DB80}" dt="2021-05-17T14:39:45.498" v="1226" actId="21"/>
          <ac:spMkLst>
            <pc:docMk/>
            <pc:sldMk cId="1832720536" sldId="790"/>
            <ac:spMk id="6" creationId="{916B951C-2C9A-4F95-BBC9-1930C48630CB}"/>
          </ac:spMkLst>
        </pc:spChg>
        <pc:picChg chg="add del mod modCrop">
          <ac:chgData name="ALEXANDRE" userId="734048d45b8f99b5" providerId="LiveId" clId="{FF66D247-1D50-4DE7-BE46-0FC6B862DB80}" dt="2021-05-17T14:39:45.498" v="1226" actId="21"/>
          <ac:picMkLst>
            <pc:docMk/>
            <pc:sldMk cId="1832720536" sldId="790"/>
            <ac:picMk id="4" creationId="{ACCC73EA-1582-49D6-92F2-AF6994506B3C}"/>
          </ac:picMkLst>
        </pc:picChg>
        <pc:picChg chg="del">
          <ac:chgData name="ALEXANDRE" userId="734048d45b8f99b5" providerId="LiveId" clId="{FF66D247-1D50-4DE7-BE46-0FC6B862DB80}" dt="2021-05-17T14:39:14.521" v="1216" actId="478"/>
          <ac:picMkLst>
            <pc:docMk/>
            <pc:sldMk cId="1832720536" sldId="790"/>
            <ac:picMk id="5" creationId="{AE70DF5C-B211-427B-AD94-FFD7AE0C2CF3}"/>
          </ac:picMkLst>
        </pc:picChg>
        <pc:picChg chg="add mod">
          <ac:chgData name="ALEXANDRE" userId="734048d45b8f99b5" providerId="LiveId" clId="{FF66D247-1D50-4DE7-BE46-0FC6B862DB80}" dt="2021-05-17T14:39:48.992" v="1228" actId="1076"/>
          <ac:picMkLst>
            <pc:docMk/>
            <pc:sldMk cId="1832720536" sldId="790"/>
            <ac:picMk id="7" creationId="{7B1133AF-5D89-49AF-AAA8-06ABA5692086}"/>
          </ac:picMkLst>
        </pc:picChg>
        <pc:picChg chg="del">
          <ac:chgData name="ALEXANDRE" userId="734048d45b8f99b5" providerId="LiveId" clId="{FF66D247-1D50-4DE7-BE46-0FC6B862DB80}" dt="2021-05-17T14:39:14.521" v="1216" actId="478"/>
          <ac:picMkLst>
            <pc:docMk/>
            <pc:sldMk cId="1832720536" sldId="790"/>
            <ac:picMk id="1026" creationId="{D10D870D-28B4-4AF5-83D4-52E2563A8E9C}"/>
          </ac:picMkLst>
        </pc:picChg>
      </pc:sldChg>
      <pc:sldChg chg="modSp new del mod">
        <pc:chgData name="ALEXANDRE" userId="734048d45b8f99b5" providerId="LiveId" clId="{FF66D247-1D50-4DE7-BE46-0FC6B862DB80}" dt="2021-05-21T14:04:13.325" v="1474" actId="47"/>
        <pc:sldMkLst>
          <pc:docMk/>
          <pc:sldMk cId="376213871" sldId="791"/>
        </pc:sldMkLst>
        <pc:spChg chg="mod">
          <ac:chgData name="ALEXANDRE" userId="734048d45b8f99b5" providerId="LiveId" clId="{FF66D247-1D50-4DE7-BE46-0FC6B862DB80}" dt="2021-05-17T14:41:36.141" v="1252" actId="20577"/>
          <ac:spMkLst>
            <pc:docMk/>
            <pc:sldMk cId="376213871" sldId="791"/>
            <ac:spMk id="2" creationId="{CF1C5CF0-A631-4EE3-8390-FBBA50704D26}"/>
          </ac:spMkLst>
        </pc:spChg>
        <pc:spChg chg="mod">
          <ac:chgData name="ALEXANDRE" userId="734048d45b8f99b5" providerId="LiveId" clId="{FF66D247-1D50-4DE7-BE46-0FC6B862DB80}" dt="2021-05-17T14:42:31.661" v="1299" actId="123"/>
          <ac:spMkLst>
            <pc:docMk/>
            <pc:sldMk cId="376213871" sldId="791"/>
            <ac:spMk id="3" creationId="{896D570E-5796-4D2A-A8D1-CDB76EE6233A}"/>
          </ac:spMkLst>
        </pc:sp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974407408" sldId="792"/>
        </pc:sldMkLst>
        <pc:spChg chg="mod">
          <ac:chgData name="ALEXANDRE" userId="734048d45b8f99b5" providerId="LiveId" clId="{FF66D247-1D50-4DE7-BE46-0FC6B862DB80}" dt="2021-05-17T14:43:27.817" v="1307" actId="1076"/>
          <ac:spMkLst>
            <pc:docMk/>
            <pc:sldMk cId="974407408" sldId="792"/>
            <ac:spMk id="3" creationId="{896D570E-5796-4D2A-A8D1-CDB76EE6233A}"/>
          </ac:spMkLst>
        </pc:spChg>
        <pc:picChg chg="add del mod">
          <ac:chgData name="ALEXANDRE" userId="734048d45b8f99b5" providerId="LiveId" clId="{FF66D247-1D50-4DE7-BE46-0FC6B862DB80}" dt="2021-05-17T14:43:17.842" v="1302" actId="478"/>
          <ac:picMkLst>
            <pc:docMk/>
            <pc:sldMk cId="974407408" sldId="792"/>
            <ac:picMk id="5" creationId="{9FA22F63-B11B-4EC2-B996-E83EDA21E013}"/>
          </ac:picMkLst>
        </pc:picChg>
        <pc:picChg chg="add mod">
          <ac:chgData name="ALEXANDRE" userId="734048d45b8f99b5" providerId="LiveId" clId="{FF66D247-1D50-4DE7-BE46-0FC6B862DB80}" dt="2021-05-17T14:43:30.297" v="1308" actId="1076"/>
          <ac:picMkLst>
            <pc:docMk/>
            <pc:sldMk cId="974407408" sldId="792"/>
            <ac:picMk id="2050" creationId="{D21927B2-EC85-43D5-A5DC-FAC5873E9D05}"/>
          </ac:picMkLst>
        </pc:pic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1318081614" sldId="793"/>
        </pc:sldMkLst>
        <pc:spChg chg="mod">
          <ac:chgData name="ALEXANDRE" userId="734048d45b8f99b5" providerId="LiveId" clId="{FF66D247-1D50-4DE7-BE46-0FC6B862DB80}" dt="2021-05-17T14:43:53.438" v="1323" actId="20577"/>
          <ac:spMkLst>
            <pc:docMk/>
            <pc:sldMk cId="1318081614" sldId="793"/>
            <ac:spMk id="2" creationId="{CF1C5CF0-A631-4EE3-8390-FBBA50704D26}"/>
          </ac:spMkLst>
        </pc:spChg>
        <pc:spChg chg="mod">
          <ac:chgData name="ALEXANDRE" userId="734048d45b8f99b5" providerId="LiveId" clId="{FF66D247-1D50-4DE7-BE46-0FC6B862DB80}" dt="2021-05-17T14:44:37.126" v="1330" actId="14100"/>
          <ac:spMkLst>
            <pc:docMk/>
            <pc:sldMk cId="1318081614" sldId="793"/>
            <ac:spMk id="3" creationId="{896D570E-5796-4D2A-A8D1-CDB76EE6233A}"/>
          </ac:spMkLst>
        </pc:spChg>
        <pc:picChg chg="add mod">
          <ac:chgData name="ALEXANDRE" userId="734048d45b8f99b5" providerId="LiveId" clId="{FF66D247-1D50-4DE7-BE46-0FC6B862DB80}" dt="2021-05-17T14:44:38.287" v="1331" actId="1076"/>
          <ac:picMkLst>
            <pc:docMk/>
            <pc:sldMk cId="1318081614" sldId="793"/>
            <ac:picMk id="5" creationId="{89BC1CEC-47EA-400A-B3D8-FAF3F308FDB2}"/>
          </ac:picMkLst>
        </pc:picChg>
        <pc:picChg chg="del">
          <ac:chgData name="ALEXANDRE" userId="734048d45b8f99b5" providerId="LiveId" clId="{FF66D247-1D50-4DE7-BE46-0FC6B862DB80}" dt="2021-05-17T14:43:58.161" v="1325" actId="478"/>
          <ac:picMkLst>
            <pc:docMk/>
            <pc:sldMk cId="1318081614" sldId="793"/>
            <ac:picMk id="2050" creationId="{D21927B2-EC85-43D5-A5DC-FAC5873E9D05}"/>
          </ac:picMkLst>
        </pc:pic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4013411157" sldId="794"/>
        </pc:sldMkLst>
        <pc:spChg chg="mod">
          <ac:chgData name="ALEXANDRE" userId="734048d45b8f99b5" providerId="LiveId" clId="{FF66D247-1D50-4DE7-BE46-0FC6B862DB80}" dt="2021-05-17T14:44:51.182" v="1335" actId="20577"/>
          <ac:spMkLst>
            <pc:docMk/>
            <pc:sldMk cId="4013411157" sldId="794"/>
            <ac:spMk id="2" creationId="{CF1C5CF0-A631-4EE3-8390-FBBA50704D26}"/>
          </ac:spMkLst>
        </pc:spChg>
        <pc:spChg chg="mod">
          <ac:chgData name="ALEXANDRE" userId="734048d45b8f99b5" providerId="LiveId" clId="{FF66D247-1D50-4DE7-BE46-0FC6B862DB80}" dt="2021-05-17T14:45:23.096" v="1347" actId="14100"/>
          <ac:spMkLst>
            <pc:docMk/>
            <pc:sldMk cId="4013411157" sldId="794"/>
            <ac:spMk id="3" creationId="{896D570E-5796-4D2A-A8D1-CDB76EE6233A}"/>
          </ac:spMkLst>
        </pc:spChg>
        <pc:picChg chg="del mod">
          <ac:chgData name="ALEXANDRE" userId="734048d45b8f99b5" providerId="LiveId" clId="{FF66D247-1D50-4DE7-BE46-0FC6B862DB80}" dt="2021-05-17T14:45:02.687" v="1342" actId="478"/>
          <ac:picMkLst>
            <pc:docMk/>
            <pc:sldMk cId="4013411157" sldId="794"/>
            <ac:picMk id="5" creationId="{89BC1CEC-47EA-400A-B3D8-FAF3F308FDB2}"/>
          </ac:picMkLst>
        </pc:picChg>
        <pc:picChg chg="add mod">
          <ac:chgData name="ALEXANDRE" userId="734048d45b8f99b5" providerId="LiveId" clId="{FF66D247-1D50-4DE7-BE46-0FC6B862DB80}" dt="2021-05-17T14:45:27.309" v="1349" actId="1076"/>
          <ac:picMkLst>
            <pc:docMk/>
            <pc:sldMk cId="4013411157" sldId="794"/>
            <ac:picMk id="3074" creationId="{87E5C562-65FB-4148-9277-B1B5D015D8B9}"/>
          </ac:picMkLst>
        </pc:picChg>
      </pc:sldChg>
      <pc:sldChg chg="delSp modSp add del mod">
        <pc:chgData name="ALEXANDRE" userId="734048d45b8f99b5" providerId="LiveId" clId="{FF66D247-1D50-4DE7-BE46-0FC6B862DB80}" dt="2021-05-21T14:04:13.325" v="1474" actId="47"/>
        <pc:sldMkLst>
          <pc:docMk/>
          <pc:sldMk cId="3369308855" sldId="795"/>
        </pc:sldMkLst>
        <pc:spChg chg="mod">
          <ac:chgData name="ALEXANDRE" userId="734048d45b8f99b5" providerId="LiveId" clId="{FF66D247-1D50-4DE7-BE46-0FC6B862DB80}" dt="2021-05-17T14:45:38.186" v="1351"/>
          <ac:spMkLst>
            <pc:docMk/>
            <pc:sldMk cId="3369308855" sldId="795"/>
            <ac:spMk id="2" creationId="{CF1C5CF0-A631-4EE3-8390-FBBA50704D26}"/>
          </ac:spMkLst>
        </pc:spChg>
        <pc:spChg chg="mod">
          <ac:chgData name="ALEXANDRE" userId="734048d45b8f99b5" providerId="LiveId" clId="{FF66D247-1D50-4DE7-BE46-0FC6B862DB80}" dt="2021-05-17T14:46:16.312" v="1356" actId="14100"/>
          <ac:spMkLst>
            <pc:docMk/>
            <pc:sldMk cId="3369308855" sldId="795"/>
            <ac:spMk id="3" creationId="{896D570E-5796-4D2A-A8D1-CDB76EE6233A}"/>
          </ac:spMkLst>
        </pc:spChg>
        <pc:picChg chg="del">
          <ac:chgData name="ALEXANDRE" userId="734048d45b8f99b5" providerId="LiveId" clId="{FF66D247-1D50-4DE7-BE46-0FC6B862DB80}" dt="2021-05-17T14:45:51.586" v="1354" actId="478"/>
          <ac:picMkLst>
            <pc:docMk/>
            <pc:sldMk cId="3369308855" sldId="795"/>
            <ac:picMk id="3074" creationId="{87E5C562-65FB-4148-9277-B1B5D015D8B9}"/>
          </ac:picMkLst>
        </pc:picChg>
      </pc:sldChg>
      <pc:sldChg chg="addSp modSp add del mod">
        <pc:chgData name="ALEXANDRE" userId="734048d45b8f99b5" providerId="LiveId" clId="{FF66D247-1D50-4DE7-BE46-0FC6B862DB80}" dt="2021-05-21T14:04:13.325" v="1474" actId="47"/>
        <pc:sldMkLst>
          <pc:docMk/>
          <pc:sldMk cId="2831123770" sldId="796"/>
        </pc:sldMkLst>
        <pc:spChg chg="mod">
          <ac:chgData name="ALEXANDRE" userId="734048d45b8f99b5" providerId="LiveId" clId="{FF66D247-1D50-4DE7-BE46-0FC6B862DB80}" dt="2021-05-17T14:46:28.143" v="1362" actId="20577"/>
          <ac:spMkLst>
            <pc:docMk/>
            <pc:sldMk cId="2831123770" sldId="796"/>
            <ac:spMk id="2" creationId="{CF1C5CF0-A631-4EE3-8390-FBBA50704D26}"/>
          </ac:spMkLst>
        </pc:spChg>
        <pc:spChg chg="mod">
          <ac:chgData name="ALEXANDRE" userId="734048d45b8f99b5" providerId="LiveId" clId="{FF66D247-1D50-4DE7-BE46-0FC6B862DB80}" dt="2021-05-17T14:46:46.745" v="1366" actId="14100"/>
          <ac:spMkLst>
            <pc:docMk/>
            <pc:sldMk cId="2831123770" sldId="796"/>
            <ac:spMk id="3" creationId="{896D570E-5796-4D2A-A8D1-CDB76EE6233A}"/>
          </ac:spMkLst>
        </pc:spChg>
        <pc:picChg chg="add mod">
          <ac:chgData name="ALEXANDRE" userId="734048d45b8f99b5" providerId="LiveId" clId="{FF66D247-1D50-4DE7-BE46-0FC6B862DB80}" dt="2021-05-17T14:46:51.825" v="1369" actId="1076"/>
          <ac:picMkLst>
            <pc:docMk/>
            <pc:sldMk cId="2831123770" sldId="796"/>
            <ac:picMk id="4098" creationId="{8852DA86-E047-4E6F-8D91-D249E29A7167}"/>
          </ac:picMkLst>
        </pc:pic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2346154808" sldId="797"/>
        </pc:sldMkLst>
        <pc:spChg chg="mod">
          <ac:chgData name="ALEXANDRE" userId="734048d45b8f99b5" providerId="LiveId" clId="{FF66D247-1D50-4DE7-BE46-0FC6B862DB80}" dt="2021-05-17T14:47:48.118" v="1391" actId="20577"/>
          <ac:spMkLst>
            <pc:docMk/>
            <pc:sldMk cId="2346154808" sldId="797"/>
            <ac:spMk id="2" creationId="{CF1C5CF0-A631-4EE3-8390-FBBA50704D26}"/>
          </ac:spMkLst>
        </pc:spChg>
        <pc:spChg chg="mod">
          <ac:chgData name="ALEXANDRE" userId="734048d45b8f99b5" providerId="LiveId" clId="{FF66D247-1D50-4DE7-BE46-0FC6B862DB80}" dt="2021-05-17T14:50:41.483" v="1438" actId="1076"/>
          <ac:spMkLst>
            <pc:docMk/>
            <pc:sldMk cId="2346154808" sldId="797"/>
            <ac:spMk id="3" creationId="{896D570E-5796-4D2A-A8D1-CDB76EE6233A}"/>
          </ac:spMkLst>
        </pc:spChg>
        <pc:picChg chg="add del mod">
          <ac:chgData name="ALEXANDRE" userId="734048d45b8f99b5" providerId="LiveId" clId="{FF66D247-1D50-4DE7-BE46-0FC6B862DB80}" dt="2021-05-17T14:50:35.971" v="1436" actId="478"/>
          <ac:picMkLst>
            <pc:docMk/>
            <pc:sldMk cId="2346154808" sldId="797"/>
            <ac:picMk id="5" creationId="{48D47BBD-6BDE-4BC5-A31E-9DD4CB7DECC6}"/>
          </ac:picMkLst>
        </pc:picChg>
        <pc:picChg chg="del">
          <ac:chgData name="ALEXANDRE" userId="734048d45b8f99b5" providerId="LiveId" clId="{FF66D247-1D50-4DE7-BE46-0FC6B862DB80}" dt="2021-05-17T14:47:50.451" v="1392" actId="478"/>
          <ac:picMkLst>
            <pc:docMk/>
            <pc:sldMk cId="2346154808" sldId="797"/>
            <ac:picMk id="4098" creationId="{8852DA86-E047-4E6F-8D91-D249E29A7167}"/>
          </ac:picMkLst>
        </pc:picChg>
      </pc:sldChg>
      <pc:sldChg chg="addSp modSp add del mod">
        <pc:chgData name="ALEXANDRE" userId="734048d45b8f99b5" providerId="LiveId" clId="{FF66D247-1D50-4DE7-BE46-0FC6B862DB80}" dt="2021-05-21T14:04:13.325" v="1474" actId="47"/>
        <pc:sldMkLst>
          <pc:docMk/>
          <pc:sldMk cId="2381486689" sldId="798"/>
        </pc:sldMkLst>
        <pc:spChg chg="mod">
          <ac:chgData name="ALEXANDRE" userId="734048d45b8f99b5" providerId="LiveId" clId="{FF66D247-1D50-4DE7-BE46-0FC6B862DB80}" dt="2021-05-17T14:52:16.981" v="1465" actId="20577"/>
          <ac:spMkLst>
            <pc:docMk/>
            <pc:sldMk cId="2381486689" sldId="798"/>
            <ac:spMk id="3" creationId="{896D570E-5796-4D2A-A8D1-CDB76EE6233A}"/>
          </ac:spMkLst>
        </pc:spChg>
        <pc:picChg chg="add mod">
          <ac:chgData name="ALEXANDRE" userId="734048d45b8f99b5" providerId="LiveId" clId="{FF66D247-1D50-4DE7-BE46-0FC6B862DB80}" dt="2021-05-17T14:52:19.399" v="1466" actId="1076"/>
          <ac:picMkLst>
            <pc:docMk/>
            <pc:sldMk cId="2381486689" sldId="798"/>
            <ac:picMk id="5" creationId="{1D3AA5BA-FB01-4ECA-A1B2-2D854EF1E32C}"/>
          </ac:picMkLst>
        </pc:picChg>
      </pc:sldChg>
      <pc:sldChg chg="addSp delSp modSp add del mod">
        <pc:chgData name="ALEXANDRE" userId="734048d45b8f99b5" providerId="LiveId" clId="{FF66D247-1D50-4DE7-BE46-0FC6B862DB80}" dt="2021-05-21T14:04:13.325" v="1474" actId="47"/>
        <pc:sldMkLst>
          <pc:docMk/>
          <pc:sldMk cId="791904781" sldId="799"/>
        </pc:sldMkLst>
        <pc:spChg chg="mod">
          <ac:chgData name="ALEXANDRE" userId="734048d45b8f99b5" providerId="LiveId" clId="{FF66D247-1D50-4DE7-BE46-0FC6B862DB80}" dt="2021-05-17T14:50:44.914" v="1439" actId="6549"/>
          <ac:spMkLst>
            <pc:docMk/>
            <pc:sldMk cId="791904781" sldId="799"/>
            <ac:spMk id="3" creationId="{896D570E-5796-4D2A-A8D1-CDB76EE6233A}"/>
          </ac:spMkLst>
        </pc:spChg>
        <pc:spChg chg="add del">
          <ac:chgData name="ALEXANDRE" userId="734048d45b8f99b5" providerId="LiveId" clId="{FF66D247-1D50-4DE7-BE46-0FC6B862DB80}" dt="2021-05-17T14:50:57.678" v="1442"/>
          <ac:spMkLst>
            <pc:docMk/>
            <pc:sldMk cId="791904781" sldId="799"/>
            <ac:spMk id="4" creationId="{82DAD86E-FAB8-433C-9C77-D848364C5E4D}"/>
          </ac:spMkLst>
        </pc:spChg>
        <pc:spChg chg="add del mod">
          <ac:chgData name="ALEXANDRE" userId="734048d45b8f99b5" providerId="LiveId" clId="{FF66D247-1D50-4DE7-BE46-0FC6B862DB80}" dt="2021-05-17T14:51:07.981" v="1447" actId="478"/>
          <ac:spMkLst>
            <pc:docMk/>
            <pc:sldMk cId="791904781" sldId="799"/>
            <ac:spMk id="7" creationId="{ED7B5D9C-D0E9-490D-A177-3050CF7A3221}"/>
          </ac:spMkLst>
        </pc:spChg>
        <pc:spChg chg="add del">
          <ac:chgData name="ALEXANDRE" userId="734048d45b8f99b5" providerId="LiveId" clId="{FF66D247-1D50-4DE7-BE46-0FC6B862DB80}" dt="2021-05-17T14:51:09.472" v="1449"/>
          <ac:spMkLst>
            <pc:docMk/>
            <pc:sldMk cId="791904781" sldId="799"/>
            <ac:spMk id="8" creationId="{30C1D92C-A10C-4799-AE06-F689307041EB}"/>
          </ac:spMkLst>
        </pc:spChg>
        <pc:spChg chg="add mod">
          <ac:chgData name="ALEXANDRE" userId="734048d45b8f99b5" providerId="LiveId" clId="{FF66D247-1D50-4DE7-BE46-0FC6B862DB80}" dt="2021-05-17T14:51:28.646" v="1457" actId="1076"/>
          <ac:spMkLst>
            <pc:docMk/>
            <pc:sldMk cId="791904781" sldId="799"/>
            <ac:spMk id="10" creationId="{09288900-863C-4B93-BF52-FA2EA138E70A}"/>
          </ac:spMkLst>
        </pc:spChg>
        <pc:picChg chg="mod">
          <ac:chgData name="ALEXANDRE" userId="734048d45b8f99b5" providerId="LiveId" clId="{FF66D247-1D50-4DE7-BE46-0FC6B862DB80}" dt="2021-05-17T14:50:49.942" v="1440" actId="1076"/>
          <ac:picMkLst>
            <pc:docMk/>
            <pc:sldMk cId="791904781" sldId="799"/>
            <ac:picMk id="5" creationId="{48D47BBD-6BDE-4BC5-A31E-9DD4CB7DECC6}"/>
          </ac:picMkLst>
        </pc:picChg>
      </pc:sldChg>
      <pc:sldMasterChg chg="delSldLayout">
        <pc:chgData name="ALEXANDRE" userId="734048d45b8f99b5" providerId="LiveId" clId="{FF66D247-1D50-4DE7-BE46-0FC6B862DB80}" dt="2021-05-17T12:58:03.220" v="58" actId="47"/>
        <pc:sldMasterMkLst>
          <pc:docMk/>
          <pc:sldMasterMk cId="883465388" sldId="2147483648"/>
        </pc:sldMasterMkLst>
        <pc:sldLayoutChg chg="del">
          <pc:chgData name="ALEXANDRE" userId="734048d45b8f99b5" providerId="LiveId" clId="{FF66D247-1D50-4DE7-BE46-0FC6B862DB80}" dt="2021-05-17T12:58:03.220" v="58" actId="47"/>
          <pc:sldLayoutMkLst>
            <pc:docMk/>
            <pc:sldMasterMk cId="883465388" sldId="2147483648"/>
            <pc:sldLayoutMk cId="4005305221" sldId="2147483651"/>
          </pc:sldLayoutMkLst>
        </pc:sldLayoutChg>
        <pc:sldLayoutChg chg="del">
          <pc:chgData name="ALEXANDRE" userId="734048d45b8f99b5" providerId="LiveId" clId="{FF66D247-1D50-4DE7-BE46-0FC6B862DB80}" dt="2021-05-17T12:58:03.220" v="58" actId="47"/>
          <pc:sldLayoutMkLst>
            <pc:docMk/>
            <pc:sldMasterMk cId="883465388" sldId="2147483648"/>
            <pc:sldLayoutMk cId="365378591" sldId="2147483652"/>
          </pc:sldLayoutMkLst>
        </pc:sldLayoutChg>
      </pc:sldMasterChg>
    </pc:docChg>
  </pc:docChgLst>
  <pc:docChgLst>
    <pc:chgData name="ALEXANDRE" userId="734048d45b8f99b5" providerId="LiveId" clId="{0B31D23F-2988-4263-80FF-FF6D2C57A79C}"/>
    <pc:docChg chg="undo custSel addSld delSld modSld sldOrd">
      <pc:chgData name="ALEXANDRE" userId="734048d45b8f99b5" providerId="LiveId" clId="{0B31D23F-2988-4263-80FF-FF6D2C57A79C}" dt="2021-04-20T18:26:02.195" v="2013" actId="403"/>
      <pc:docMkLst>
        <pc:docMk/>
      </pc:docMkLst>
      <pc:sldChg chg="del">
        <pc:chgData name="ALEXANDRE" userId="734048d45b8f99b5" providerId="LiveId" clId="{0B31D23F-2988-4263-80FF-FF6D2C57A79C}" dt="2021-04-12T20:36:49.300" v="5" actId="47"/>
        <pc:sldMkLst>
          <pc:docMk/>
          <pc:sldMk cId="859837025" sldId="716"/>
        </pc:sldMkLst>
      </pc:sldChg>
      <pc:sldChg chg="modSp mod">
        <pc:chgData name="ALEXANDRE" userId="734048d45b8f99b5" providerId="LiveId" clId="{0B31D23F-2988-4263-80FF-FF6D2C57A79C}" dt="2021-04-12T20:36:17.365" v="4"/>
        <pc:sldMkLst>
          <pc:docMk/>
          <pc:sldMk cId="1028661493" sldId="743"/>
        </pc:sldMkLst>
        <pc:spChg chg="mod">
          <ac:chgData name="ALEXANDRE" userId="734048d45b8f99b5" providerId="LiveId" clId="{0B31D23F-2988-4263-80FF-FF6D2C57A79C}" dt="2021-04-12T20:35:53.437" v="1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0B31D23F-2988-4263-80FF-FF6D2C57A79C}" dt="2021-04-12T20:36:17.365" v="4"/>
          <ac:spMkLst>
            <pc:docMk/>
            <pc:sldMk cId="1028661493" sldId="743"/>
            <ac:spMk id="7" creationId="{9033DC5E-112F-4E31-BEC8-F07E06D15EAD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321165930" sldId="744"/>
        </pc:sldMkLst>
      </pc:sldChg>
      <pc:sldChg chg="addSp delSp modSp new mod setBg delDesignElem chgLayout">
        <pc:chgData name="ALEXANDRE" userId="734048d45b8f99b5" providerId="LiveId" clId="{0B31D23F-2988-4263-80FF-FF6D2C57A79C}" dt="2021-04-12T20:43:39.506" v="125" actId="27636"/>
        <pc:sldMkLst>
          <pc:docMk/>
          <pc:sldMk cId="3885333330" sldId="744"/>
        </pc:sldMkLst>
        <pc:spChg chg="mod ord">
          <ac:chgData name="ALEXANDRE" userId="734048d45b8f99b5" providerId="LiveId" clId="{0B31D23F-2988-4263-80FF-FF6D2C57A79C}" dt="2021-04-12T20:43:31.567" v="120" actId="1076"/>
          <ac:spMkLst>
            <pc:docMk/>
            <pc:sldMk cId="3885333330" sldId="744"/>
            <ac:spMk id="2" creationId="{1E2BBAA2-8AB0-4B1F-A945-8EC714F790C7}"/>
          </ac:spMkLst>
        </pc:spChg>
        <pc:spChg chg="mod ord">
          <ac:chgData name="ALEXANDRE" userId="734048d45b8f99b5" providerId="LiveId" clId="{0B31D23F-2988-4263-80FF-FF6D2C57A79C}" dt="2021-04-12T20:43:39.506" v="125" actId="27636"/>
          <ac:spMkLst>
            <pc:docMk/>
            <pc:sldMk cId="3885333330" sldId="744"/>
            <ac:spMk id="3" creationId="{333B6B7F-9C2F-41B1-ABAD-C0B9B37A4D32}"/>
          </ac:spMkLst>
        </pc:spChg>
        <pc:spChg chg="add del">
          <ac:chgData name="ALEXANDRE" userId="734048d45b8f99b5" providerId="LiveId" clId="{0B31D23F-2988-4263-80FF-FF6D2C57A79C}" dt="2021-04-12T20:43:22.382" v="114" actId="700"/>
          <ac:spMkLst>
            <pc:docMk/>
            <pc:sldMk cId="3885333330" sldId="744"/>
            <ac:spMk id="71" creationId="{86C7B4A1-154A-4DF0-AC46-F88D75A2E0FD}"/>
          </ac:spMkLst>
        </pc:spChg>
        <pc:picChg chg="add mod ord">
          <ac:chgData name="ALEXANDRE" userId="734048d45b8f99b5" providerId="LiveId" clId="{0B31D23F-2988-4263-80FF-FF6D2C57A79C}" dt="2021-04-12T20:43:06.452" v="111" actId="1076"/>
          <ac:picMkLst>
            <pc:docMk/>
            <pc:sldMk cId="3885333330" sldId="744"/>
            <ac:picMk id="1026" creationId="{AFB0969F-DDED-4862-99F1-7CAF273B7508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221753025" sldId="745"/>
        </pc:sldMkLst>
      </pc:sldChg>
      <pc:sldChg chg="addSp delSp modSp add mod modNotesTx">
        <pc:chgData name="ALEXANDRE" userId="734048d45b8f99b5" providerId="LiveId" clId="{0B31D23F-2988-4263-80FF-FF6D2C57A79C}" dt="2021-04-12T20:49:11.991" v="239" actId="1076"/>
        <pc:sldMkLst>
          <pc:docMk/>
          <pc:sldMk cId="4262489359" sldId="745"/>
        </pc:sldMkLst>
        <pc:spChg chg="mod">
          <ac:chgData name="ALEXANDRE" userId="734048d45b8f99b5" providerId="LiveId" clId="{0B31D23F-2988-4263-80FF-FF6D2C57A79C}" dt="2021-04-12T20:48:21.304" v="234" actId="1076"/>
          <ac:spMkLst>
            <pc:docMk/>
            <pc:sldMk cId="4262489359" sldId="745"/>
            <ac:spMk id="2" creationId="{1E2BBAA2-8AB0-4B1F-A945-8EC714F790C7}"/>
          </ac:spMkLst>
        </pc:spChg>
        <pc:spChg chg="mod">
          <ac:chgData name="ALEXANDRE" userId="734048d45b8f99b5" providerId="LiveId" clId="{0B31D23F-2988-4263-80FF-FF6D2C57A79C}" dt="2021-04-12T20:49:11.991" v="239" actId="1076"/>
          <ac:spMkLst>
            <pc:docMk/>
            <pc:sldMk cId="4262489359" sldId="745"/>
            <ac:spMk id="3" creationId="{333B6B7F-9C2F-41B1-ABAD-C0B9B37A4D32}"/>
          </ac:spMkLst>
        </pc:spChg>
        <pc:picChg chg="del">
          <ac:chgData name="ALEXANDRE" userId="734048d45b8f99b5" providerId="LiveId" clId="{0B31D23F-2988-4263-80FF-FF6D2C57A79C}" dt="2021-04-12T20:47:54.779" v="223" actId="478"/>
          <ac:picMkLst>
            <pc:docMk/>
            <pc:sldMk cId="4262489359" sldId="745"/>
            <ac:picMk id="1026" creationId="{AFB0969F-DDED-4862-99F1-7CAF273B7508}"/>
          </ac:picMkLst>
        </pc:picChg>
        <pc:picChg chg="add mod">
          <ac:chgData name="ALEXANDRE" userId="734048d45b8f99b5" providerId="LiveId" clId="{0B31D23F-2988-4263-80FF-FF6D2C57A79C}" dt="2021-04-12T20:48:03.469" v="228" actId="1076"/>
          <ac:picMkLst>
            <pc:docMk/>
            <pc:sldMk cId="4262489359" sldId="745"/>
            <ac:picMk id="2050" creationId="{46649BE1-9806-481C-88D5-2702B9754BF8}"/>
          </ac:picMkLst>
        </pc:picChg>
        <pc:picChg chg="add mod">
          <ac:chgData name="ALEXANDRE" userId="734048d45b8f99b5" providerId="LiveId" clId="{0B31D23F-2988-4263-80FF-FF6D2C57A79C}" dt="2021-04-12T20:48:15.004" v="231" actId="1076"/>
          <ac:picMkLst>
            <pc:docMk/>
            <pc:sldMk cId="4262489359" sldId="745"/>
            <ac:picMk id="2052" creationId="{CA6A2B79-2890-412D-AAE4-58023A175FB6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218790161" sldId="746"/>
        </pc:sldMkLst>
      </pc:sldChg>
      <pc:sldChg chg="addSp delSp modSp add mod">
        <pc:chgData name="ALEXANDRE" userId="734048d45b8f99b5" providerId="LiveId" clId="{0B31D23F-2988-4263-80FF-FF6D2C57A79C}" dt="2021-04-12T21:06:41.311" v="298" actId="27636"/>
        <pc:sldMkLst>
          <pc:docMk/>
          <pc:sldMk cId="3781722631" sldId="746"/>
        </pc:sldMkLst>
        <pc:spChg chg="mod">
          <ac:chgData name="ALEXANDRE" userId="734048d45b8f99b5" providerId="LiveId" clId="{0B31D23F-2988-4263-80FF-FF6D2C57A79C}" dt="2021-04-12T21:06:41.311" v="298" actId="27636"/>
          <ac:spMkLst>
            <pc:docMk/>
            <pc:sldMk cId="3781722631" sldId="746"/>
            <ac:spMk id="2" creationId="{1E2BBAA2-8AB0-4B1F-A945-8EC714F790C7}"/>
          </ac:spMkLst>
        </pc:spChg>
        <pc:spChg chg="del">
          <ac:chgData name="ALEXANDRE" userId="734048d45b8f99b5" providerId="LiveId" clId="{0B31D23F-2988-4263-80FF-FF6D2C57A79C}" dt="2021-04-12T21:06:02.206" v="291" actId="478"/>
          <ac:spMkLst>
            <pc:docMk/>
            <pc:sldMk cId="3781722631" sldId="746"/>
            <ac:spMk id="3" creationId="{333B6B7F-9C2F-41B1-ABAD-C0B9B37A4D32}"/>
          </ac:spMkLst>
        </pc:spChg>
        <pc:spChg chg="add del mod">
          <ac:chgData name="ALEXANDRE" userId="734048d45b8f99b5" providerId="LiveId" clId="{0B31D23F-2988-4263-80FF-FF6D2C57A79C}" dt="2021-04-12T21:06:05.293" v="292" actId="478"/>
          <ac:spMkLst>
            <pc:docMk/>
            <pc:sldMk cId="3781722631" sldId="746"/>
            <ac:spMk id="4" creationId="{2F2C1C31-21A3-497B-BF4E-B4C16F67747F}"/>
          </ac:spMkLst>
        </pc:spChg>
        <pc:picChg chg="add mod">
          <ac:chgData name="ALEXANDRE" userId="734048d45b8f99b5" providerId="LiveId" clId="{0B31D23F-2988-4263-80FF-FF6D2C57A79C}" dt="2021-04-12T21:06:37.185" v="295" actId="1076"/>
          <ac:picMkLst>
            <pc:docMk/>
            <pc:sldMk cId="3781722631" sldId="746"/>
            <ac:picMk id="6" creationId="{90524309-5F95-42CF-9662-F906B859E8DA}"/>
          </ac:picMkLst>
        </pc:picChg>
        <pc:picChg chg="del">
          <ac:chgData name="ALEXANDRE" userId="734048d45b8f99b5" providerId="LiveId" clId="{0B31D23F-2988-4263-80FF-FF6D2C57A79C}" dt="2021-04-12T21:06:02.206" v="291" actId="478"/>
          <ac:picMkLst>
            <pc:docMk/>
            <pc:sldMk cId="3781722631" sldId="746"/>
            <ac:picMk id="2050" creationId="{46649BE1-9806-481C-88D5-2702B9754BF8}"/>
          </ac:picMkLst>
        </pc:picChg>
        <pc:picChg chg="del">
          <ac:chgData name="ALEXANDRE" userId="734048d45b8f99b5" providerId="LiveId" clId="{0B31D23F-2988-4263-80FF-FF6D2C57A79C}" dt="2021-04-12T21:06:02.206" v="291" actId="478"/>
          <ac:picMkLst>
            <pc:docMk/>
            <pc:sldMk cId="3781722631" sldId="746"/>
            <ac:picMk id="2052" creationId="{CA6A2B79-2890-412D-AAE4-58023A175FB6}"/>
          </ac:picMkLst>
        </pc:picChg>
      </pc:sldChg>
      <pc:sldChg chg="add del">
        <pc:chgData name="ALEXANDRE" userId="734048d45b8f99b5" providerId="LiveId" clId="{0B31D23F-2988-4263-80FF-FF6D2C57A79C}" dt="2021-04-12T21:14:42.015" v="300" actId="2890"/>
        <pc:sldMkLst>
          <pc:docMk/>
          <pc:sldMk cId="194003056" sldId="747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885353630" sldId="747"/>
        </pc:sldMkLst>
      </pc:sldChg>
      <pc:sldChg chg="modSp new mod">
        <pc:chgData name="ALEXANDRE" userId="734048d45b8f99b5" providerId="LiveId" clId="{0B31D23F-2988-4263-80FF-FF6D2C57A79C}" dt="2021-04-12T21:18:43.329" v="355" actId="27636"/>
        <pc:sldMkLst>
          <pc:docMk/>
          <pc:sldMk cId="2063383624" sldId="747"/>
        </pc:sldMkLst>
        <pc:spChg chg="mod">
          <ac:chgData name="ALEXANDRE" userId="734048d45b8f99b5" providerId="LiveId" clId="{0B31D23F-2988-4263-80FF-FF6D2C57A79C}" dt="2021-04-12T21:15:34.947" v="329" actId="1076"/>
          <ac:spMkLst>
            <pc:docMk/>
            <pc:sldMk cId="2063383624" sldId="747"/>
            <ac:spMk id="2" creationId="{EB1A7B36-74CA-4480-B0BE-E03B5650B306}"/>
          </ac:spMkLst>
        </pc:spChg>
        <pc:spChg chg="mod">
          <ac:chgData name="ALEXANDRE" userId="734048d45b8f99b5" providerId="LiveId" clId="{0B31D23F-2988-4263-80FF-FF6D2C57A79C}" dt="2021-04-12T21:18:43.329" v="355" actId="27636"/>
          <ac:spMkLst>
            <pc:docMk/>
            <pc:sldMk cId="2063383624" sldId="747"/>
            <ac:spMk id="3" creationId="{C6C1D2F5-C190-4D77-AB6E-634600EC94F6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443254881" sldId="748"/>
        </pc:sldMkLst>
      </pc:sldChg>
      <pc:sldChg chg="addSp delSp modSp add mod">
        <pc:chgData name="ALEXANDRE" userId="734048d45b8f99b5" providerId="LiveId" clId="{0B31D23F-2988-4263-80FF-FF6D2C57A79C}" dt="2021-04-12T21:23:38.363" v="406" actId="1076"/>
        <pc:sldMkLst>
          <pc:docMk/>
          <pc:sldMk cId="3134901157" sldId="748"/>
        </pc:sldMkLst>
        <pc:spChg chg="mod">
          <ac:chgData name="ALEXANDRE" userId="734048d45b8f99b5" providerId="LiveId" clId="{0B31D23F-2988-4263-80FF-FF6D2C57A79C}" dt="2021-04-12T21:23:38.363" v="406" actId="1076"/>
          <ac:spMkLst>
            <pc:docMk/>
            <pc:sldMk cId="3134901157" sldId="748"/>
            <ac:spMk id="3" creationId="{C6C1D2F5-C190-4D77-AB6E-634600EC94F6}"/>
          </ac:spMkLst>
        </pc:spChg>
        <pc:spChg chg="add del mod">
          <ac:chgData name="ALEXANDRE" userId="734048d45b8f99b5" providerId="LiveId" clId="{0B31D23F-2988-4263-80FF-FF6D2C57A79C}" dt="2021-04-12T21:22:10.808" v="370"/>
          <ac:spMkLst>
            <pc:docMk/>
            <pc:sldMk cId="3134901157" sldId="748"/>
            <ac:spMk id="5" creationId="{0C7C4247-D253-4131-9C76-93DF5DC4D0BC}"/>
          </ac:spMkLst>
        </pc:spChg>
        <pc:spChg chg="add mod">
          <ac:chgData name="ALEXANDRE" userId="734048d45b8f99b5" providerId="LiveId" clId="{0B31D23F-2988-4263-80FF-FF6D2C57A79C}" dt="2021-04-12T21:22:59.255" v="398" actId="2710"/>
          <ac:spMkLst>
            <pc:docMk/>
            <pc:sldMk cId="3134901157" sldId="748"/>
            <ac:spMk id="7" creationId="{5D0801A8-F043-4976-95C4-9D0D223C748F}"/>
          </ac:spMkLst>
        </pc:spChg>
        <pc:graphicFrameChg chg="add del mod">
          <ac:chgData name="ALEXANDRE" userId="734048d45b8f99b5" providerId="LiveId" clId="{0B31D23F-2988-4263-80FF-FF6D2C57A79C}" dt="2021-04-12T21:22:10.808" v="370"/>
          <ac:graphicFrameMkLst>
            <pc:docMk/>
            <pc:sldMk cId="3134901157" sldId="748"/>
            <ac:graphicFrameMk id="4" creationId="{9103968C-4A3D-419C-B2CA-CCE812214F0C}"/>
          </ac:graphicFrameMkLst>
        </pc:graphicFrameChg>
      </pc:sldChg>
      <pc:sldChg chg="delSp modSp add mod">
        <pc:chgData name="ALEXANDRE" userId="734048d45b8f99b5" providerId="LiveId" clId="{0B31D23F-2988-4263-80FF-FF6D2C57A79C}" dt="2021-04-12T21:29:12.073" v="439" actId="14100"/>
        <pc:sldMkLst>
          <pc:docMk/>
          <pc:sldMk cId="652922871" sldId="749"/>
        </pc:sldMkLst>
        <pc:spChg chg="mod">
          <ac:chgData name="ALEXANDRE" userId="734048d45b8f99b5" providerId="LiveId" clId="{0B31D23F-2988-4263-80FF-FF6D2C57A79C}" dt="2021-04-12T21:29:12.073" v="439" actId="14100"/>
          <ac:spMkLst>
            <pc:docMk/>
            <pc:sldMk cId="652922871" sldId="749"/>
            <ac:spMk id="2" creationId="{EB1A7B36-74CA-4480-B0BE-E03B5650B306}"/>
          </ac:spMkLst>
        </pc:spChg>
        <pc:spChg chg="mod">
          <ac:chgData name="ALEXANDRE" userId="734048d45b8f99b5" providerId="LiveId" clId="{0B31D23F-2988-4263-80FF-FF6D2C57A79C}" dt="2021-04-12T21:26:24.709" v="438" actId="403"/>
          <ac:spMkLst>
            <pc:docMk/>
            <pc:sldMk cId="652922871" sldId="749"/>
            <ac:spMk id="3" creationId="{C6C1D2F5-C190-4D77-AB6E-634600EC94F6}"/>
          </ac:spMkLst>
        </pc:spChg>
        <pc:spChg chg="del">
          <ac:chgData name="ALEXANDRE" userId="734048d45b8f99b5" providerId="LiveId" clId="{0B31D23F-2988-4263-80FF-FF6D2C57A79C}" dt="2021-04-12T21:25:12.122" v="414" actId="478"/>
          <ac:spMkLst>
            <pc:docMk/>
            <pc:sldMk cId="652922871" sldId="749"/>
            <ac:spMk id="7" creationId="{5D0801A8-F043-4976-95C4-9D0D223C748F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485776666" sldId="749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4158406737" sldId="750"/>
        </pc:sldMkLst>
      </pc:sldChg>
      <pc:sldChg chg="addSp delSp modSp add del mod">
        <pc:chgData name="ALEXANDRE" userId="734048d45b8f99b5" providerId="LiveId" clId="{0B31D23F-2988-4263-80FF-FF6D2C57A79C}" dt="2021-04-12T22:47:16.083" v="513" actId="47"/>
        <pc:sldMkLst>
          <pc:docMk/>
          <pc:sldMk cId="4222740826" sldId="750"/>
        </pc:sldMkLst>
        <pc:spChg chg="mod">
          <ac:chgData name="ALEXANDRE" userId="734048d45b8f99b5" providerId="LiveId" clId="{0B31D23F-2988-4263-80FF-FF6D2C57A79C}" dt="2021-04-12T22:44:00.196" v="487" actId="1076"/>
          <ac:spMkLst>
            <pc:docMk/>
            <pc:sldMk cId="4222740826" sldId="750"/>
            <ac:spMk id="2" creationId="{EB1A7B36-74CA-4480-B0BE-E03B5650B306}"/>
          </ac:spMkLst>
        </pc:spChg>
        <pc:spChg chg="del mod">
          <ac:chgData name="ALEXANDRE" userId="734048d45b8f99b5" providerId="LiveId" clId="{0B31D23F-2988-4263-80FF-FF6D2C57A79C}" dt="2021-04-12T22:42:47.221" v="474" actId="478"/>
          <ac:spMkLst>
            <pc:docMk/>
            <pc:sldMk cId="4222740826" sldId="750"/>
            <ac:spMk id="3" creationId="{C6C1D2F5-C190-4D77-AB6E-634600EC94F6}"/>
          </ac:spMkLst>
        </pc:spChg>
        <pc:spChg chg="add del mod">
          <ac:chgData name="ALEXANDRE" userId="734048d45b8f99b5" providerId="LiveId" clId="{0B31D23F-2988-4263-80FF-FF6D2C57A79C}" dt="2021-04-12T22:43:10.616" v="475" actId="478"/>
          <ac:spMkLst>
            <pc:docMk/>
            <pc:sldMk cId="4222740826" sldId="750"/>
            <ac:spMk id="9" creationId="{139709AE-FBF5-4E6C-93F3-105760D5FB98}"/>
          </ac:spMkLst>
        </pc:spChg>
        <pc:picChg chg="add del">
          <ac:chgData name="ALEXANDRE" userId="734048d45b8f99b5" providerId="LiveId" clId="{0B31D23F-2988-4263-80FF-FF6D2C57A79C}" dt="2021-04-12T22:37:47.913" v="458" actId="478"/>
          <ac:picMkLst>
            <pc:docMk/>
            <pc:sldMk cId="4222740826" sldId="750"/>
            <ac:picMk id="5" creationId="{B393B574-2BB9-479B-8379-4CF4843F563C}"/>
          </ac:picMkLst>
        </pc:picChg>
        <pc:picChg chg="add del mod">
          <ac:chgData name="ALEXANDRE" userId="734048d45b8f99b5" providerId="LiveId" clId="{0B31D23F-2988-4263-80FF-FF6D2C57A79C}" dt="2021-04-12T22:42:43.696" v="473" actId="478"/>
          <ac:picMkLst>
            <pc:docMk/>
            <pc:sldMk cId="4222740826" sldId="750"/>
            <ac:picMk id="7" creationId="{7D6C922F-BBB1-46A2-AB13-EE569CC86997}"/>
          </ac:picMkLst>
        </pc:picChg>
        <pc:picChg chg="add mod">
          <ac:chgData name="ALEXANDRE" userId="734048d45b8f99b5" providerId="LiveId" clId="{0B31D23F-2988-4263-80FF-FF6D2C57A79C}" dt="2021-04-12T22:44:03.630" v="488" actId="1076"/>
          <ac:picMkLst>
            <pc:docMk/>
            <pc:sldMk cId="4222740826" sldId="750"/>
            <ac:picMk id="11" creationId="{A506F113-4E0A-4ED0-9361-3A1C8BE97CCB}"/>
          </ac:picMkLst>
        </pc:picChg>
      </pc:sldChg>
      <pc:sldChg chg="delSp add del mod">
        <pc:chgData name="ALEXANDRE" userId="734048d45b8f99b5" providerId="LiveId" clId="{0B31D23F-2988-4263-80FF-FF6D2C57A79C}" dt="2021-04-16T10:16:28.983" v="536" actId="47"/>
        <pc:sldMkLst>
          <pc:docMk/>
          <pc:sldMk cId="769363079" sldId="751"/>
        </pc:sldMkLst>
        <pc:picChg chg="del">
          <ac:chgData name="ALEXANDRE" userId="734048d45b8f99b5" providerId="LiveId" clId="{0B31D23F-2988-4263-80FF-FF6D2C57A79C}" dt="2021-04-12T22:39:07.898" v="472" actId="478"/>
          <ac:picMkLst>
            <pc:docMk/>
            <pc:sldMk cId="769363079" sldId="751"/>
            <ac:picMk id="7" creationId="{7D6C922F-BBB1-46A2-AB13-EE569CC86997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824413338" sldId="751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646069796" sldId="752"/>
        </pc:sldMkLst>
      </pc:sldChg>
      <pc:sldChg chg="addSp delSp modSp add mod">
        <pc:chgData name="ALEXANDRE" userId="734048d45b8f99b5" providerId="LiveId" clId="{0B31D23F-2988-4263-80FF-FF6D2C57A79C}" dt="2021-04-16T10:15:23.840" v="531" actId="14100"/>
        <pc:sldMkLst>
          <pc:docMk/>
          <pc:sldMk cId="3399215068" sldId="752"/>
        </pc:sldMkLst>
        <pc:spChg chg="mod">
          <ac:chgData name="ALEXANDRE" userId="734048d45b8f99b5" providerId="LiveId" clId="{0B31D23F-2988-4263-80FF-FF6D2C57A79C}" dt="2021-04-12T22:44:51.305" v="501" actId="1076"/>
          <ac:spMkLst>
            <pc:docMk/>
            <pc:sldMk cId="3399215068" sldId="752"/>
            <ac:spMk id="2" creationId="{EB1A7B36-74CA-4480-B0BE-E03B5650B306}"/>
          </ac:spMkLst>
        </pc:spChg>
        <pc:spChg chg="add mod">
          <ac:chgData name="ALEXANDRE" userId="734048d45b8f99b5" providerId="LiveId" clId="{0B31D23F-2988-4263-80FF-FF6D2C57A79C}" dt="2021-04-16T10:15:18.573" v="529" actId="1076"/>
          <ac:spMkLst>
            <pc:docMk/>
            <pc:sldMk cId="3399215068" sldId="752"/>
            <ac:spMk id="7" creationId="{EE620B2D-8A6C-4AB2-8D5E-DD8D51488A4B}"/>
          </ac:spMkLst>
        </pc:spChg>
        <pc:picChg chg="add del mod">
          <ac:chgData name="ALEXANDRE" userId="734048d45b8f99b5" providerId="LiveId" clId="{0B31D23F-2988-4263-80FF-FF6D2C57A79C}" dt="2021-04-16T10:14:34.615" v="515" actId="478"/>
          <ac:picMkLst>
            <pc:docMk/>
            <pc:sldMk cId="3399215068" sldId="752"/>
            <ac:picMk id="4" creationId="{D6B8E3E0-F1EC-4353-A56B-B0B8D8D57084}"/>
          </ac:picMkLst>
        </pc:picChg>
        <pc:picChg chg="add mod modCrop">
          <ac:chgData name="ALEXANDRE" userId="734048d45b8f99b5" providerId="LiveId" clId="{0B31D23F-2988-4263-80FF-FF6D2C57A79C}" dt="2021-04-16T10:15:20.543" v="530" actId="1076"/>
          <ac:picMkLst>
            <pc:docMk/>
            <pc:sldMk cId="3399215068" sldId="752"/>
            <ac:picMk id="6" creationId="{0C618C4E-72DF-4D4C-A3B6-C77DFE7E17E0}"/>
          </ac:picMkLst>
        </pc:picChg>
        <pc:picChg chg="mod modCrop">
          <ac:chgData name="ALEXANDRE" userId="734048d45b8f99b5" providerId="LiveId" clId="{0B31D23F-2988-4263-80FF-FF6D2C57A79C}" dt="2021-04-16T10:15:23.840" v="531" actId="14100"/>
          <ac:picMkLst>
            <pc:docMk/>
            <pc:sldMk cId="3399215068" sldId="752"/>
            <ac:picMk id="11" creationId="{A506F113-4E0A-4ED0-9361-3A1C8BE97CCB}"/>
          </ac:picMkLst>
        </pc:picChg>
      </pc:sldChg>
      <pc:sldChg chg="delSp modSp add mod">
        <pc:chgData name="ALEXANDRE" userId="734048d45b8f99b5" providerId="LiveId" clId="{0B31D23F-2988-4263-80FF-FF6D2C57A79C}" dt="2021-04-16T10:15:38.388" v="535" actId="1076"/>
        <pc:sldMkLst>
          <pc:docMk/>
          <pc:sldMk cId="544656085" sldId="753"/>
        </pc:sldMkLst>
        <pc:spChg chg="mod">
          <ac:chgData name="ALEXANDRE" userId="734048d45b8f99b5" providerId="LiveId" clId="{0B31D23F-2988-4263-80FF-FF6D2C57A79C}" dt="2021-04-16T10:15:38.388" v="535" actId="1076"/>
          <ac:spMkLst>
            <pc:docMk/>
            <pc:sldMk cId="544656085" sldId="753"/>
            <ac:spMk id="2" creationId="{EB1A7B36-74CA-4480-B0BE-E03B5650B306}"/>
          </ac:spMkLst>
        </pc:spChg>
        <pc:picChg chg="mod">
          <ac:chgData name="ALEXANDRE" userId="734048d45b8f99b5" providerId="LiveId" clId="{0B31D23F-2988-4263-80FF-FF6D2C57A79C}" dt="2021-04-16T10:15:35.522" v="534" actId="14100"/>
          <ac:picMkLst>
            <pc:docMk/>
            <pc:sldMk cId="544656085" sldId="753"/>
            <ac:picMk id="4" creationId="{D6B8E3E0-F1EC-4353-A56B-B0B8D8D57084}"/>
          </ac:picMkLst>
        </pc:picChg>
        <pc:picChg chg="del">
          <ac:chgData name="ALEXANDRE" userId="734048d45b8f99b5" providerId="LiveId" clId="{0B31D23F-2988-4263-80FF-FF6D2C57A79C}" dt="2021-04-16T10:15:30.506" v="532" actId="478"/>
          <ac:picMkLst>
            <pc:docMk/>
            <pc:sldMk cId="544656085" sldId="753"/>
            <ac:picMk id="11" creationId="{A506F113-4E0A-4ED0-9361-3A1C8BE97CCB}"/>
          </ac:picMkLst>
        </pc:picChg>
      </pc:sldChg>
      <pc:sldChg chg="modSp new mod ord">
        <pc:chgData name="ALEXANDRE" userId="734048d45b8f99b5" providerId="LiveId" clId="{0B31D23F-2988-4263-80FF-FF6D2C57A79C}" dt="2021-04-16T10:23:39.785" v="598" actId="20577"/>
        <pc:sldMkLst>
          <pc:docMk/>
          <pc:sldMk cId="3109574516" sldId="754"/>
        </pc:sldMkLst>
        <pc:spChg chg="mod">
          <ac:chgData name="ALEXANDRE" userId="734048d45b8f99b5" providerId="LiveId" clId="{0B31D23F-2988-4263-80FF-FF6D2C57A79C}" dt="2021-04-16T10:17:58.389" v="566" actId="1076"/>
          <ac:spMkLst>
            <pc:docMk/>
            <pc:sldMk cId="3109574516" sldId="754"/>
            <ac:spMk id="2" creationId="{379B5490-A3BF-4368-9C5F-7CCD255041F0}"/>
          </ac:spMkLst>
        </pc:spChg>
        <pc:spChg chg="mod">
          <ac:chgData name="ALEXANDRE" userId="734048d45b8f99b5" providerId="LiveId" clId="{0B31D23F-2988-4263-80FF-FF6D2C57A79C}" dt="2021-04-16T10:23:39.785" v="598" actId="20577"/>
          <ac:spMkLst>
            <pc:docMk/>
            <pc:sldMk cId="3109574516" sldId="754"/>
            <ac:spMk id="3" creationId="{639E5747-7123-4B6D-8FFF-D93F2C39EAB8}"/>
          </ac:spMkLst>
        </pc:spChg>
      </pc:sldChg>
      <pc:sldChg chg="modSp add del mod">
        <pc:chgData name="ALEXANDRE" userId="734048d45b8f99b5" providerId="LiveId" clId="{0B31D23F-2988-4263-80FF-FF6D2C57A79C}" dt="2021-04-16T10:37:22.910" v="702" actId="47"/>
        <pc:sldMkLst>
          <pc:docMk/>
          <pc:sldMk cId="1582482275" sldId="755"/>
        </pc:sldMkLst>
        <pc:spChg chg="mod">
          <ac:chgData name="ALEXANDRE" userId="734048d45b8f99b5" providerId="LiveId" clId="{0B31D23F-2988-4263-80FF-FF6D2C57A79C}" dt="2021-04-16T10:32:03.392" v="626" actId="20577"/>
          <ac:spMkLst>
            <pc:docMk/>
            <pc:sldMk cId="1582482275" sldId="755"/>
            <ac:spMk id="2" creationId="{379B5490-A3BF-4368-9C5F-7CCD255041F0}"/>
          </ac:spMkLst>
        </pc:spChg>
        <pc:spChg chg="mod">
          <ac:chgData name="ALEXANDRE" userId="734048d45b8f99b5" providerId="LiveId" clId="{0B31D23F-2988-4263-80FF-FF6D2C57A79C}" dt="2021-04-16T10:32:26.632" v="629" actId="20577"/>
          <ac:spMkLst>
            <pc:docMk/>
            <pc:sldMk cId="1582482275" sldId="755"/>
            <ac:spMk id="3" creationId="{639E5747-7123-4B6D-8FFF-D93F2C39EAB8}"/>
          </ac:spMkLst>
        </pc:spChg>
      </pc:sldChg>
      <pc:sldChg chg="addSp delSp modSp new mod setBg">
        <pc:chgData name="ALEXANDRE" userId="734048d45b8f99b5" providerId="LiveId" clId="{0B31D23F-2988-4263-80FF-FF6D2C57A79C}" dt="2021-04-16T10:22:50.564" v="591" actId="1076"/>
        <pc:sldMkLst>
          <pc:docMk/>
          <pc:sldMk cId="1832866570" sldId="756"/>
        </pc:sldMkLst>
        <pc:spChg chg="del mod">
          <ac:chgData name="ALEXANDRE" userId="734048d45b8f99b5" providerId="LiveId" clId="{0B31D23F-2988-4263-80FF-FF6D2C57A79C}" dt="2021-04-16T10:19:31.887" v="578" actId="478"/>
          <ac:spMkLst>
            <pc:docMk/>
            <pc:sldMk cId="1832866570" sldId="756"/>
            <ac:spMk id="2" creationId="{B9B2214E-E148-4CB5-9F69-083D43FBD2D7}"/>
          </ac:spMkLst>
        </pc:spChg>
        <pc:spChg chg="del">
          <ac:chgData name="ALEXANDRE" userId="734048d45b8f99b5" providerId="LiveId" clId="{0B31D23F-2988-4263-80FF-FF6D2C57A79C}" dt="2021-04-16T10:19:37.617" v="579" actId="478"/>
          <ac:spMkLst>
            <pc:docMk/>
            <pc:sldMk cId="1832866570" sldId="756"/>
            <ac:spMk id="3" creationId="{7B32AC56-750A-4B6C-A2C9-C1F70D3325A7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1" creationId="{F3060C83-F051-4F0E-ABAD-AA0DFC48B218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3" creationId="{83C98ABE-055B-441F-B07E-44F97F083C39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5" creationId="{29FDB030-9B49-4CED-8CCD-4D99382388AC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7" creationId="{3783CA14-24A1-485C-8B30-D6A5D87987AD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9" creationId="{9A97C86A-04D6-40F7-AE84-31AB43E6A846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81" creationId="{FF9F2414-84E8-453E-B1F3-389FDE8192D9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83" creationId="{3ECA69A1-7536-43AC-85EF-C7106179F5ED}"/>
          </ac:spMkLst>
        </pc:spChg>
        <pc:picChg chg="add del mod">
          <ac:chgData name="ALEXANDRE" userId="734048d45b8f99b5" providerId="LiveId" clId="{0B31D23F-2988-4263-80FF-FF6D2C57A79C}" dt="2021-04-16T10:22:47.037" v="589" actId="478"/>
          <ac:picMkLst>
            <pc:docMk/>
            <pc:sldMk cId="1832866570" sldId="756"/>
            <ac:picMk id="1026" creationId="{A50E0701-0CBB-4C23-81AA-4874545D7035}"/>
          </ac:picMkLst>
        </pc:picChg>
        <pc:picChg chg="add mod">
          <ac:chgData name="ALEXANDRE" userId="734048d45b8f99b5" providerId="LiveId" clId="{0B31D23F-2988-4263-80FF-FF6D2C57A79C}" dt="2021-04-16T10:22:50.564" v="591" actId="1076"/>
          <ac:picMkLst>
            <pc:docMk/>
            <pc:sldMk cId="1832866570" sldId="756"/>
            <ac:picMk id="1028" creationId="{4D94C87A-A835-4956-B320-B87CFB26ABC9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515093046" sldId="757"/>
        </pc:sldMkLst>
      </pc:sldChg>
      <pc:sldChg chg="addSp delSp modSp add mod">
        <pc:chgData name="ALEXANDRE" userId="734048d45b8f99b5" providerId="LiveId" clId="{0B31D23F-2988-4263-80FF-FF6D2C57A79C}" dt="2021-04-16T10:37:40.335" v="721" actId="1076"/>
        <pc:sldMkLst>
          <pc:docMk/>
          <pc:sldMk cId="3656481038" sldId="757"/>
        </pc:sldMkLst>
        <pc:spChg chg="mod">
          <ac:chgData name="ALEXANDRE" userId="734048d45b8f99b5" providerId="LiveId" clId="{0B31D23F-2988-4263-80FF-FF6D2C57A79C}" dt="2021-04-16T10:37:37.960" v="720" actId="20577"/>
          <ac:spMkLst>
            <pc:docMk/>
            <pc:sldMk cId="3656481038" sldId="757"/>
            <ac:spMk id="2" creationId="{379B5490-A3BF-4368-9C5F-7CCD255041F0}"/>
          </ac:spMkLst>
        </pc:spChg>
        <pc:spChg chg="del">
          <ac:chgData name="ALEXANDRE" userId="734048d45b8f99b5" providerId="LiveId" clId="{0B31D23F-2988-4263-80FF-FF6D2C57A79C}" dt="2021-04-16T10:29:12.396" v="609" actId="478"/>
          <ac:spMkLst>
            <pc:docMk/>
            <pc:sldMk cId="3656481038" sldId="757"/>
            <ac:spMk id="3" creationId="{639E5747-7123-4B6D-8FFF-D93F2C39EAB8}"/>
          </ac:spMkLst>
        </pc:spChg>
        <pc:spChg chg="add del mod">
          <ac:chgData name="ALEXANDRE" userId="734048d45b8f99b5" providerId="LiveId" clId="{0B31D23F-2988-4263-80FF-FF6D2C57A79C}" dt="2021-04-16T10:29:32.614" v="618" actId="478"/>
          <ac:spMkLst>
            <pc:docMk/>
            <pc:sldMk cId="3656481038" sldId="757"/>
            <ac:spMk id="5" creationId="{D2A2FFFA-AAF1-4426-9A31-B0D82BE54A68}"/>
          </ac:spMkLst>
        </pc:spChg>
        <pc:picChg chg="add mod">
          <ac:chgData name="ALEXANDRE" userId="734048d45b8f99b5" providerId="LiveId" clId="{0B31D23F-2988-4263-80FF-FF6D2C57A79C}" dt="2021-04-16T10:37:40.335" v="721" actId="1076"/>
          <ac:picMkLst>
            <pc:docMk/>
            <pc:sldMk cId="3656481038" sldId="757"/>
            <ac:picMk id="2050" creationId="{22F83FFB-2697-4B60-86D4-FE09D8F572D8}"/>
          </ac:picMkLst>
        </pc:picChg>
      </pc:sldChg>
      <pc:sldChg chg="modSp add mod ord">
        <pc:chgData name="ALEXANDRE" userId="734048d45b8f99b5" providerId="LiveId" clId="{0B31D23F-2988-4263-80FF-FF6D2C57A79C}" dt="2021-04-16T10:37:05.355" v="701" actId="20577"/>
        <pc:sldMkLst>
          <pc:docMk/>
          <pc:sldMk cId="3952922761" sldId="758"/>
        </pc:sldMkLst>
        <pc:spChg chg="mod">
          <ac:chgData name="ALEXANDRE" userId="734048d45b8f99b5" providerId="LiveId" clId="{0B31D23F-2988-4263-80FF-FF6D2C57A79C}" dt="2021-04-16T10:37:05.355" v="701" actId="20577"/>
          <ac:spMkLst>
            <pc:docMk/>
            <pc:sldMk cId="3952922761" sldId="758"/>
            <ac:spMk id="3" creationId="{639E5747-7123-4B6D-8FFF-D93F2C39EAB8}"/>
          </ac:spMkLst>
        </pc:spChg>
      </pc:sldChg>
      <pc:sldChg chg="addSp delSp modSp add mod">
        <pc:chgData name="ALEXANDRE" userId="734048d45b8f99b5" providerId="LiveId" clId="{0B31D23F-2988-4263-80FF-FF6D2C57A79C}" dt="2021-04-16T10:37:33.291" v="712" actId="1076"/>
        <pc:sldMkLst>
          <pc:docMk/>
          <pc:sldMk cId="2291873076" sldId="759"/>
        </pc:sldMkLst>
        <pc:spChg chg="mod">
          <ac:chgData name="ALEXANDRE" userId="734048d45b8f99b5" providerId="LiveId" clId="{0B31D23F-2988-4263-80FF-FF6D2C57A79C}" dt="2021-04-16T10:37:33.291" v="712" actId="1076"/>
          <ac:spMkLst>
            <pc:docMk/>
            <pc:sldMk cId="2291873076" sldId="759"/>
            <ac:spMk id="2" creationId="{379B5490-A3BF-4368-9C5F-7CCD255041F0}"/>
          </ac:spMkLst>
        </pc:spChg>
        <pc:spChg chg="del">
          <ac:chgData name="ALEXANDRE" userId="734048d45b8f99b5" providerId="LiveId" clId="{0B31D23F-2988-4263-80FF-FF6D2C57A79C}" dt="2021-04-16T10:32:35.422" v="631" actId="478"/>
          <ac:spMkLst>
            <pc:docMk/>
            <pc:sldMk cId="2291873076" sldId="759"/>
            <ac:spMk id="3" creationId="{639E5747-7123-4B6D-8FFF-D93F2C39EAB8}"/>
          </ac:spMkLst>
        </pc:spChg>
        <pc:spChg chg="add del mod">
          <ac:chgData name="ALEXANDRE" userId="734048d45b8f99b5" providerId="LiveId" clId="{0B31D23F-2988-4263-80FF-FF6D2C57A79C}" dt="2021-04-16T10:32:37.846" v="632" actId="478"/>
          <ac:spMkLst>
            <pc:docMk/>
            <pc:sldMk cId="2291873076" sldId="759"/>
            <ac:spMk id="5" creationId="{7A569F8B-E0E3-4AAF-AB58-64F09314D5F1}"/>
          </ac:spMkLst>
        </pc:spChg>
        <pc:picChg chg="add del mod">
          <ac:chgData name="ALEXANDRE" userId="734048d45b8f99b5" providerId="LiveId" clId="{0B31D23F-2988-4263-80FF-FF6D2C57A79C}" dt="2021-04-16T10:33:53.752" v="637" actId="478"/>
          <ac:picMkLst>
            <pc:docMk/>
            <pc:sldMk cId="2291873076" sldId="759"/>
            <ac:picMk id="7" creationId="{7C3CAA02-9ED4-4ABD-98EB-9DB0D2ACBAB9}"/>
          </ac:picMkLst>
        </pc:picChg>
        <pc:picChg chg="add mod">
          <ac:chgData name="ALEXANDRE" userId="734048d45b8f99b5" providerId="LiveId" clId="{0B31D23F-2988-4263-80FF-FF6D2C57A79C}" dt="2021-04-16T10:37:29.986" v="711" actId="1076"/>
          <ac:picMkLst>
            <pc:docMk/>
            <pc:sldMk cId="2291873076" sldId="759"/>
            <ac:picMk id="9" creationId="{A8E770AC-A23C-4EF7-9374-0AF6722AD211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677505625" sldId="759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404218911" sldId="760"/>
        </pc:sldMkLst>
      </pc:sldChg>
      <pc:sldChg chg="modSp new mod">
        <pc:chgData name="ALEXANDRE" userId="734048d45b8f99b5" providerId="LiveId" clId="{0B31D23F-2988-4263-80FF-FF6D2C57A79C}" dt="2021-04-16T10:38:31.169" v="735" actId="14100"/>
        <pc:sldMkLst>
          <pc:docMk/>
          <pc:sldMk cId="1169967075" sldId="760"/>
        </pc:sldMkLst>
        <pc:spChg chg="mod">
          <ac:chgData name="ALEXANDRE" userId="734048d45b8f99b5" providerId="LiveId" clId="{0B31D23F-2988-4263-80FF-FF6D2C57A79C}" dt="2021-04-16T10:38:28.823" v="734" actId="1076"/>
          <ac:spMkLst>
            <pc:docMk/>
            <pc:sldMk cId="1169967075" sldId="760"/>
            <ac:spMk id="2" creationId="{E2AD1B14-9894-495B-9024-A1B4938C222D}"/>
          </ac:spMkLst>
        </pc:spChg>
        <pc:spChg chg="mod">
          <ac:chgData name="ALEXANDRE" userId="734048d45b8f99b5" providerId="LiveId" clId="{0B31D23F-2988-4263-80FF-FF6D2C57A79C}" dt="2021-04-16T10:38:31.169" v="735" actId="14100"/>
          <ac:spMkLst>
            <pc:docMk/>
            <pc:sldMk cId="1169967075" sldId="760"/>
            <ac:spMk id="3" creationId="{8EF571C0-99D9-4891-B245-CC7C73A4B651}"/>
          </ac:spMkLst>
        </pc:spChg>
      </pc:sldChg>
      <pc:sldChg chg="modSp new mod">
        <pc:chgData name="ALEXANDRE" userId="734048d45b8f99b5" providerId="LiveId" clId="{0B31D23F-2988-4263-80FF-FF6D2C57A79C}" dt="2021-04-16T10:39:34.825" v="768" actId="27636"/>
        <pc:sldMkLst>
          <pc:docMk/>
          <pc:sldMk cId="2864860008" sldId="761"/>
        </pc:sldMkLst>
        <pc:spChg chg="mod">
          <ac:chgData name="ALEXANDRE" userId="734048d45b8f99b5" providerId="LiveId" clId="{0B31D23F-2988-4263-80FF-FF6D2C57A79C}" dt="2021-04-16T10:39:28.987" v="764" actId="1076"/>
          <ac:spMkLst>
            <pc:docMk/>
            <pc:sldMk cId="2864860008" sldId="761"/>
            <ac:spMk id="2" creationId="{E6C949C8-1D78-41DD-AE99-0FE70E63D96C}"/>
          </ac:spMkLst>
        </pc:spChg>
        <pc:spChg chg="mod">
          <ac:chgData name="ALEXANDRE" userId="734048d45b8f99b5" providerId="LiveId" clId="{0B31D23F-2988-4263-80FF-FF6D2C57A79C}" dt="2021-04-16T10:39:34.825" v="768" actId="27636"/>
          <ac:spMkLst>
            <pc:docMk/>
            <pc:sldMk cId="2864860008" sldId="761"/>
            <ac:spMk id="3" creationId="{6375FE09-C21E-4A88-8BF7-C727C1E1C48E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884023738" sldId="761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911829265" sldId="762"/>
        </pc:sldMkLst>
      </pc:sldChg>
      <pc:sldChg chg="addSp delSp modSp add mod">
        <pc:chgData name="ALEXANDRE" userId="734048d45b8f99b5" providerId="LiveId" clId="{0B31D23F-2988-4263-80FF-FF6D2C57A79C}" dt="2021-04-16T10:40:05.215" v="773" actId="1076"/>
        <pc:sldMkLst>
          <pc:docMk/>
          <pc:sldMk cId="3241574599" sldId="762"/>
        </pc:sldMkLst>
        <pc:spChg chg="del">
          <ac:chgData name="ALEXANDRE" userId="734048d45b8f99b5" providerId="LiveId" clId="{0B31D23F-2988-4263-80FF-FF6D2C57A79C}" dt="2021-04-16T10:40:00.002" v="770" actId="478"/>
          <ac:spMkLst>
            <pc:docMk/>
            <pc:sldMk cId="3241574599" sldId="762"/>
            <ac:spMk id="3" creationId="{6375FE09-C21E-4A88-8BF7-C727C1E1C48E}"/>
          </ac:spMkLst>
        </pc:spChg>
        <pc:spChg chg="add del mod">
          <ac:chgData name="ALEXANDRE" userId="734048d45b8f99b5" providerId="LiveId" clId="{0B31D23F-2988-4263-80FF-FF6D2C57A79C}" dt="2021-04-16T10:40:03.592" v="772" actId="478"/>
          <ac:spMkLst>
            <pc:docMk/>
            <pc:sldMk cId="3241574599" sldId="762"/>
            <ac:spMk id="5" creationId="{F0A5FE64-342B-4855-B598-B36BA360A6D0}"/>
          </ac:spMkLst>
        </pc:spChg>
        <pc:picChg chg="add mod">
          <ac:chgData name="ALEXANDRE" userId="734048d45b8f99b5" providerId="LiveId" clId="{0B31D23F-2988-4263-80FF-FF6D2C57A79C}" dt="2021-04-16T10:40:05.215" v="773" actId="1076"/>
          <ac:picMkLst>
            <pc:docMk/>
            <pc:sldMk cId="3241574599" sldId="762"/>
            <ac:picMk id="7" creationId="{751F7C34-4932-4D02-97FE-A7E3387CB97D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110379496" sldId="763"/>
        </pc:sldMkLst>
      </pc:sldChg>
      <pc:sldChg chg="modSp new mod">
        <pc:chgData name="ALEXANDRE" userId="734048d45b8f99b5" providerId="LiveId" clId="{0B31D23F-2988-4263-80FF-FF6D2C57A79C}" dt="2021-04-16T10:45:02.805" v="870" actId="207"/>
        <pc:sldMkLst>
          <pc:docMk/>
          <pc:sldMk cId="4070600754" sldId="763"/>
        </pc:sldMkLst>
        <pc:spChg chg="mod">
          <ac:chgData name="ALEXANDRE" userId="734048d45b8f99b5" providerId="LiveId" clId="{0B31D23F-2988-4263-80FF-FF6D2C57A79C}" dt="2021-04-16T10:42:23.646" v="838" actId="1076"/>
          <ac:spMkLst>
            <pc:docMk/>
            <pc:sldMk cId="4070600754" sldId="763"/>
            <ac:spMk id="2" creationId="{CA734BA9-D964-4910-886E-3C445E15076F}"/>
          </ac:spMkLst>
        </pc:spChg>
        <pc:spChg chg="mod">
          <ac:chgData name="ALEXANDRE" userId="734048d45b8f99b5" providerId="LiveId" clId="{0B31D23F-2988-4263-80FF-FF6D2C57A79C}" dt="2021-04-16T10:45:02.805" v="870" actId="207"/>
          <ac:spMkLst>
            <pc:docMk/>
            <pc:sldMk cId="4070600754" sldId="763"/>
            <ac:spMk id="3" creationId="{51C50DA6-D974-43D4-9333-407C106F2685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448477440" sldId="764"/>
        </pc:sldMkLst>
      </pc:sldChg>
      <pc:sldChg chg="modSp add mod">
        <pc:chgData name="ALEXANDRE" userId="734048d45b8f99b5" providerId="LiveId" clId="{0B31D23F-2988-4263-80FF-FF6D2C57A79C}" dt="2021-04-16T10:45:56.891" v="899" actId="27636"/>
        <pc:sldMkLst>
          <pc:docMk/>
          <pc:sldMk cId="2502995587" sldId="764"/>
        </pc:sldMkLst>
        <pc:spChg chg="mod">
          <ac:chgData name="ALEXANDRE" userId="734048d45b8f99b5" providerId="LiveId" clId="{0B31D23F-2988-4263-80FF-FF6D2C57A79C}" dt="2021-04-16T10:45:56.891" v="899" actId="27636"/>
          <ac:spMkLst>
            <pc:docMk/>
            <pc:sldMk cId="2502995587" sldId="764"/>
            <ac:spMk id="3" creationId="{51C50DA6-D974-43D4-9333-407C106F2685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00279099" sldId="765"/>
        </pc:sldMkLst>
      </pc:sldChg>
      <pc:sldChg chg="addSp modSp new mod">
        <pc:chgData name="ALEXANDRE" userId="734048d45b8f99b5" providerId="LiveId" clId="{0B31D23F-2988-4263-80FF-FF6D2C57A79C}" dt="2021-04-16T10:47:50.564" v="946" actId="1076"/>
        <pc:sldMkLst>
          <pc:docMk/>
          <pc:sldMk cId="4131142600" sldId="765"/>
        </pc:sldMkLst>
        <pc:spChg chg="mod">
          <ac:chgData name="ALEXANDRE" userId="734048d45b8f99b5" providerId="LiveId" clId="{0B31D23F-2988-4263-80FF-FF6D2C57A79C}" dt="2021-04-16T10:47:43.981" v="941" actId="1076"/>
          <ac:spMkLst>
            <pc:docMk/>
            <pc:sldMk cId="4131142600" sldId="765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47:47.231" v="944" actId="27636"/>
          <ac:spMkLst>
            <pc:docMk/>
            <pc:sldMk cId="4131142600" sldId="765"/>
            <ac:spMk id="3" creationId="{803A1DDF-3156-4F2C-B2B8-772B95BD162E}"/>
          </ac:spMkLst>
        </pc:spChg>
        <pc:picChg chg="add mod">
          <ac:chgData name="ALEXANDRE" userId="734048d45b8f99b5" providerId="LiveId" clId="{0B31D23F-2988-4263-80FF-FF6D2C57A79C}" dt="2021-04-16T10:47:50.564" v="946" actId="1076"/>
          <ac:picMkLst>
            <pc:docMk/>
            <pc:sldMk cId="4131142600" sldId="765"/>
            <ac:picMk id="3074" creationId="{97B12C1E-548E-4DFE-9548-6D9E35D10934}"/>
          </ac:picMkLst>
        </pc:picChg>
      </pc:sldChg>
      <pc:sldChg chg="delSp modSp add mod">
        <pc:chgData name="ALEXANDRE" userId="734048d45b8f99b5" providerId="LiveId" clId="{0B31D23F-2988-4263-80FF-FF6D2C57A79C}" dt="2021-04-16T10:49:23.547" v="1001" actId="207"/>
        <pc:sldMkLst>
          <pc:docMk/>
          <pc:sldMk cId="3129877054" sldId="766"/>
        </pc:sldMkLst>
        <pc:spChg chg="mod">
          <ac:chgData name="ALEXANDRE" userId="734048d45b8f99b5" providerId="LiveId" clId="{0B31D23F-2988-4263-80FF-FF6D2C57A79C}" dt="2021-04-16T10:48:09.810" v="964" actId="20577"/>
          <ac:spMkLst>
            <pc:docMk/>
            <pc:sldMk cId="3129877054" sldId="766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49:23.547" v="1001" actId="207"/>
          <ac:spMkLst>
            <pc:docMk/>
            <pc:sldMk cId="3129877054" sldId="766"/>
            <ac:spMk id="3" creationId="{803A1DDF-3156-4F2C-B2B8-772B95BD162E}"/>
          </ac:spMkLst>
        </pc:spChg>
        <pc:picChg chg="del">
          <ac:chgData name="ALEXANDRE" userId="734048d45b8f99b5" providerId="LiveId" clId="{0B31D23F-2988-4263-80FF-FF6D2C57A79C}" dt="2021-04-16T10:49:04.655" v="992" actId="478"/>
          <ac:picMkLst>
            <pc:docMk/>
            <pc:sldMk cId="3129877054" sldId="766"/>
            <ac:picMk id="3074" creationId="{97B12C1E-548E-4DFE-9548-6D9E35D10934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188206500" sldId="766"/>
        </pc:sldMkLst>
      </pc:sldChg>
      <pc:sldChg chg="modSp add mod">
        <pc:chgData name="ALEXANDRE" userId="734048d45b8f99b5" providerId="LiveId" clId="{0B31D23F-2988-4263-80FF-FF6D2C57A79C}" dt="2021-04-16T10:51:41.675" v="1046" actId="1076"/>
        <pc:sldMkLst>
          <pc:docMk/>
          <pc:sldMk cId="2993539545" sldId="767"/>
        </pc:sldMkLst>
        <pc:spChg chg="mod">
          <ac:chgData name="ALEXANDRE" userId="734048d45b8f99b5" providerId="LiveId" clId="{0B31D23F-2988-4263-80FF-FF6D2C57A79C}" dt="2021-04-16T10:49:46.260" v="1014" actId="20577"/>
          <ac:spMkLst>
            <pc:docMk/>
            <pc:sldMk cId="2993539545" sldId="767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51:41.675" v="1046" actId="1076"/>
          <ac:spMkLst>
            <pc:docMk/>
            <pc:sldMk cId="2993539545" sldId="767"/>
            <ac:spMk id="3" creationId="{803A1DDF-3156-4F2C-B2B8-772B95BD162E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671338273" sldId="767"/>
        </pc:sldMkLst>
      </pc:sldChg>
      <pc:sldChg chg="modSp add mod">
        <pc:chgData name="ALEXANDRE" userId="734048d45b8f99b5" providerId="LiveId" clId="{0B31D23F-2988-4263-80FF-FF6D2C57A79C}" dt="2021-04-16T10:52:17.407" v="1062" actId="12"/>
        <pc:sldMkLst>
          <pc:docMk/>
          <pc:sldMk cId="1942451159" sldId="768"/>
        </pc:sldMkLst>
        <pc:spChg chg="mod">
          <ac:chgData name="ALEXANDRE" userId="734048d45b8f99b5" providerId="LiveId" clId="{0B31D23F-2988-4263-80FF-FF6D2C57A79C}" dt="2021-04-16T10:51:56.231" v="1055" actId="20577"/>
          <ac:spMkLst>
            <pc:docMk/>
            <pc:sldMk cId="1942451159" sldId="768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52:17.407" v="1062" actId="12"/>
          <ac:spMkLst>
            <pc:docMk/>
            <pc:sldMk cId="1942451159" sldId="768"/>
            <ac:spMk id="3" creationId="{803A1DDF-3156-4F2C-B2B8-772B95BD162E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614275336" sldId="768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465270510" sldId="769"/>
        </pc:sldMkLst>
      </pc:sldChg>
      <pc:sldChg chg="addSp delSp modSp add mod">
        <pc:chgData name="ALEXANDRE" userId="734048d45b8f99b5" providerId="LiveId" clId="{0B31D23F-2988-4263-80FF-FF6D2C57A79C}" dt="2021-04-16T10:56:11.620" v="1101" actId="207"/>
        <pc:sldMkLst>
          <pc:docMk/>
          <pc:sldMk cId="2950512472" sldId="769"/>
        </pc:sldMkLst>
        <pc:spChg chg="mod">
          <ac:chgData name="ALEXANDRE" userId="734048d45b8f99b5" providerId="LiveId" clId="{0B31D23F-2988-4263-80FF-FF6D2C57A79C}" dt="2021-04-16T10:54:23.310" v="1072" actId="1076"/>
          <ac:spMkLst>
            <pc:docMk/>
            <pc:sldMk cId="2950512472" sldId="769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56:11.620" v="1101" actId="207"/>
          <ac:spMkLst>
            <pc:docMk/>
            <pc:sldMk cId="2950512472" sldId="769"/>
            <ac:spMk id="3" creationId="{803A1DDF-3156-4F2C-B2B8-772B95BD162E}"/>
          </ac:spMkLst>
        </pc:spChg>
        <pc:picChg chg="add del mod">
          <ac:chgData name="ALEXANDRE" userId="734048d45b8f99b5" providerId="LiveId" clId="{0B31D23F-2988-4263-80FF-FF6D2C57A79C}" dt="2021-04-16T10:53:51.489" v="1067" actId="478"/>
          <ac:picMkLst>
            <pc:docMk/>
            <pc:sldMk cId="2950512472" sldId="769"/>
            <ac:picMk id="4098" creationId="{40C26007-4AED-4317-A7E3-3B8D421F4EBE}"/>
          </ac:picMkLst>
        </pc:picChg>
        <pc:picChg chg="add del mod">
          <ac:chgData name="ALEXANDRE" userId="734048d45b8f99b5" providerId="LiveId" clId="{0B31D23F-2988-4263-80FF-FF6D2C57A79C}" dt="2021-04-16T10:54:51.192" v="1079" actId="478"/>
          <ac:picMkLst>
            <pc:docMk/>
            <pc:sldMk cId="2950512472" sldId="769"/>
            <ac:picMk id="4100" creationId="{818CEF30-7EC1-4225-A7BD-F2C54C4551F7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394240528" sldId="770"/>
        </pc:sldMkLst>
      </pc:sldChg>
      <pc:sldChg chg="addSp delSp modSp add mod modAnim">
        <pc:chgData name="ALEXANDRE" userId="734048d45b8f99b5" providerId="LiveId" clId="{0B31D23F-2988-4263-80FF-FF6D2C57A79C}" dt="2021-04-16T10:56:45.898" v="1106" actId="1076"/>
        <pc:sldMkLst>
          <pc:docMk/>
          <pc:sldMk cId="3755986425" sldId="770"/>
        </pc:sldMkLst>
        <pc:spChg chg="del">
          <ac:chgData name="ALEXANDRE" userId="734048d45b8f99b5" providerId="LiveId" clId="{0B31D23F-2988-4263-80FF-FF6D2C57A79C}" dt="2021-04-16T10:55:21.094" v="1089" actId="478"/>
          <ac:spMkLst>
            <pc:docMk/>
            <pc:sldMk cId="3755986425" sldId="770"/>
            <ac:spMk id="3" creationId="{803A1DDF-3156-4F2C-B2B8-772B95BD162E}"/>
          </ac:spMkLst>
        </pc:spChg>
        <pc:spChg chg="add del mod">
          <ac:chgData name="ALEXANDRE" userId="734048d45b8f99b5" providerId="LiveId" clId="{0B31D23F-2988-4263-80FF-FF6D2C57A79C}" dt="2021-04-16T10:55:22.771" v="1090" actId="478"/>
          <ac:spMkLst>
            <pc:docMk/>
            <pc:sldMk cId="3755986425" sldId="770"/>
            <ac:spMk id="5" creationId="{5838C177-19E8-4494-A932-ACD40518EB3E}"/>
          </ac:spMkLst>
        </pc:spChg>
        <pc:picChg chg="mod">
          <ac:chgData name="ALEXANDRE" userId="734048d45b8f99b5" providerId="LiveId" clId="{0B31D23F-2988-4263-80FF-FF6D2C57A79C}" dt="2021-04-16T10:56:45.898" v="1106" actId="1076"/>
          <ac:picMkLst>
            <pc:docMk/>
            <pc:sldMk cId="3755986425" sldId="770"/>
            <ac:picMk id="4100" creationId="{818CEF30-7EC1-4225-A7BD-F2C54C4551F7}"/>
          </ac:picMkLst>
        </pc:picChg>
        <pc:picChg chg="add del mod">
          <ac:chgData name="ALEXANDRE" userId="734048d45b8f99b5" providerId="LiveId" clId="{0B31D23F-2988-4263-80FF-FF6D2C57A79C}" dt="2021-04-16T10:56:41.122" v="1103" actId="478"/>
          <ac:picMkLst>
            <pc:docMk/>
            <pc:sldMk cId="3755986425" sldId="770"/>
            <ac:picMk id="5122" creationId="{07A3D36B-8BCE-4B1F-82D3-AA0D6D69C5DA}"/>
          </ac:picMkLst>
        </pc:picChg>
      </pc:sldChg>
      <pc:sldChg chg="addSp delSp modSp add mod modAnim">
        <pc:chgData name="ALEXANDRE" userId="734048d45b8f99b5" providerId="LiveId" clId="{0B31D23F-2988-4263-80FF-FF6D2C57A79C}" dt="2021-04-16T10:58:04.309" v="1128" actId="1076"/>
        <pc:sldMkLst>
          <pc:docMk/>
          <pc:sldMk cId="738805432" sldId="771"/>
        </pc:sldMkLst>
        <pc:spChg chg="mod">
          <ac:chgData name="ALEXANDRE" userId="734048d45b8f99b5" providerId="LiveId" clId="{0B31D23F-2988-4263-80FF-FF6D2C57A79C}" dt="2021-04-16T10:56:51.122" v="1116" actId="20577"/>
          <ac:spMkLst>
            <pc:docMk/>
            <pc:sldMk cId="738805432" sldId="771"/>
            <ac:spMk id="2" creationId="{4A7DD02A-AF22-4058-9231-BFF624307956}"/>
          </ac:spMkLst>
        </pc:spChg>
        <pc:grpChg chg="add mod">
          <ac:chgData name="ALEXANDRE" userId="734048d45b8f99b5" providerId="LiveId" clId="{0B31D23F-2988-4263-80FF-FF6D2C57A79C}" dt="2021-04-16T10:57:58.170" v="1126" actId="164"/>
          <ac:grpSpMkLst>
            <pc:docMk/>
            <pc:sldMk cId="738805432" sldId="771"/>
            <ac:grpSpMk id="7" creationId="{43CF854C-83BD-4745-ABB7-0CBBD03B2479}"/>
          </ac:grpSpMkLst>
        </pc:grpChg>
        <pc:picChg chg="add mod">
          <ac:chgData name="ALEXANDRE" userId="734048d45b8f99b5" providerId="LiveId" clId="{0B31D23F-2988-4263-80FF-FF6D2C57A79C}" dt="2021-04-16T10:57:58.170" v="1126" actId="164"/>
          <ac:picMkLst>
            <pc:docMk/>
            <pc:sldMk cId="738805432" sldId="771"/>
            <ac:picMk id="4" creationId="{9C9121AA-D1B2-4138-9559-BFA23F57C815}"/>
          </ac:picMkLst>
        </pc:picChg>
        <pc:picChg chg="add mod">
          <ac:chgData name="ALEXANDRE" userId="734048d45b8f99b5" providerId="LiveId" clId="{0B31D23F-2988-4263-80FF-FF6D2C57A79C}" dt="2021-04-16T10:57:58.170" v="1126" actId="164"/>
          <ac:picMkLst>
            <pc:docMk/>
            <pc:sldMk cId="738805432" sldId="771"/>
            <ac:picMk id="6" creationId="{732672F0-D9F3-4681-A209-82F14E89E7DB}"/>
          </ac:picMkLst>
        </pc:picChg>
        <pc:picChg chg="del">
          <ac:chgData name="ALEXANDRE" userId="734048d45b8f99b5" providerId="LiveId" clId="{0B31D23F-2988-4263-80FF-FF6D2C57A79C}" dt="2021-04-16T10:56:48.129" v="1107" actId="478"/>
          <ac:picMkLst>
            <pc:docMk/>
            <pc:sldMk cId="738805432" sldId="771"/>
            <ac:picMk id="4100" creationId="{818CEF30-7EC1-4225-A7BD-F2C54C4551F7}"/>
          </ac:picMkLst>
        </pc:picChg>
        <pc:picChg chg="mod">
          <ac:chgData name="ALEXANDRE" userId="734048d45b8f99b5" providerId="LiveId" clId="{0B31D23F-2988-4263-80FF-FF6D2C57A79C}" dt="2021-04-16T10:58:04.309" v="1128" actId="1076"/>
          <ac:picMkLst>
            <pc:docMk/>
            <pc:sldMk cId="738805432" sldId="771"/>
            <ac:picMk id="5122" creationId="{07A3D36B-8BCE-4B1F-82D3-AA0D6D69C5DA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4269907481" sldId="771"/>
        </pc:sldMkLst>
      </pc:sldChg>
      <pc:sldChg chg="modSp new mod">
        <pc:chgData name="ALEXANDRE" userId="734048d45b8f99b5" providerId="LiveId" clId="{0B31D23F-2988-4263-80FF-FF6D2C57A79C}" dt="2021-04-16T11:02:30.375" v="1182" actId="2710"/>
        <pc:sldMkLst>
          <pc:docMk/>
          <pc:sldMk cId="1698719295" sldId="772"/>
        </pc:sldMkLst>
        <pc:spChg chg="mod">
          <ac:chgData name="ALEXANDRE" userId="734048d45b8f99b5" providerId="LiveId" clId="{0B31D23F-2988-4263-80FF-FF6D2C57A79C}" dt="2021-04-16T11:02:02.196" v="1168" actId="1076"/>
          <ac:spMkLst>
            <pc:docMk/>
            <pc:sldMk cId="1698719295" sldId="772"/>
            <ac:spMk id="2" creationId="{C341160B-92F5-42F9-9F39-8280E5578CCA}"/>
          </ac:spMkLst>
        </pc:spChg>
        <pc:spChg chg="mod">
          <ac:chgData name="ALEXANDRE" userId="734048d45b8f99b5" providerId="LiveId" clId="{0B31D23F-2988-4263-80FF-FF6D2C57A79C}" dt="2021-04-16T11:02:30.375" v="1182" actId="2710"/>
          <ac:spMkLst>
            <pc:docMk/>
            <pc:sldMk cId="1698719295" sldId="772"/>
            <ac:spMk id="3" creationId="{1DA6B4F9-0B7A-4AE0-B419-8E0F054E226D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872429675" sldId="772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774849621" sldId="773"/>
        </pc:sldMkLst>
      </pc:sldChg>
      <pc:sldChg chg="addSp delSp modSp add mod">
        <pc:chgData name="ALEXANDRE" userId="734048d45b8f99b5" providerId="LiveId" clId="{0B31D23F-2988-4263-80FF-FF6D2C57A79C}" dt="2021-04-16T11:02:44.204" v="1189" actId="1076"/>
        <pc:sldMkLst>
          <pc:docMk/>
          <pc:sldMk cId="1796659798" sldId="773"/>
        </pc:sldMkLst>
        <pc:spChg chg="del mod">
          <ac:chgData name="ALEXANDRE" userId="734048d45b8f99b5" providerId="LiveId" clId="{0B31D23F-2988-4263-80FF-FF6D2C57A79C}" dt="2021-04-16T11:02:34.737" v="1183" actId="478"/>
          <ac:spMkLst>
            <pc:docMk/>
            <pc:sldMk cId="1796659798" sldId="773"/>
            <ac:spMk id="3" creationId="{1DA6B4F9-0B7A-4AE0-B419-8E0F054E226D}"/>
          </ac:spMkLst>
        </pc:spChg>
        <pc:spChg chg="add del mod">
          <ac:chgData name="ALEXANDRE" userId="734048d45b8f99b5" providerId="LiveId" clId="{0B31D23F-2988-4263-80FF-FF6D2C57A79C}" dt="2021-04-16T11:02:36.299" v="1184" actId="478"/>
          <ac:spMkLst>
            <pc:docMk/>
            <pc:sldMk cId="1796659798" sldId="773"/>
            <ac:spMk id="5" creationId="{31A387A9-FD8D-4A85-A25F-E2DA23ABC166}"/>
          </ac:spMkLst>
        </pc:spChg>
        <pc:picChg chg="add mod">
          <ac:chgData name="ALEXANDRE" userId="734048d45b8f99b5" providerId="LiveId" clId="{0B31D23F-2988-4263-80FF-FF6D2C57A79C}" dt="2021-04-16T11:02:44.204" v="1189" actId="1076"/>
          <ac:picMkLst>
            <pc:docMk/>
            <pc:sldMk cId="1796659798" sldId="773"/>
            <ac:picMk id="6146" creationId="{181DB4D5-F88A-4011-B8ED-D0F0EDC19143}"/>
          </ac:picMkLst>
        </pc:picChg>
      </pc:sldChg>
      <pc:sldChg chg="delSp modSp add mod">
        <pc:chgData name="ALEXANDRE" userId="734048d45b8f99b5" providerId="LiveId" clId="{0B31D23F-2988-4263-80FF-FF6D2C57A79C}" dt="2021-04-16T11:03:57.030" v="1207" actId="1076"/>
        <pc:sldMkLst>
          <pc:docMk/>
          <pc:sldMk cId="873597706" sldId="774"/>
        </pc:sldMkLst>
        <pc:spChg chg="mod">
          <ac:chgData name="ALEXANDRE" userId="734048d45b8f99b5" providerId="LiveId" clId="{0B31D23F-2988-4263-80FF-FF6D2C57A79C}" dt="2021-04-16T11:03:53.171" v="1206" actId="1076"/>
          <ac:spMkLst>
            <pc:docMk/>
            <pc:sldMk cId="873597706" sldId="774"/>
            <ac:spMk id="2" creationId="{C341160B-92F5-42F9-9F39-8280E5578CCA}"/>
          </ac:spMkLst>
        </pc:spChg>
        <pc:spChg chg="mod">
          <ac:chgData name="ALEXANDRE" userId="734048d45b8f99b5" providerId="LiveId" clId="{0B31D23F-2988-4263-80FF-FF6D2C57A79C}" dt="2021-04-16T11:03:57.030" v="1207" actId="1076"/>
          <ac:spMkLst>
            <pc:docMk/>
            <pc:sldMk cId="873597706" sldId="774"/>
            <ac:spMk id="3" creationId="{1DA6B4F9-0B7A-4AE0-B419-8E0F054E226D}"/>
          </ac:spMkLst>
        </pc:spChg>
        <pc:picChg chg="del">
          <ac:chgData name="ALEXANDRE" userId="734048d45b8f99b5" providerId="LiveId" clId="{0B31D23F-2988-4263-80FF-FF6D2C57A79C}" dt="2021-04-16T11:02:47.146" v="1190" actId="478"/>
          <ac:picMkLst>
            <pc:docMk/>
            <pc:sldMk cId="873597706" sldId="774"/>
            <ac:picMk id="6146" creationId="{181DB4D5-F88A-4011-B8ED-D0F0EDC19143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140611305" sldId="774"/>
        </pc:sldMkLst>
      </pc:sldChg>
      <pc:sldChg chg="addSp delSp modSp new mod setBg">
        <pc:chgData name="ALEXANDRE" userId="734048d45b8f99b5" providerId="LiveId" clId="{0B31D23F-2988-4263-80FF-FF6D2C57A79C}" dt="2021-04-16T11:05:18.625" v="1216" actId="403"/>
        <pc:sldMkLst>
          <pc:docMk/>
          <pc:sldMk cId="3442625600" sldId="775"/>
        </pc:sldMkLst>
        <pc:spChg chg="mod ord">
          <ac:chgData name="ALEXANDRE" userId="734048d45b8f99b5" providerId="LiveId" clId="{0B31D23F-2988-4263-80FF-FF6D2C57A79C}" dt="2021-04-16T11:05:18.625" v="1216" actId="403"/>
          <ac:spMkLst>
            <pc:docMk/>
            <pc:sldMk cId="3442625600" sldId="775"/>
            <ac:spMk id="2" creationId="{824990FB-D44C-4AA8-8F98-A841CA3FAA0E}"/>
          </ac:spMkLst>
        </pc:spChg>
        <pc:spChg chg="del">
          <ac:chgData name="ALEXANDRE" userId="734048d45b8f99b5" providerId="LiveId" clId="{0B31D23F-2988-4263-80FF-FF6D2C57A79C}" dt="2021-04-16T11:05:14.124" v="1212" actId="26606"/>
          <ac:spMkLst>
            <pc:docMk/>
            <pc:sldMk cId="3442625600" sldId="775"/>
            <ac:spMk id="3" creationId="{F7901990-F8CA-498E-B45D-372441A0EF7D}"/>
          </ac:spMkLst>
        </pc:spChg>
        <pc:spChg chg="add">
          <ac:chgData name="ALEXANDRE" userId="734048d45b8f99b5" providerId="LiveId" clId="{0B31D23F-2988-4263-80FF-FF6D2C57A79C}" dt="2021-04-16T11:05:14.124" v="1212" actId="26606"/>
          <ac:spMkLst>
            <pc:docMk/>
            <pc:sldMk cId="3442625600" sldId="775"/>
            <ac:spMk id="71" creationId="{37C89E4B-3C9F-44B9-8B86-D9E3D112D8EC}"/>
          </ac:spMkLst>
        </pc:spChg>
        <pc:picChg chg="add mod">
          <ac:chgData name="ALEXANDRE" userId="734048d45b8f99b5" providerId="LiveId" clId="{0B31D23F-2988-4263-80FF-FF6D2C57A79C}" dt="2021-04-16T11:05:14.124" v="1212" actId="26606"/>
          <ac:picMkLst>
            <pc:docMk/>
            <pc:sldMk cId="3442625600" sldId="775"/>
            <ac:picMk id="7170" creationId="{7620C584-1C40-4B48-A55B-2B37CEFE7135}"/>
          </ac:picMkLst>
        </pc:picChg>
        <pc:cxnChg chg="add">
          <ac:chgData name="ALEXANDRE" userId="734048d45b8f99b5" providerId="LiveId" clId="{0B31D23F-2988-4263-80FF-FF6D2C57A79C}" dt="2021-04-16T11:05:14.124" v="1212" actId="26606"/>
          <ac:cxnSpMkLst>
            <pc:docMk/>
            <pc:sldMk cId="3442625600" sldId="775"/>
            <ac:cxnSpMk id="73" creationId="{AA2EAA10-076F-46BD-8F0F-B9A2FB77A85C}"/>
          </ac:cxnSpMkLst>
        </pc:cxnChg>
        <pc:cxnChg chg="add">
          <ac:chgData name="ALEXANDRE" userId="734048d45b8f99b5" providerId="LiveId" clId="{0B31D23F-2988-4263-80FF-FF6D2C57A79C}" dt="2021-04-16T11:05:14.124" v="1212" actId="26606"/>
          <ac:cxnSpMkLst>
            <pc:docMk/>
            <pc:sldMk cId="3442625600" sldId="775"/>
            <ac:cxnSpMk id="75" creationId="{D891E407-403B-4764-86C9-33A56D3BCAA3}"/>
          </ac:cxnSpMkLst>
        </pc:cxnChg>
      </pc:sldChg>
      <pc:sldChg chg="modSp add del mod">
        <pc:chgData name="ALEXANDRE" userId="734048d45b8f99b5" providerId="LiveId" clId="{0B31D23F-2988-4263-80FF-FF6D2C57A79C}" dt="2021-04-16T11:05:48.086" v="1220" actId="2696"/>
        <pc:sldMkLst>
          <pc:docMk/>
          <pc:sldMk cId="2242443012" sldId="776"/>
        </pc:sldMkLst>
        <pc:spChg chg="mod">
          <ac:chgData name="ALEXANDRE" userId="734048d45b8f99b5" providerId="LiveId" clId="{0B31D23F-2988-4263-80FF-FF6D2C57A79C}" dt="2021-04-16T11:05:44.722" v="1219" actId="404"/>
          <ac:spMkLst>
            <pc:docMk/>
            <pc:sldMk cId="2242443012" sldId="776"/>
            <ac:spMk id="2" creationId="{824990FB-D44C-4AA8-8F98-A841CA3FAA0E}"/>
          </ac:spMkLst>
        </pc:spChg>
      </pc:sldChg>
      <pc:sldChg chg="add">
        <pc:chgData name="ALEXANDRE" userId="734048d45b8f99b5" providerId="LiveId" clId="{0B31D23F-2988-4263-80FF-FF6D2C57A79C}" dt="2021-04-16T11:05:56.355" v="1221"/>
        <pc:sldMkLst>
          <pc:docMk/>
          <pc:sldMk cId="3438186084" sldId="776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750184885" sldId="776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091119567" sldId="777"/>
        </pc:sldMkLst>
      </pc:sldChg>
      <pc:sldChg chg="addSp modSp add mod">
        <pc:chgData name="ALEXANDRE" userId="734048d45b8f99b5" providerId="LiveId" clId="{0B31D23F-2988-4263-80FF-FF6D2C57A79C}" dt="2021-04-16T11:07:37.876" v="1226" actId="1582"/>
        <pc:sldMkLst>
          <pc:docMk/>
          <pc:sldMk cId="2518165634" sldId="777"/>
        </pc:sldMkLst>
        <pc:spChg chg="add mod">
          <ac:chgData name="ALEXANDRE" userId="734048d45b8f99b5" providerId="LiveId" clId="{0B31D23F-2988-4263-80FF-FF6D2C57A79C}" dt="2021-04-16T11:07:37.876" v="1226" actId="1582"/>
          <ac:spMkLst>
            <pc:docMk/>
            <pc:sldMk cId="2518165634" sldId="777"/>
            <ac:spMk id="3" creationId="{7EC00494-CE2D-423F-B668-C1823CE92871}"/>
          </ac:spMkLst>
        </pc:spChg>
      </pc:sldChg>
      <pc:sldChg chg="modSp new mod">
        <pc:chgData name="ALEXANDRE" userId="734048d45b8f99b5" providerId="LiveId" clId="{0B31D23F-2988-4263-80FF-FF6D2C57A79C}" dt="2021-04-16T11:11:59.143" v="1260" actId="207"/>
        <pc:sldMkLst>
          <pc:docMk/>
          <pc:sldMk cId="904794926" sldId="778"/>
        </pc:sldMkLst>
        <pc:spChg chg="mod">
          <ac:chgData name="ALEXANDRE" userId="734048d45b8f99b5" providerId="LiveId" clId="{0B31D23F-2988-4263-80FF-FF6D2C57A79C}" dt="2021-04-16T11:10:49.689" v="1232" actId="403"/>
          <ac:spMkLst>
            <pc:docMk/>
            <pc:sldMk cId="904794926" sldId="778"/>
            <ac:spMk id="2" creationId="{F34BA471-8768-4160-8B28-3C1E0745C2FC}"/>
          </ac:spMkLst>
        </pc:spChg>
        <pc:spChg chg="mod">
          <ac:chgData name="ALEXANDRE" userId="734048d45b8f99b5" providerId="LiveId" clId="{0B31D23F-2988-4263-80FF-FF6D2C57A79C}" dt="2021-04-16T11:11:59.143" v="1260" actId="207"/>
          <ac:spMkLst>
            <pc:docMk/>
            <pc:sldMk cId="904794926" sldId="778"/>
            <ac:spMk id="3" creationId="{81B1FE1F-7C1F-40B7-9107-B607A07804E9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576516241" sldId="778"/>
        </pc:sldMkLst>
      </pc:sldChg>
      <pc:sldChg chg="addSp delSp modSp add mod">
        <pc:chgData name="ALEXANDRE" userId="734048d45b8f99b5" providerId="LiveId" clId="{0B31D23F-2988-4263-80FF-FF6D2C57A79C}" dt="2021-04-16T11:12:49.037" v="1279" actId="1076"/>
        <pc:sldMkLst>
          <pc:docMk/>
          <pc:sldMk cId="3840325000" sldId="779"/>
        </pc:sldMkLst>
        <pc:spChg chg="mod">
          <ac:chgData name="ALEXANDRE" userId="734048d45b8f99b5" providerId="LiveId" clId="{0B31D23F-2988-4263-80FF-FF6D2C57A79C}" dt="2021-04-16T11:12:34.333" v="1273" actId="20577"/>
          <ac:spMkLst>
            <pc:docMk/>
            <pc:sldMk cId="3840325000" sldId="779"/>
            <ac:spMk id="2" creationId="{F34BA471-8768-4160-8B28-3C1E0745C2FC}"/>
          </ac:spMkLst>
        </pc:spChg>
        <pc:spChg chg="del">
          <ac:chgData name="ALEXANDRE" userId="734048d45b8f99b5" providerId="LiveId" clId="{0B31D23F-2988-4263-80FF-FF6D2C57A79C}" dt="2021-04-16T11:12:38.982" v="1274" actId="478"/>
          <ac:spMkLst>
            <pc:docMk/>
            <pc:sldMk cId="3840325000" sldId="779"/>
            <ac:spMk id="3" creationId="{81B1FE1F-7C1F-40B7-9107-B607A07804E9}"/>
          </ac:spMkLst>
        </pc:spChg>
        <pc:spChg chg="add del mod">
          <ac:chgData name="ALEXANDRE" userId="734048d45b8f99b5" providerId="LiveId" clId="{0B31D23F-2988-4263-80FF-FF6D2C57A79C}" dt="2021-04-16T11:12:43.128" v="1276" actId="478"/>
          <ac:spMkLst>
            <pc:docMk/>
            <pc:sldMk cId="3840325000" sldId="779"/>
            <ac:spMk id="5" creationId="{243826D6-EC5D-45B1-984D-6320C20C88FF}"/>
          </ac:spMkLst>
        </pc:spChg>
        <pc:picChg chg="add mod">
          <ac:chgData name="ALEXANDRE" userId="734048d45b8f99b5" providerId="LiveId" clId="{0B31D23F-2988-4263-80FF-FF6D2C57A79C}" dt="2021-04-16T11:12:49.037" v="1279" actId="1076"/>
          <ac:picMkLst>
            <pc:docMk/>
            <pc:sldMk cId="3840325000" sldId="779"/>
            <ac:picMk id="7" creationId="{ACA21336-61BD-4B9E-8624-8E977812C344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929529029" sldId="779"/>
        </pc:sldMkLst>
      </pc:sldChg>
      <pc:sldChg chg="addSp delSp modSp add mod chgLayout">
        <pc:chgData name="ALEXANDRE" userId="734048d45b8f99b5" providerId="LiveId" clId="{0B31D23F-2988-4263-80FF-FF6D2C57A79C}" dt="2021-04-16T11:14:42.068" v="1350" actId="14100"/>
        <pc:sldMkLst>
          <pc:docMk/>
          <pc:sldMk cId="3558563996" sldId="780"/>
        </pc:sldMkLst>
        <pc:spChg chg="mod ord">
          <ac:chgData name="ALEXANDRE" userId="734048d45b8f99b5" providerId="LiveId" clId="{0B31D23F-2988-4263-80FF-FF6D2C57A79C}" dt="2021-04-16T11:14:42.068" v="1350" actId="14100"/>
          <ac:spMkLst>
            <pc:docMk/>
            <pc:sldMk cId="3558563996" sldId="780"/>
            <ac:spMk id="2" creationId="{F34BA471-8768-4160-8B28-3C1E0745C2FC}"/>
          </ac:spMkLst>
        </pc:spChg>
        <pc:spChg chg="add del mod ord">
          <ac:chgData name="ALEXANDRE" userId="734048d45b8f99b5" providerId="LiveId" clId="{0B31D23F-2988-4263-80FF-FF6D2C57A79C}" dt="2021-04-16T11:13:59.991" v="1310" actId="478"/>
          <ac:spMkLst>
            <pc:docMk/>
            <pc:sldMk cId="3558563996" sldId="780"/>
            <ac:spMk id="3" creationId="{726DB2F4-9050-4857-97C0-866AE6FFC1C1}"/>
          </ac:spMkLst>
        </pc:spChg>
        <pc:picChg chg="add mod">
          <ac:chgData name="ALEXANDRE" userId="734048d45b8f99b5" providerId="LiveId" clId="{0B31D23F-2988-4263-80FF-FF6D2C57A79C}" dt="2021-04-16T11:14:11.172" v="1318" actId="14100"/>
          <ac:picMkLst>
            <pc:docMk/>
            <pc:sldMk cId="3558563996" sldId="780"/>
            <ac:picMk id="5" creationId="{9070840C-6891-46B1-89EE-4E5C62A513D7}"/>
          </ac:picMkLst>
        </pc:picChg>
        <pc:picChg chg="del">
          <ac:chgData name="ALEXANDRE" userId="734048d45b8f99b5" providerId="LiveId" clId="{0B31D23F-2988-4263-80FF-FF6D2C57A79C}" dt="2021-04-16T11:13:25.063" v="1298" actId="478"/>
          <ac:picMkLst>
            <pc:docMk/>
            <pc:sldMk cId="3558563996" sldId="780"/>
            <ac:picMk id="7" creationId="{ACA21336-61BD-4B9E-8624-8E977812C344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4135019201" sldId="780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92065648" sldId="781"/>
        </pc:sldMkLst>
      </pc:sldChg>
      <pc:sldChg chg="modSp new mod">
        <pc:chgData name="ALEXANDRE" userId="734048d45b8f99b5" providerId="LiveId" clId="{0B31D23F-2988-4263-80FF-FF6D2C57A79C}" dt="2021-04-16T11:16:37.855" v="1368" actId="1076"/>
        <pc:sldMkLst>
          <pc:docMk/>
          <pc:sldMk cId="1152504404" sldId="781"/>
        </pc:sldMkLst>
        <pc:spChg chg="mod">
          <ac:chgData name="ALEXANDRE" userId="734048d45b8f99b5" providerId="LiveId" clId="{0B31D23F-2988-4263-80FF-FF6D2C57A79C}" dt="2021-04-16T11:16:34.764" v="1367" actId="1076"/>
          <ac:spMkLst>
            <pc:docMk/>
            <pc:sldMk cId="1152504404" sldId="781"/>
            <ac:spMk id="2" creationId="{BF3D4FFB-3631-477B-8ACE-CC167285773A}"/>
          </ac:spMkLst>
        </pc:spChg>
        <pc:spChg chg="mod">
          <ac:chgData name="ALEXANDRE" userId="734048d45b8f99b5" providerId="LiveId" clId="{0B31D23F-2988-4263-80FF-FF6D2C57A79C}" dt="2021-04-16T11:16:37.855" v="1368" actId="1076"/>
          <ac:spMkLst>
            <pc:docMk/>
            <pc:sldMk cId="1152504404" sldId="781"/>
            <ac:spMk id="3" creationId="{D941C81C-F661-40BB-AF16-574FEC9AA4F2}"/>
          </ac:spMkLst>
        </pc:spChg>
      </pc:sldChg>
      <pc:sldChg chg="modSp add mod">
        <pc:chgData name="ALEXANDRE" userId="734048d45b8f99b5" providerId="LiveId" clId="{0B31D23F-2988-4263-80FF-FF6D2C57A79C}" dt="2021-04-16T11:17:41.384" v="1386" actId="14100"/>
        <pc:sldMkLst>
          <pc:docMk/>
          <pc:sldMk cId="1441500599" sldId="782"/>
        </pc:sldMkLst>
        <pc:spChg chg="mod">
          <ac:chgData name="ALEXANDRE" userId="734048d45b8f99b5" providerId="LiveId" clId="{0B31D23F-2988-4263-80FF-FF6D2C57A79C}" dt="2021-04-16T11:17:41.384" v="1386" actId="14100"/>
          <ac:spMkLst>
            <pc:docMk/>
            <pc:sldMk cId="1441500599" sldId="782"/>
            <ac:spMk id="3" creationId="{D941C81C-F661-40BB-AF16-574FEC9AA4F2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715164397" sldId="782"/>
        </pc:sldMkLst>
      </pc:sldChg>
      <pc:sldChg chg="modSp add mod">
        <pc:chgData name="ALEXANDRE" userId="734048d45b8f99b5" providerId="LiveId" clId="{0B31D23F-2988-4263-80FF-FF6D2C57A79C}" dt="2021-04-16T11:18:32.102" v="1399" actId="33524"/>
        <pc:sldMkLst>
          <pc:docMk/>
          <pc:sldMk cId="2927772201" sldId="783"/>
        </pc:sldMkLst>
        <pc:spChg chg="mod">
          <ac:chgData name="ALEXANDRE" userId="734048d45b8f99b5" providerId="LiveId" clId="{0B31D23F-2988-4263-80FF-FF6D2C57A79C}" dt="2021-04-16T11:18:00.351" v="1391" actId="20577"/>
          <ac:spMkLst>
            <pc:docMk/>
            <pc:sldMk cId="2927772201" sldId="783"/>
            <ac:spMk id="2" creationId="{BF3D4FFB-3631-477B-8ACE-CC167285773A}"/>
          </ac:spMkLst>
        </pc:spChg>
        <pc:spChg chg="mod">
          <ac:chgData name="ALEXANDRE" userId="734048d45b8f99b5" providerId="LiveId" clId="{0B31D23F-2988-4263-80FF-FF6D2C57A79C}" dt="2021-04-16T11:18:32.102" v="1399" actId="33524"/>
          <ac:spMkLst>
            <pc:docMk/>
            <pc:sldMk cId="2927772201" sldId="783"/>
            <ac:spMk id="3" creationId="{D941C81C-F661-40BB-AF16-574FEC9AA4F2}"/>
          </ac:spMkLst>
        </pc:spChg>
      </pc:sldChg>
      <pc:sldChg chg="addSp modSp add mod">
        <pc:chgData name="ALEXANDRE" userId="734048d45b8f99b5" providerId="LiveId" clId="{0B31D23F-2988-4263-80FF-FF6D2C57A79C}" dt="2021-04-20T18:23:28.669" v="1902" actId="1076"/>
        <pc:sldMkLst>
          <pc:docMk/>
          <pc:sldMk cId="3189688361" sldId="784"/>
        </pc:sldMkLst>
        <pc:spChg chg="mod">
          <ac:chgData name="ALEXANDRE" userId="734048d45b8f99b5" providerId="LiveId" clId="{0B31D23F-2988-4263-80FF-FF6D2C57A79C}" dt="2021-04-20T18:23:28.669" v="1902" actId="1076"/>
          <ac:spMkLst>
            <pc:docMk/>
            <pc:sldMk cId="3189688361" sldId="784"/>
            <ac:spMk id="3" creationId="{D941C81C-F661-40BB-AF16-574FEC9AA4F2}"/>
          </ac:spMkLst>
        </pc:spChg>
        <pc:picChg chg="add mod">
          <ac:chgData name="ALEXANDRE" userId="734048d45b8f99b5" providerId="LiveId" clId="{0B31D23F-2988-4263-80FF-FF6D2C57A79C}" dt="2021-04-20T18:23:24.017" v="1901" actId="1076"/>
          <ac:picMkLst>
            <pc:docMk/>
            <pc:sldMk cId="3189688361" sldId="784"/>
            <ac:picMk id="5" creationId="{D3F7A43B-BF7B-4768-B1E3-98EF7155CB31}"/>
          </ac:picMkLst>
        </pc:picChg>
      </pc:sldChg>
      <pc:sldChg chg="addSp delSp modSp add mod setBg">
        <pc:chgData name="ALEXANDRE" userId="734048d45b8f99b5" providerId="LiveId" clId="{0B31D23F-2988-4263-80FF-FF6D2C57A79C}" dt="2021-04-16T11:20:32.653" v="1444" actId="14100"/>
        <pc:sldMkLst>
          <pc:docMk/>
          <pc:sldMk cId="2511765755" sldId="785"/>
        </pc:sldMkLst>
        <pc:spChg chg="del">
          <ac:chgData name="ALEXANDRE" userId="734048d45b8f99b5" providerId="LiveId" clId="{0B31D23F-2988-4263-80FF-FF6D2C57A79C}" dt="2021-04-16T11:20:23.649" v="1440" actId="478"/>
          <ac:spMkLst>
            <pc:docMk/>
            <pc:sldMk cId="2511765755" sldId="785"/>
            <ac:spMk id="2" creationId="{BF3D4FFB-3631-477B-8ACE-CC167285773A}"/>
          </ac:spMkLst>
        </pc:spChg>
        <pc:spChg chg="del">
          <ac:chgData name="ALEXANDRE" userId="734048d45b8f99b5" providerId="LiveId" clId="{0B31D23F-2988-4263-80FF-FF6D2C57A79C}" dt="2021-04-16T11:19:48.912" v="1432" actId="478"/>
          <ac:spMkLst>
            <pc:docMk/>
            <pc:sldMk cId="2511765755" sldId="785"/>
            <ac:spMk id="3" creationId="{D941C81C-F661-40BB-AF16-574FEC9AA4F2}"/>
          </ac:spMkLst>
        </pc:spChg>
        <pc:spChg chg="add del mod">
          <ac:chgData name="ALEXANDRE" userId="734048d45b8f99b5" providerId="LiveId" clId="{0B31D23F-2988-4263-80FF-FF6D2C57A79C}" dt="2021-04-16T11:20:23.649" v="1440" actId="478"/>
          <ac:spMkLst>
            <pc:docMk/>
            <pc:sldMk cId="2511765755" sldId="785"/>
            <ac:spMk id="5" creationId="{13FCAC7F-3D85-413D-8E10-F5F2EDFF928A}"/>
          </ac:spMkLst>
        </pc:spChg>
        <pc:spChg chg="add del mod">
          <ac:chgData name="ALEXANDRE" userId="734048d45b8f99b5" providerId="LiveId" clId="{0B31D23F-2988-4263-80FF-FF6D2C57A79C}" dt="2021-04-16T11:20:26.266" v="1441" actId="478"/>
          <ac:spMkLst>
            <pc:docMk/>
            <pc:sldMk cId="2511765755" sldId="785"/>
            <ac:spMk id="9" creationId="{62CD03FF-3083-4B76-8863-3AA78C1E72FC}"/>
          </ac:spMkLst>
        </pc:spChg>
        <pc:picChg chg="add mod">
          <ac:chgData name="ALEXANDRE" userId="734048d45b8f99b5" providerId="LiveId" clId="{0B31D23F-2988-4263-80FF-FF6D2C57A79C}" dt="2021-04-16T11:20:32.653" v="1444" actId="14100"/>
          <ac:picMkLst>
            <pc:docMk/>
            <pc:sldMk cId="2511765755" sldId="785"/>
            <ac:picMk id="7" creationId="{20E4F9CB-B9B8-4AB5-84E6-2DC22A420273}"/>
          </ac:picMkLst>
        </pc:picChg>
      </pc:sldChg>
      <pc:sldChg chg="modSp new mod ord">
        <pc:chgData name="ALEXANDRE" userId="734048d45b8f99b5" providerId="LiveId" clId="{0B31D23F-2988-4263-80FF-FF6D2C57A79C}" dt="2021-04-16T11:23:34.871" v="1521" actId="27636"/>
        <pc:sldMkLst>
          <pc:docMk/>
          <pc:sldMk cId="1442856258" sldId="786"/>
        </pc:sldMkLst>
        <pc:spChg chg="mod">
          <ac:chgData name="ALEXANDRE" userId="734048d45b8f99b5" providerId="LiveId" clId="{0B31D23F-2988-4263-80FF-FF6D2C57A79C}" dt="2021-04-16T11:22:35.267" v="1500" actId="1076"/>
          <ac:spMkLst>
            <pc:docMk/>
            <pc:sldMk cId="1442856258" sldId="786"/>
            <ac:spMk id="2" creationId="{A6CD74ED-5CC1-4B2A-B199-EED3CA1E70A3}"/>
          </ac:spMkLst>
        </pc:spChg>
        <pc:spChg chg="mod">
          <ac:chgData name="ALEXANDRE" userId="734048d45b8f99b5" providerId="LiveId" clId="{0B31D23F-2988-4263-80FF-FF6D2C57A79C}" dt="2021-04-16T11:23:34.871" v="1521" actId="27636"/>
          <ac:spMkLst>
            <pc:docMk/>
            <pc:sldMk cId="1442856258" sldId="786"/>
            <ac:spMk id="3" creationId="{6357100C-93B9-4C8A-964D-21CCDFC616DF}"/>
          </ac:spMkLst>
        </pc:spChg>
      </pc:sldChg>
      <pc:sldChg chg="modSp add mod">
        <pc:chgData name="ALEXANDRE" userId="734048d45b8f99b5" providerId="LiveId" clId="{0B31D23F-2988-4263-80FF-FF6D2C57A79C}" dt="2021-04-16T11:24:58.730" v="1563" actId="33524"/>
        <pc:sldMkLst>
          <pc:docMk/>
          <pc:sldMk cId="4084786248" sldId="787"/>
        </pc:sldMkLst>
        <pc:spChg chg="mod">
          <ac:chgData name="ALEXANDRE" userId="734048d45b8f99b5" providerId="LiveId" clId="{0B31D23F-2988-4263-80FF-FF6D2C57A79C}" dt="2021-04-16T11:24:58.730" v="1563" actId="33524"/>
          <ac:spMkLst>
            <pc:docMk/>
            <pc:sldMk cId="4084786248" sldId="787"/>
            <ac:spMk id="3" creationId="{6357100C-93B9-4C8A-964D-21CCDFC616DF}"/>
          </ac:spMkLst>
        </pc:spChg>
      </pc:sldChg>
      <pc:sldChg chg="addSp modSp add mod">
        <pc:chgData name="ALEXANDRE" userId="734048d45b8f99b5" providerId="LiveId" clId="{0B31D23F-2988-4263-80FF-FF6D2C57A79C}" dt="2021-04-16T11:26:49.800" v="1623" actId="1076"/>
        <pc:sldMkLst>
          <pc:docMk/>
          <pc:sldMk cId="3699792978" sldId="788"/>
        </pc:sldMkLst>
        <pc:spChg chg="mod">
          <ac:chgData name="ALEXANDRE" userId="734048d45b8f99b5" providerId="LiveId" clId="{0B31D23F-2988-4263-80FF-FF6D2C57A79C}" dt="2021-04-16T11:25:04.803" v="1565"/>
          <ac:spMkLst>
            <pc:docMk/>
            <pc:sldMk cId="3699792978" sldId="788"/>
            <ac:spMk id="2" creationId="{A6CD74ED-5CC1-4B2A-B199-EED3CA1E70A3}"/>
          </ac:spMkLst>
        </pc:spChg>
        <pc:spChg chg="mod">
          <ac:chgData name="ALEXANDRE" userId="734048d45b8f99b5" providerId="LiveId" clId="{0B31D23F-2988-4263-80FF-FF6D2C57A79C}" dt="2021-04-16T11:26:48.424" v="1622" actId="1076"/>
          <ac:spMkLst>
            <pc:docMk/>
            <pc:sldMk cId="3699792978" sldId="788"/>
            <ac:spMk id="3" creationId="{6357100C-93B9-4C8A-964D-21CCDFC616DF}"/>
          </ac:spMkLst>
        </pc:spChg>
        <pc:picChg chg="add mod">
          <ac:chgData name="ALEXANDRE" userId="734048d45b8f99b5" providerId="LiveId" clId="{0B31D23F-2988-4263-80FF-FF6D2C57A79C}" dt="2021-04-16T11:26:49.800" v="1623" actId="1076"/>
          <ac:picMkLst>
            <pc:docMk/>
            <pc:sldMk cId="3699792978" sldId="788"/>
            <ac:picMk id="5" creationId="{4BD60C5E-C797-4E00-A995-60AD2FF463E9}"/>
          </ac:picMkLst>
        </pc:picChg>
      </pc:sldChg>
      <pc:sldChg chg="addSp delSp modSp add mod">
        <pc:chgData name="ALEXANDRE" userId="734048d45b8f99b5" providerId="LiveId" clId="{0B31D23F-2988-4263-80FF-FF6D2C57A79C}" dt="2021-04-16T11:27:50.985" v="1637" actId="1076"/>
        <pc:sldMkLst>
          <pc:docMk/>
          <pc:sldMk cId="2244396714" sldId="789"/>
        </pc:sldMkLst>
        <pc:spChg chg="mod">
          <ac:chgData name="ALEXANDRE" userId="734048d45b8f99b5" providerId="LiveId" clId="{0B31D23F-2988-4263-80FF-FF6D2C57A79C}" dt="2021-04-16T11:27:33.738" v="1634" actId="20577"/>
          <ac:spMkLst>
            <pc:docMk/>
            <pc:sldMk cId="2244396714" sldId="789"/>
            <ac:spMk id="2" creationId="{A6CD74ED-5CC1-4B2A-B199-EED3CA1E70A3}"/>
          </ac:spMkLst>
        </pc:spChg>
        <pc:spChg chg="del">
          <ac:chgData name="ALEXANDRE" userId="734048d45b8f99b5" providerId="LiveId" clId="{0B31D23F-2988-4263-80FF-FF6D2C57A79C}" dt="2021-04-16T11:27:29.363" v="1631" actId="478"/>
          <ac:spMkLst>
            <pc:docMk/>
            <pc:sldMk cId="2244396714" sldId="789"/>
            <ac:spMk id="3" creationId="{6357100C-93B9-4C8A-964D-21CCDFC616DF}"/>
          </ac:spMkLst>
        </pc:spChg>
        <pc:spChg chg="add del mod">
          <ac:chgData name="ALEXANDRE" userId="734048d45b8f99b5" providerId="LiveId" clId="{0B31D23F-2988-4263-80FF-FF6D2C57A79C}" dt="2021-04-16T11:27:32.412" v="1633" actId="478"/>
          <ac:spMkLst>
            <pc:docMk/>
            <pc:sldMk cId="2244396714" sldId="789"/>
            <ac:spMk id="6" creationId="{FC21D8AE-701A-46B4-818B-49EDA02D76A7}"/>
          </ac:spMkLst>
        </pc:spChg>
        <pc:picChg chg="del">
          <ac:chgData name="ALEXANDRE" userId="734048d45b8f99b5" providerId="LiveId" clId="{0B31D23F-2988-4263-80FF-FF6D2C57A79C}" dt="2021-04-16T11:27:29.363" v="1631" actId="478"/>
          <ac:picMkLst>
            <pc:docMk/>
            <pc:sldMk cId="2244396714" sldId="789"/>
            <ac:picMk id="5" creationId="{4BD60C5E-C797-4E00-A995-60AD2FF463E9}"/>
          </ac:picMkLst>
        </pc:picChg>
        <pc:picChg chg="add mod">
          <ac:chgData name="ALEXANDRE" userId="734048d45b8f99b5" providerId="LiveId" clId="{0B31D23F-2988-4263-80FF-FF6D2C57A79C}" dt="2021-04-16T11:27:36.538" v="1635" actId="1076"/>
          <ac:picMkLst>
            <pc:docMk/>
            <pc:sldMk cId="2244396714" sldId="789"/>
            <ac:picMk id="8" creationId="{20C4A704-BB26-4A40-8B7A-71B5E420B243}"/>
          </ac:picMkLst>
        </pc:picChg>
        <pc:picChg chg="add mod">
          <ac:chgData name="ALEXANDRE" userId="734048d45b8f99b5" providerId="LiveId" clId="{0B31D23F-2988-4263-80FF-FF6D2C57A79C}" dt="2021-04-16T11:27:50.985" v="1637" actId="1076"/>
          <ac:picMkLst>
            <pc:docMk/>
            <pc:sldMk cId="2244396714" sldId="789"/>
            <ac:picMk id="10" creationId="{4BBA79E3-CFA5-426C-9ECD-9018796F74A0}"/>
          </ac:picMkLst>
        </pc:picChg>
      </pc:sldChg>
      <pc:sldChg chg="modSp new mod">
        <pc:chgData name="ALEXANDRE" userId="734048d45b8f99b5" providerId="LiveId" clId="{0B31D23F-2988-4263-80FF-FF6D2C57A79C}" dt="2021-04-16T11:30:50.871" v="1686" actId="27636"/>
        <pc:sldMkLst>
          <pc:docMk/>
          <pc:sldMk cId="2554966876" sldId="790"/>
        </pc:sldMkLst>
        <pc:spChg chg="mod">
          <ac:chgData name="ALEXANDRE" userId="734048d45b8f99b5" providerId="LiveId" clId="{0B31D23F-2988-4263-80FF-FF6D2C57A79C}" dt="2021-04-16T11:28:40.720" v="1642" actId="27636"/>
          <ac:spMkLst>
            <pc:docMk/>
            <pc:sldMk cId="2554966876" sldId="790"/>
            <ac:spMk id="2" creationId="{C3D9212F-3BBD-4E28-981F-76D3D19B8423}"/>
          </ac:spMkLst>
        </pc:spChg>
        <pc:spChg chg="mod">
          <ac:chgData name="ALEXANDRE" userId="734048d45b8f99b5" providerId="LiveId" clId="{0B31D23F-2988-4263-80FF-FF6D2C57A79C}" dt="2021-04-16T11:30:50.871" v="1686" actId="27636"/>
          <ac:spMkLst>
            <pc:docMk/>
            <pc:sldMk cId="2554966876" sldId="790"/>
            <ac:spMk id="3" creationId="{04385F51-CE38-4B86-8627-E5980AB9CEF9}"/>
          </ac:spMkLst>
        </pc:spChg>
      </pc:sldChg>
      <pc:sldChg chg="modSp add mod">
        <pc:chgData name="ALEXANDRE" userId="734048d45b8f99b5" providerId="LiveId" clId="{0B31D23F-2988-4263-80FF-FF6D2C57A79C}" dt="2021-04-16T11:31:24.807" v="1700" actId="1076"/>
        <pc:sldMkLst>
          <pc:docMk/>
          <pc:sldMk cId="2012978658" sldId="791"/>
        </pc:sldMkLst>
        <pc:spChg chg="mod">
          <ac:chgData name="ALEXANDRE" userId="734048d45b8f99b5" providerId="LiveId" clId="{0B31D23F-2988-4263-80FF-FF6D2C57A79C}" dt="2021-04-16T11:31:24.807" v="1700" actId="1076"/>
          <ac:spMkLst>
            <pc:docMk/>
            <pc:sldMk cId="2012978658" sldId="791"/>
            <ac:spMk id="3" creationId="{04385F51-CE38-4B86-8627-E5980AB9CEF9}"/>
          </ac:spMkLst>
        </pc:spChg>
      </pc:sldChg>
      <pc:sldChg chg="addSp modSp new mod">
        <pc:chgData name="ALEXANDRE" userId="734048d45b8f99b5" providerId="LiveId" clId="{0B31D23F-2988-4263-80FF-FF6D2C57A79C}" dt="2021-04-16T11:33:34.678" v="1742" actId="1076"/>
        <pc:sldMkLst>
          <pc:docMk/>
          <pc:sldMk cId="3623051985" sldId="792"/>
        </pc:sldMkLst>
        <pc:spChg chg="mod">
          <ac:chgData name="ALEXANDRE" userId="734048d45b8f99b5" providerId="LiveId" clId="{0B31D23F-2988-4263-80FF-FF6D2C57A79C}" dt="2021-04-16T11:33:32.058" v="1741" actId="14100"/>
          <ac:spMkLst>
            <pc:docMk/>
            <pc:sldMk cId="3623051985" sldId="792"/>
            <ac:spMk id="2" creationId="{CF97DE3B-8FBF-4A59-9397-CB15B914A778}"/>
          </ac:spMkLst>
        </pc:spChg>
        <pc:spChg chg="mod">
          <ac:chgData name="ALEXANDRE" userId="734048d45b8f99b5" providerId="LiveId" clId="{0B31D23F-2988-4263-80FF-FF6D2C57A79C}" dt="2021-04-16T11:33:34.678" v="1742" actId="1076"/>
          <ac:spMkLst>
            <pc:docMk/>
            <pc:sldMk cId="3623051985" sldId="792"/>
            <ac:spMk id="3" creationId="{6BBB3B47-3395-4A48-AB46-538967EA035F}"/>
          </ac:spMkLst>
        </pc:spChg>
        <pc:spChg chg="add mod">
          <ac:chgData name="ALEXANDRE" userId="734048d45b8f99b5" providerId="LiveId" clId="{0B31D23F-2988-4263-80FF-FF6D2C57A79C}" dt="2021-04-16T11:33:28.882" v="1740" actId="1076"/>
          <ac:spMkLst>
            <pc:docMk/>
            <pc:sldMk cId="3623051985" sldId="792"/>
            <ac:spMk id="5" creationId="{E151BE93-0D93-4A67-85C2-7716D3E5B3FE}"/>
          </ac:spMkLst>
        </pc:spChg>
      </pc:sldChg>
      <pc:sldChg chg="addSp delSp modSp add mod">
        <pc:chgData name="ALEXANDRE" userId="734048d45b8f99b5" providerId="LiveId" clId="{0B31D23F-2988-4263-80FF-FF6D2C57A79C}" dt="2021-04-16T11:37:26.380" v="1833" actId="1076"/>
        <pc:sldMkLst>
          <pc:docMk/>
          <pc:sldMk cId="4170808219" sldId="793"/>
        </pc:sldMkLst>
        <pc:spChg chg="mod">
          <ac:chgData name="ALEXANDRE" userId="734048d45b8f99b5" providerId="LiveId" clId="{0B31D23F-2988-4263-80FF-FF6D2C57A79C}" dt="2021-04-16T11:35:29.763" v="1796" actId="20577"/>
          <ac:spMkLst>
            <pc:docMk/>
            <pc:sldMk cId="4170808219" sldId="793"/>
            <ac:spMk id="2" creationId="{CF97DE3B-8FBF-4A59-9397-CB15B914A778}"/>
          </ac:spMkLst>
        </pc:spChg>
        <pc:spChg chg="mod">
          <ac:chgData name="ALEXANDRE" userId="734048d45b8f99b5" providerId="LiveId" clId="{0B31D23F-2988-4263-80FF-FF6D2C57A79C}" dt="2021-04-16T11:37:23.760" v="1832" actId="1076"/>
          <ac:spMkLst>
            <pc:docMk/>
            <pc:sldMk cId="4170808219" sldId="793"/>
            <ac:spMk id="3" creationId="{6BBB3B47-3395-4A48-AB46-538967EA035F}"/>
          </ac:spMkLst>
        </pc:spChg>
        <pc:spChg chg="del">
          <ac:chgData name="ALEXANDRE" userId="734048d45b8f99b5" providerId="LiveId" clId="{0B31D23F-2988-4263-80FF-FF6D2C57A79C}" dt="2021-04-16T11:34:34.050" v="1744" actId="478"/>
          <ac:spMkLst>
            <pc:docMk/>
            <pc:sldMk cId="4170808219" sldId="793"/>
            <ac:spMk id="5" creationId="{E151BE93-0D93-4A67-85C2-7716D3E5B3FE}"/>
          </ac:spMkLst>
        </pc:spChg>
        <pc:picChg chg="add mod">
          <ac:chgData name="ALEXANDRE" userId="734048d45b8f99b5" providerId="LiveId" clId="{0B31D23F-2988-4263-80FF-FF6D2C57A79C}" dt="2021-04-16T11:37:26.380" v="1833" actId="1076"/>
          <ac:picMkLst>
            <pc:docMk/>
            <pc:sldMk cId="4170808219" sldId="793"/>
            <ac:picMk id="6" creationId="{861D5DD1-7502-4209-A5C8-D21D35941868}"/>
          </ac:picMkLst>
        </pc:picChg>
      </pc:sldChg>
      <pc:sldChg chg="delSp modSp add mod">
        <pc:chgData name="ALEXANDRE" userId="734048d45b8f99b5" providerId="LiveId" clId="{0B31D23F-2988-4263-80FF-FF6D2C57A79C}" dt="2021-04-16T11:38:32.962" v="1862" actId="14100"/>
        <pc:sldMkLst>
          <pc:docMk/>
          <pc:sldMk cId="3372614466" sldId="794"/>
        </pc:sldMkLst>
        <pc:spChg chg="mod">
          <ac:chgData name="ALEXANDRE" userId="734048d45b8f99b5" providerId="LiveId" clId="{0B31D23F-2988-4263-80FF-FF6D2C57A79C}" dt="2021-04-16T11:38:32.962" v="1862" actId="14100"/>
          <ac:spMkLst>
            <pc:docMk/>
            <pc:sldMk cId="3372614466" sldId="794"/>
            <ac:spMk id="2" creationId="{CF97DE3B-8FBF-4A59-9397-CB15B914A778}"/>
          </ac:spMkLst>
        </pc:spChg>
        <pc:spChg chg="mod">
          <ac:chgData name="ALEXANDRE" userId="734048d45b8f99b5" providerId="LiveId" clId="{0B31D23F-2988-4263-80FF-FF6D2C57A79C}" dt="2021-04-16T11:38:30.348" v="1861" actId="1076"/>
          <ac:spMkLst>
            <pc:docMk/>
            <pc:sldMk cId="3372614466" sldId="794"/>
            <ac:spMk id="3" creationId="{6BBB3B47-3395-4A48-AB46-538967EA035F}"/>
          </ac:spMkLst>
        </pc:spChg>
        <pc:picChg chg="del">
          <ac:chgData name="ALEXANDRE" userId="734048d45b8f99b5" providerId="LiveId" clId="{0B31D23F-2988-4263-80FF-FF6D2C57A79C}" dt="2021-04-16T11:38:21.279" v="1858" actId="478"/>
          <ac:picMkLst>
            <pc:docMk/>
            <pc:sldMk cId="3372614466" sldId="794"/>
            <ac:picMk id="6" creationId="{861D5DD1-7502-4209-A5C8-D21D35941868}"/>
          </ac:picMkLst>
        </pc:picChg>
      </pc:sldChg>
      <pc:sldChg chg="addSp modSp add mod">
        <pc:chgData name="ALEXANDRE" userId="734048d45b8f99b5" providerId="LiveId" clId="{0B31D23F-2988-4263-80FF-FF6D2C57A79C}" dt="2021-04-16T11:39:39.571" v="1882" actId="1076"/>
        <pc:sldMkLst>
          <pc:docMk/>
          <pc:sldMk cId="1927451918" sldId="795"/>
        </pc:sldMkLst>
        <pc:spChg chg="mod">
          <ac:chgData name="ALEXANDRE" userId="734048d45b8f99b5" providerId="LiveId" clId="{0B31D23F-2988-4263-80FF-FF6D2C57A79C}" dt="2021-04-16T11:39:37.746" v="1881" actId="1076"/>
          <ac:spMkLst>
            <pc:docMk/>
            <pc:sldMk cId="1927451918" sldId="795"/>
            <ac:spMk id="2" creationId="{CF97DE3B-8FBF-4A59-9397-CB15B914A778}"/>
          </ac:spMkLst>
        </pc:spChg>
        <pc:spChg chg="mod">
          <ac:chgData name="ALEXANDRE" userId="734048d45b8f99b5" providerId="LiveId" clId="{0B31D23F-2988-4263-80FF-FF6D2C57A79C}" dt="2021-04-16T11:39:39.571" v="1882" actId="1076"/>
          <ac:spMkLst>
            <pc:docMk/>
            <pc:sldMk cId="1927451918" sldId="795"/>
            <ac:spMk id="3" creationId="{6BBB3B47-3395-4A48-AB46-538967EA035F}"/>
          </ac:spMkLst>
        </pc:spChg>
        <pc:picChg chg="add mod">
          <ac:chgData name="ALEXANDRE" userId="734048d45b8f99b5" providerId="LiveId" clId="{0B31D23F-2988-4263-80FF-FF6D2C57A79C}" dt="2021-04-16T11:39:34.535" v="1880" actId="14100"/>
          <ac:picMkLst>
            <pc:docMk/>
            <pc:sldMk cId="1927451918" sldId="795"/>
            <ac:picMk id="8194" creationId="{334DC183-C9F5-42C5-BA05-1D99FDCCA485}"/>
          </ac:picMkLst>
        </pc:picChg>
      </pc:sldChg>
      <pc:sldChg chg="add">
        <pc:chgData name="ALEXANDRE" userId="734048d45b8f99b5" providerId="LiveId" clId="{0B31D23F-2988-4263-80FF-FF6D2C57A79C}" dt="2021-04-16T11:40:36.073" v="1883"/>
        <pc:sldMkLst>
          <pc:docMk/>
          <pc:sldMk cId="1232539779" sldId="796"/>
        </pc:sldMkLst>
      </pc:sldChg>
      <pc:sldChg chg="addSp delSp modSp add mod">
        <pc:chgData name="ALEXANDRE" userId="734048d45b8f99b5" providerId="LiveId" clId="{0B31D23F-2988-4263-80FF-FF6D2C57A79C}" dt="2021-04-20T18:22:32.119" v="1894" actId="14100"/>
        <pc:sldMkLst>
          <pc:docMk/>
          <pc:sldMk cId="798210439" sldId="797"/>
        </pc:sldMkLst>
        <pc:spChg chg="add mod">
          <ac:chgData name="ALEXANDRE" userId="734048d45b8f99b5" providerId="LiveId" clId="{0B31D23F-2988-4263-80FF-FF6D2C57A79C}" dt="2021-04-20T18:22:05.734" v="1890" actId="1076"/>
          <ac:spMkLst>
            <pc:docMk/>
            <pc:sldMk cId="798210439" sldId="797"/>
            <ac:spMk id="5" creationId="{998ABD2C-1687-45E5-888B-087BBCADFFC7}"/>
          </ac:spMkLst>
        </pc:spChg>
        <pc:picChg chg="add mod">
          <ac:chgData name="ALEXANDRE" userId="734048d45b8f99b5" providerId="LiveId" clId="{0B31D23F-2988-4263-80FF-FF6D2C57A79C}" dt="2021-04-20T18:22:32.119" v="1894" actId="14100"/>
          <ac:picMkLst>
            <pc:docMk/>
            <pc:sldMk cId="798210439" sldId="797"/>
            <ac:picMk id="6" creationId="{DA7AAECE-0C99-4697-9286-C3E0567177A6}"/>
          </ac:picMkLst>
        </pc:picChg>
        <pc:picChg chg="del">
          <ac:chgData name="ALEXANDRE" userId="734048d45b8f99b5" providerId="LiveId" clId="{0B31D23F-2988-4263-80FF-FF6D2C57A79C}" dt="2021-04-20T18:22:02.347" v="1888" actId="478"/>
          <ac:picMkLst>
            <pc:docMk/>
            <pc:sldMk cId="798210439" sldId="797"/>
            <ac:picMk id="9" creationId="{A8E770AC-A23C-4EF7-9374-0AF6722AD211}"/>
          </ac:picMkLst>
        </pc:picChg>
      </pc:sldChg>
      <pc:sldChg chg="addSp delSp modSp new mod">
        <pc:chgData name="ALEXANDRE" userId="734048d45b8f99b5" providerId="LiveId" clId="{0B31D23F-2988-4263-80FF-FF6D2C57A79C}" dt="2021-04-20T18:25:25.103" v="1978" actId="1076"/>
        <pc:sldMkLst>
          <pc:docMk/>
          <pc:sldMk cId="131298045" sldId="798"/>
        </pc:sldMkLst>
        <pc:spChg chg="mod">
          <ac:chgData name="ALEXANDRE" userId="734048d45b8f99b5" providerId="LiveId" clId="{0B31D23F-2988-4263-80FF-FF6D2C57A79C}" dt="2021-04-20T18:25:25.103" v="1978" actId="1076"/>
          <ac:spMkLst>
            <pc:docMk/>
            <pc:sldMk cId="131298045" sldId="798"/>
            <ac:spMk id="2" creationId="{8A33490F-02ED-480C-BE32-1EB050D73583}"/>
          </ac:spMkLst>
        </pc:spChg>
        <pc:spChg chg="del">
          <ac:chgData name="ALEXANDRE" userId="734048d45b8f99b5" providerId="LiveId" clId="{0B31D23F-2988-4263-80FF-FF6D2C57A79C}" dt="2021-04-20T18:24:37.876" v="1943" actId="478"/>
          <ac:spMkLst>
            <pc:docMk/>
            <pc:sldMk cId="131298045" sldId="798"/>
            <ac:spMk id="3" creationId="{21A645C0-BEA8-4B82-B8F0-FAFA9BAE94AA}"/>
          </ac:spMkLst>
        </pc:spChg>
        <pc:picChg chg="add mod">
          <ac:chgData name="ALEXANDRE" userId="734048d45b8f99b5" providerId="LiveId" clId="{0B31D23F-2988-4263-80FF-FF6D2C57A79C}" dt="2021-04-20T18:25:19.564" v="1975" actId="1076"/>
          <ac:picMkLst>
            <pc:docMk/>
            <pc:sldMk cId="131298045" sldId="798"/>
            <ac:picMk id="5" creationId="{2C1F6E24-904B-4F67-80BC-329755F43BF1}"/>
          </ac:picMkLst>
        </pc:picChg>
      </pc:sldChg>
      <pc:sldChg chg="addSp delSp modSp add mod modClrScheme chgLayout">
        <pc:chgData name="ALEXANDRE" userId="734048d45b8f99b5" providerId="LiveId" clId="{0B31D23F-2988-4263-80FF-FF6D2C57A79C}" dt="2021-04-20T18:26:02.195" v="2013" actId="403"/>
        <pc:sldMkLst>
          <pc:docMk/>
          <pc:sldMk cId="2396151797" sldId="799"/>
        </pc:sldMkLst>
        <pc:spChg chg="mod ord">
          <ac:chgData name="ALEXANDRE" userId="734048d45b8f99b5" providerId="LiveId" clId="{0B31D23F-2988-4263-80FF-FF6D2C57A79C}" dt="2021-04-20T18:25:37.618" v="2001" actId="20577"/>
          <ac:spMkLst>
            <pc:docMk/>
            <pc:sldMk cId="2396151797" sldId="799"/>
            <ac:spMk id="2" creationId="{8A33490F-02ED-480C-BE32-1EB050D73583}"/>
          </ac:spMkLst>
        </pc:spChg>
        <pc:spChg chg="add del mod ord">
          <ac:chgData name="ALEXANDRE" userId="734048d45b8f99b5" providerId="LiveId" clId="{0B31D23F-2988-4263-80FF-FF6D2C57A79C}" dt="2021-04-20T18:25:31.932" v="1981" actId="700"/>
          <ac:spMkLst>
            <pc:docMk/>
            <pc:sldMk cId="2396151797" sldId="799"/>
            <ac:spMk id="3" creationId="{C274D5FC-9E82-4742-81B9-D3C8B28F5A0C}"/>
          </ac:spMkLst>
        </pc:spChg>
        <pc:spChg chg="add mod ord">
          <ac:chgData name="ALEXANDRE" userId="734048d45b8f99b5" providerId="LiveId" clId="{0B31D23F-2988-4263-80FF-FF6D2C57A79C}" dt="2021-04-20T18:26:02.195" v="2013" actId="403"/>
          <ac:spMkLst>
            <pc:docMk/>
            <pc:sldMk cId="2396151797" sldId="799"/>
            <ac:spMk id="4" creationId="{2B3F4783-438F-420A-9BBB-822683B0F881}"/>
          </ac:spMkLst>
        </pc:spChg>
        <pc:picChg chg="del">
          <ac:chgData name="ALEXANDRE" userId="734048d45b8f99b5" providerId="LiveId" clId="{0B31D23F-2988-4263-80FF-FF6D2C57A79C}" dt="2021-04-20T18:25:27.221" v="1979" actId="478"/>
          <ac:picMkLst>
            <pc:docMk/>
            <pc:sldMk cId="2396151797" sldId="799"/>
            <ac:picMk id="5" creationId="{2C1F6E24-904B-4F67-80BC-329755F43BF1}"/>
          </ac:picMkLst>
        </pc:picChg>
      </pc:sldChg>
      <pc:sldChg chg="modSp add mod ord">
        <pc:chgData name="ALEXANDRE" userId="734048d45b8f99b5" providerId="LiveId" clId="{0B31D23F-2988-4263-80FF-FF6D2C57A79C}" dt="2021-04-20T18:25:08.682" v="1972" actId="20577"/>
        <pc:sldMkLst>
          <pc:docMk/>
          <pc:sldMk cId="1670078133" sldId="800"/>
        </pc:sldMkLst>
        <pc:spChg chg="mod">
          <ac:chgData name="ALEXANDRE" userId="734048d45b8f99b5" providerId="LiveId" clId="{0B31D23F-2988-4263-80FF-FF6D2C57A79C}" dt="2021-04-20T18:25:08.682" v="1972" actId="20577"/>
          <ac:spMkLst>
            <pc:docMk/>
            <pc:sldMk cId="1670078133" sldId="800"/>
            <ac:spMk id="2" creationId="{824990FB-D44C-4AA8-8F98-A841CA3FAA0E}"/>
          </ac:spMkLst>
        </pc:spChg>
      </pc:sldChg>
    </pc:docChg>
  </pc:docChgLst>
  <pc:docChgLst>
    <pc:chgData name="ALEXANDRE" userId="734048d45b8f99b5" providerId="LiveId" clId="{890CAD91-C4BE-4DDA-BB1C-A77B335A8988}"/>
    <pc:docChg chg="undo custSel addSld delSld modSld sldOrd">
      <pc:chgData name="ALEXANDRE" userId="734048d45b8f99b5" providerId="LiveId" clId="{890CAD91-C4BE-4DDA-BB1C-A77B335A8988}" dt="2021-05-14T13:59:32.116" v="993" actId="47"/>
      <pc:docMkLst>
        <pc:docMk/>
      </pc:docMkLst>
      <pc:sldChg chg="del">
        <pc:chgData name="ALEXANDRE" userId="734048d45b8f99b5" providerId="LiveId" clId="{890CAD91-C4BE-4DDA-BB1C-A77B335A8988}" dt="2021-05-11T14:12:50.235" v="9" actId="47"/>
        <pc:sldMkLst>
          <pc:docMk/>
          <pc:sldMk cId="3290188060" sldId="290"/>
        </pc:sldMkLst>
      </pc:sldChg>
      <pc:sldChg chg="del">
        <pc:chgData name="ALEXANDRE" userId="734048d45b8f99b5" providerId="LiveId" clId="{890CAD91-C4BE-4DDA-BB1C-A77B335A8988}" dt="2021-05-11T14:45:01.854" v="304" actId="47"/>
        <pc:sldMkLst>
          <pc:docMk/>
          <pc:sldMk cId="0" sldId="415"/>
        </pc:sldMkLst>
      </pc:sldChg>
      <pc:sldChg chg="addSp delSp modSp mod">
        <pc:chgData name="ALEXANDRE" userId="734048d45b8f99b5" providerId="LiveId" clId="{890CAD91-C4BE-4DDA-BB1C-A77B335A8988}" dt="2021-05-11T14:15:39.507" v="35" actId="403"/>
        <pc:sldMkLst>
          <pc:docMk/>
          <pc:sldMk cId="0" sldId="417"/>
        </pc:sldMkLst>
        <pc:spChg chg="del">
          <ac:chgData name="ALEXANDRE" userId="734048d45b8f99b5" providerId="LiveId" clId="{890CAD91-C4BE-4DDA-BB1C-A77B335A8988}" dt="2021-05-11T14:13:55.287" v="14" actId="478"/>
          <ac:spMkLst>
            <pc:docMk/>
            <pc:sldMk cId="0" sldId="417"/>
            <ac:spMk id="5" creationId="{6EF55910-7EB1-40E4-ADC3-BBFB32714FC2}"/>
          </ac:spMkLst>
        </pc:spChg>
        <pc:spChg chg="del">
          <ac:chgData name="ALEXANDRE" userId="734048d45b8f99b5" providerId="LiveId" clId="{890CAD91-C4BE-4DDA-BB1C-A77B335A8988}" dt="2021-05-11T14:13:55.287" v="14" actId="478"/>
          <ac:spMkLst>
            <pc:docMk/>
            <pc:sldMk cId="0" sldId="417"/>
            <ac:spMk id="6" creationId="{02B02303-CDFD-41D8-A195-6791B47031EB}"/>
          </ac:spMkLst>
        </pc:spChg>
        <pc:spChg chg="del">
          <ac:chgData name="ALEXANDRE" userId="734048d45b8f99b5" providerId="LiveId" clId="{890CAD91-C4BE-4DDA-BB1C-A77B335A8988}" dt="2021-05-11T14:13:55.287" v="14" actId="478"/>
          <ac:spMkLst>
            <pc:docMk/>
            <pc:sldMk cId="0" sldId="417"/>
            <ac:spMk id="7" creationId="{407A6F83-BCF6-49D6-8FA5-96F1631B8445}"/>
          </ac:spMkLst>
        </pc:spChg>
        <pc:spChg chg="mod">
          <ac:chgData name="ALEXANDRE" userId="734048d45b8f99b5" providerId="LiveId" clId="{890CAD91-C4BE-4DDA-BB1C-A77B335A8988}" dt="2021-05-11T14:15:39.507" v="35" actId="403"/>
          <ac:spMkLst>
            <pc:docMk/>
            <pc:sldMk cId="0" sldId="417"/>
            <ac:spMk id="15366" creationId="{8B3ABD28-68E1-4D62-B18A-4F4288EBD8DB}"/>
          </ac:spMkLst>
        </pc:spChg>
        <pc:picChg chg="del mod">
          <ac:chgData name="ALEXANDRE" userId="734048d45b8f99b5" providerId="LiveId" clId="{890CAD91-C4BE-4DDA-BB1C-A77B335A8988}" dt="2021-05-11T14:14:27.530" v="16" actId="478"/>
          <ac:picMkLst>
            <pc:docMk/>
            <pc:sldMk cId="0" sldId="417"/>
            <ac:picMk id="15367" creationId="{A4302B83-4235-4EE7-9C91-01D29198BA8E}"/>
          </ac:picMkLst>
        </pc:picChg>
        <pc:picChg chg="add mod">
          <ac:chgData name="ALEXANDRE" userId="734048d45b8f99b5" providerId="LiveId" clId="{890CAD91-C4BE-4DDA-BB1C-A77B335A8988}" dt="2021-05-11T14:14:31.294" v="18" actId="1076"/>
          <ac:picMkLst>
            <pc:docMk/>
            <pc:sldMk cId="0" sldId="417"/>
            <ac:picMk id="33794" creationId="{88611F13-DC75-4AC5-9792-915F2A882C4E}"/>
          </ac:picMkLst>
        </pc:picChg>
      </pc:sldChg>
      <pc:sldChg chg="addSp delSp modSp mod">
        <pc:chgData name="ALEXANDRE" userId="734048d45b8f99b5" providerId="LiveId" clId="{890CAD91-C4BE-4DDA-BB1C-A77B335A8988}" dt="2021-05-11T14:16:12.494" v="43" actId="478"/>
        <pc:sldMkLst>
          <pc:docMk/>
          <pc:sldMk cId="0" sldId="418"/>
        </pc:sldMkLst>
        <pc:spChg chg="del">
          <ac:chgData name="ALEXANDRE" userId="734048d45b8f99b5" providerId="LiveId" clId="{890CAD91-C4BE-4DDA-BB1C-A77B335A8988}" dt="2021-05-11T14:16:12.494" v="43" actId="478"/>
          <ac:spMkLst>
            <pc:docMk/>
            <pc:sldMk cId="0" sldId="418"/>
            <ac:spMk id="5" creationId="{30DE2D7D-598B-4C27-A4E7-CBBCB3C94A50}"/>
          </ac:spMkLst>
        </pc:spChg>
        <pc:spChg chg="del">
          <ac:chgData name="ALEXANDRE" userId="734048d45b8f99b5" providerId="LiveId" clId="{890CAD91-C4BE-4DDA-BB1C-A77B335A8988}" dt="2021-05-11T14:16:12.494" v="43" actId="478"/>
          <ac:spMkLst>
            <pc:docMk/>
            <pc:sldMk cId="0" sldId="418"/>
            <ac:spMk id="6" creationId="{52D26B84-67B4-4D77-BE60-AD4531E4980C}"/>
          </ac:spMkLst>
        </pc:spChg>
        <pc:spChg chg="del">
          <ac:chgData name="ALEXANDRE" userId="734048d45b8f99b5" providerId="LiveId" clId="{890CAD91-C4BE-4DDA-BB1C-A77B335A8988}" dt="2021-05-11T14:16:12.494" v="43" actId="478"/>
          <ac:spMkLst>
            <pc:docMk/>
            <pc:sldMk cId="0" sldId="418"/>
            <ac:spMk id="7" creationId="{D0E72345-C7FF-4E74-9513-2E7958785EFF}"/>
          </ac:spMkLst>
        </pc:spChg>
        <pc:spChg chg="mod">
          <ac:chgData name="ALEXANDRE" userId="734048d45b8f99b5" providerId="LiveId" clId="{890CAD91-C4BE-4DDA-BB1C-A77B335A8988}" dt="2021-05-11T14:15:44.425" v="36" actId="1076"/>
          <ac:spMkLst>
            <pc:docMk/>
            <pc:sldMk cId="0" sldId="418"/>
            <ac:spMk id="16390" creationId="{93FD0D19-6990-4325-8736-C94F64E9E819}"/>
          </ac:spMkLst>
        </pc:spChg>
        <pc:picChg chg="del">
          <ac:chgData name="ALEXANDRE" userId="734048d45b8f99b5" providerId="LiveId" clId="{890CAD91-C4BE-4DDA-BB1C-A77B335A8988}" dt="2021-05-11T14:14:38.462" v="19" actId="478"/>
          <ac:picMkLst>
            <pc:docMk/>
            <pc:sldMk cId="0" sldId="418"/>
            <ac:picMk id="16391" creationId="{9697D73C-A85E-4380-A236-531233D52311}"/>
          </ac:picMkLst>
        </pc:picChg>
        <pc:picChg chg="add mod">
          <ac:chgData name="ALEXANDRE" userId="734048d45b8f99b5" providerId="LiveId" clId="{890CAD91-C4BE-4DDA-BB1C-A77B335A8988}" dt="2021-05-11T14:15:02.372" v="22" actId="1076"/>
          <ac:picMkLst>
            <pc:docMk/>
            <pc:sldMk cId="0" sldId="418"/>
            <ac:picMk id="31746" creationId="{9AC9B58E-5457-433E-B795-B6D410F50A7B}"/>
          </ac:picMkLst>
        </pc:picChg>
      </pc:sldChg>
      <pc:sldChg chg="modSp mod">
        <pc:chgData name="ALEXANDRE" userId="734048d45b8f99b5" providerId="LiveId" clId="{890CAD91-C4BE-4DDA-BB1C-A77B335A8988}" dt="2021-05-11T14:16:04.643" v="42" actId="123"/>
        <pc:sldMkLst>
          <pc:docMk/>
          <pc:sldMk cId="0" sldId="419"/>
        </pc:sldMkLst>
        <pc:spChg chg="mod">
          <ac:chgData name="ALEXANDRE" userId="734048d45b8f99b5" providerId="LiveId" clId="{890CAD91-C4BE-4DDA-BB1C-A77B335A8988}" dt="2021-05-11T14:16:04.643" v="42" actId="123"/>
          <ac:spMkLst>
            <pc:docMk/>
            <pc:sldMk cId="0" sldId="419"/>
            <ac:spMk id="17411" creationId="{BA73B687-36C0-4415-A5AF-48707B2B5D0C}"/>
          </ac:spMkLst>
        </pc:spChg>
      </pc:sldChg>
      <pc:sldChg chg="delSp modSp mod">
        <pc:chgData name="ALEXANDRE" userId="734048d45b8f99b5" providerId="LiveId" clId="{890CAD91-C4BE-4DDA-BB1C-A77B335A8988}" dt="2021-05-11T14:21:58.515" v="52" actId="14100"/>
        <pc:sldMkLst>
          <pc:docMk/>
          <pc:sldMk cId="0" sldId="420"/>
        </pc:sldMkLst>
        <pc:spChg chg="del">
          <ac:chgData name="ALEXANDRE" userId="734048d45b8f99b5" providerId="LiveId" clId="{890CAD91-C4BE-4DDA-BB1C-A77B335A8988}" dt="2021-05-11T14:16:24.169" v="44" actId="478"/>
          <ac:spMkLst>
            <pc:docMk/>
            <pc:sldMk cId="0" sldId="420"/>
            <ac:spMk id="6" creationId="{3C79978D-1A06-4954-8E78-CA4CFD006120}"/>
          </ac:spMkLst>
        </pc:spChg>
        <pc:spChg chg="del">
          <ac:chgData name="ALEXANDRE" userId="734048d45b8f99b5" providerId="LiveId" clId="{890CAD91-C4BE-4DDA-BB1C-A77B335A8988}" dt="2021-05-11T14:16:24.169" v="44" actId="478"/>
          <ac:spMkLst>
            <pc:docMk/>
            <pc:sldMk cId="0" sldId="420"/>
            <ac:spMk id="7" creationId="{42C49928-F859-4EDC-9957-9AAAE5F7F360}"/>
          </ac:spMkLst>
        </pc:spChg>
        <pc:spChg chg="del">
          <ac:chgData name="ALEXANDRE" userId="734048d45b8f99b5" providerId="LiveId" clId="{890CAD91-C4BE-4DDA-BB1C-A77B335A8988}" dt="2021-05-11T14:16:24.169" v="44" actId="478"/>
          <ac:spMkLst>
            <pc:docMk/>
            <pc:sldMk cId="0" sldId="420"/>
            <ac:spMk id="8" creationId="{9CDC0CF9-9EEB-4765-847D-5A5D3ED82E2C}"/>
          </ac:spMkLst>
        </pc:spChg>
        <pc:spChg chg="mod">
          <ac:chgData name="ALEXANDRE" userId="734048d45b8f99b5" providerId="LiveId" clId="{890CAD91-C4BE-4DDA-BB1C-A77B335A8988}" dt="2021-05-11T14:16:27.170" v="45" actId="1076"/>
          <ac:spMkLst>
            <pc:docMk/>
            <pc:sldMk cId="0" sldId="420"/>
            <ac:spMk id="18437" creationId="{ED73B66A-2BC9-4C0E-8AB5-22AEF11A7C8C}"/>
          </ac:spMkLst>
        </pc:spChg>
        <pc:spChg chg="del mod">
          <ac:chgData name="ALEXANDRE" userId="734048d45b8f99b5" providerId="LiveId" clId="{890CAD91-C4BE-4DDA-BB1C-A77B335A8988}" dt="2021-05-11T14:21:53.012" v="50" actId="478"/>
          <ac:spMkLst>
            <pc:docMk/>
            <pc:sldMk cId="0" sldId="420"/>
            <ac:spMk id="18438" creationId="{FABC2D10-3DB0-4D37-8203-3D71BAC7AE82}"/>
          </ac:spMkLst>
        </pc:spChg>
        <pc:spChg chg="mod">
          <ac:chgData name="ALEXANDRE" userId="734048d45b8f99b5" providerId="LiveId" clId="{890CAD91-C4BE-4DDA-BB1C-A77B335A8988}" dt="2021-05-11T14:21:58.515" v="52" actId="14100"/>
          <ac:spMkLst>
            <pc:docMk/>
            <pc:sldMk cId="0" sldId="420"/>
            <ac:spMk id="18439" creationId="{707570BE-E439-47BD-8CF2-CCFD67F5E624}"/>
          </ac:spMkLst>
        </pc:spChg>
        <pc:picChg chg="mod">
          <ac:chgData name="ALEXANDRE" userId="734048d45b8f99b5" providerId="LiveId" clId="{890CAD91-C4BE-4DDA-BB1C-A77B335A8988}" dt="2021-05-11T14:21:55.969" v="51" actId="14100"/>
          <ac:picMkLst>
            <pc:docMk/>
            <pc:sldMk cId="0" sldId="420"/>
            <ac:picMk id="18440" creationId="{473D655C-DA36-4AB9-A484-705546EF0017}"/>
          </ac:picMkLst>
        </pc:picChg>
      </pc:sldChg>
      <pc:sldChg chg="addSp delSp modSp mod">
        <pc:chgData name="ALEXANDRE" userId="734048d45b8f99b5" providerId="LiveId" clId="{890CAD91-C4BE-4DDA-BB1C-A77B335A8988}" dt="2021-05-11T14:23:52.664" v="75" actId="478"/>
        <pc:sldMkLst>
          <pc:docMk/>
          <pc:sldMk cId="0" sldId="421"/>
        </pc:sldMkLst>
        <pc:spChg chg="del">
          <ac:chgData name="ALEXANDRE" userId="734048d45b8f99b5" providerId="LiveId" clId="{890CAD91-C4BE-4DDA-BB1C-A77B335A8988}" dt="2021-05-11T14:23:52.664" v="75" actId="478"/>
          <ac:spMkLst>
            <pc:docMk/>
            <pc:sldMk cId="0" sldId="421"/>
            <ac:spMk id="5" creationId="{6A9B1293-9DA0-4F1A-A141-1A0C00331E9D}"/>
          </ac:spMkLst>
        </pc:spChg>
        <pc:spChg chg="del">
          <ac:chgData name="ALEXANDRE" userId="734048d45b8f99b5" providerId="LiveId" clId="{890CAD91-C4BE-4DDA-BB1C-A77B335A8988}" dt="2021-05-11T14:23:52.664" v="75" actId="478"/>
          <ac:spMkLst>
            <pc:docMk/>
            <pc:sldMk cId="0" sldId="421"/>
            <ac:spMk id="6" creationId="{F3E7B1B5-F0A6-42AA-ABEC-F5E29D4ACCAC}"/>
          </ac:spMkLst>
        </pc:spChg>
        <pc:spChg chg="del">
          <ac:chgData name="ALEXANDRE" userId="734048d45b8f99b5" providerId="LiveId" clId="{890CAD91-C4BE-4DDA-BB1C-A77B335A8988}" dt="2021-05-11T14:23:52.664" v="75" actId="478"/>
          <ac:spMkLst>
            <pc:docMk/>
            <pc:sldMk cId="0" sldId="421"/>
            <ac:spMk id="7" creationId="{F712A330-A1A5-436B-A498-EA1D657ECBD2}"/>
          </ac:spMkLst>
        </pc:spChg>
        <pc:spChg chg="mod">
          <ac:chgData name="ALEXANDRE" userId="734048d45b8f99b5" providerId="LiveId" clId="{890CAD91-C4BE-4DDA-BB1C-A77B335A8988}" dt="2021-05-11T14:23:29.419" v="70" actId="1076"/>
          <ac:spMkLst>
            <pc:docMk/>
            <pc:sldMk cId="0" sldId="421"/>
            <ac:spMk id="19461" creationId="{9A1888F1-2DDD-4B7F-B1C5-AE0A5A7DB271}"/>
          </ac:spMkLst>
        </pc:spChg>
        <pc:spChg chg="mod">
          <ac:chgData name="ALEXANDRE" userId="734048d45b8f99b5" providerId="LiveId" clId="{890CAD91-C4BE-4DDA-BB1C-A77B335A8988}" dt="2021-05-11T14:23:20.577" v="68" actId="1076"/>
          <ac:spMkLst>
            <pc:docMk/>
            <pc:sldMk cId="0" sldId="421"/>
            <ac:spMk id="19462" creationId="{087BFB53-1615-4712-AF70-BA90F173294C}"/>
          </ac:spMkLst>
        </pc:spChg>
        <pc:picChg chg="del">
          <ac:chgData name="ALEXANDRE" userId="734048d45b8f99b5" providerId="LiveId" clId="{890CAD91-C4BE-4DDA-BB1C-A77B335A8988}" dt="2021-05-11T14:22:33.414" v="53" actId="478"/>
          <ac:picMkLst>
            <pc:docMk/>
            <pc:sldMk cId="0" sldId="421"/>
            <ac:picMk id="19463" creationId="{0BAE46AE-2C07-4D5D-9779-59E63F67808A}"/>
          </ac:picMkLst>
        </pc:picChg>
        <pc:picChg chg="add mod">
          <ac:chgData name="ALEXANDRE" userId="734048d45b8f99b5" providerId="LiveId" clId="{890CAD91-C4BE-4DDA-BB1C-A77B335A8988}" dt="2021-05-11T14:23:17.743" v="67" actId="1076"/>
          <ac:picMkLst>
            <pc:docMk/>
            <pc:sldMk cId="0" sldId="421"/>
            <ac:picMk id="27650" creationId="{0B911A37-9FDC-47B2-98A8-0467DD8A8D0D}"/>
          </ac:picMkLst>
        </pc:picChg>
      </pc:sldChg>
      <pc:sldChg chg="addSp delSp modSp mod">
        <pc:chgData name="ALEXANDRE" userId="734048d45b8f99b5" providerId="LiveId" clId="{890CAD91-C4BE-4DDA-BB1C-A77B335A8988}" dt="2021-05-11T14:23:48.708" v="74" actId="478"/>
        <pc:sldMkLst>
          <pc:docMk/>
          <pc:sldMk cId="0" sldId="422"/>
        </pc:sldMkLst>
        <pc:spChg chg="del">
          <ac:chgData name="ALEXANDRE" userId="734048d45b8f99b5" providerId="LiveId" clId="{890CAD91-C4BE-4DDA-BB1C-A77B335A8988}" dt="2021-05-11T14:23:48.708" v="74" actId="478"/>
          <ac:spMkLst>
            <pc:docMk/>
            <pc:sldMk cId="0" sldId="422"/>
            <ac:spMk id="5" creationId="{918D8ECF-FBA0-481D-ADF1-722AAFA4113F}"/>
          </ac:spMkLst>
        </pc:spChg>
        <pc:spChg chg="del">
          <ac:chgData name="ALEXANDRE" userId="734048d45b8f99b5" providerId="LiveId" clId="{890CAD91-C4BE-4DDA-BB1C-A77B335A8988}" dt="2021-05-11T14:23:48.708" v="74" actId="478"/>
          <ac:spMkLst>
            <pc:docMk/>
            <pc:sldMk cId="0" sldId="422"/>
            <ac:spMk id="6" creationId="{8197FEF4-2B3B-4252-83B3-3B40826BBFB6}"/>
          </ac:spMkLst>
        </pc:spChg>
        <pc:spChg chg="del">
          <ac:chgData name="ALEXANDRE" userId="734048d45b8f99b5" providerId="LiveId" clId="{890CAD91-C4BE-4DDA-BB1C-A77B335A8988}" dt="2021-05-11T14:23:48.708" v="74" actId="478"/>
          <ac:spMkLst>
            <pc:docMk/>
            <pc:sldMk cId="0" sldId="422"/>
            <ac:spMk id="7" creationId="{510CDCA0-FEEA-47E7-9FAA-9416E9A5F01F}"/>
          </ac:spMkLst>
        </pc:spChg>
        <pc:picChg chg="add mod">
          <ac:chgData name="ALEXANDRE" userId="734048d45b8f99b5" providerId="LiveId" clId="{890CAD91-C4BE-4DDA-BB1C-A77B335A8988}" dt="2021-05-11T14:23:45.551" v="73" actId="1076"/>
          <ac:picMkLst>
            <pc:docMk/>
            <pc:sldMk cId="0" sldId="422"/>
            <ac:picMk id="8" creationId="{96CC97D6-7275-4C1A-A3F6-2BECDA17C6A1}"/>
          </ac:picMkLst>
        </pc:picChg>
        <pc:picChg chg="del">
          <ac:chgData name="ALEXANDRE" userId="734048d45b8f99b5" providerId="LiveId" clId="{890CAD91-C4BE-4DDA-BB1C-A77B335A8988}" dt="2021-05-11T14:23:43.064" v="71" actId="478"/>
          <ac:picMkLst>
            <pc:docMk/>
            <pc:sldMk cId="0" sldId="422"/>
            <ac:picMk id="20487" creationId="{167AD92A-29C4-4266-8269-88E3BE9FEEC1}"/>
          </ac:picMkLst>
        </pc:picChg>
      </pc:sldChg>
      <pc:sldChg chg="addSp delSp modSp mod">
        <pc:chgData name="ALEXANDRE" userId="734048d45b8f99b5" providerId="LiveId" clId="{890CAD91-C4BE-4DDA-BB1C-A77B335A8988}" dt="2021-05-11T14:27:39.847" v="132" actId="478"/>
        <pc:sldMkLst>
          <pc:docMk/>
          <pc:sldMk cId="0" sldId="423"/>
        </pc:sldMkLst>
        <pc:spChg chg="del">
          <ac:chgData name="ALEXANDRE" userId="734048d45b8f99b5" providerId="LiveId" clId="{890CAD91-C4BE-4DDA-BB1C-A77B335A8988}" dt="2021-05-11T14:27:39.847" v="132" actId="478"/>
          <ac:spMkLst>
            <pc:docMk/>
            <pc:sldMk cId="0" sldId="423"/>
            <ac:spMk id="5" creationId="{8DC4D1E0-FC08-4445-ADEA-CDA47B26B07D}"/>
          </ac:spMkLst>
        </pc:spChg>
        <pc:spChg chg="del">
          <ac:chgData name="ALEXANDRE" userId="734048d45b8f99b5" providerId="LiveId" clId="{890CAD91-C4BE-4DDA-BB1C-A77B335A8988}" dt="2021-05-11T14:27:39.847" v="132" actId="478"/>
          <ac:spMkLst>
            <pc:docMk/>
            <pc:sldMk cId="0" sldId="423"/>
            <ac:spMk id="6" creationId="{C63180AA-310C-4800-964D-E413DBFE5D12}"/>
          </ac:spMkLst>
        </pc:spChg>
        <pc:spChg chg="del">
          <ac:chgData name="ALEXANDRE" userId="734048d45b8f99b5" providerId="LiveId" clId="{890CAD91-C4BE-4DDA-BB1C-A77B335A8988}" dt="2021-05-11T14:27:39.847" v="132" actId="478"/>
          <ac:spMkLst>
            <pc:docMk/>
            <pc:sldMk cId="0" sldId="423"/>
            <ac:spMk id="7" creationId="{F105F495-DA77-4EEC-A30E-84439961E684}"/>
          </ac:spMkLst>
        </pc:spChg>
        <pc:spChg chg="mod">
          <ac:chgData name="ALEXANDRE" userId="734048d45b8f99b5" providerId="LiveId" clId="{890CAD91-C4BE-4DDA-BB1C-A77B335A8988}" dt="2021-05-11T14:25:23.805" v="102" actId="1076"/>
          <ac:spMkLst>
            <pc:docMk/>
            <pc:sldMk cId="0" sldId="423"/>
            <ac:spMk id="21509" creationId="{BADF23A9-ECB6-4F55-9129-1C66E6B64BF8}"/>
          </ac:spMkLst>
        </pc:spChg>
        <pc:spChg chg="mod">
          <ac:chgData name="ALEXANDRE" userId="734048d45b8f99b5" providerId="LiveId" clId="{890CAD91-C4BE-4DDA-BB1C-A77B335A8988}" dt="2021-05-11T14:25:34.131" v="106" actId="115"/>
          <ac:spMkLst>
            <pc:docMk/>
            <pc:sldMk cId="0" sldId="423"/>
            <ac:spMk id="21510" creationId="{0F922F4E-6616-4630-BF96-BD68B8F3BC4F}"/>
          </ac:spMkLst>
        </pc:spChg>
        <pc:picChg chg="add mod">
          <ac:chgData name="ALEXANDRE" userId="734048d45b8f99b5" providerId="LiveId" clId="{890CAD91-C4BE-4DDA-BB1C-A77B335A8988}" dt="2021-05-11T14:25:12.618" v="96" actId="14100"/>
          <ac:picMkLst>
            <pc:docMk/>
            <pc:sldMk cId="0" sldId="423"/>
            <ac:picMk id="8" creationId="{96DC1BCE-BE3E-4D69-80B9-A6229BCDB38B}"/>
          </ac:picMkLst>
        </pc:picChg>
        <pc:picChg chg="del">
          <ac:chgData name="ALEXANDRE" userId="734048d45b8f99b5" providerId="LiveId" clId="{890CAD91-C4BE-4DDA-BB1C-A77B335A8988}" dt="2021-05-11T14:24:26.894" v="76" actId="478"/>
          <ac:picMkLst>
            <pc:docMk/>
            <pc:sldMk cId="0" sldId="423"/>
            <ac:picMk id="21511" creationId="{A8C7AA54-C65E-4A0C-BC0B-41D8A4E32590}"/>
          </ac:picMkLst>
        </pc:picChg>
      </pc:sldChg>
      <pc:sldChg chg="addSp delSp modSp mod modAnim">
        <pc:chgData name="ALEXANDRE" userId="734048d45b8f99b5" providerId="LiveId" clId="{890CAD91-C4BE-4DDA-BB1C-A77B335A8988}" dt="2021-05-11T14:27:35.989" v="131" actId="478"/>
        <pc:sldMkLst>
          <pc:docMk/>
          <pc:sldMk cId="0" sldId="424"/>
        </pc:sldMkLst>
        <pc:spChg chg="del">
          <ac:chgData name="ALEXANDRE" userId="734048d45b8f99b5" providerId="LiveId" clId="{890CAD91-C4BE-4DDA-BB1C-A77B335A8988}" dt="2021-05-11T14:27:35.989" v="131" actId="478"/>
          <ac:spMkLst>
            <pc:docMk/>
            <pc:sldMk cId="0" sldId="424"/>
            <ac:spMk id="6" creationId="{4D308926-1462-40FE-A4B4-45B6B5778646}"/>
          </ac:spMkLst>
        </pc:spChg>
        <pc:spChg chg="del">
          <ac:chgData name="ALEXANDRE" userId="734048d45b8f99b5" providerId="LiveId" clId="{890CAD91-C4BE-4DDA-BB1C-A77B335A8988}" dt="2021-05-11T14:27:35.989" v="131" actId="478"/>
          <ac:spMkLst>
            <pc:docMk/>
            <pc:sldMk cId="0" sldId="424"/>
            <ac:spMk id="7" creationId="{644C71A2-778C-40D6-940B-B429315F454F}"/>
          </ac:spMkLst>
        </pc:spChg>
        <pc:spChg chg="del">
          <ac:chgData name="ALEXANDRE" userId="734048d45b8f99b5" providerId="LiveId" clId="{890CAD91-C4BE-4DDA-BB1C-A77B335A8988}" dt="2021-05-11T14:27:35.989" v="131" actId="478"/>
          <ac:spMkLst>
            <pc:docMk/>
            <pc:sldMk cId="0" sldId="424"/>
            <ac:spMk id="8" creationId="{78BC1AD2-E9DB-4B0A-9E21-60098069836C}"/>
          </ac:spMkLst>
        </pc:spChg>
        <pc:spChg chg="mod">
          <ac:chgData name="ALEXANDRE" userId="734048d45b8f99b5" providerId="LiveId" clId="{890CAD91-C4BE-4DDA-BB1C-A77B335A8988}" dt="2021-05-11T14:26:27.423" v="110" actId="1076"/>
          <ac:spMkLst>
            <pc:docMk/>
            <pc:sldMk cId="0" sldId="424"/>
            <ac:spMk id="22533" creationId="{0D2CF77F-26F4-48C5-9060-E6768AFF19B5}"/>
          </ac:spMkLst>
        </pc:spChg>
        <pc:spChg chg="mod">
          <ac:chgData name="ALEXANDRE" userId="734048d45b8f99b5" providerId="LiveId" clId="{890CAD91-C4BE-4DDA-BB1C-A77B335A8988}" dt="2021-05-11T14:26:30.173" v="111" actId="1076"/>
          <ac:spMkLst>
            <pc:docMk/>
            <pc:sldMk cId="0" sldId="424"/>
            <ac:spMk id="22534" creationId="{353C7E6A-581F-4B1F-A3C3-40822B95E45D}"/>
          </ac:spMkLst>
        </pc:spChg>
        <pc:spChg chg="mod">
          <ac:chgData name="ALEXANDRE" userId="734048d45b8f99b5" providerId="LiveId" clId="{890CAD91-C4BE-4DDA-BB1C-A77B335A8988}" dt="2021-05-11T14:26:37.898" v="115" actId="1076"/>
          <ac:spMkLst>
            <pc:docMk/>
            <pc:sldMk cId="0" sldId="424"/>
            <ac:spMk id="506885" creationId="{6A7BAAB5-D50A-4B02-9F36-1B2FA7A9E96C}"/>
          </ac:spMkLst>
        </pc:spChg>
        <pc:picChg chg="del">
          <ac:chgData name="ALEXANDRE" userId="734048d45b8f99b5" providerId="LiveId" clId="{890CAD91-C4BE-4DDA-BB1C-A77B335A8988}" dt="2021-05-11T14:26:20.795" v="107" actId="478"/>
          <ac:picMkLst>
            <pc:docMk/>
            <pc:sldMk cId="0" sldId="424"/>
            <ac:picMk id="22535" creationId="{A547CB5A-D64E-4720-849A-2F5A332E2C93}"/>
          </ac:picMkLst>
        </pc:picChg>
        <pc:picChg chg="add mod">
          <ac:chgData name="ALEXANDRE" userId="734048d45b8f99b5" providerId="LiveId" clId="{890CAD91-C4BE-4DDA-BB1C-A77B335A8988}" dt="2021-05-11T14:26:24.261" v="109" actId="1076"/>
          <ac:picMkLst>
            <pc:docMk/>
            <pc:sldMk cId="0" sldId="424"/>
            <ac:picMk id="23554" creationId="{21FC5AA7-7F5A-4392-828A-C3CF48D4B1B0}"/>
          </ac:picMkLst>
        </pc:picChg>
      </pc:sldChg>
      <pc:sldChg chg="addSp delSp modSp del mod">
        <pc:chgData name="ALEXANDRE" userId="734048d45b8f99b5" providerId="LiveId" clId="{890CAD91-C4BE-4DDA-BB1C-A77B335A8988}" dt="2021-05-14T13:59:30.357" v="992" actId="47"/>
        <pc:sldMkLst>
          <pc:docMk/>
          <pc:sldMk cId="0" sldId="425"/>
        </pc:sldMkLst>
        <pc:spChg chg="del">
          <ac:chgData name="ALEXANDRE" userId="734048d45b8f99b5" providerId="LiveId" clId="{890CAD91-C4BE-4DDA-BB1C-A77B335A8988}" dt="2021-05-11T14:27:49.676" v="134" actId="478"/>
          <ac:spMkLst>
            <pc:docMk/>
            <pc:sldMk cId="0" sldId="425"/>
            <ac:spMk id="4" creationId="{BE3B83AB-AD86-4B79-B6A6-AAE9EC098A9A}"/>
          </ac:spMkLst>
        </pc:spChg>
        <pc:spChg chg="del">
          <ac:chgData name="ALEXANDRE" userId="734048d45b8f99b5" providerId="LiveId" clId="{890CAD91-C4BE-4DDA-BB1C-A77B335A8988}" dt="2021-05-11T14:27:49.676" v="134" actId="478"/>
          <ac:spMkLst>
            <pc:docMk/>
            <pc:sldMk cId="0" sldId="425"/>
            <ac:spMk id="5" creationId="{79DD1224-9261-4D54-8F86-76AABBF54896}"/>
          </ac:spMkLst>
        </pc:spChg>
        <pc:spChg chg="del">
          <ac:chgData name="ALEXANDRE" userId="734048d45b8f99b5" providerId="LiveId" clId="{890CAD91-C4BE-4DDA-BB1C-A77B335A8988}" dt="2021-05-11T14:27:49.676" v="134" actId="478"/>
          <ac:spMkLst>
            <pc:docMk/>
            <pc:sldMk cId="0" sldId="425"/>
            <ac:spMk id="6" creationId="{7C15344D-4C09-423F-9A81-000B3B57B9A5}"/>
          </ac:spMkLst>
        </pc:spChg>
        <pc:spChg chg="mod">
          <ac:chgData name="ALEXANDRE" userId="734048d45b8f99b5" providerId="LiveId" clId="{890CAD91-C4BE-4DDA-BB1C-A77B335A8988}" dt="2021-05-11T14:26:48.033" v="116" actId="1076"/>
          <ac:spMkLst>
            <pc:docMk/>
            <pc:sldMk cId="0" sldId="425"/>
            <ac:spMk id="23557" creationId="{96561A24-E948-46E4-A54C-88CBC276A00A}"/>
          </ac:spMkLst>
        </pc:spChg>
        <pc:spChg chg="mod">
          <ac:chgData name="ALEXANDRE" userId="734048d45b8f99b5" providerId="LiveId" clId="{890CAD91-C4BE-4DDA-BB1C-A77B335A8988}" dt="2021-05-11T14:27:04.427" v="123" actId="27636"/>
          <ac:spMkLst>
            <pc:docMk/>
            <pc:sldMk cId="0" sldId="425"/>
            <ac:spMk id="23558" creationId="{24C3A974-12BF-4A5A-B47B-5D7EEAF5E0B9}"/>
          </ac:spMkLst>
        </pc:spChg>
        <pc:picChg chg="add mod">
          <ac:chgData name="ALEXANDRE" userId="734048d45b8f99b5" providerId="LiveId" clId="{890CAD91-C4BE-4DDA-BB1C-A77B335A8988}" dt="2021-05-11T14:27:55.287" v="136" actId="167"/>
          <ac:picMkLst>
            <pc:docMk/>
            <pc:sldMk cId="0" sldId="425"/>
            <ac:picMk id="7" creationId="{69CE4C69-C236-47E9-BCC9-06CFADD5FD08}"/>
          </ac:picMkLst>
        </pc:picChg>
      </pc:sldChg>
      <pc:sldChg chg="addSp delSp modSp mod">
        <pc:chgData name="ALEXANDRE" userId="734048d45b8f99b5" providerId="LiveId" clId="{890CAD91-C4BE-4DDA-BB1C-A77B335A8988}" dt="2021-05-11T14:29:35.893" v="159" actId="1076"/>
        <pc:sldMkLst>
          <pc:docMk/>
          <pc:sldMk cId="0" sldId="426"/>
        </pc:sldMkLst>
        <pc:spChg chg="del">
          <ac:chgData name="ALEXANDRE" userId="734048d45b8f99b5" providerId="LiveId" clId="{890CAD91-C4BE-4DDA-BB1C-A77B335A8988}" dt="2021-05-11T14:29:04.019" v="155" actId="478"/>
          <ac:spMkLst>
            <pc:docMk/>
            <pc:sldMk cId="0" sldId="426"/>
            <ac:spMk id="4" creationId="{924E3F38-39AE-46F7-A3AE-C434A5CB2E0D}"/>
          </ac:spMkLst>
        </pc:spChg>
        <pc:spChg chg="del">
          <ac:chgData name="ALEXANDRE" userId="734048d45b8f99b5" providerId="LiveId" clId="{890CAD91-C4BE-4DDA-BB1C-A77B335A8988}" dt="2021-05-11T14:29:04.019" v="155" actId="478"/>
          <ac:spMkLst>
            <pc:docMk/>
            <pc:sldMk cId="0" sldId="426"/>
            <ac:spMk id="5" creationId="{DA4412F2-42B2-441C-833F-82E9D834E497}"/>
          </ac:spMkLst>
        </pc:spChg>
        <pc:spChg chg="del">
          <ac:chgData name="ALEXANDRE" userId="734048d45b8f99b5" providerId="LiveId" clId="{890CAD91-C4BE-4DDA-BB1C-A77B335A8988}" dt="2021-05-11T14:29:04.019" v="155" actId="478"/>
          <ac:spMkLst>
            <pc:docMk/>
            <pc:sldMk cId="0" sldId="426"/>
            <ac:spMk id="6" creationId="{1C740370-58EA-4B6C-94AD-C5EFC8D1400A}"/>
          </ac:spMkLst>
        </pc:spChg>
        <pc:spChg chg="mod">
          <ac:chgData name="ALEXANDRE" userId="734048d45b8f99b5" providerId="LiveId" clId="{890CAD91-C4BE-4DDA-BB1C-A77B335A8988}" dt="2021-05-11T14:29:33.818" v="158" actId="1076"/>
          <ac:spMkLst>
            <pc:docMk/>
            <pc:sldMk cId="0" sldId="426"/>
            <ac:spMk id="25605" creationId="{1FE6743C-085B-42C5-A4F7-20926829D701}"/>
          </ac:spMkLst>
        </pc:spChg>
        <pc:spChg chg="mod">
          <ac:chgData name="ALEXANDRE" userId="734048d45b8f99b5" providerId="LiveId" clId="{890CAD91-C4BE-4DDA-BB1C-A77B335A8988}" dt="2021-05-11T14:28:38.975" v="151" actId="113"/>
          <ac:spMkLst>
            <pc:docMk/>
            <pc:sldMk cId="0" sldId="426"/>
            <ac:spMk id="25606" creationId="{2E7BAE9B-B8D5-4465-9D65-C1B9DBF2E5ED}"/>
          </ac:spMkLst>
        </pc:spChg>
        <pc:picChg chg="add mod">
          <ac:chgData name="ALEXANDRE" userId="734048d45b8f99b5" providerId="LiveId" clId="{890CAD91-C4BE-4DDA-BB1C-A77B335A8988}" dt="2021-05-11T14:29:35.893" v="159" actId="1076"/>
          <ac:picMkLst>
            <pc:docMk/>
            <pc:sldMk cId="0" sldId="426"/>
            <ac:picMk id="18434" creationId="{7E530BF1-D5C6-4CF0-A786-207B7FF37B7C}"/>
          </ac:picMkLst>
        </pc:picChg>
      </pc:sldChg>
      <pc:sldChg chg="addSp delSp modSp add mod">
        <pc:chgData name="ALEXANDRE" userId="734048d45b8f99b5" providerId="LiveId" clId="{890CAD91-C4BE-4DDA-BB1C-A77B335A8988}" dt="2021-05-11T15:04:47.907" v="348" actId="478"/>
        <pc:sldMkLst>
          <pc:docMk/>
          <pc:sldMk cId="0" sldId="427"/>
        </pc:sldMkLst>
        <pc:spChg chg="del mod">
          <ac:chgData name="ALEXANDRE" userId="734048d45b8f99b5" providerId="LiveId" clId="{890CAD91-C4BE-4DDA-BB1C-A77B335A8988}" dt="2021-05-11T15:04:00.505" v="338" actId="478"/>
          <ac:spMkLst>
            <pc:docMk/>
            <pc:sldMk cId="0" sldId="427"/>
            <ac:spMk id="4" creationId="{DACF5CD7-22D5-4445-BC72-52BEDFA3B909}"/>
          </ac:spMkLst>
        </pc:spChg>
        <pc:spChg chg="del mod">
          <ac:chgData name="ALEXANDRE" userId="734048d45b8f99b5" providerId="LiveId" clId="{890CAD91-C4BE-4DDA-BB1C-A77B335A8988}" dt="2021-05-11T15:04:00.505" v="338" actId="478"/>
          <ac:spMkLst>
            <pc:docMk/>
            <pc:sldMk cId="0" sldId="427"/>
            <ac:spMk id="5" creationId="{A74AF203-2EBE-4687-B835-DF9856BF7723}"/>
          </ac:spMkLst>
        </pc:spChg>
        <pc:spChg chg="del mod">
          <ac:chgData name="ALEXANDRE" userId="734048d45b8f99b5" providerId="LiveId" clId="{890CAD91-C4BE-4DDA-BB1C-A77B335A8988}" dt="2021-05-11T15:04:00.505" v="338" actId="478"/>
          <ac:spMkLst>
            <pc:docMk/>
            <pc:sldMk cId="0" sldId="427"/>
            <ac:spMk id="6" creationId="{54E42884-8362-47A3-B892-7BAB5E21B14B}"/>
          </ac:spMkLst>
        </pc:spChg>
        <pc:spChg chg="mod">
          <ac:chgData name="ALEXANDRE" userId="734048d45b8f99b5" providerId="LiveId" clId="{890CAD91-C4BE-4DDA-BB1C-A77B335A8988}" dt="2021-05-11T15:04:13.177" v="342" actId="1076"/>
          <ac:spMkLst>
            <pc:docMk/>
            <pc:sldMk cId="0" sldId="427"/>
            <ac:spMk id="18438" creationId="{7A080701-065B-4A6D-B7AC-0E290A21C0E1}"/>
          </ac:spMkLst>
        </pc:spChg>
        <pc:spChg chg="del">
          <ac:chgData name="ALEXANDRE" userId="734048d45b8f99b5" providerId="LiveId" clId="{890CAD91-C4BE-4DDA-BB1C-A77B335A8988}" dt="2021-05-11T15:04:47.907" v="348" actId="478"/>
          <ac:spMkLst>
            <pc:docMk/>
            <pc:sldMk cId="0" sldId="427"/>
            <ac:spMk id="18440" creationId="{E7329FA9-478E-46C6-918F-97DB2FBBD467}"/>
          </ac:spMkLst>
        </pc:spChg>
        <pc:picChg chg="del">
          <ac:chgData name="ALEXANDRE" userId="734048d45b8f99b5" providerId="LiveId" clId="{890CAD91-C4BE-4DDA-BB1C-A77B335A8988}" dt="2021-05-11T15:04:16.289" v="343" actId="478"/>
          <ac:picMkLst>
            <pc:docMk/>
            <pc:sldMk cId="0" sldId="427"/>
            <ac:picMk id="18439" creationId="{322BA539-AC2C-4C89-9B88-AC4D18112CB5}"/>
          </ac:picMkLst>
        </pc:picChg>
        <pc:picChg chg="add mod">
          <ac:chgData name="ALEXANDRE" userId="734048d45b8f99b5" providerId="LiveId" clId="{890CAD91-C4BE-4DDA-BB1C-A77B335A8988}" dt="2021-05-11T15:04:44.768" v="347" actId="1076"/>
          <ac:picMkLst>
            <pc:docMk/>
            <pc:sldMk cId="0" sldId="427"/>
            <ac:picMk id="74754" creationId="{715B7A64-EABD-423F-BAC5-BCC0C919E3EB}"/>
          </ac:picMkLst>
        </pc:picChg>
      </pc:sldChg>
      <pc:sldChg chg="addSp delSp modSp add mod">
        <pc:chgData name="ALEXANDRE" userId="734048d45b8f99b5" providerId="LiveId" clId="{890CAD91-C4BE-4DDA-BB1C-A77B335A8988}" dt="2021-05-11T15:06:39.603" v="383" actId="478"/>
        <pc:sldMkLst>
          <pc:docMk/>
          <pc:sldMk cId="0" sldId="428"/>
        </pc:sldMkLst>
        <pc:spChg chg="del mod">
          <ac:chgData name="ALEXANDRE" userId="734048d45b8f99b5" providerId="LiveId" clId="{890CAD91-C4BE-4DDA-BB1C-A77B335A8988}" dt="2021-05-11T15:06:39.603" v="383" actId="478"/>
          <ac:spMkLst>
            <pc:docMk/>
            <pc:sldMk cId="0" sldId="428"/>
            <ac:spMk id="4" creationId="{B2C20C29-202A-479B-87DF-98431DAF8B25}"/>
          </ac:spMkLst>
        </pc:spChg>
        <pc:spChg chg="del mod">
          <ac:chgData name="ALEXANDRE" userId="734048d45b8f99b5" providerId="LiveId" clId="{890CAD91-C4BE-4DDA-BB1C-A77B335A8988}" dt="2021-05-11T15:06:39.603" v="383" actId="478"/>
          <ac:spMkLst>
            <pc:docMk/>
            <pc:sldMk cId="0" sldId="428"/>
            <ac:spMk id="5" creationId="{552F78E6-F1CF-4DCD-B6D3-C0BDB41626E2}"/>
          </ac:spMkLst>
        </pc:spChg>
        <pc:spChg chg="del mod">
          <ac:chgData name="ALEXANDRE" userId="734048d45b8f99b5" providerId="LiveId" clId="{890CAD91-C4BE-4DDA-BB1C-A77B335A8988}" dt="2021-05-11T15:06:39.603" v="383" actId="478"/>
          <ac:spMkLst>
            <pc:docMk/>
            <pc:sldMk cId="0" sldId="428"/>
            <ac:spMk id="6" creationId="{A7498D6C-7FD6-45A8-90B6-C700BE6B27FB}"/>
          </ac:spMkLst>
        </pc:spChg>
        <pc:spChg chg="mod">
          <ac:chgData name="ALEXANDRE" userId="734048d45b8f99b5" providerId="LiveId" clId="{890CAD91-C4BE-4DDA-BB1C-A77B335A8988}" dt="2021-05-11T15:04:55.936" v="351" actId="1076"/>
          <ac:spMkLst>
            <pc:docMk/>
            <pc:sldMk cId="0" sldId="428"/>
            <ac:spMk id="19461" creationId="{809C17C3-9D1D-4868-91F4-4D60F03A53E5}"/>
          </ac:spMkLst>
        </pc:spChg>
        <pc:spChg chg="mod">
          <ac:chgData name="ALEXANDRE" userId="734048d45b8f99b5" providerId="LiveId" clId="{890CAD91-C4BE-4DDA-BB1C-A77B335A8988}" dt="2021-05-11T15:05:11.618" v="358" actId="27636"/>
          <ac:spMkLst>
            <pc:docMk/>
            <pc:sldMk cId="0" sldId="428"/>
            <ac:spMk id="19462" creationId="{4C1AF1B6-8EB7-4B94-87FE-EE52177FD34D}"/>
          </ac:spMkLst>
        </pc:spChg>
        <pc:picChg chg="add mod">
          <ac:chgData name="ALEXANDRE" userId="734048d45b8f99b5" providerId="LiveId" clId="{890CAD91-C4BE-4DDA-BB1C-A77B335A8988}" dt="2021-05-11T15:05:47.805" v="362"/>
          <ac:picMkLst>
            <pc:docMk/>
            <pc:sldMk cId="0" sldId="428"/>
            <ac:picMk id="3" creationId="{60261C9E-DB09-4F04-8EE5-D7F26E5D3865}"/>
          </ac:picMkLst>
        </pc:picChg>
      </pc:sldChg>
      <pc:sldChg chg="delSp modSp add mod">
        <pc:chgData name="ALEXANDRE" userId="734048d45b8f99b5" providerId="LiveId" clId="{890CAD91-C4BE-4DDA-BB1C-A77B335A8988}" dt="2021-05-11T15:10:25.392" v="418" actId="113"/>
        <pc:sldMkLst>
          <pc:docMk/>
          <pc:sldMk cId="0" sldId="429"/>
        </pc:sldMkLst>
        <pc:spChg chg="del mod">
          <ac:chgData name="ALEXANDRE" userId="734048d45b8f99b5" providerId="LiveId" clId="{890CAD91-C4BE-4DDA-BB1C-A77B335A8988}" dt="2021-05-11T15:06:35.439" v="382" actId="478"/>
          <ac:spMkLst>
            <pc:docMk/>
            <pc:sldMk cId="0" sldId="429"/>
            <ac:spMk id="5" creationId="{641787DE-8752-46C3-9B9E-BDC7C0DEA679}"/>
          </ac:spMkLst>
        </pc:spChg>
        <pc:spChg chg="del mod">
          <ac:chgData name="ALEXANDRE" userId="734048d45b8f99b5" providerId="LiveId" clId="{890CAD91-C4BE-4DDA-BB1C-A77B335A8988}" dt="2021-05-11T15:06:35.439" v="382" actId="478"/>
          <ac:spMkLst>
            <pc:docMk/>
            <pc:sldMk cId="0" sldId="429"/>
            <ac:spMk id="6" creationId="{153DFEF4-847F-4ACE-865C-F08A6D50139E}"/>
          </ac:spMkLst>
        </pc:spChg>
        <pc:spChg chg="del mod">
          <ac:chgData name="ALEXANDRE" userId="734048d45b8f99b5" providerId="LiveId" clId="{890CAD91-C4BE-4DDA-BB1C-A77B335A8988}" dt="2021-05-11T15:06:35.439" v="382" actId="478"/>
          <ac:spMkLst>
            <pc:docMk/>
            <pc:sldMk cId="0" sldId="429"/>
            <ac:spMk id="7" creationId="{8C99A3D5-C9F3-4FB6-8C21-4AC9321F0EE9}"/>
          </ac:spMkLst>
        </pc:spChg>
        <pc:spChg chg="mod">
          <ac:chgData name="ALEXANDRE" userId="734048d45b8f99b5" providerId="LiveId" clId="{890CAD91-C4BE-4DDA-BB1C-A77B335A8988}" dt="2021-05-11T15:06:03.099" v="364" actId="14100"/>
          <ac:spMkLst>
            <pc:docMk/>
            <pc:sldMk cId="0" sldId="429"/>
            <ac:spMk id="20485" creationId="{75C1B02E-3EFF-4CF5-81EA-6C2746B8C5D4}"/>
          </ac:spMkLst>
        </pc:spChg>
        <pc:spChg chg="mod">
          <ac:chgData name="ALEXANDRE" userId="734048d45b8f99b5" providerId="LiveId" clId="{890CAD91-C4BE-4DDA-BB1C-A77B335A8988}" dt="2021-05-11T15:10:25.392" v="418" actId="113"/>
          <ac:spMkLst>
            <pc:docMk/>
            <pc:sldMk cId="0" sldId="429"/>
            <ac:spMk id="20486" creationId="{C535C981-4E00-4C78-9F66-3D553248080A}"/>
          </ac:spMkLst>
        </pc:spChg>
      </pc:sldChg>
      <pc:sldChg chg="delSp modSp add mod">
        <pc:chgData name="ALEXANDRE" userId="734048d45b8f99b5" providerId="LiveId" clId="{890CAD91-C4BE-4DDA-BB1C-A77B335A8988}" dt="2021-05-11T15:07:40.848" v="392" actId="115"/>
        <pc:sldMkLst>
          <pc:docMk/>
          <pc:sldMk cId="0" sldId="430"/>
        </pc:sldMkLst>
        <pc:spChg chg="del mod">
          <ac:chgData name="ALEXANDRE" userId="734048d45b8f99b5" providerId="LiveId" clId="{890CAD91-C4BE-4DDA-BB1C-A77B335A8988}" dt="2021-05-11T15:06:45.963" v="384" actId="478"/>
          <ac:spMkLst>
            <pc:docMk/>
            <pc:sldMk cId="0" sldId="430"/>
            <ac:spMk id="4" creationId="{51A628F6-9D49-452A-979F-6610DC2371C6}"/>
          </ac:spMkLst>
        </pc:spChg>
        <pc:spChg chg="del mod">
          <ac:chgData name="ALEXANDRE" userId="734048d45b8f99b5" providerId="LiveId" clId="{890CAD91-C4BE-4DDA-BB1C-A77B335A8988}" dt="2021-05-11T15:06:45.963" v="384" actId="478"/>
          <ac:spMkLst>
            <pc:docMk/>
            <pc:sldMk cId="0" sldId="430"/>
            <ac:spMk id="5" creationId="{4BBBD452-EFEB-4B17-B40C-C46C08DA1892}"/>
          </ac:spMkLst>
        </pc:spChg>
        <pc:spChg chg="del mod">
          <ac:chgData name="ALEXANDRE" userId="734048d45b8f99b5" providerId="LiveId" clId="{890CAD91-C4BE-4DDA-BB1C-A77B335A8988}" dt="2021-05-11T15:06:45.963" v="384" actId="478"/>
          <ac:spMkLst>
            <pc:docMk/>
            <pc:sldMk cId="0" sldId="430"/>
            <ac:spMk id="6" creationId="{1AADA6D8-CBF5-4F29-9467-1F0DBBDA8DEC}"/>
          </ac:spMkLst>
        </pc:spChg>
        <pc:spChg chg="mod">
          <ac:chgData name="ALEXANDRE" userId="734048d45b8f99b5" providerId="LiveId" clId="{890CAD91-C4BE-4DDA-BB1C-A77B335A8988}" dt="2021-05-11T15:07:40.848" v="392" actId="115"/>
          <ac:spMkLst>
            <pc:docMk/>
            <pc:sldMk cId="0" sldId="430"/>
            <ac:spMk id="21509" creationId="{1F6917A6-7638-4ACF-A777-D2494F4D2DFD}"/>
          </ac:spMkLst>
        </pc:spChg>
        <pc:spChg chg="mod">
          <ac:chgData name="ALEXANDRE" userId="734048d45b8f99b5" providerId="LiveId" clId="{890CAD91-C4BE-4DDA-BB1C-A77B335A8988}" dt="2021-05-11T15:06:50.846" v="386" actId="20577"/>
          <ac:spMkLst>
            <pc:docMk/>
            <pc:sldMk cId="0" sldId="430"/>
            <ac:spMk id="21510" creationId="{2134E567-7638-403B-BB7B-E892BAF0C974}"/>
          </ac:spMkLst>
        </pc:spChg>
      </pc:sldChg>
      <pc:sldChg chg="delSp modSp add mod">
        <pc:chgData name="ALEXANDRE" userId="734048d45b8f99b5" providerId="LiveId" clId="{890CAD91-C4BE-4DDA-BB1C-A77B335A8988}" dt="2021-05-11T15:10:07.143" v="414" actId="113"/>
        <pc:sldMkLst>
          <pc:docMk/>
          <pc:sldMk cId="0" sldId="431"/>
        </pc:sldMkLst>
        <pc:spChg chg="del mod">
          <ac:chgData name="ALEXANDRE" userId="734048d45b8f99b5" providerId="LiveId" clId="{890CAD91-C4BE-4DDA-BB1C-A77B335A8988}" dt="2021-05-11T15:08:31.435" v="393" actId="478"/>
          <ac:spMkLst>
            <pc:docMk/>
            <pc:sldMk cId="0" sldId="431"/>
            <ac:spMk id="4" creationId="{37C8B304-8CC5-461E-9E73-9ABCAC932042}"/>
          </ac:spMkLst>
        </pc:spChg>
        <pc:spChg chg="del mod">
          <ac:chgData name="ALEXANDRE" userId="734048d45b8f99b5" providerId="LiveId" clId="{890CAD91-C4BE-4DDA-BB1C-A77B335A8988}" dt="2021-05-11T15:08:31.435" v="393" actId="478"/>
          <ac:spMkLst>
            <pc:docMk/>
            <pc:sldMk cId="0" sldId="431"/>
            <ac:spMk id="5" creationId="{787495CD-C2ED-49FE-A12D-BBF8FB60E899}"/>
          </ac:spMkLst>
        </pc:spChg>
        <pc:spChg chg="del mod">
          <ac:chgData name="ALEXANDRE" userId="734048d45b8f99b5" providerId="LiveId" clId="{890CAD91-C4BE-4DDA-BB1C-A77B335A8988}" dt="2021-05-11T15:08:31.435" v="393" actId="478"/>
          <ac:spMkLst>
            <pc:docMk/>
            <pc:sldMk cId="0" sldId="431"/>
            <ac:spMk id="6" creationId="{D4F62162-368E-4366-91B7-DABFD83E0BF1}"/>
          </ac:spMkLst>
        </pc:spChg>
        <pc:spChg chg="mod">
          <ac:chgData name="ALEXANDRE" userId="734048d45b8f99b5" providerId="LiveId" clId="{890CAD91-C4BE-4DDA-BB1C-A77B335A8988}" dt="2021-05-11T15:09:44.334" v="409" actId="1076"/>
          <ac:spMkLst>
            <pc:docMk/>
            <pc:sldMk cId="0" sldId="431"/>
            <ac:spMk id="7" creationId="{CA4B6A98-64F4-4EA3-A6D4-B5F1046DB172}"/>
          </ac:spMkLst>
        </pc:spChg>
        <pc:spChg chg="mod">
          <ac:chgData name="ALEXANDRE" userId="734048d45b8f99b5" providerId="LiveId" clId="{890CAD91-C4BE-4DDA-BB1C-A77B335A8988}" dt="2021-05-11T15:09:44.334" v="409" actId="1076"/>
          <ac:spMkLst>
            <pc:docMk/>
            <pc:sldMk cId="0" sldId="431"/>
            <ac:spMk id="8" creationId="{C03D8447-8D41-48D0-A4A8-DE85645FEA65}"/>
          </ac:spMkLst>
        </pc:spChg>
        <pc:spChg chg="mod">
          <ac:chgData name="ALEXANDRE" userId="734048d45b8f99b5" providerId="LiveId" clId="{890CAD91-C4BE-4DDA-BB1C-A77B335A8988}" dt="2021-05-11T15:08:37.255" v="395" actId="1076"/>
          <ac:spMkLst>
            <pc:docMk/>
            <pc:sldMk cId="0" sldId="431"/>
            <ac:spMk id="23557" creationId="{419BECB6-C284-485A-892E-CF00961AE482}"/>
          </ac:spMkLst>
        </pc:spChg>
        <pc:spChg chg="mod">
          <ac:chgData name="ALEXANDRE" userId="734048d45b8f99b5" providerId="LiveId" clId="{890CAD91-C4BE-4DDA-BB1C-A77B335A8988}" dt="2021-05-11T15:10:07.143" v="414" actId="113"/>
          <ac:spMkLst>
            <pc:docMk/>
            <pc:sldMk cId="0" sldId="431"/>
            <ac:spMk id="23558" creationId="{3B9BE554-08F7-4E6C-972F-A04CCC548EE1}"/>
          </ac:spMkLst>
        </pc:spChg>
        <pc:spChg chg="mod">
          <ac:chgData name="ALEXANDRE" userId="734048d45b8f99b5" providerId="LiveId" clId="{890CAD91-C4BE-4DDA-BB1C-A77B335A8988}" dt="2021-05-11T15:09:44.334" v="409" actId="1076"/>
          <ac:spMkLst>
            <pc:docMk/>
            <pc:sldMk cId="0" sldId="431"/>
            <ac:spMk id="23562" creationId="{16BDD4A3-2F7F-477A-A207-8F1499314762}"/>
          </ac:spMkLst>
        </pc:spChg>
        <pc:cxnChg chg="mod">
          <ac:chgData name="ALEXANDRE" userId="734048d45b8f99b5" providerId="LiveId" clId="{890CAD91-C4BE-4DDA-BB1C-A77B335A8988}" dt="2021-05-11T15:09:44.334" v="409" actId="1076"/>
          <ac:cxnSpMkLst>
            <pc:docMk/>
            <pc:sldMk cId="0" sldId="431"/>
            <ac:cxnSpMk id="23561" creationId="{22B66987-25E1-41A7-BCF2-FAF83DC12F26}"/>
          </ac:cxnSpMkLst>
        </pc:cxnChg>
      </pc:sldChg>
      <pc:sldChg chg="delSp modSp add mod modNotes">
        <pc:chgData name="ALEXANDRE" userId="734048d45b8f99b5" providerId="LiveId" clId="{890CAD91-C4BE-4DDA-BB1C-A77B335A8988}" dt="2021-05-11T15:10:55.247" v="426" actId="478"/>
        <pc:sldMkLst>
          <pc:docMk/>
          <pc:sldMk cId="0" sldId="432"/>
        </pc:sldMkLst>
        <pc:spChg chg="del mod">
          <ac:chgData name="ALEXANDRE" userId="734048d45b8f99b5" providerId="LiveId" clId="{890CAD91-C4BE-4DDA-BB1C-A77B335A8988}" dt="2021-05-11T15:10:55.247" v="426" actId="478"/>
          <ac:spMkLst>
            <pc:docMk/>
            <pc:sldMk cId="0" sldId="432"/>
            <ac:spMk id="4" creationId="{C9883836-1179-42F1-8A28-FE0D8ADD30A3}"/>
          </ac:spMkLst>
        </pc:spChg>
        <pc:spChg chg="del mod">
          <ac:chgData name="ALEXANDRE" userId="734048d45b8f99b5" providerId="LiveId" clId="{890CAD91-C4BE-4DDA-BB1C-A77B335A8988}" dt="2021-05-11T15:10:55.247" v="426" actId="478"/>
          <ac:spMkLst>
            <pc:docMk/>
            <pc:sldMk cId="0" sldId="432"/>
            <ac:spMk id="5" creationId="{AAAD8273-7F66-4711-8A15-EA8E4003B9FC}"/>
          </ac:spMkLst>
        </pc:spChg>
        <pc:spChg chg="del mod">
          <ac:chgData name="ALEXANDRE" userId="734048d45b8f99b5" providerId="LiveId" clId="{890CAD91-C4BE-4DDA-BB1C-A77B335A8988}" dt="2021-05-11T15:10:55.247" v="426" actId="478"/>
          <ac:spMkLst>
            <pc:docMk/>
            <pc:sldMk cId="0" sldId="432"/>
            <ac:spMk id="6" creationId="{61229450-9D74-4C39-A02A-64C6F28C6787}"/>
          </ac:spMkLst>
        </pc:spChg>
        <pc:spChg chg="mod">
          <ac:chgData name="ALEXANDRE" userId="734048d45b8f99b5" providerId="LiveId" clId="{890CAD91-C4BE-4DDA-BB1C-A77B335A8988}" dt="2021-05-11T15:10:48.290" v="424" actId="14100"/>
          <ac:spMkLst>
            <pc:docMk/>
            <pc:sldMk cId="0" sldId="432"/>
            <ac:spMk id="25605" creationId="{AE764C3C-AD90-46D2-B39C-68604C3CDE84}"/>
          </ac:spMkLst>
        </pc:spChg>
        <pc:spChg chg="mod">
          <ac:chgData name="ALEXANDRE" userId="734048d45b8f99b5" providerId="LiveId" clId="{890CAD91-C4BE-4DDA-BB1C-A77B335A8988}" dt="2021-05-11T15:10:52.147" v="425" actId="1076"/>
          <ac:spMkLst>
            <pc:docMk/>
            <pc:sldMk cId="0" sldId="432"/>
            <ac:spMk id="43014" creationId="{F6BB3919-A4F7-4F32-8313-1E3DCFEC3E08}"/>
          </ac:spMkLst>
        </pc:spChg>
      </pc:sldChg>
      <pc:sldChg chg="addSp delSp modSp add mod">
        <pc:chgData name="ALEXANDRE" userId="734048d45b8f99b5" providerId="LiveId" clId="{890CAD91-C4BE-4DDA-BB1C-A77B335A8988}" dt="2021-05-14T13:34:47.218" v="648" actId="207"/>
        <pc:sldMkLst>
          <pc:docMk/>
          <pc:sldMk cId="0" sldId="434"/>
        </pc:sldMkLst>
        <pc:spChg chg="del mod">
          <ac:chgData name="ALEXANDRE" userId="734048d45b8f99b5" providerId="LiveId" clId="{890CAD91-C4BE-4DDA-BB1C-A77B335A8988}" dt="2021-05-11T15:11:19.275" v="428" actId="478"/>
          <ac:spMkLst>
            <pc:docMk/>
            <pc:sldMk cId="0" sldId="434"/>
            <ac:spMk id="4" creationId="{AB2FB4FE-DDF2-4B47-B714-375CE38DAF75}"/>
          </ac:spMkLst>
        </pc:spChg>
        <pc:spChg chg="del mod">
          <ac:chgData name="ALEXANDRE" userId="734048d45b8f99b5" providerId="LiveId" clId="{890CAD91-C4BE-4DDA-BB1C-A77B335A8988}" dt="2021-05-11T15:11:19.275" v="428" actId="478"/>
          <ac:spMkLst>
            <pc:docMk/>
            <pc:sldMk cId="0" sldId="434"/>
            <ac:spMk id="5" creationId="{23D3AF62-B01D-4677-A50C-65A202AC6A38}"/>
          </ac:spMkLst>
        </pc:spChg>
        <pc:spChg chg="del mod">
          <ac:chgData name="ALEXANDRE" userId="734048d45b8f99b5" providerId="LiveId" clId="{890CAD91-C4BE-4DDA-BB1C-A77B335A8988}" dt="2021-05-11T15:11:19.275" v="428" actId="478"/>
          <ac:spMkLst>
            <pc:docMk/>
            <pc:sldMk cId="0" sldId="434"/>
            <ac:spMk id="6" creationId="{B73066FA-6E10-4142-AAB6-2C7779C33F2B}"/>
          </ac:spMkLst>
        </pc:spChg>
        <pc:spChg chg="mod">
          <ac:chgData name="ALEXANDRE" userId="734048d45b8f99b5" providerId="LiveId" clId="{890CAD91-C4BE-4DDA-BB1C-A77B335A8988}" dt="2021-05-14T13:21:42.938" v="594" actId="2710"/>
          <ac:spMkLst>
            <pc:docMk/>
            <pc:sldMk cId="0" sldId="434"/>
            <ac:spMk id="27653" creationId="{77513967-15C2-41CF-9BE5-EC64DDE5F988}"/>
          </ac:spMkLst>
        </pc:spChg>
        <pc:spChg chg="mod">
          <ac:chgData name="ALEXANDRE" userId="734048d45b8f99b5" providerId="LiveId" clId="{890CAD91-C4BE-4DDA-BB1C-A77B335A8988}" dt="2021-05-14T13:34:47.218" v="648" actId="207"/>
          <ac:spMkLst>
            <pc:docMk/>
            <pc:sldMk cId="0" sldId="434"/>
            <ac:spMk id="27654" creationId="{A03BFA14-ABD4-4A6D-98C2-ED031FA9D1BF}"/>
          </ac:spMkLst>
        </pc:spChg>
        <pc:picChg chg="add del mod">
          <ac:chgData name="ALEXANDRE" userId="734048d45b8f99b5" providerId="LiveId" clId="{890CAD91-C4BE-4DDA-BB1C-A77B335A8988}" dt="2021-05-14T13:28:37.043" v="603" actId="1076"/>
          <ac:picMkLst>
            <pc:docMk/>
            <pc:sldMk cId="0" sldId="434"/>
            <ac:picMk id="1026" creationId="{2EBA7B08-D442-4820-80E4-BB21CFDE03F0}"/>
          </ac:picMkLst>
        </pc:picChg>
      </pc:sldChg>
      <pc:sldChg chg="modSp add del mod">
        <pc:chgData name="ALEXANDRE" userId="734048d45b8f99b5" providerId="LiveId" clId="{890CAD91-C4BE-4DDA-BB1C-A77B335A8988}" dt="2021-05-11T15:12:11.508" v="440" actId="47"/>
        <pc:sldMkLst>
          <pc:docMk/>
          <pc:sldMk cId="0" sldId="435"/>
        </pc:sldMkLst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5"/>
            <ac:spMk id="12" creationId="{875A02BD-F8C2-4882-BD59-A75553F9CFC8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5"/>
            <ac:spMk id="13" creationId="{E63F9AB2-C55F-41EB-A402-43A0CA6A945E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5"/>
            <ac:spMk id="14" creationId="{60DC99EF-652E-4C72-8830-1310DC4D2518}"/>
          </ac:spMkLst>
        </pc:spChg>
        <pc:spChg chg="mod">
          <ac:chgData name="ALEXANDRE" userId="734048d45b8f99b5" providerId="LiveId" clId="{890CAD91-C4BE-4DDA-BB1C-A77B335A8988}" dt="2021-05-11T15:11:39.139" v="437" actId="1076"/>
          <ac:spMkLst>
            <pc:docMk/>
            <pc:sldMk cId="0" sldId="435"/>
            <ac:spMk id="1031" creationId="{68118AF5-4D43-4C93-A712-E5A77CD2A51D}"/>
          </ac:spMkLst>
        </pc:spChg>
        <pc:spChg chg="mod">
          <ac:chgData name="ALEXANDRE" userId="734048d45b8f99b5" providerId="LiveId" clId="{890CAD91-C4BE-4DDA-BB1C-A77B335A8988}" dt="2021-05-11T15:11:41.741" v="438" actId="1076"/>
          <ac:spMkLst>
            <pc:docMk/>
            <pc:sldMk cId="0" sldId="435"/>
            <ac:spMk id="1037" creationId="{3539ECEC-5386-4AE9-B7A2-A097E6017E91}"/>
          </ac:spMkLst>
        </pc:spChg>
      </pc:sldChg>
      <pc:sldChg chg="delSp add mod">
        <pc:chgData name="ALEXANDRE" userId="734048d45b8f99b5" providerId="LiveId" clId="{890CAD91-C4BE-4DDA-BB1C-A77B335A8988}" dt="2021-05-11T15:11:59.821" v="439" actId="478"/>
        <pc:sldMkLst>
          <pc:docMk/>
          <pc:sldMk cId="0" sldId="436"/>
        </pc:sldMkLst>
        <pc:spChg chg="del">
          <ac:chgData name="ALEXANDRE" userId="734048d45b8f99b5" providerId="LiveId" clId="{890CAD91-C4BE-4DDA-BB1C-A77B335A8988}" dt="2021-05-11T15:11:59.821" v="439" actId="478"/>
          <ac:spMkLst>
            <pc:docMk/>
            <pc:sldMk cId="0" sldId="436"/>
            <ac:spMk id="71" creationId="{C6E6067B-8938-44EC-84C8-16F0DAD173BA}"/>
          </ac:spMkLst>
        </pc:spChg>
        <pc:spChg chg="del">
          <ac:chgData name="ALEXANDRE" userId="734048d45b8f99b5" providerId="LiveId" clId="{890CAD91-C4BE-4DDA-BB1C-A77B335A8988}" dt="2021-05-11T15:11:59.821" v="439" actId="478"/>
          <ac:spMkLst>
            <pc:docMk/>
            <pc:sldMk cId="0" sldId="436"/>
            <ac:spMk id="72" creationId="{F69360C0-9BEA-4994-B18F-27A8E357B1E5}"/>
          </ac:spMkLst>
        </pc:spChg>
        <pc:spChg chg="del">
          <ac:chgData name="ALEXANDRE" userId="734048d45b8f99b5" providerId="LiveId" clId="{890CAD91-C4BE-4DDA-BB1C-A77B335A8988}" dt="2021-05-11T15:11:59.821" v="439" actId="478"/>
          <ac:spMkLst>
            <pc:docMk/>
            <pc:sldMk cId="0" sldId="436"/>
            <ac:spMk id="73" creationId="{CAD87E2B-470A-4BD2-83B5-07B2CAC3A54F}"/>
          </ac:spMkLst>
        </pc:spChg>
      </pc:sldChg>
      <pc:sldChg chg="modSp add del mod">
        <pc:chgData name="ALEXANDRE" userId="734048d45b8f99b5" providerId="LiveId" clId="{890CAD91-C4BE-4DDA-BB1C-A77B335A8988}" dt="2021-05-11T15:13:40.352" v="442" actId="47"/>
        <pc:sldMkLst>
          <pc:docMk/>
          <pc:sldMk cId="0" sldId="437"/>
        </pc:sldMkLst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7"/>
            <ac:spMk id="4" creationId="{0F0964ED-342C-4346-B929-AAF42E110874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7"/>
            <ac:spMk id="5" creationId="{8F1D3A0A-A433-4A08-82A7-416126D9F478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7"/>
            <ac:spMk id="6" creationId="{A472AB32-4CAC-4B0F-A941-1E007FCF2812}"/>
          </ac:spMkLst>
        </pc:spChg>
        <pc:spChg chg="mod">
          <ac:chgData name="ALEXANDRE" userId="734048d45b8f99b5" providerId="LiveId" clId="{890CAD91-C4BE-4DDA-BB1C-A77B335A8988}" dt="2021-05-11T15:12:24.591" v="441" actId="1076"/>
          <ac:spMkLst>
            <pc:docMk/>
            <pc:sldMk cId="0" sldId="437"/>
            <ac:spMk id="29701" creationId="{80020BBE-4E42-4127-87EA-69FA23DED23E}"/>
          </ac:spMkLst>
        </pc:spChg>
      </pc:sldChg>
      <pc:sldChg chg="modSp add del">
        <pc:chgData name="ALEXANDRE" userId="734048d45b8f99b5" providerId="LiveId" clId="{890CAD91-C4BE-4DDA-BB1C-A77B335A8988}" dt="2021-05-11T15:13:40.352" v="442" actId="47"/>
        <pc:sldMkLst>
          <pc:docMk/>
          <pc:sldMk cId="0" sldId="438"/>
        </pc:sldMkLst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8"/>
            <ac:spMk id="4" creationId="{F7A4CD08-F80F-4CB1-A33D-753788914D6E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8"/>
            <ac:spMk id="5" creationId="{E5ACCD16-18BD-4CB4-A024-8356A40C5493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8"/>
            <ac:spMk id="6" creationId="{A0AE9AC4-63A6-4E5F-8D1E-4B3507D35CD0}"/>
          </ac:spMkLst>
        </pc:spChg>
      </pc:sldChg>
      <pc:sldChg chg="modSp add del mod modNotes">
        <pc:chgData name="ALEXANDRE" userId="734048d45b8f99b5" providerId="LiveId" clId="{890CAD91-C4BE-4DDA-BB1C-A77B335A8988}" dt="2021-05-11T15:13:42.744" v="443" actId="47"/>
        <pc:sldMkLst>
          <pc:docMk/>
          <pc:sldMk cId="0" sldId="439"/>
        </pc:sldMkLst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9"/>
            <ac:spMk id="4" creationId="{F8952AB9-A33E-49EF-AE5E-5FAAA0FD6794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9"/>
            <ac:spMk id="5" creationId="{88A9C197-D212-433A-AF35-0506600D000A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39"/>
            <ac:spMk id="6" creationId="{9CEE0B03-C2B6-4B94-AE47-46143944619B}"/>
          </ac:spMkLst>
        </pc:spChg>
        <pc:spChg chg="mod">
          <ac:chgData name="ALEXANDRE" userId="734048d45b8f99b5" providerId="LiveId" clId="{890CAD91-C4BE-4DDA-BB1C-A77B335A8988}" dt="2021-05-11T15:03:54.824" v="331" actId="27636"/>
          <ac:spMkLst>
            <pc:docMk/>
            <pc:sldMk cId="0" sldId="439"/>
            <ac:spMk id="32774" creationId="{6E167A72-0716-40EF-9C2B-F1B667F04730}"/>
          </ac:spMkLst>
        </pc:spChg>
      </pc:sldChg>
      <pc:sldChg chg="addSp delSp modSp del mod">
        <pc:chgData name="ALEXANDRE" userId="734048d45b8f99b5" providerId="LiveId" clId="{890CAD91-C4BE-4DDA-BB1C-A77B335A8988}" dt="2021-05-11T14:35:35.065" v="194" actId="47"/>
        <pc:sldMkLst>
          <pc:docMk/>
          <pc:sldMk cId="0" sldId="450"/>
        </pc:sldMkLst>
        <pc:spChg chg="del">
          <ac:chgData name="ALEXANDRE" userId="734048d45b8f99b5" providerId="LiveId" clId="{890CAD91-C4BE-4DDA-BB1C-A77B335A8988}" dt="2021-05-11T14:30:21.815" v="165" actId="478"/>
          <ac:spMkLst>
            <pc:docMk/>
            <pc:sldMk cId="0" sldId="450"/>
            <ac:spMk id="4" creationId="{9F93A181-DC14-465D-972A-7421291253A0}"/>
          </ac:spMkLst>
        </pc:spChg>
        <pc:spChg chg="del">
          <ac:chgData name="ALEXANDRE" userId="734048d45b8f99b5" providerId="LiveId" clId="{890CAD91-C4BE-4DDA-BB1C-A77B335A8988}" dt="2021-05-11T14:30:21.815" v="165" actId="478"/>
          <ac:spMkLst>
            <pc:docMk/>
            <pc:sldMk cId="0" sldId="450"/>
            <ac:spMk id="5" creationId="{CEB13717-3889-4121-BDE2-B6FA0B4F76DA}"/>
          </ac:spMkLst>
        </pc:spChg>
        <pc:spChg chg="del">
          <ac:chgData name="ALEXANDRE" userId="734048d45b8f99b5" providerId="LiveId" clId="{890CAD91-C4BE-4DDA-BB1C-A77B335A8988}" dt="2021-05-11T14:30:21.815" v="165" actId="478"/>
          <ac:spMkLst>
            <pc:docMk/>
            <pc:sldMk cId="0" sldId="450"/>
            <ac:spMk id="6" creationId="{496DB5FB-36FF-490C-B5D6-29B88B3D42CE}"/>
          </ac:spMkLst>
        </pc:spChg>
        <pc:spChg chg="mod">
          <ac:chgData name="ALEXANDRE" userId="734048d45b8f99b5" providerId="LiveId" clId="{890CAD91-C4BE-4DDA-BB1C-A77B335A8988}" dt="2021-05-11T14:28:52.266" v="152" actId="1076"/>
          <ac:spMkLst>
            <pc:docMk/>
            <pc:sldMk cId="0" sldId="450"/>
            <ac:spMk id="26629" creationId="{99811B3B-FFF4-4187-9119-5B306618D907}"/>
          </ac:spMkLst>
        </pc:spChg>
        <pc:spChg chg="mod">
          <ac:chgData name="ALEXANDRE" userId="734048d45b8f99b5" providerId="LiveId" clId="{890CAD91-C4BE-4DDA-BB1C-A77B335A8988}" dt="2021-05-11T14:30:17.903" v="164" actId="27636"/>
          <ac:spMkLst>
            <pc:docMk/>
            <pc:sldMk cId="0" sldId="450"/>
            <ac:spMk id="26630" creationId="{812E1F4A-CC90-4270-92B8-35D37D061913}"/>
          </ac:spMkLst>
        </pc:spChg>
        <pc:picChg chg="add del mod">
          <ac:chgData name="ALEXANDRE" userId="734048d45b8f99b5" providerId="LiveId" clId="{890CAD91-C4BE-4DDA-BB1C-A77B335A8988}" dt="2021-05-11T14:35:19.798" v="190" actId="21"/>
          <ac:picMkLst>
            <pc:docMk/>
            <pc:sldMk cId="0" sldId="450"/>
            <ac:picMk id="17410" creationId="{DAD4DF56-A4BC-486C-9D76-CE44EBA7AFC6}"/>
          </ac:picMkLst>
        </pc:picChg>
      </pc:sldChg>
      <pc:sldChg chg="delSp modSp del mod">
        <pc:chgData name="ALEXANDRE" userId="734048d45b8f99b5" providerId="LiveId" clId="{890CAD91-C4BE-4DDA-BB1C-A77B335A8988}" dt="2021-05-11T14:34:59.979" v="177" actId="47"/>
        <pc:sldMkLst>
          <pc:docMk/>
          <pc:sldMk cId="0" sldId="451"/>
        </pc:sldMkLst>
        <pc:spChg chg="del">
          <ac:chgData name="ALEXANDRE" userId="734048d45b8f99b5" providerId="LiveId" clId="{890CAD91-C4BE-4DDA-BB1C-A77B335A8988}" dt="2021-05-11T14:30:26.325" v="166" actId="478"/>
          <ac:spMkLst>
            <pc:docMk/>
            <pc:sldMk cId="0" sldId="451"/>
            <ac:spMk id="25" creationId="{2745DEB4-D35A-42D9-AD91-A23F785681F4}"/>
          </ac:spMkLst>
        </pc:spChg>
        <pc:spChg chg="del">
          <ac:chgData name="ALEXANDRE" userId="734048d45b8f99b5" providerId="LiveId" clId="{890CAD91-C4BE-4DDA-BB1C-A77B335A8988}" dt="2021-05-11T14:30:26.325" v="166" actId="478"/>
          <ac:spMkLst>
            <pc:docMk/>
            <pc:sldMk cId="0" sldId="451"/>
            <ac:spMk id="26" creationId="{1DFB13EF-B5DA-4F05-8697-31C3D7E5F3CD}"/>
          </ac:spMkLst>
        </pc:spChg>
        <pc:spChg chg="del">
          <ac:chgData name="ALEXANDRE" userId="734048d45b8f99b5" providerId="LiveId" clId="{890CAD91-C4BE-4DDA-BB1C-A77B335A8988}" dt="2021-05-11T14:30:26.325" v="166" actId="478"/>
          <ac:spMkLst>
            <pc:docMk/>
            <pc:sldMk cId="0" sldId="451"/>
            <ac:spMk id="27" creationId="{331817AA-1516-4630-B8DD-6F430D22FF72}"/>
          </ac:spMkLst>
        </pc:spChg>
        <pc:spChg chg="mod">
          <ac:chgData name="ALEXANDRE" userId="734048d45b8f99b5" providerId="LiveId" clId="{890CAD91-C4BE-4DDA-BB1C-A77B335A8988}" dt="2021-05-11T14:30:29.903" v="167" actId="1076"/>
          <ac:spMkLst>
            <pc:docMk/>
            <pc:sldMk cId="0" sldId="451"/>
            <ac:spMk id="27653" creationId="{23A8CBD0-FB82-4320-A1DD-45506382793D}"/>
          </ac:spMkLst>
        </pc:spChg>
        <pc:spChg chg="mod">
          <ac:chgData name="ALEXANDRE" userId="734048d45b8f99b5" providerId="LiveId" clId="{890CAD91-C4BE-4DDA-BB1C-A77B335A8988}" dt="2021-05-11T14:30:33.640" v="168" actId="1076"/>
          <ac:spMkLst>
            <pc:docMk/>
            <pc:sldMk cId="0" sldId="451"/>
            <ac:spMk id="27660" creationId="{DE023E90-A3A4-4229-9AF0-CCAF3C18D855}"/>
          </ac:spMkLst>
        </pc:spChg>
        <pc:spChg chg="mod">
          <ac:chgData name="ALEXANDRE" userId="734048d45b8f99b5" providerId="LiveId" clId="{890CAD91-C4BE-4DDA-BB1C-A77B335A8988}" dt="2021-05-11T14:30:33.640" v="168" actId="1076"/>
          <ac:spMkLst>
            <pc:docMk/>
            <pc:sldMk cId="0" sldId="451"/>
            <ac:spMk id="27662" creationId="{5844C88F-A9FC-4FD0-8836-0BE69197182E}"/>
          </ac:spMkLst>
        </pc:spChg>
        <pc:spChg chg="mod">
          <ac:chgData name="ALEXANDRE" userId="734048d45b8f99b5" providerId="LiveId" clId="{890CAD91-C4BE-4DDA-BB1C-A77B335A8988}" dt="2021-05-11T14:30:33.640" v="168" actId="1076"/>
          <ac:spMkLst>
            <pc:docMk/>
            <pc:sldMk cId="0" sldId="451"/>
            <ac:spMk id="27665" creationId="{EA79EB62-E5AC-4ADD-866B-C04A3564F9A1}"/>
          </ac:spMkLst>
        </pc:spChg>
        <pc:spChg chg="mod">
          <ac:chgData name="ALEXANDRE" userId="734048d45b8f99b5" providerId="LiveId" clId="{890CAD91-C4BE-4DDA-BB1C-A77B335A8988}" dt="2021-05-11T14:30:33.640" v="168" actId="1076"/>
          <ac:spMkLst>
            <pc:docMk/>
            <pc:sldMk cId="0" sldId="451"/>
            <ac:spMk id="531459" creationId="{36512F26-95F0-4DB2-BEE6-990589954071}"/>
          </ac:spMkLst>
        </pc:spChg>
        <pc:spChg chg="mod">
          <ac:chgData name="ALEXANDRE" userId="734048d45b8f99b5" providerId="LiveId" clId="{890CAD91-C4BE-4DDA-BB1C-A77B335A8988}" dt="2021-05-11T14:30:33.640" v="168" actId="1076"/>
          <ac:spMkLst>
            <pc:docMk/>
            <pc:sldMk cId="0" sldId="451"/>
            <ac:spMk id="531470" creationId="{A8AB278C-5BE7-4902-BA34-BA762F5458EF}"/>
          </ac:spMkLst>
        </pc:spChg>
        <pc:spChg chg="mod">
          <ac:chgData name="ALEXANDRE" userId="734048d45b8f99b5" providerId="LiveId" clId="{890CAD91-C4BE-4DDA-BB1C-A77B335A8988}" dt="2021-05-11T14:30:33.640" v="168" actId="1076"/>
          <ac:spMkLst>
            <pc:docMk/>
            <pc:sldMk cId="0" sldId="451"/>
            <ac:spMk id="531476" creationId="{6B67AAE8-7A4A-45FA-85B1-B5F669C0BE02}"/>
          </ac:spMkLst>
        </pc:spChg>
        <pc:grpChg chg="mod">
          <ac:chgData name="ALEXANDRE" userId="734048d45b8f99b5" providerId="LiveId" clId="{890CAD91-C4BE-4DDA-BB1C-A77B335A8988}" dt="2021-05-11T14:30:33.640" v="168" actId="1076"/>
          <ac:grpSpMkLst>
            <pc:docMk/>
            <pc:sldMk cId="0" sldId="451"/>
            <ac:grpSpMk id="2" creationId="{0B981930-4A0D-4E2C-8B07-04E6B60303DC}"/>
          </ac:grpSpMkLst>
        </pc:grpChg>
        <pc:grpChg chg="mod">
          <ac:chgData name="ALEXANDRE" userId="734048d45b8f99b5" providerId="LiveId" clId="{890CAD91-C4BE-4DDA-BB1C-A77B335A8988}" dt="2021-05-11T14:30:33.640" v="168" actId="1076"/>
          <ac:grpSpMkLst>
            <pc:docMk/>
            <pc:sldMk cId="0" sldId="451"/>
            <ac:grpSpMk id="27656" creationId="{E3D56CEC-E015-43C0-ADE8-A8EA8043999F}"/>
          </ac:grpSpMkLst>
        </pc:grpChg>
        <pc:grpChg chg="mod">
          <ac:chgData name="ALEXANDRE" userId="734048d45b8f99b5" providerId="LiveId" clId="{890CAD91-C4BE-4DDA-BB1C-A77B335A8988}" dt="2021-05-11T14:30:33.640" v="168" actId="1076"/>
          <ac:grpSpMkLst>
            <pc:docMk/>
            <pc:sldMk cId="0" sldId="451"/>
            <ac:grpSpMk id="27657" creationId="{4E4F9684-909B-4A82-9674-8F48A20B0CD7}"/>
          </ac:grpSpMkLst>
        </pc:grpChg>
        <pc:grpChg chg="mod">
          <ac:chgData name="ALEXANDRE" userId="734048d45b8f99b5" providerId="LiveId" clId="{890CAD91-C4BE-4DDA-BB1C-A77B335A8988}" dt="2021-05-11T14:30:33.640" v="168" actId="1076"/>
          <ac:grpSpMkLst>
            <pc:docMk/>
            <pc:sldMk cId="0" sldId="451"/>
            <ac:grpSpMk id="27658" creationId="{3EB92D48-8949-4631-BEA5-570FA14F7E22}"/>
          </ac:grpSpMkLst>
        </pc:grp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59" creationId="{7631A318-5777-4574-A276-A84DCD6742AA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63" creationId="{F9622631-1391-4F45-AEB6-A93EE9D1CD01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64" creationId="{F48F98F6-259E-4BC0-B275-79063DDAB17A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66" creationId="{CEC57868-F5A1-4B70-9680-9ABB96069725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67" creationId="{F66EB2FB-ACF6-4441-B168-943F842840CC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68" creationId="{4337F691-88CE-459A-B329-C55F5432FED7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69" creationId="{E4DBD506-1CD7-4D15-8994-7DDF92D7C10E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70" creationId="{747AD530-A547-448B-93C3-125B24C2C1CC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71" creationId="{D43A9946-04CA-4260-AED5-5ADFEB52D642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72" creationId="{D4EB8735-D64C-4239-8DA4-8AD9F733EB65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73" creationId="{BA89D376-D284-4C0A-9195-523F3C2A578E}"/>
          </ac:picMkLst>
        </pc:picChg>
        <pc:picChg chg="mod">
          <ac:chgData name="ALEXANDRE" userId="734048d45b8f99b5" providerId="LiveId" clId="{890CAD91-C4BE-4DDA-BB1C-A77B335A8988}" dt="2021-05-11T14:30:33.640" v="168" actId="1076"/>
          <ac:picMkLst>
            <pc:docMk/>
            <pc:sldMk cId="0" sldId="451"/>
            <ac:picMk id="27674" creationId="{1AEBE924-430D-445D-80F4-DB6C79CDB56F}"/>
          </ac:picMkLst>
        </pc:picChg>
      </pc:sldChg>
      <pc:sldChg chg="delSp modSp del mod">
        <pc:chgData name="ALEXANDRE" userId="734048d45b8f99b5" providerId="LiveId" clId="{890CAD91-C4BE-4DDA-BB1C-A77B335A8988}" dt="2021-05-11T14:35:01.135" v="178" actId="47"/>
        <pc:sldMkLst>
          <pc:docMk/>
          <pc:sldMk cId="0" sldId="452"/>
        </pc:sldMkLst>
        <pc:spChg chg="del">
          <ac:chgData name="ALEXANDRE" userId="734048d45b8f99b5" providerId="LiveId" clId="{890CAD91-C4BE-4DDA-BB1C-A77B335A8988}" dt="2021-05-11T14:30:39.992" v="169" actId="478"/>
          <ac:spMkLst>
            <pc:docMk/>
            <pc:sldMk cId="0" sldId="452"/>
            <ac:spMk id="35" creationId="{46697E98-97AC-4D86-8F09-BB81FAC2C32F}"/>
          </ac:spMkLst>
        </pc:spChg>
        <pc:spChg chg="del">
          <ac:chgData name="ALEXANDRE" userId="734048d45b8f99b5" providerId="LiveId" clId="{890CAD91-C4BE-4DDA-BB1C-A77B335A8988}" dt="2021-05-11T14:30:39.992" v="169" actId="478"/>
          <ac:spMkLst>
            <pc:docMk/>
            <pc:sldMk cId="0" sldId="452"/>
            <ac:spMk id="36" creationId="{F6E2E68C-60F6-4F63-A999-D17F901BE576}"/>
          </ac:spMkLst>
        </pc:spChg>
        <pc:spChg chg="del">
          <ac:chgData name="ALEXANDRE" userId="734048d45b8f99b5" providerId="LiveId" clId="{890CAD91-C4BE-4DDA-BB1C-A77B335A8988}" dt="2021-05-11T14:30:39.992" v="169" actId="478"/>
          <ac:spMkLst>
            <pc:docMk/>
            <pc:sldMk cId="0" sldId="452"/>
            <ac:spMk id="37" creationId="{616A87C9-DCA7-4608-8664-04469745BFFF}"/>
          </ac:spMkLst>
        </pc:spChg>
        <pc:spChg chg="mod">
          <ac:chgData name="ALEXANDRE" userId="734048d45b8f99b5" providerId="LiveId" clId="{890CAD91-C4BE-4DDA-BB1C-A77B335A8988}" dt="2021-05-11T14:30:42.513" v="170" actId="1076"/>
          <ac:spMkLst>
            <pc:docMk/>
            <pc:sldMk cId="0" sldId="452"/>
            <ac:spMk id="28677" creationId="{E0F7435F-F4D6-4827-8B55-887FF983E8CE}"/>
          </ac:spMkLst>
        </pc:spChg>
      </pc:sldChg>
      <pc:sldChg chg="delSp modSp del mod">
        <pc:chgData name="ALEXANDRE" userId="734048d45b8f99b5" providerId="LiveId" clId="{890CAD91-C4BE-4DDA-BB1C-A77B335A8988}" dt="2021-05-11T14:35:01.400" v="179" actId="47"/>
        <pc:sldMkLst>
          <pc:docMk/>
          <pc:sldMk cId="0" sldId="453"/>
        </pc:sldMkLst>
        <pc:spChg chg="del">
          <ac:chgData name="ALEXANDRE" userId="734048d45b8f99b5" providerId="LiveId" clId="{890CAD91-C4BE-4DDA-BB1C-A77B335A8988}" dt="2021-05-11T14:30:49.308" v="171" actId="478"/>
          <ac:spMkLst>
            <pc:docMk/>
            <pc:sldMk cId="0" sldId="453"/>
            <ac:spMk id="38" creationId="{8DA45F55-F775-489F-A5C9-37914F5696EB}"/>
          </ac:spMkLst>
        </pc:spChg>
        <pc:spChg chg="del">
          <ac:chgData name="ALEXANDRE" userId="734048d45b8f99b5" providerId="LiveId" clId="{890CAD91-C4BE-4DDA-BB1C-A77B335A8988}" dt="2021-05-11T14:30:49.308" v="171" actId="478"/>
          <ac:spMkLst>
            <pc:docMk/>
            <pc:sldMk cId="0" sldId="453"/>
            <ac:spMk id="39" creationId="{6FD0B675-AB79-4C77-8780-644A372FEEC0}"/>
          </ac:spMkLst>
        </pc:spChg>
        <pc:spChg chg="del">
          <ac:chgData name="ALEXANDRE" userId="734048d45b8f99b5" providerId="LiveId" clId="{890CAD91-C4BE-4DDA-BB1C-A77B335A8988}" dt="2021-05-11T14:30:49.308" v="171" actId="478"/>
          <ac:spMkLst>
            <pc:docMk/>
            <pc:sldMk cId="0" sldId="453"/>
            <ac:spMk id="40" creationId="{A1E87361-6820-4064-ABD3-394F3E8B943E}"/>
          </ac:spMkLst>
        </pc:spChg>
        <pc:spChg chg="mod">
          <ac:chgData name="ALEXANDRE" userId="734048d45b8f99b5" providerId="LiveId" clId="{890CAD91-C4BE-4DDA-BB1C-A77B335A8988}" dt="2021-05-11T14:30:52.252" v="172" actId="1076"/>
          <ac:spMkLst>
            <pc:docMk/>
            <pc:sldMk cId="0" sldId="453"/>
            <ac:spMk id="29701" creationId="{F35B7A1E-F23E-4AFC-842E-DD5AC294E505}"/>
          </ac:spMkLst>
        </pc:spChg>
      </pc:sldChg>
      <pc:sldChg chg="delSp del mod">
        <pc:chgData name="ALEXANDRE" userId="734048d45b8f99b5" providerId="LiveId" clId="{890CAD91-C4BE-4DDA-BB1C-A77B335A8988}" dt="2021-05-11T14:35:02.066" v="180" actId="47"/>
        <pc:sldMkLst>
          <pc:docMk/>
          <pc:sldMk cId="0" sldId="454"/>
        </pc:sldMkLst>
        <pc:spChg chg="del">
          <ac:chgData name="ALEXANDRE" userId="734048d45b8f99b5" providerId="LiveId" clId="{890CAD91-C4BE-4DDA-BB1C-A77B335A8988}" dt="2021-05-11T14:32:10.799" v="174" actId="478"/>
          <ac:spMkLst>
            <pc:docMk/>
            <pc:sldMk cId="0" sldId="454"/>
            <ac:spMk id="37" creationId="{34F8E03F-BE65-43F6-8BA4-E9D1A822831F}"/>
          </ac:spMkLst>
        </pc:spChg>
        <pc:spChg chg="del">
          <ac:chgData name="ALEXANDRE" userId="734048d45b8f99b5" providerId="LiveId" clId="{890CAD91-C4BE-4DDA-BB1C-A77B335A8988}" dt="2021-05-11T14:32:10.799" v="174" actId="478"/>
          <ac:spMkLst>
            <pc:docMk/>
            <pc:sldMk cId="0" sldId="454"/>
            <ac:spMk id="38" creationId="{6E146B53-354A-4B55-A767-40BB9052697D}"/>
          </ac:spMkLst>
        </pc:spChg>
        <pc:spChg chg="del">
          <ac:chgData name="ALEXANDRE" userId="734048d45b8f99b5" providerId="LiveId" clId="{890CAD91-C4BE-4DDA-BB1C-A77B335A8988}" dt="2021-05-11T14:32:10.799" v="174" actId="478"/>
          <ac:spMkLst>
            <pc:docMk/>
            <pc:sldMk cId="0" sldId="454"/>
            <ac:spMk id="39" creationId="{D1F96239-B5B1-4D20-B952-1FCC28B07930}"/>
          </ac:spMkLst>
        </pc:spChg>
      </pc:sldChg>
      <pc:sldChg chg="delSp del mod">
        <pc:chgData name="ALEXANDRE" userId="734048d45b8f99b5" providerId="LiveId" clId="{890CAD91-C4BE-4DDA-BB1C-A77B335A8988}" dt="2021-05-11T14:35:02.631" v="181" actId="47"/>
        <pc:sldMkLst>
          <pc:docMk/>
          <pc:sldMk cId="0" sldId="455"/>
        </pc:sldMkLst>
        <pc:spChg chg="del">
          <ac:chgData name="ALEXANDRE" userId="734048d45b8f99b5" providerId="LiveId" clId="{890CAD91-C4BE-4DDA-BB1C-A77B335A8988}" dt="2021-05-11T14:32:17.994" v="175" actId="478"/>
          <ac:spMkLst>
            <pc:docMk/>
            <pc:sldMk cId="0" sldId="455"/>
            <ac:spMk id="42" creationId="{98103BDB-19DB-483E-B7D2-76BE7027B1D3}"/>
          </ac:spMkLst>
        </pc:spChg>
        <pc:spChg chg="del">
          <ac:chgData name="ALEXANDRE" userId="734048d45b8f99b5" providerId="LiveId" clId="{890CAD91-C4BE-4DDA-BB1C-A77B335A8988}" dt="2021-05-11T14:32:17.994" v="175" actId="478"/>
          <ac:spMkLst>
            <pc:docMk/>
            <pc:sldMk cId="0" sldId="455"/>
            <ac:spMk id="43" creationId="{6492FDD3-BF8F-46B1-A655-32D492120872}"/>
          </ac:spMkLst>
        </pc:spChg>
        <pc:spChg chg="del">
          <ac:chgData name="ALEXANDRE" userId="734048d45b8f99b5" providerId="LiveId" clId="{890CAD91-C4BE-4DDA-BB1C-A77B335A8988}" dt="2021-05-11T14:32:17.994" v="175" actId="478"/>
          <ac:spMkLst>
            <pc:docMk/>
            <pc:sldMk cId="0" sldId="455"/>
            <ac:spMk id="44" creationId="{B109D129-668A-4DAD-A58D-104FACFA055C}"/>
          </ac:spMkLst>
        </pc:spChg>
      </pc:sldChg>
      <pc:sldChg chg="delSp del mod">
        <pc:chgData name="ALEXANDRE" userId="734048d45b8f99b5" providerId="LiveId" clId="{890CAD91-C4BE-4DDA-BB1C-A77B335A8988}" dt="2021-05-11T14:35:03.108" v="182" actId="47"/>
        <pc:sldMkLst>
          <pc:docMk/>
          <pc:sldMk cId="0" sldId="456"/>
        </pc:sldMkLst>
        <pc:spChg chg="del">
          <ac:chgData name="ALEXANDRE" userId="734048d45b8f99b5" providerId="LiveId" clId="{890CAD91-C4BE-4DDA-BB1C-A77B335A8988}" dt="2021-05-11T14:31:58.570" v="173" actId="478"/>
          <ac:spMkLst>
            <pc:docMk/>
            <pc:sldMk cId="0" sldId="456"/>
            <ac:spMk id="47" creationId="{695FACD9-D2A5-4F31-AAC3-BE11BFD1F644}"/>
          </ac:spMkLst>
        </pc:spChg>
        <pc:spChg chg="del">
          <ac:chgData name="ALEXANDRE" userId="734048d45b8f99b5" providerId="LiveId" clId="{890CAD91-C4BE-4DDA-BB1C-A77B335A8988}" dt="2021-05-11T14:31:58.570" v="173" actId="478"/>
          <ac:spMkLst>
            <pc:docMk/>
            <pc:sldMk cId="0" sldId="456"/>
            <ac:spMk id="48" creationId="{A2270193-8F71-452F-8029-3C711DDA2820}"/>
          </ac:spMkLst>
        </pc:spChg>
        <pc:spChg chg="del">
          <ac:chgData name="ALEXANDRE" userId="734048d45b8f99b5" providerId="LiveId" clId="{890CAD91-C4BE-4DDA-BB1C-A77B335A8988}" dt="2021-05-11T14:31:58.570" v="173" actId="478"/>
          <ac:spMkLst>
            <pc:docMk/>
            <pc:sldMk cId="0" sldId="456"/>
            <ac:spMk id="49" creationId="{287D1A1F-FCD8-4C20-ABCB-9B381819E7A3}"/>
          </ac:spMkLst>
        </pc:spChg>
      </pc:sldChg>
      <pc:sldChg chg="addSp delSp modSp mod">
        <pc:chgData name="ALEXANDRE" userId="734048d45b8f99b5" providerId="LiveId" clId="{890CAD91-C4BE-4DDA-BB1C-A77B335A8988}" dt="2021-05-11T14:37:55.913" v="230" actId="478"/>
        <pc:sldMkLst>
          <pc:docMk/>
          <pc:sldMk cId="0" sldId="457"/>
        </pc:sldMkLst>
        <pc:spChg chg="del">
          <ac:chgData name="ALEXANDRE" userId="734048d45b8f99b5" providerId="LiveId" clId="{890CAD91-C4BE-4DDA-BB1C-A77B335A8988}" dt="2021-05-11T14:37:55.913" v="230" actId="478"/>
          <ac:spMkLst>
            <pc:docMk/>
            <pc:sldMk cId="0" sldId="457"/>
            <ac:spMk id="4" creationId="{A42F55A5-3636-4A7C-8057-82D9EE10D753}"/>
          </ac:spMkLst>
        </pc:spChg>
        <pc:spChg chg="del">
          <ac:chgData name="ALEXANDRE" userId="734048d45b8f99b5" providerId="LiveId" clId="{890CAD91-C4BE-4DDA-BB1C-A77B335A8988}" dt="2021-05-11T14:37:55.913" v="230" actId="478"/>
          <ac:spMkLst>
            <pc:docMk/>
            <pc:sldMk cId="0" sldId="457"/>
            <ac:spMk id="5" creationId="{C1DCE635-A30D-4C22-8A3F-135DD1B9E946}"/>
          </ac:spMkLst>
        </pc:spChg>
        <pc:spChg chg="del">
          <ac:chgData name="ALEXANDRE" userId="734048d45b8f99b5" providerId="LiveId" clId="{890CAD91-C4BE-4DDA-BB1C-A77B335A8988}" dt="2021-05-11T14:37:55.913" v="230" actId="478"/>
          <ac:spMkLst>
            <pc:docMk/>
            <pc:sldMk cId="0" sldId="457"/>
            <ac:spMk id="6" creationId="{340966DF-E2BE-4B8D-8F5C-D210D6ABFAD5}"/>
          </ac:spMkLst>
        </pc:spChg>
        <pc:spChg chg="mod">
          <ac:chgData name="ALEXANDRE" userId="734048d45b8f99b5" providerId="LiveId" clId="{890CAD91-C4BE-4DDA-BB1C-A77B335A8988}" dt="2021-05-11T14:37:43.704" v="229" actId="14100"/>
          <ac:spMkLst>
            <pc:docMk/>
            <pc:sldMk cId="0" sldId="457"/>
            <ac:spMk id="34821" creationId="{FCE17561-F8D0-4114-8433-F8E5C5C80199}"/>
          </ac:spMkLst>
        </pc:spChg>
        <pc:spChg chg="mod">
          <ac:chgData name="ALEXANDRE" userId="734048d45b8f99b5" providerId="LiveId" clId="{890CAD91-C4BE-4DDA-BB1C-A77B335A8988}" dt="2021-05-11T14:37:41.092" v="228" actId="1076"/>
          <ac:spMkLst>
            <pc:docMk/>
            <pc:sldMk cId="0" sldId="457"/>
            <ac:spMk id="34822" creationId="{E5D8A56B-4F8A-4F3D-8648-124978150E21}"/>
          </ac:spMkLst>
        </pc:spChg>
        <pc:picChg chg="add mod">
          <ac:chgData name="ALEXANDRE" userId="734048d45b8f99b5" providerId="LiveId" clId="{890CAD91-C4BE-4DDA-BB1C-A77B335A8988}" dt="2021-05-11T14:37:30.076" v="224" actId="14100"/>
          <ac:picMkLst>
            <pc:docMk/>
            <pc:sldMk cId="0" sldId="457"/>
            <ac:picMk id="9218" creationId="{847E3402-57F4-4727-84EF-3641A4A728BE}"/>
          </ac:picMkLst>
        </pc:picChg>
      </pc:sldChg>
      <pc:sldChg chg="delSp modSp mod">
        <pc:chgData name="ALEXANDRE" userId="734048d45b8f99b5" providerId="LiveId" clId="{890CAD91-C4BE-4DDA-BB1C-A77B335A8988}" dt="2021-05-11T14:38:24.826" v="236" actId="1076"/>
        <pc:sldMkLst>
          <pc:docMk/>
          <pc:sldMk cId="0" sldId="458"/>
        </pc:sldMkLst>
        <pc:spChg chg="del">
          <ac:chgData name="ALEXANDRE" userId="734048d45b8f99b5" providerId="LiveId" clId="{890CAD91-C4BE-4DDA-BB1C-A77B335A8988}" dt="2021-05-11T14:38:14.699" v="234" actId="478"/>
          <ac:spMkLst>
            <pc:docMk/>
            <pc:sldMk cId="0" sldId="458"/>
            <ac:spMk id="29" creationId="{4E07455B-B7B6-47D0-8852-371AD915E9B1}"/>
          </ac:spMkLst>
        </pc:spChg>
        <pc:spChg chg="del">
          <ac:chgData name="ALEXANDRE" userId="734048d45b8f99b5" providerId="LiveId" clId="{890CAD91-C4BE-4DDA-BB1C-A77B335A8988}" dt="2021-05-11T14:38:14.699" v="234" actId="478"/>
          <ac:spMkLst>
            <pc:docMk/>
            <pc:sldMk cId="0" sldId="458"/>
            <ac:spMk id="30" creationId="{4FB7672C-E5CC-47B3-9FFE-92FBB00510A2}"/>
          </ac:spMkLst>
        </pc:spChg>
        <pc:spChg chg="del">
          <ac:chgData name="ALEXANDRE" userId="734048d45b8f99b5" providerId="LiveId" clId="{890CAD91-C4BE-4DDA-BB1C-A77B335A8988}" dt="2021-05-11T14:38:10.721" v="233" actId="478"/>
          <ac:spMkLst>
            <pc:docMk/>
            <pc:sldMk cId="0" sldId="458"/>
            <ac:spMk id="31" creationId="{9B134825-1DE2-4238-95BD-4F1C3F909C26}"/>
          </ac:spMkLst>
        </pc:spChg>
        <pc:spChg chg="mod">
          <ac:chgData name="ALEXANDRE" userId="734048d45b8f99b5" providerId="LiveId" clId="{890CAD91-C4BE-4DDA-BB1C-A77B335A8988}" dt="2021-05-11T14:38:17.272" v="235" actId="1076"/>
          <ac:spMkLst>
            <pc:docMk/>
            <pc:sldMk cId="0" sldId="458"/>
            <ac:spMk id="35845" creationId="{8D0F3841-058D-4D06-A9EB-396EFDEF5542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46" creationId="{F53CB3DC-182A-4DD6-99DC-542676B80DC4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48" creationId="{13E1BC5C-C751-404B-ABA8-A60A831A6C67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49" creationId="{2FB2BF97-1756-4D52-BCED-4E6BD5F97093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50" creationId="{B052C613-B86F-45A0-B09F-F3BCF6F36EB0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51" creationId="{C05B24AC-BAC9-4E10-A05F-ACD622964846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52" creationId="{B97E53C9-8166-480D-B9AE-4632F8AC5B89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53" creationId="{49907F17-C2E6-4428-81D6-798E605EE8AD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55" creationId="{EE1411B6-CA35-4D17-957C-14553E3216D1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56" creationId="{D4FA29C3-9764-4599-84BC-7867F3401422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57" creationId="{6E3033EA-1499-42B8-BA5E-BDB5A3238033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58" creationId="{335681AA-86DC-446D-8608-19BE7C6AD32E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59" creationId="{2632D592-AEE9-4207-96A6-D7B5B7A04F78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60" creationId="{2454F8F6-46C0-4BD8-A41F-1DB77B309C59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61" creationId="{635F980B-6753-465F-9C59-5039B5C06704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63" creationId="{D240C27D-62F0-447D-8706-25ECEB2FBE1B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64" creationId="{371A318D-589F-4AAA-864B-E8444520519D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65" creationId="{A63A430C-5840-4CFE-8130-14462CBBC771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66" creationId="{96A46FCC-C744-4A02-9174-C6B5F8DFC6AC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67" creationId="{65DC4E81-BA78-4A9A-88B1-54353C90732E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68" creationId="{1C373C72-E32A-4131-A317-F35C2CB67786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69" creationId="{51552485-C279-4608-A108-B0F5835560AD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70" creationId="{5AFD9A84-BE56-46D5-ACF4-FB03B40272E3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35871" creationId="{D06761CF-7AD4-4AF7-B67F-7EF612ED9E04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538628" creationId="{EEDE34DB-0C23-4221-BB7B-5DEB4CD62AF2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538635" creationId="{FE704313-DD93-4263-B123-554E7A5F89EC}"/>
          </ac:spMkLst>
        </pc:spChg>
        <pc:spChg chg="mod">
          <ac:chgData name="ALEXANDRE" userId="734048d45b8f99b5" providerId="LiveId" clId="{890CAD91-C4BE-4DDA-BB1C-A77B335A8988}" dt="2021-05-11T14:38:24.826" v="236" actId="1076"/>
          <ac:spMkLst>
            <pc:docMk/>
            <pc:sldMk cId="0" sldId="458"/>
            <ac:spMk id="538643" creationId="{2799B8C4-31AA-41BD-963D-474C99224C7B}"/>
          </ac:spMkLst>
        </pc:spChg>
      </pc:sldChg>
      <pc:sldChg chg="delSp modSp mod">
        <pc:chgData name="ALEXANDRE" userId="734048d45b8f99b5" providerId="LiveId" clId="{890CAD91-C4BE-4DDA-BB1C-A77B335A8988}" dt="2021-05-11T14:38:59.127" v="241" actId="1076"/>
        <pc:sldMkLst>
          <pc:docMk/>
          <pc:sldMk cId="0" sldId="459"/>
        </pc:sldMkLst>
        <pc:spChg chg="del">
          <ac:chgData name="ALEXANDRE" userId="734048d45b8f99b5" providerId="LiveId" clId="{890CAD91-C4BE-4DDA-BB1C-A77B335A8988}" dt="2021-05-11T14:38:45.239" v="237" actId="478"/>
          <ac:spMkLst>
            <pc:docMk/>
            <pc:sldMk cId="0" sldId="459"/>
            <ac:spMk id="12" creationId="{F31C4864-1101-46A1-959A-CB5696360BD6}"/>
          </ac:spMkLst>
        </pc:spChg>
        <pc:spChg chg="del">
          <ac:chgData name="ALEXANDRE" userId="734048d45b8f99b5" providerId="LiveId" clId="{890CAD91-C4BE-4DDA-BB1C-A77B335A8988}" dt="2021-05-11T14:38:45.239" v="237" actId="478"/>
          <ac:spMkLst>
            <pc:docMk/>
            <pc:sldMk cId="0" sldId="459"/>
            <ac:spMk id="13" creationId="{685B88B8-3F58-4EF8-BFE9-1A2C34413040}"/>
          </ac:spMkLst>
        </pc:spChg>
        <pc:spChg chg="del">
          <ac:chgData name="ALEXANDRE" userId="734048d45b8f99b5" providerId="LiveId" clId="{890CAD91-C4BE-4DDA-BB1C-A77B335A8988}" dt="2021-05-11T14:38:45.239" v="237" actId="478"/>
          <ac:spMkLst>
            <pc:docMk/>
            <pc:sldMk cId="0" sldId="459"/>
            <ac:spMk id="14" creationId="{ACB88C37-6EE0-47AF-9B74-56895C787876}"/>
          </ac:spMkLst>
        </pc:spChg>
        <pc:spChg chg="mod">
          <ac:chgData name="ALEXANDRE" userId="734048d45b8f99b5" providerId="LiveId" clId="{890CAD91-C4BE-4DDA-BB1C-A77B335A8988}" dt="2021-05-11T14:38:48.794" v="238" actId="1076"/>
          <ac:spMkLst>
            <pc:docMk/>
            <pc:sldMk cId="0" sldId="459"/>
            <ac:spMk id="36869" creationId="{3449B921-E606-42BC-B0F0-A157C6F42974}"/>
          </ac:spMkLst>
        </pc:spChg>
        <pc:spChg chg="mod">
          <ac:chgData name="ALEXANDRE" userId="734048d45b8f99b5" providerId="LiveId" clId="{890CAD91-C4BE-4DDA-BB1C-A77B335A8988}" dt="2021-05-11T14:38:53.952" v="239" actId="1076"/>
          <ac:spMkLst>
            <pc:docMk/>
            <pc:sldMk cId="0" sldId="459"/>
            <ac:spMk id="36870" creationId="{8E3103CF-9049-4DCC-8F3D-60523CFD0FDB}"/>
          </ac:spMkLst>
        </pc:spChg>
        <pc:spChg chg="mod">
          <ac:chgData name="ALEXANDRE" userId="734048d45b8f99b5" providerId="LiveId" clId="{890CAD91-C4BE-4DDA-BB1C-A77B335A8988}" dt="2021-05-11T14:38:53.952" v="239" actId="1076"/>
          <ac:spMkLst>
            <pc:docMk/>
            <pc:sldMk cId="0" sldId="459"/>
            <ac:spMk id="36872" creationId="{E7E4694B-D83C-4B41-ABD8-FFE1698E49B3}"/>
          </ac:spMkLst>
        </pc:spChg>
        <pc:spChg chg="mod">
          <ac:chgData name="ALEXANDRE" userId="734048d45b8f99b5" providerId="LiveId" clId="{890CAD91-C4BE-4DDA-BB1C-A77B335A8988}" dt="2021-05-11T14:38:53.952" v="239" actId="1076"/>
          <ac:spMkLst>
            <pc:docMk/>
            <pc:sldMk cId="0" sldId="459"/>
            <ac:spMk id="36873" creationId="{C6A26C85-5358-4080-91D1-F4A368BB944C}"/>
          </ac:spMkLst>
        </pc:spChg>
        <pc:spChg chg="mod">
          <ac:chgData name="ALEXANDRE" userId="734048d45b8f99b5" providerId="LiveId" clId="{890CAD91-C4BE-4DDA-BB1C-A77B335A8988}" dt="2021-05-11T14:38:53.952" v="239" actId="1076"/>
          <ac:spMkLst>
            <pc:docMk/>
            <pc:sldMk cId="0" sldId="459"/>
            <ac:spMk id="36874" creationId="{DEAEF15B-C202-41A6-A610-86DF95DD22A4}"/>
          </ac:spMkLst>
        </pc:spChg>
        <pc:spChg chg="mod">
          <ac:chgData name="ALEXANDRE" userId="734048d45b8f99b5" providerId="LiveId" clId="{890CAD91-C4BE-4DDA-BB1C-A77B335A8988}" dt="2021-05-11T14:38:53.952" v="239" actId="1076"/>
          <ac:spMkLst>
            <pc:docMk/>
            <pc:sldMk cId="0" sldId="459"/>
            <ac:spMk id="36875" creationId="{EE163E51-3280-4994-A05C-4723A9900C8E}"/>
          </ac:spMkLst>
        </pc:spChg>
        <pc:spChg chg="mod">
          <ac:chgData name="ALEXANDRE" userId="734048d45b8f99b5" providerId="LiveId" clId="{890CAD91-C4BE-4DDA-BB1C-A77B335A8988}" dt="2021-05-11T14:38:53.952" v="239" actId="1076"/>
          <ac:spMkLst>
            <pc:docMk/>
            <pc:sldMk cId="0" sldId="459"/>
            <ac:spMk id="36876" creationId="{678C27DB-CB44-4F56-9CC0-6B925A93A3F2}"/>
          </ac:spMkLst>
        </pc:spChg>
        <pc:spChg chg="mod">
          <ac:chgData name="ALEXANDRE" userId="734048d45b8f99b5" providerId="LiveId" clId="{890CAD91-C4BE-4DDA-BB1C-A77B335A8988}" dt="2021-05-11T14:38:53.952" v="239" actId="1076"/>
          <ac:spMkLst>
            <pc:docMk/>
            <pc:sldMk cId="0" sldId="459"/>
            <ac:spMk id="36877" creationId="{C95179C2-D741-4DA3-A3AA-B9C641B900F8}"/>
          </ac:spMkLst>
        </pc:spChg>
        <pc:spChg chg="mod">
          <ac:chgData name="ALEXANDRE" userId="734048d45b8f99b5" providerId="LiveId" clId="{890CAD91-C4BE-4DDA-BB1C-A77B335A8988}" dt="2021-05-11T14:38:53.952" v="239" actId="1076"/>
          <ac:spMkLst>
            <pc:docMk/>
            <pc:sldMk cId="0" sldId="459"/>
            <ac:spMk id="36878" creationId="{CE00A4C5-147C-4CA4-BFC9-4617113262BE}"/>
          </ac:spMkLst>
        </pc:spChg>
        <pc:spChg chg="mod">
          <ac:chgData name="ALEXANDRE" userId="734048d45b8f99b5" providerId="LiveId" clId="{890CAD91-C4BE-4DDA-BB1C-A77B335A8988}" dt="2021-05-11T14:38:59.127" v="241" actId="1076"/>
          <ac:spMkLst>
            <pc:docMk/>
            <pc:sldMk cId="0" sldId="459"/>
            <ac:spMk id="36879" creationId="{1934B27D-DDFD-4811-89E7-8E51FCA69E97}"/>
          </ac:spMkLst>
        </pc:spChg>
        <pc:spChg chg="mod">
          <ac:chgData name="ALEXANDRE" userId="734048d45b8f99b5" providerId="LiveId" clId="{890CAD91-C4BE-4DDA-BB1C-A77B335A8988}" dt="2021-05-11T14:38:53.952" v="239" actId="1076"/>
          <ac:spMkLst>
            <pc:docMk/>
            <pc:sldMk cId="0" sldId="459"/>
            <ac:spMk id="539652" creationId="{3D003670-39DB-43A2-94CB-7BD3701E8A21}"/>
          </ac:spMkLst>
        </pc:spChg>
      </pc:sldChg>
      <pc:sldChg chg="addSp delSp modSp del mod">
        <pc:chgData name="ALEXANDRE" userId="734048d45b8f99b5" providerId="LiveId" clId="{890CAD91-C4BE-4DDA-BB1C-A77B335A8988}" dt="2021-05-14T13:59:32.116" v="993" actId="47"/>
        <pc:sldMkLst>
          <pc:docMk/>
          <pc:sldMk cId="0" sldId="460"/>
        </pc:sldMkLst>
        <pc:spChg chg="del">
          <ac:chgData name="ALEXANDRE" userId="734048d45b8f99b5" providerId="LiveId" clId="{890CAD91-C4BE-4DDA-BB1C-A77B335A8988}" dt="2021-05-11T14:28:04.580" v="138" actId="478"/>
          <ac:spMkLst>
            <pc:docMk/>
            <pc:sldMk cId="0" sldId="460"/>
            <ac:spMk id="4" creationId="{DF9EB18F-36E5-4F56-8719-DDBF79BDB7AD}"/>
          </ac:spMkLst>
        </pc:spChg>
        <pc:spChg chg="del">
          <ac:chgData name="ALEXANDRE" userId="734048d45b8f99b5" providerId="LiveId" clId="{890CAD91-C4BE-4DDA-BB1C-A77B335A8988}" dt="2021-05-11T14:28:04.580" v="138" actId="478"/>
          <ac:spMkLst>
            <pc:docMk/>
            <pc:sldMk cId="0" sldId="460"/>
            <ac:spMk id="5" creationId="{191F1AB0-AB71-42EE-BD08-AAF33A38EE1C}"/>
          </ac:spMkLst>
        </pc:spChg>
        <pc:spChg chg="del">
          <ac:chgData name="ALEXANDRE" userId="734048d45b8f99b5" providerId="LiveId" clId="{890CAD91-C4BE-4DDA-BB1C-A77B335A8988}" dt="2021-05-11T14:28:04.580" v="138" actId="478"/>
          <ac:spMkLst>
            <pc:docMk/>
            <pc:sldMk cId="0" sldId="460"/>
            <ac:spMk id="6" creationId="{2FC4D8DC-D35D-4779-99BC-B6893C71BB8A}"/>
          </ac:spMkLst>
        </pc:spChg>
        <pc:spChg chg="mod">
          <ac:chgData name="ALEXANDRE" userId="734048d45b8f99b5" providerId="LiveId" clId="{890CAD91-C4BE-4DDA-BB1C-A77B335A8988}" dt="2021-05-11T14:27:18.360" v="125" actId="1076"/>
          <ac:spMkLst>
            <pc:docMk/>
            <pc:sldMk cId="0" sldId="460"/>
            <ac:spMk id="24578" creationId="{1BD1E495-CF48-4314-A881-B6351CAE5821}"/>
          </ac:spMkLst>
        </pc:spChg>
        <pc:spChg chg="mod">
          <ac:chgData name="ALEXANDRE" userId="734048d45b8f99b5" providerId="LiveId" clId="{890CAD91-C4BE-4DDA-BB1C-A77B335A8988}" dt="2021-05-11T14:28:13.683" v="141" actId="113"/>
          <ac:spMkLst>
            <pc:docMk/>
            <pc:sldMk cId="0" sldId="460"/>
            <ac:spMk id="24579" creationId="{330C1BAA-D113-4793-A107-34E77317C349}"/>
          </ac:spMkLst>
        </pc:spChg>
        <pc:picChg chg="add mod">
          <ac:chgData name="ALEXANDRE" userId="734048d45b8f99b5" providerId="LiveId" clId="{890CAD91-C4BE-4DDA-BB1C-A77B335A8988}" dt="2021-05-11T14:28:01.118" v="137"/>
          <ac:picMkLst>
            <pc:docMk/>
            <pc:sldMk cId="0" sldId="460"/>
            <ac:picMk id="7" creationId="{88E43EAB-F74A-4823-8BB9-D6028F1B249D}"/>
          </ac:picMkLst>
        </pc:picChg>
      </pc:sldChg>
      <pc:sldChg chg="del">
        <pc:chgData name="ALEXANDRE" userId="734048d45b8f99b5" providerId="LiveId" clId="{890CAD91-C4BE-4DDA-BB1C-A77B335A8988}" dt="2021-05-11T14:35:05.655" v="183" actId="47"/>
        <pc:sldMkLst>
          <pc:docMk/>
          <pc:sldMk cId="0" sldId="461"/>
        </pc:sldMkLst>
      </pc:sldChg>
      <pc:sldChg chg="addSp modSp mod">
        <pc:chgData name="ALEXANDRE" userId="734048d45b8f99b5" providerId="LiveId" clId="{890CAD91-C4BE-4DDA-BB1C-A77B335A8988}" dt="2021-05-11T14:40:15.263" v="247" actId="33524"/>
        <pc:sldMkLst>
          <pc:docMk/>
          <pc:sldMk cId="0" sldId="462"/>
        </pc:sldMkLst>
        <pc:spChg chg="mod">
          <ac:chgData name="ALEXANDRE" userId="734048d45b8f99b5" providerId="LiveId" clId="{890CAD91-C4BE-4DDA-BB1C-A77B335A8988}" dt="2021-05-11T14:40:15.263" v="247" actId="33524"/>
          <ac:spMkLst>
            <pc:docMk/>
            <pc:sldMk cId="0" sldId="462"/>
            <ac:spMk id="37891" creationId="{5406289E-4441-4FFC-8422-C793A618CE02}"/>
          </ac:spMkLst>
        </pc:spChg>
        <pc:picChg chg="add mod">
          <ac:chgData name="ALEXANDRE" userId="734048d45b8f99b5" providerId="LiveId" clId="{890CAD91-C4BE-4DDA-BB1C-A77B335A8988}" dt="2021-05-11T14:40:02.542" v="244" actId="1076"/>
          <ac:picMkLst>
            <pc:docMk/>
            <pc:sldMk cId="0" sldId="462"/>
            <ac:picMk id="6146" creationId="{304CC85B-8F35-4F54-A5CE-64C870715480}"/>
          </ac:picMkLst>
        </pc:picChg>
      </pc:sldChg>
      <pc:sldChg chg="addSp delSp modSp mod">
        <pc:chgData name="ALEXANDRE" userId="734048d45b8f99b5" providerId="LiveId" clId="{890CAD91-C4BE-4DDA-BB1C-A77B335A8988}" dt="2021-05-11T14:42:29.150" v="279" actId="1076"/>
        <pc:sldMkLst>
          <pc:docMk/>
          <pc:sldMk cId="0" sldId="463"/>
        </pc:sldMkLst>
        <pc:spChg chg="del">
          <ac:chgData name="ALEXANDRE" userId="734048d45b8f99b5" providerId="LiveId" clId="{890CAD91-C4BE-4DDA-BB1C-A77B335A8988}" dt="2021-05-11T14:42:09.859" v="270" actId="478"/>
          <ac:spMkLst>
            <pc:docMk/>
            <pc:sldMk cId="0" sldId="463"/>
            <ac:spMk id="4" creationId="{2D479A58-BCCD-4BE4-B15F-6511736C86BB}"/>
          </ac:spMkLst>
        </pc:spChg>
        <pc:spChg chg="del">
          <ac:chgData name="ALEXANDRE" userId="734048d45b8f99b5" providerId="LiveId" clId="{890CAD91-C4BE-4DDA-BB1C-A77B335A8988}" dt="2021-05-11T14:42:09.859" v="270" actId="478"/>
          <ac:spMkLst>
            <pc:docMk/>
            <pc:sldMk cId="0" sldId="463"/>
            <ac:spMk id="5" creationId="{CF5E6D5D-03A8-4F63-8FF9-5DB562FD2727}"/>
          </ac:spMkLst>
        </pc:spChg>
        <pc:spChg chg="del">
          <ac:chgData name="ALEXANDRE" userId="734048d45b8f99b5" providerId="LiveId" clId="{890CAD91-C4BE-4DDA-BB1C-A77B335A8988}" dt="2021-05-11T14:42:09.859" v="270" actId="478"/>
          <ac:spMkLst>
            <pc:docMk/>
            <pc:sldMk cId="0" sldId="463"/>
            <ac:spMk id="6" creationId="{E6B042C3-51AC-4BD9-A166-760465FA46E7}"/>
          </ac:spMkLst>
        </pc:spChg>
        <pc:spChg chg="mod">
          <ac:chgData name="ALEXANDRE" userId="734048d45b8f99b5" providerId="LiveId" clId="{890CAD91-C4BE-4DDA-BB1C-A77B335A8988}" dt="2021-05-11T14:40:37.349" v="248" actId="1076"/>
          <ac:spMkLst>
            <pc:docMk/>
            <pc:sldMk cId="0" sldId="463"/>
            <ac:spMk id="38914" creationId="{0C9935E2-84AE-4961-B02F-491034C51D9B}"/>
          </ac:spMkLst>
        </pc:spChg>
        <pc:spChg chg="mod">
          <ac:chgData name="ALEXANDRE" userId="734048d45b8f99b5" providerId="LiveId" clId="{890CAD91-C4BE-4DDA-BB1C-A77B335A8988}" dt="2021-05-11T14:42:27.110" v="278" actId="14100"/>
          <ac:spMkLst>
            <pc:docMk/>
            <pc:sldMk cId="0" sldId="463"/>
            <ac:spMk id="38915" creationId="{32B21A8E-8895-4936-A01D-EBD907C6ECD1}"/>
          </ac:spMkLst>
        </pc:spChg>
        <pc:picChg chg="add mod">
          <ac:chgData name="ALEXANDRE" userId="734048d45b8f99b5" providerId="LiveId" clId="{890CAD91-C4BE-4DDA-BB1C-A77B335A8988}" dt="2021-05-11T14:41:52.180" v="268" actId="1076"/>
          <ac:picMkLst>
            <pc:docMk/>
            <pc:sldMk cId="0" sldId="463"/>
            <ac:picMk id="5122" creationId="{14D7B377-F509-43E6-A812-B11F521CFFE1}"/>
          </ac:picMkLst>
        </pc:picChg>
        <pc:picChg chg="add mod">
          <ac:chgData name="ALEXANDRE" userId="734048d45b8f99b5" providerId="LiveId" clId="{890CAD91-C4BE-4DDA-BB1C-A77B335A8988}" dt="2021-05-11T14:42:29.150" v="279" actId="1076"/>
          <ac:picMkLst>
            <pc:docMk/>
            <pc:sldMk cId="0" sldId="463"/>
            <ac:picMk id="5124" creationId="{BD885033-F1D2-4E0D-A492-9EE68452FDF7}"/>
          </ac:picMkLst>
        </pc:picChg>
      </pc:sldChg>
      <pc:sldChg chg="delSp modSp add del mod">
        <pc:chgData name="ALEXANDRE" userId="734048d45b8f99b5" providerId="LiveId" clId="{890CAD91-C4BE-4DDA-BB1C-A77B335A8988}" dt="2021-05-11T15:10:40.105" v="422" actId="2710"/>
        <pc:sldMkLst>
          <pc:docMk/>
          <pc:sldMk cId="0" sldId="464"/>
        </pc:sldMkLst>
        <pc:spChg chg="del mod">
          <ac:chgData name="ALEXANDRE" userId="734048d45b8f99b5" providerId="LiveId" clId="{890CAD91-C4BE-4DDA-BB1C-A77B335A8988}" dt="2021-05-11T15:09:59.478" v="412" actId="478"/>
          <ac:spMkLst>
            <pc:docMk/>
            <pc:sldMk cId="0" sldId="464"/>
            <ac:spMk id="4" creationId="{06252448-B727-4405-9E99-018265BD1C57}"/>
          </ac:spMkLst>
        </pc:spChg>
        <pc:spChg chg="del mod">
          <ac:chgData name="ALEXANDRE" userId="734048d45b8f99b5" providerId="LiveId" clId="{890CAD91-C4BE-4DDA-BB1C-A77B335A8988}" dt="2021-05-11T15:09:59.478" v="412" actId="478"/>
          <ac:spMkLst>
            <pc:docMk/>
            <pc:sldMk cId="0" sldId="464"/>
            <ac:spMk id="5" creationId="{08A2C0C4-73FA-44D5-8038-AFA81C2FAC14}"/>
          </ac:spMkLst>
        </pc:spChg>
        <pc:spChg chg="del mod">
          <ac:chgData name="ALEXANDRE" userId="734048d45b8f99b5" providerId="LiveId" clId="{890CAD91-C4BE-4DDA-BB1C-A77B335A8988}" dt="2021-05-11T15:09:59.478" v="412" actId="478"/>
          <ac:spMkLst>
            <pc:docMk/>
            <pc:sldMk cId="0" sldId="464"/>
            <ac:spMk id="6" creationId="{534F7C92-B6CB-45DC-9250-7A2947ABF5AC}"/>
          </ac:spMkLst>
        </pc:spChg>
        <pc:spChg chg="mod">
          <ac:chgData name="ALEXANDRE" userId="734048d45b8f99b5" providerId="LiveId" clId="{890CAD91-C4BE-4DDA-BB1C-A77B335A8988}" dt="2021-05-11T15:09:51.200" v="410" actId="1076"/>
          <ac:spMkLst>
            <pc:docMk/>
            <pc:sldMk cId="0" sldId="464"/>
            <ac:spMk id="24581" creationId="{D4178E5E-E235-4FC0-96BF-BCD27D9EC4C2}"/>
          </ac:spMkLst>
        </pc:spChg>
        <pc:spChg chg="mod">
          <ac:chgData name="ALEXANDRE" userId="734048d45b8f99b5" providerId="LiveId" clId="{890CAD91-C4BE-4DDA-BB1C-A77B335A8988}" dt="2021-05-11T15:10:40.105" v="422" actId="2710"/>
          <ac:spMkLst>
            <pc:docMk/>
            <pc:sldMk cId="0" sldId="464"/>
            <ac:spMk id="24582" creationId="{1347AE36-7BDE-4209-AC4C-DAF85DEEF45E}"/>
          </ac:spMkLst>
        </pc:spChg>
      </pc:sldChg>
      <pc:sldChg chg="delSp modSp mod">
        <pc:chgData name="ALEXANDRE" userId="734048d45b8f99b5" providerId="LiveId" clId="{890CAD91-C4BE-4DDA-BB1C-A77B335A8988}" dt="2021-05-11T14:43:13.689" v="293" actId="27636"/>
        <pc:sldMkLst>
          <pc:docMk/>
          <pc:sldMk cId="0" sldId="465"/>
        </pc:sldMkLst>
        <pc:spChg chg="del">
          <ac:chgData name="ALEXANDRE" userId="734048d45b8f99b5" providerId="LiveId" clId="{890CAD91-C4BE-4DDA-BB1C-A77B335A8988}" dt="2021-05-11T14:42:48.783" v="281" actId="478"/>
          <ac:spMkLst>
            <pc:docMk/>
            <pc:sldMk cId="0" sldId="465"/>
            <ac:spMk id="4" creationId="{198180B3-1D3E-47B4-B795-416B5A6F06AF}"/>
          </ac:spMkLst>
        </pc:spChg>
        <pc:spChg chg="del">
          <ac:chgData name="ALEXANDRE" userId="734048d45b8f99b5" providerId="LiveId" clId="{890CAD91-C4BE-4DDA-BB1C-A77B335A8988}" dt="2021-05-11T14:42:48.783" v="281" actId="478"/>
          <ac:spMkLst>
            <pc:docMk/>
            <pc:sldMk cId="0" sldId="465"/>
            <ac:spMk id="5" creationId="{52088CF1-2B6E-41DB-A64F-3C1688E0C07E}"/>
          </ac:spMkLst>
        </pc:spChg>
        <pc:spChg chg="del">
          <ac:chgData name="ALEXANDRE" userId="734048d45b8f99b5" providerId="LiveId" clId="{890CAD91-C4BE-4DDA-BB1C-A77B335A8988}" dt="2021-05-11T14:42:48.783" v="281" actId="478"/>
          <ac:spMkLst>
            <pc:docMk/>
            <pc:sldMk cId="0" sldId="465"/>
            <ac:spMk id="6" creationId="{35148BBC-2F2F-42B6-BDED-6FC2FFC755F6}"/>
          </ac:spMkLst>
        </pc:spChg>
        <pc:spChg chg="mod">
          <ac:chgData name="ALEXANDRE" userId="734048d45b8f99b5" providerId="LiveId" clId="{890CAD91-C4BE-4DDA-BB1C-A77B335A8988}" dt="2021-05-11T14:42:52.786" v="282" actId="1076"/>
          <ac:spMkLst>
            <pc:docMk/>
            <pc:sldMk cId="0" sldId="465"/>
            <ac:spMk id="40962" creationId="{5BDE4E81-1C88-4EED-8A6F-C8F3F7A69F61}"/>
          </ac:spMkLst>
        </pc:spChg>
        <pc:spChg chg="mod">
          <ac:chgData name="ALEXANDRE" userId="734048d45b8f99b5" providerId="LiveId" clId="{890CAD91-C4BE-4DDA-BB1C-A77B335A8988}" dt="2021-05-11T14:43:13.689" v="293" actId="27636"/>
          <ac:spMkLst>
            <pc:docMk/>
            <pc:sldMk cId="0" sldId="465"/>
            <ac:spMk id="40963" creationId="{DBEA8896-C936-4D6D-B863-7DF815DDFB52}"/>
          </ac:spMkLst>
        </pc:spChg>
      </pc:sldChg>
      <pc:sldChg chg="modSp add del">
        <pc:chgData name="ALEXANDRE" userId="734048d45b8f99b5" providerId="LiveId" clId="{890CAD91-C4BE-4DDA-BB1C-A77B335A8988}" dt="2021-05-11T15:13:40.352" v="442" actId="47"/>
        <pc:sldMkLst>
          <pc:docMk/>
          <pc:sldMk cId="0" sldId="466"/>
        </pc:sldMkLst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66"/>
            <ac:spMk id="4" creationId="{40446E96-256B-4FE3-9822-A54A613B8B8E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66"/>
            <ac:spMk id="5" creationId="{83E15289-B8FB-4698-8A31-2114FA3BA160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466"/>
            <ac:spMk id="6" creationId="{B2F4C592-43E1-43BB-9C8D-E11227FAE903}"/>
          </ac:spMkLst>
        </pc:spChg>
      </pc:sldChg>
      <pc:sldChg chg="addSp delSp modSp add mod modNotes">
        <pc:chgData name="ALEXANDRE" userId="734048d45b8f99b5" providerId="LiveId" clId="{890CAD91-C4BE-4DDA-BB1C-A77B335A8988}" dt="2021-05-14T13:39:27.130" v="696" actId="27636"/>
        <pc:sldMkLst>
          <pc:docMk/>
          <pc:sldMk cId="0" sldId="467"/>
        </pc:sldMkLst>
        <pc:spChg chg="del mod">
          <ac:chgData name="ALEXANDRE" userId="734048d45b8f99b5" providerId="LiveId" clId="{890CAD91-C4BE-4DDA-BB1C-A77B335A8988}" dt="2021-05-11T15:13:54.694" v="446" actId="478"/>
          <ac:spMkLst>
            <pc:docMk/>
            <pc:sldMk cId="0" sldId="467"/>
            <ac:spMk id="4" creationId="{9C255296-004B-4A26-845A-4A83B04B1574}"/>
          </ac:spMkLst>
        </pc:spChg>
        <pc:spChg chg="del mod">
          <ac:chgData name="ALEXANDRE" userId="734048d45b8f99b5" providerId="LiveId" clId="{890CAD91-C4BE-4DDA-BB1C-A77B335A8988}" dt="2021-05-11T15:13:54.694" v="446" actId="478"/>
          <ac:spMkLst>
            <pc:docMk/>
            <pc:sldMk cId="0" sldId="467"/>
            <ac:spMk id="5" creationId="{94C2E337-227E-4F02-970E-7C76DC2B4B7C}"/>
          </ac:spMkLst>
        </pc:spChg>
        <pc:spChg chg="del mod">
          <ac:chgData name="ALEXANDRE" userId="734048d45b8f99b5" providerId="LiveId" clId="{890CAD91-C4BE-4DDA-BB1C-A77B335A8988}" dt="2021-05-11T15:13:54.694" v="446" actId="478"/>
          <ac:spMkLst>
            <pc:docMk/>
            <pc:sldMk cId="0" sldId="467"/>
            <ac:spMk id="6" creationId="{525B12F9-42C7-4ABD-8D9F-1050C7625DA4}"/>
          </ac:spMkLst>
        </pc:spChg>
        <pc:spChg chg="mod">
          <ac:chgData name="ALEXANDRE" userId="734048d45b8f99b5" providerId="LiveId" clId="{890CAD91-C4BE-4DDA-BB1C-A77B335A8988}" dt="2021-05-11T15:13:47.277" v="444" actId="1076"/>
          <ac:spMkLst>
            <pc:docMk/>
            <pc:sldMk cId="0" sldId="467"/>
            <ac:spMk id="33794" creationId="{E24FC102-F7D6-4FA4-916C-3F7FEEB32C6D}"/>
          </ac:spMkLst>
        </pc:spChg>
        <pc:spChg chg="mod">
          <ac:chgData name="ALEXANDRE" userId="734048d45b8f99b5" providerId="LiveId" clId="{890CAD91-C4BE-4DDA-BB1C-A77B335A8988}" dt="2021-05-14T13:39:27.130" v="696" actId="27636"/>
          <ac:spMkLst>
            <pc:docMk/>
            <pc:sldMk cId="0" sldId="467"/>
            <ac:spMk id="33795" creationId="{C4B0B410-37D6-44B8-8703-E1901912F6E9}"/>
          </ac:spMkLst>
        </pc:spChg>
        <pc:picChg chg="add mod">
          <ac:chgData name="ALEXANDRE" userId="734048d45b8f99b5" providerId="LiveId" clId="{890CAD91-C4BE-4DDA-BB1C-A77B335A8988}" dt="2021-05-14T13:39:19.320" v="691" actId="1076"/>
          <ac:picMkLst>
            <pc:docMk/>
            <pc:sldMk cId="0" sldId="467"/>
            <ac:picMk id="5122" creationId="{1030DCF3-5146-448C-A3EE-5A05D70E7428}"/>
          </ac:picMkLst>
        </pc:picChg>
      </pc:sldChg>
      <pc:sldChg chg="delSp modSp add mod modNotes">
        <pc:chgData name="ALEXANDRE" userId="734048d45b8f99b5" providerId="LiveId" clId="{890CAD91-C4BE-4DDA-BB1C-A77B335A8988}" dt="2021-05-14T13:54:24.292" v="901" actId="1076"/>
        <pc:sldMkLst>
          <pc:docMk/>
          <pc:sldMk cId="0" sldId="468"/>
        </pc:sldMkLst>
        <pc:spChg chg="del mod">
          <ac:chgData name="ALEXANDRE" userId="734048d45b8f99b5" providerId="LiveId" clId="{890CAD91-C4BE-4DDA-BB1C-A77B335A8988}" dt="2021-05-11T15:14:02.888" v="448" actId="478"/>
          <ac:spMkLst>
            <pc:docMk/>
            <pc:sldMk cId="0" sldId="468"/>
            <ac:spMk id="4" creationId="{BE0B42E4-4498-4ADD-A82D-0C7EA7CFDC6C}"/>
          </ac:spMkLst>
        </pc:spChg>
        <pc:spChg chg="del mod">
          <ac:chgData name="ALEXANDRE" userId="734048d45b8f99b5" providerId="LiveId" clId="{890CAD91-C4BE-4DDA-BB1C-A77B335A8988}" dt="2021-05-11T15:14:02.888" v="448" actId="478"/>
          <ac:spMkLst>
            <pc:docMk/>
            <pc:sldMk cId="0" sldId="468"/>
            <ac:spMk id="5" creationId="{0398C467-B73E-4273-924A-4BB9F78E5B72}"/>
          </ac:spMkLst>
        </pc:spChg>
        <pc:spChg chg="del mod">
          <ac:chgData name="ALEXANDRE" userId="734048d45b8f99b5" providerId="LiveId" clId="{890CAD91-C4BE-4DDA-BB1C-A77B335A8988}" dt="2021-05-11T15:14:02.888" v="448" actId="478"/>
          <ac:spMkLst>
            <pc:docMk/>
            <pc:sldMk cId="0" sldId="468"/>
            <ac:spMk id="6" creationId="{9559D29C-CE55-4E0A-BD6E-2103B3AF9AB6}"/>
          </ac:spMkLst>
        </pc:spChg>
        <pc:spChg chg="mod">
          <ac:chgData name="ALEXANDRE" userId="734048d45b8f99b5" providerId="LiveId" clId="{890CAD91-C4BE-4DDA-BB1C-A77B335A8988}" dt="2021-05-14T13:52:22.817" v="885" actId="1076"/>
          <ac:spMkLst>
            <pc:docMk/>
            <pc:sldMk cId="0" sldId="468"/>
            <ac:spMk id="34818" creationId="{D24AB9A6-2ED4-48F5-BFBE-22A7ECCAA972}"/>
          </ac:spMkLst>
        </pc:spChg>
        <pc:spChg chg="mod">
          <ac:chgData name="ALEXANDRE" userId="734048d45b8f99b5" providerId="LiveId" clId="{890CAD91-C4BE-4DDA-BB1C-A77B335A8988}" dt="2021-05-14T13:54:24.292" v="901" actId="1076"/>
          <ac:spMkLst>
            <pc:docMk/>
            <pc:sldMk cId="0" sldId="468"/>
            <ac:spMk id="34819" creationId="{C878F518-4E18-41A6-A7FD-52592912A3EB}"/>
          </ac:spMkLst>
        </pc:spChg>
      </pc:sldChg>
      <pc:sldChg chg="addSp modSp add mod">
        <pc:chgData name="ALEXANDRE" userId="734048d45b8f99b5" providerId="LiveId" clId="{890CAD91-C4BE-4DDA-BB1C-A77B335A8988}" dt="2021-05-11T14:35:31.944" v="193" actId="14100"/>
        <pc:sldMkLst>
          <pc:docMk/>
          <pc:sldMk cId="1792230160" sldId="469"/>
        </pc:sldMkLst>
        <pc:spChg chg="mod">
          <ac:chgData name="ALEXANDRE" userId="734048d45b8f99b5" providerId="LiveId" clId="{890CAD91-C4BE-4DDA-BB1C-A77B335A8988}" dt="2021-05-11T14:35:10.689" v="189" actId="20577"/>
          <ac:spMkLst>
            <pc:docMk/>
            <pc:sldMk cId="1792230160" sldId="469"/>
            <ac:spMk id="2" creationId="{C5E36579-650C-4720-8D25-923CA734A2D0}"/>
          </ac:spMkLst>
        </pc:spChg>
        <pc:spChg chg="mod">
          <ac:chgData name="ALEXANDRE" userId="734048d45b8f99b5" providerId="LiveId" clId="{890CAD91-C4BE-4DDA-BB1C-A77B335A8988}" dt="2021-05-11T14:35:24.964" v="192" actId="113"/>
          <ac:spMkLst>
            <pc:docMk/>
            <pc:sldMk cId="1792230160" sldId="469"/>
            <ac:spMk id="3" creationId="{2E56E740-A0BD-43CE-A9EB-867E57E3A521}"/>
          </ac:spMkLst>
        </pc:spChg>
        <pc:picChg chg="add mod">
          <ac:chgData name="ALEXANDRE" userId="734048d45b8f99b5" providerId="LiveId" clId="{890CAD91-C4BE-4DDA-BB1C-A77B335A8988}" dt="2021-05-11T14:35:31.944" v="193" actId="14100"/>
          <ac:picMkLst>
            <pc:docMk/>
            <pc:sldMk cId="1792230160" sldId="469"/>
            <ac:picMk id="4" creationId="{473E26B8-A02E-4DAF-880E-B795EA2DF2FB}"/>
          </ac:picMkLst>
        </pc:picChg>
      </pc:sldChg>
      <pc:sldChg chg="add">
        <pc:chgData name="ALEXANDRE" userId="734048d45b8f99b5" providerId="LiveId" clId="{890CAD91-C4BE-4DDA-BB1C-A77B335A8988}" dt="2021-05-11T14:34:51.222" v="176"/>
        <pc:sldMkLst>
          <pc:docMk/>
          <pc:sldMk cId="668532316" sldId="470"/>
        </pc:sldMkLst>
      </pc:sldChg>
      <pc:sldChg chg="modSp add">
        <pc:chgData name="ALEXANDRE" userId="734048d45b8f99b5" providerId="LiveId" clId="{890CAD91-C4BE-4DDA-BB1C-A77B335A8988}" dt="2021-05-11T14:38:03.616" v="232" actId="1076"/>
        <pc:sldMkLst>
          <pc:docMk/>
          <pc:sldMk cId="2482106432" sldId="471"/>
        </pc:sldMkLst>
        <pc:picChg chg="mod">
          <ac:chgData name="ALEXANDRE" userId="734048d45b8f99b5" providerId="LiveId" clId="{890CAD91-C4BE-4DDA-BB1C-A77B335A8988}" dt="2021-05-11T14:38:03.616" v="232" actId="1076"/>
          <ac:picMkLst>
            <pc:docMk/>
            <pc:sldMk cId="2482106432" sldId="471"/>
            <ac:picMk id="5122" creationId="{847F3D3B-C343-4BC0-A355-86996CB5CC19}"/>
          </ac:picMkLst>
        </pc:picChg>
      </pc:sldChg>
      <pc:sldChg chg="modSp mod">
        <pc:chgData name="ALEXANDRE" userId="734048d45b8f99b5" providerId="LiveId" clId="{890CAD91-C4BE-4DDA-BB1C-A77B335A8988}" dt="2021-05-11T15:15:06.514" v="465" actId="20577"/>
        <pc:sldMkLst>
          <pc:docMk/>
          <pc:sldMk cId="1028661493" sldId="743"/>
        </pc:sldMkLst>
        <pc:spChg chg="mod">
          <ac:chgData name="ALEXANDRE" userId="734048d45b8f99b5" providerId="LiveId" clId="{890CAD91-C4BE-4DDA-BB1C-A77B335A8988}" dt="2021-05-11T14:12:01.476" v="0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890CAD91-C4BE-4DDA-BB1C-A77B335A8988}" dt="2021-05-11T15:15:06.514" v="465" actId="20577"/>
          <ac:spMkLst>
            <pc:docMk/>
            <pc:sldMk cId="1028661493" sldId="743"/>
            <ac:spMk id="7" creationId="{9033DC5E-112F-4E31-BEC8-F07E06D15EAD}"/>
          </ac:spMkLst>
        </pc:spChg>
      </pc:sldChg>
      <pc:sldChg chg="addSp delSp modSp new mod modClrScheme chgLayout">
        <pc:chgData name="ALEXANDRE" userId="734048d45b8f99b5" providerId="LiveId" clId="{890CAD91-C4BE-4DDA-BB1C-A77B335A8988}" dt="2021-05-11T14:44:45.409" v="303" actId="207"/>
        <pc:sldMkLst>
          <pc:docMk/>
          <pc:sldMk cId="279281743" sldId="744"/>
        </pc:sldMkLst>
        <pc:spChg chg="del mod ord">
          <ac:chgData name="ALEXANDRE" userId="734048d45b8f99b5" providerId="LiveId" clId="{890CAD91-C4BE-4DDA-BB1C-A77B335A8988}" dt="2021-05-11T14:44:19.896" v="295" actId="700"/>
          <ac:spMkLst>
            <pc:docMk/>
            <pc:sldMk cId="279281743" sldId="744"/>
            <ac:spMk id="2" creationId="{7C134F8D-2B64-41B3-BC74-8057E12D240F}"/>
          </ac:spMkLst>
        </pc:spChg>
        <pc:spChg chg="del">
          <ac:chgData name="ALEXANDRE" userId="734048d45b8f99b5" providerId="LiveId" clId="{890CAD91-C4BE-4DDA-BB1C-A77B335A8988}" dt="2021-05-11T14:44:19.896" v="295" actId="700"/>
          <ac:spMkLst>
            <pc:docMk/>
            <pc:sldMk cId="279281743" sldId="744"/>
            <ac:spMk id="3" creationId="{2BD784BC-4B3A-4EC8-AA9D-61836CEDD930}"/>
          </ac:spMkLst>
        </pc:spChg>
        <pc:spChg chg="add del mod ord">
          <ac:chgData name="ALEXANDRE" userId="734048d45b8f99b5" providerId="LiveId" clId="{890CAD91-C4BE-4DDA-BB1C-A77B335A8988}" dt="2021-05-11T14:44:22.885" v="296" actId="478"/>
          <ac:spMkLst>
            <pc:docMk/>
            <pc:sldMk cId="279281743" sldId="744"/>
            <ac:spMk id="4" creationId="{429FE063-5345-48A8-A1DE-E685CECADDF8}"/>
          </ac:spMkLst>
        </pc:spChg>
        <pc:spChg chg="add mod">
          <ac:chgData name="ALEXANDRE" userId="734048d45b8f99b5" providerId="LiveId" clId="{890CAD91-C4BE-4DDA-BB1C-A77B335A8988}" dt="2021-05-11T14:44:45.409" v="303" actId="207"/>
          <ac:spMkLst>
            <pc:docMk/>
            <pc:sldMk cId="279281743" sldId="744"/>
            <ac:spMk id="8" creationId="{F3B0D617-D731-4F9F-9B13-27595AE7C6A6}"/>
          </ac:spMkLst>
        </pc:spChg>
        <pc:picChg chg="add mod">
          <ac:chgData name="ALEXANDRE" userId="734048d45b8f99b5" providerId="LiveId" clId="{890CAD91-C4BE-4DDA-BB1C-A77B335A8988}" dt="2021-05-11T14:44:27.121" v="298" actId="1076"/>
          <ac:picMkLst>
            <pc:docMk/>
            <pc:sldMk cId="279281743" sldId="744"/>
            <ac:picMk id="6" creationId="{D6BF71FC-D8AC-4B4C-903F-44F2D1F5D21A}"/>
          </ac:picMkLst>
        </pc:picChg>
      </pc:sldChg>
      <pc:sldChg chg="addSp delSp modSp new mod setBg setClrOvrMap">
        <pc:chgData name="ALEXANDRE" userId="734048d45b8f99b5" providerId="LiveId" clId="{890CAD91-C4BE-4DDA-BB1C-A77B335A8988}" dt="2021-05-11T14:46:30.102" v="316" actId="26606"/>
        <pc:sldMkLst>
          <pc:docMk/>
          <pc:sldMk cId="369772292" sldId="745"/>
        </pc:sldMkLst>
        <pc:spChg chg="mod ord">
          <ac:chgData name="ALEXANDRE" userId="734048d45b8f99b5" providerId="LiveId" clId="{890CAD91-C4BE-4DDA-BB1C-A77B335A8988}" dt="2021-05-11T14:46:30.102" v="316" actId="26606"/>
          <ac:spMkLst>
            <pc:docMk/>
            <pc:sldMk cId="369772292" sldId="745"/>
            <ac:spMk id="2" creationId="{47DBA47F-11CF-4B82-82B5-6DC0E89AD014}"/>
          </ac:spMkLst>
        </pc:spChg>
        <pc:spChg chg="del">
          <ac:chgData name="ALEXANDRE" userId="734048d45b8f99b5" providerId="LiveId" clId="{890CAD91-C4BE-4DDA-BB1C-A77B335A8988}" dt="2021-05-11T14:46:19.943" v="315" actId="478"/>
          <ac:spMkLst>
            <pc:docMk/>
            <pc:sldMk cId="369772292" sldId="745"/>
            <ac:spMk id="3" creationId="{AF804154-6BD5-47B6-B362-752299358ADD}"/>
          </ac:spMkLst>
        </pc:spChg>
        <pc:spChg chg="add">
          <ac:chgData name="ALEXANDRE" userId="734048d45b8f99b5" providerId="LiveId" clId="{890CAD91-C4BE-4DDA-BB1C-A77B335A8988}" dt="2021-05-11T14:46:30.102" v="316" actId="26606"/>
          <ac:spMkLst>
            <pc:docMk/>
            <pc:sldMk cId="369772292" sldId="745"/>
            <ac:spMk id="71" creationId="{5A59F003-E00A-43F9-91DC-CC54E3B87466}"/>
          </ac:spMkLst>
        </pc:spChg>
        <pc:spChg chg="add">
          <ac:chgData name="ALEXANDRE" userId="734048d45b8f99b5" providerId="LiveId" clId="{890CAD91-C4BE-4DDA-BB1C-A77B335A8988}" dt="2021-05-11T14:46:30.102" v="316" actId="26606"/>
          <ac:spMkLst>
            <pc:docMk/>
            <pc:sldMk cId="369772292" sldId="745"/>
            <ac:spMk id="73" creationId="{D74A4382-E3AD-430A-9A1F-DFA3E0E77A7D}"/>
          </ac:spMkLst>
        </pc:spChg>
        <pc:spChg chg="add">
          <ac:chgData name="ALEXANDRE" userId="734048d45b8f99b5" providerId="LiveId" clId="{890CAD91-C4BE-4DDA-BB1C-A77B335A8988}" dt="2021-05-11T14:46:30.102" v="316" actId="26606"/>
          <ac:spMkLst>
            <pc:docMk/>
            <pc:sldMk cId="369772292" sldId="745"/>
            <ac:spMk id="75" creationId="{79F40191-0F44-4FD1-82CC-ACB507C14BE6}"/>
          </ac:spMkLst>
        </pc:spChg>
        <pc:picChg chg="add mod">
          <ac:chgData name="ALEXANDRE" userId="734048d45b8f99b5" providerId="LiveId" clId="{890CAD91-C4BE-4DDA-BB1C-A77B335A8988}" dt="2021-05-11T14:46:30.102" v="316" actId="26606"/>
          <ac:picMkLst>
            <pc:docMk/>
            <pc:sldMk cId="369772292" sldId="745"/>
            <ac:picMk id="36866" creationId="{07301893-F019-4A9E-B79A-C38D21AB78DA}"/>
          </ac:picMkLst>
        </pc:picChg>
      </pc:sldChg>
      <pc:sldChg chg="modSp add mod">
        <pc:chgData name="ALEXANDRE" userId="734048d45b8f99b5" providerId="LiveId" clId="{890CAD91-C4BE-4DDA-BB1C-A77B335A8988}" dt="2021-05-11T15:03:22.941" v="326" actId="20577"/>
        <pc:sldMkLst>
          <pc:docMk/>
          <pc:sldMk cId="3980521263" sldId="746"/>
        </pc:sldMkLst>
        <pc:spChg chg="mod">
          <ac:chgData name="ALEXANDRE" userId="734048d45b8f99b5" providerId="LiveId" clId="{890CAD91-C4BE-4DDA-BB1C-A77B335A8988}" dt="2021-05-11T15:03:22.941" v="326" actId="20577"/>
          <ac:spMkLst>
            <pc:docMk/>
            <pc:sldMk cId="3980521263" sldId="746"/>
            <ac:spMk id="2" creationId="{47DBA47F-11CF-4B82-82B5-6DC0E89AD014}"/>
          </ac:spMkLst>
        </pc:spChg>
      </pc:sldChg>
      <pc:sldChg chg="addSp delSp modSp new del mod ord">
        <pc:chgData name="ALEXANDRE" userId="734048d45b8f99b5" providerId="LiveId" clId="{890CAD91-C4BE-4DDA-BB1C-A77B335A8988}" dt="2021-05-14T13:58:52.984" v="991" actId="47"/>
        <pc:sldMkLst>
          <pc:docMk/>
          <pc:sldMk cId="1969443542" sldId="747"/>
        </pc:sldMkLst>
        <pc:spChg chg="del">
          <ac:chgData name="ALEXANDRE" userId="734048d45b8f99b5" providerId="LiveId" clId="{890CAD91-C4BE-4DDA-BB1C-A77B335A8988}" dt="2021-05-11T15:14:32.496" v="454" actId="478"/>
          <ac:spMkLst>
            <pc:docMk/>
            <pc:sldMk cId="1969443542" sldId="747"/>
            <ac:spMk id="2" creationId="{B5C1A95C-F671-4FE4-B4FA-861B3C3B4F34}"/>
          </ac:spMkLst>
        </pc:spChg>
        <pc:spChg chg="del">
          <ac:chgData name="ALEXANDRE" userId="734048d45b8f99b5" providerId="LiveId" clId="{890CAD91-C4BE-4DDA-BB1C-A77B335A8988}" dt="2021-05-11T15:14:36.211" v="455" actId="478"/>
          <ac:spMkLst>
            <pc:docMk/>
            <pc:sldMk cId="1969443542" sldId="747"/>
            <ac:spMk id="3" creationId="{EF2F5019-3DDB-4150-91F7-41458F76336C}"/>
          </ac:spMkLst>
        </pc:spChg>
        <pc:picChg chg="add del mod">
          <ac:chgData name="ALEXANDRE" userId="734048d45b8f99b5" providerId="LiveId" clId="{890CAD91-C4BE-4DDA-BB1C-A77B335A8988}" dt="2021-05-14T13:52:36.582" v="891" actId="21"/>
          <ac:picMkLst>
            <pc:docMk/>
            <pc:sldMk cId="1969443542" sldId="747"/>
            <ac:picMk id="77826" creationId="{234D4419-559A-452D-864E-5610B54559C1}"/>
          </ac:picMkLst>
        </pc:picChg>
      </pc:sldChg>
      <pc:sldChg chg="delSp modSp add mod modNotesTx">
        <pc:chgData name="ALEXANDRE" userId="734048d45b8f99b5" providerId="LiveId" clId="{890CAD91-C4BE-4DDA-BB1C-A77B335A8988}" dt="2021-05-11T15:10:19.484" v="417" actId="207"/>
        <pc:sldMkLst>
          <pc:docMk/>
          <pc:sldMk cId="0" sldId="748"/>
        </pc:sldMkLst>
        <pc:spChg chg="del mod">
          <ac:chgData name="ALEXANDRE" userId="734048d45b8f99b5" providerId="LiveId" clId="{890CAD91-C4BE-4DDA-BB1C-A77B335A8988}" dt="2021-05-11T15:07:35.922" v="391" actId="478"/>
          <ac:spMkLst>
            <pc:docMk/>
            <pc:sldMk cId="0" sldId="748"/>
            <ac:spMk id="4" creationId="{D2E9F34C-3EA0-436B-A98E-575AE61BCBFA}"/>
          </ac:spMkLst>
        </pc:spChg>
        <pc:spChg chg="del mod">
          <ac:chgData name="ALEXANDRE" userId="734048d45b8f99b5" providerId="LiveId" clId="{890CAD91-C4BE-4DDA-BB1C-A77B335A8988}" dt="2021-05-11T15:07:35.922" v="391" actId="478"/>
          <ac:spMkLst>
            <pc:docMk/>
            <pc:sldMk cId="0" sldId="748"/>
            <ac:spMk id="5" creationId="{4976A0B1-7D19-4C58-91F9-DC6864EFC904}"/>
          </ac:spMkLst>
        </pc:spChg>
        <pc:spChg chg="del mod">
          <ac:chgData name="ALEXANDRE" userId="734048d45b8f99b5" providerId="LiveId" clId="{890CAD91-C4BE-4DDA-BB1C-A77B335A8988}" dt="2021-05-11T15:07:35.922" v="391" actId="478"/>
          <ac:spMkLst>
            <pc:docMk/>
            <pc:sldMk cId="0" sldId="748"/>
            <ac:spMk id="6" creationId="{21F33D97-A72B-479A-B5CA-C1305AA92C89}"/>
          </ac:spMkLst>
        </pc:spChg>
        <pc:spChg chg="mod">
          <ac:chgData name="ALEXANDRE" userId="734048d45b8f99b5" providerId="LiveId" clId="{890CAD91-C4BE-4DDA-BB1C-A77B335A8988}" dt="2021-05-11T15:07:09.191" v="388" actId="1076"/>
          <ac:spMkLst>
            <pc:docMk/>
            <pc:sldMk cId="0" sldId="748"/>
            <ac:spMk id="22533" creationId="{00583483-2F58-4F67-858E-7F8ABEB91C1E}"/>
          </ac:spMkLst>
        </pc:spChg>
        <pc:spChg chg="mod">
          <ac:chgData name="ALEXANDRE" userId="734048d45b8f99b5" providerId="LiveId" clId="{890CAD91-C4BE-4DDA-BB1C-A77B335A8988}" dt="2021-05-11T15:10:19.484" v="417" actId="207"/>
          <ac:spMkLst>
            <pc:docMk/>
            <pc:sldMk cId="0" sldId="748"/>
            <ac:spMk id="22534" creationId="{A13C261E-29D5-451D-B379-C87D40F430B7}"/>
          </ac:spMkLst>
        </pc:spChg>
      </pc:sldChg>
      <pc:sldChg chg="delSp modSp add mod">
        <pc:chgData name="ALEXANDRE" userId="734048d45b8f99b5" providerId="LiveId" clId="{890CAD91-C4BE-4DDA-BB1C-A77B335A8988}" dt="2021-05-11T15:11:02.975" v="427" actId="478"/>
        <pc:sldMkLst>
          <pc:docMk/>
          <pc:sldMk cId="0" sldId="749"/>
        </pc:sldMkLst>
        <pc:spChg chg="del mod">
          <ac:chgData name="ALEXANDRE" userId="734048d45b8f99b5" providerId="LiveId" clId="{890CAD91-C4BE-4DDA-BB1C-A77B335A8988}" dt="2021-05-11T15:11:02.975" v="427" actId="478"/>
          <ac:spMkLst>
            <pc:docMk/>
            <pc:sldMk cId="0" sldId="749"/>
            <ac:spMk id="4" creationId="{CD4A3877-71F2-4472-82DC-F607E0272BF0}"/>
          </ac:spMkLst>
        </pc:spChg>
        <pc:spChg chg="del mod">
          <ac:chgData name="ALEXANDRE" userId="734048d45b8f99b5" providerId="LiveId" clId="{890CAD91-C4BE-4DDA-BB1C-A77B335A8988}" dt="2021-05-11T15:11:02.975" v="427" actId="478"/>
          <ac:spMkLst>
            <pc:docMk/>
            <pc:sldMk cId="0" sldId="749"/>
            <ac:spMk id="5" creationId="{1A2565F6-6D4E-4A7F-AF39-B318229798E6}"/>
          </ac:spMkLst>
        </pc:spChg>
        <pc:spChg chg="del mod">
          <ac:chgData name="ALEXANDRE" userId="734048d45b8f99b5" providerId="LiveId" clId="{890CAD91-C4BE-4DDA-BB1C-A77B335A8988}" dt="2021-05-11T15:11:02.975" v="427" actId="478"/>
          <ac:spMkLst>
            <pc:docMk/>
            <pc:sldMk cId="0" sldId="749"/>
            <ac:spMk id="6" creationId="{10BB4686-24D7-4F28-9F35-DB20BC7A4CC0}"/>
          </ac:spMkLst>
        </pc:spChg>
      </pc:sldChg>
      <pc:sldChg chg="addSp delSp modSp add mod ord">
        <pc:chgData name="ALEXANDRE" userId="734048d45b8f99b5" providerId="LiveId" clId="{890CAD91-C4BE-4DDA-BB1C-A77B335A8988}" dt="2021-05-14T13:58:30.587" v="984" actId="1076"/>
        <pc:sldMkLst>
          <pc:docMk/>
          <pc:sldMk cId="0" sldId="750"/>
        </pc:sldMkLst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750"/>
            <ac:spMk id="4" creationId="{F955DD39-FECB-40CF-820C-27C351398645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750"/>
            <ac:spMk id="5" creationId="{FA64523E-C9BB-4F1A-AEF8-C484EE1755BD}"/>
          </ac:spMkLst>
        </pc:spChg>
        <pc:spChg chg="mod">
          <ac:chgData name="ALEXANDRE" userId="734048d45b8f99b5" providerId="LiveId" clId="{890CAD91-C4BE-4DDA-BB1C-A77B335A8988}" dt="2021-05-11T15:03:54.719" v="328"/>
          <ac:spMkLst>
            <pc:docMk/>
            <pc:sldMk cId="0" sldId="750"/>
            <ac:spMk id="6" creationId="{406476A8-6001-47BF-B6C8-36E9484D14A2}"/>
          </ac:spMkLst>
        </pc:spChg>
        <pc:spChg chg="mod">
          <ac:chgData name="ALEXANDRE" userId="734048d45b8f99b5" providerId="LiveId" clId="{890CAD91-C4BE-4DDA-BB1C-A77B335A8988}" dt="2021-05-14T13:58:30.587" v="984" actId="1076"/>
          <ac:spMkLst>
            <pc:docMk/>
            <pc:sldMk cId="0" sldId="750"/>
            <ac:spMk id="35842" creationId="{17545158-0F87-4CB3-A37C-23391308F3AA}"/>
          </ac:spMkLst>
        </pc:spChg>
        <pc:spChg chg="mod">
          <ac:chgData name="ALEXANDRE" userId="734048d45b8f99b5" providerId="LiveId" clId="{890CAD91-C4BE-4DDA-BB1C-A77B335A8988}" dt="2021-05-14T13:58:29.138" v="983" actId="1076"/>
          <ac:spMkLst>
            <pc:docMk/>
            <pc:sldMk cId="0" sldId="750"/>
            <ac:spMk id="35843" creationId="{F2675719-83FA-4394-843C-491ECCF98E52}"/>
          </ac:spMkLst>
        </pc:spChg>
        <pc:spChg chg="del mod">
          <ac:chgData name="ALEXANDRE" userId="734048d45b8f99b5" providerId="LiveId" clId="{890CAD91-C4BE-4DDA-BB1C-A77B335A8988}" dt="2021-05-11T15:14:24.164" v="452" actId="478"/>
          <ac:spMkLst>
            <pc:docMk/>
            <pc:sldMk cId="0" sldId="750"/>
            <ac:spMk id="35847" creationId="{4B764829-A875-463F-ABF4-8E5F12A60EC3}"/>
          </ac:spMkLst>
        </pc:spChg>
        <pc:picChg chg="add del mod">
          <ac:chgData name="ALEXANDRE" userId="734048d45b8f99b5" providerId="LiveId" clId="{890CAD91-C4BE-4DDA-BB1C-A77B335A8988}" dt="2021-05-14T13:55:16.931" v="905" actId="478"/>
          <ac:picMkLst>
            <pc:docMk/>
            <pc:sldMk cId="0" sldId="750"/>
            <ac:picMk id="7" creationId="{356EAE75-82D5-4A80-BEF5-4764FC02015C}"/>
          </ac:picMkLst>
        </pc:picChg>
      </pc:sldChg>
      <pc:sldChg chg="addSp delSp modSp new mod modAnim">
        <pc:chgData name="ALEXANDRE" userId="734048d45b8f99b5" providerId="LiveId" clId="{890CAD91-C4BE-4DDA-BB1C-A77B335A8988}" dt="2021-05-14T11:55:15.537" v="470" actId="14100"/>
        <pc:sldMkLst>
          <pc:docMk/>
          <pc:sldMk cId="1440053778" sldId="751"/>
        </pc:sldMkLst>
        <pc:spChg chg="del">
          <ac:chgData name="ALEXANDRE" userId="734048d45b8f99b5" providerId="LiveId" clId="{890CAD91-C4BE-4DDA-BB1C-A77B335A8988}" dt="2021-05-14T11:55:06.154" v="467"/>
          <ac:spMkLst>
            <pc:docMk/>
            <pc:sldMk cId="1440053778" sldId="751"/>
            <ac:spMk id="3" creationId="{8320422F-3728-41CC-9C24-C5A35EE96CA0}"/>
          </ac:spMkLst>
        </pc:spChg>
        <pc:picChg chg="add mod">
          <ac:chgData name="ALEXANDRE" userId="734048d45b8f99b5" providerId="LiveId" clId="{890CAD91-C4BE-4DDA-BB1C-A77B335A8988}" dt="2021-05-14T11:55:15.537" v="470" actId="14100"/>
          <ac:picMkLst>
            <pc:docMk/>
            <pc:sldMk cId="1440053778" sldId="751"/>
            <ac:picMk id="4" creationId="{FCEB33FF-F1A1-41D5-8603-2D2475598903}"/>
          </ac:picMkLst>
        </pc:picChg>
      </pc:sldChg>
      <pc:sldChg chg="addSp delSp modSp add mod ord">
        <pc:chgData name="ALEXANDRE" userId="734048d45b8f99b5" providerId="LiveId" clId="{890CAD91-C4BE-4DDA-BB1C-A77B335A8988}" dt="2021-05-14T11:57:39.873" v="490" actId="1076"/>
        <pc:sldMkLst>
          <pc:docMk/>
          <pc:sldMk cId="2688599805" sldId="752"/>
        </pc:sldMkLst>
        <pc:spChg chg="add del mod">
          <ac:chgData name="ALEXANDRE" userId="734048d45b8f99b5" providerId="LiveId" clId="{890CAD91-C4BE-4DDA-BB1C-A77B335A8988}" dt="2021-05-14T11:57:33.499" v="488" actId="478"/>
          <ac:spMkLst>
            <pc:docMk/>
            <pc:sldMk cId="2688599805" sldId="752"/>
            <ac:spMk id="2" creationId="{7C7D6A85-5A8D-4735-B920-395C057931DF}"/>
          </ac:spMkLst>
        </pc:spChg>
        <pc:spChg chg="mod">
          <ac:chgData name="ALEXANDRE" userId="734048d45b8f99b5" providerId="LiveId" clId="{890CAD91-C4BE-4DDA-BB1C-A77B335A8988}" dt="2021-05-14T11:57:39.873" v="490" actId="1076"/>
          <ac:spMkLst>
            <pc:docMk/>
            <pc:sldMk cId="2688599805" sldId="752"/>
            <ac:spMk id="18437" creationId="{D0B23977-C0C3-4CA4-AC95-372D6EB06BE8}"/>
          </ac:spMkLst>
        </pc:spChg>
        <pc:spChg chg="del">
          <ac:chgData name="ALEXANDRE" userId="734048d45b8f99b5" providerId="LiveId" clId="{890CAD91-C4BE-4DDA-BB1C-A77B335A8988}" dt="2021-05-14T11:57:01.444" v="472" actId="478"/>
          <ac:spMkLst>
            <pc:docMk/>
            <pc:sldMk cId="2688599805" sldId="752"/>
            <ac:spMk id="18438" creationId="{7A080701-065B-4A6D-B7AC-0E290A21C0E1}"/>
          </ac:spMkLst>
        </pc:spChg>
        <pc:picChg chg="add mod">
          <ac:chgData name="ALEXANDRE" userId="734048d45b8f99b5" providerId="LiveId" clId="{890CAD91-C4BE-4DDA-BB1C-A77B335A8988}" dt="2021-05-14T11:57:05.605" v="474" actId="1076"/>
          <ac:picMkLst>
            <pc:docMk/>
            <pc:sldMk cId="2688599805" sldId="752"/>
            <ac:picMk id="1026" creationId="{DEC398D9-54F3-49E0-A893-D57D5B297250}"/>
          </ac:picMkLst>
        </pc:picChg>
        <pc:picChg chg="del">
          <ac:chgData name="ALEXANDRE" userId="734048d45b8f99b5" providerId="LiveId" clId="{890CAD91-C4BE-4DDA-BB1C-A77B335A8988}" dt="2021-05-14T11:57:01.444" v="472" actId="478"/>
          <ac:picMkLst>
            <pc:docMk/>
            <pc:sldMk cId="2688599805" sldId="752"/>
            <ac:picMk id="74754" creationId="{715B7A64-EABD-423F-BAC5-BCC0C919E3EB}"/>
          </ac:picMkLst>
        </pc:picChg>
      </pc:sldChg>
      <pc:sldChg chg="addSp delSp modSp new mod">
        <pc:chgData name="ALEXANDRE" userId="734048d45b8f99b5" providerId="LiveId" clId="{890CAD91-C4BE-4DDA-BB1C-A77B335A8988}" dt="2021-05-14T12:05:17.664" v="526" actId="1076"/>
        <pc:sldMkLst>
          <pc:docMk/>
          <pc:sldMk cId="1565970112" sldId="753"/>
        </pc:sldMkLst>
        <pc:spChg chg="mod">
          <ac:chgData name="ALEXANDRE" userId="734048d45b8f99b5" providerId="LiveId" clId="{890CAD91-C4BE-4DDA-BB1C-A77B335A8988}" dt="2021-05-14T12:05:14.097" v="523" actId="1076"/>
          <ac:spMkLst>
            <pc:docMk/>
            <pc:sldMk cId="1565970112" sldId="753"/>
            <ac:spMk id="2" creationId="{CB11A761-30CA-4434-81C1-7FFFDB063A08}"/>
          </ac:spMkLst>
        </pc:spChg>
        <pc:spChg chg="del">
          <ac:chgData name="ALEXANDRE" userId="734048d45b8f99b5" providerId="LiveId" clId="{890CAD91-C4BE-4DDA-BB1C-A77B335A8988}" dt="2021-05-14T12:04:43.067" v="502" actId="478"/>
          <ac:spMkLst>
            <pc:docMk/>
            <pc:sldMk cId="1565970112" sldId="753"/>
            <ac:spMk id="3" creationId="{C60E3CE1-BD6F-40F8-B18F-037D6CE87151}"/>
          </ac:spMkLst>
        </pc:spChg>
        <pc:picChg chg="add mod">
          <ac:chgData name="ALEXANDRE" userId="734048d45b8f99b5" providerId="LiveId" clId="{890CAD91-C4BE-4DDA-BB1C-A77B335A8988}" dt="2021-05-14T12:05:17.664" v="526" actId="1076"/>
          <ac:picMkLst>
            <pc:docMk/>
            <pc:sldMk cId="1565970112" sldId="753"/>
            <ac:picMk id="2050" creationId="{C04A5CB6-6907-4B05-AF26-B62D7CE02E64}"/>
          </ac:picMkLst>
        </pc:picChg>
      </pc:sldChg>
      <pc:sldChg chg="addSp delSp modSp add mod">
        <pc:chgData name="ALEXANDRE" userId="734048d45b8f99b5" providerId="LiveId" clId="{890CAD91-C4BE-4DDA-BB1C-A77B335A8988}" dt="2021-05-14T13:34:38.921" v="647" actId="113"/>
        <pc:sldMkLst>
          <pc:docMk/>
          <pc:sldMk cId="615090727" sldId="754"/>
        </pc:sldMkLst>
        <pc:spChg chg="add del mod">
          <ac:chgData name="ALEXANDRE" userId="734048d45b8f99b5" providerId="LiveId" clId="{890CAD91-C4BE-4DDA-BB1C-A77B335A8988}" dt="2021-05-14T13:21:56.981" v="597" actId="478"/>
          <ac:spMkLst>
            <pc:docMk/>
            <pc:sldMk cId="615090727" sldId="754"/>
            <ac:spMk id="3" creationId="{F50D578D-9507-4140-8EF8-4E375BE1B00F}"/>
          </ac:spMkLst>
        </pc:spChg>
        <pc:spChg chg="add mod">
          <ac:chgData name="ALEXANDRE" userId="734048d45b8f99b5" providerId="LiveId" clId="{890CAD91-C4BE-4DDA-BB1C-A77B335A8988}" dt="2021-05-14T13:22:08.920" v="600" actId="20577"/>
          <ac:spMkLst>
            <pc:docMk/>
            <pc:sldMk cId="615090727" sldId="754"/>
            <ac:spMk id="6" creationId="{037D227B-F3BD-4C63-BFD8-240DA401FF79}"/>
          </ac:spMkLst>
        </pc:spChg>
        <pc:spChg chg="del">
          <ac:chgData name="ALEXANDRE" userId="734048d45b8f99b5" providerId="LiveId" clId="{890CAD91-C4BE-4DDA-BB1C-A77B335A8988}" dt="2021-05-14T13:21:54.986" v="596" actId="478"/>
          <ac:spMkLst>
            <pc:docMk/>
            <pc:sldMk cId="615090727" sldId="754"/>
            <ac:spMk id="27653" creationId="{77513967-15C2-41CF-9BE5-EC64DDE5F988}"/>
          </ac:spMkLst>
        </pc:spChg>
        <pc:spChg chg="mod">
          <ac:chgData name="ALEXANDRE" userId="734048d45b8f99b5" providerId="LiveId" clId="{890CAD91-C4BE-4DDA-BB1C-A77B335A8988}" dt="2021-05-14T13:34:38.921" v="647" actId="113"/>
          <ac:spMkLst>
            <pc:docMk/>
            <pc:sldMk cId="615090727" sldId="754"/>
            <ac:spMk id="27654" creationId="{A03BFA14-ABD4-4A6D-98C2-ED031FA9D1BF}"/>
          </ac:spMkLst>
        </pc:spChg>
        <pc:picChg chg="add del mod">
          <ac:chgData name="ALEXANDRE" userId="734048d45b8f99b5" providerId="LiveId" clId="{890CAD91-C4BE-4DDA-BB1C-A77B335A8988}" dt="2021-05-14T13:31:05.055" v="606" actId="478"/>
          <ac:picMkLst>
            <pc:docMk/>
            <pc:sldMk cId="615090727" sldId="754"/>
            <ac:picMk id="2050" creationId="{6485107D-9FF3-4F65-A740-71EFD5ECB1B4}"/>
          </ac:picMkLst>
        </pc:picChg>
        <pc:picChg chg="add mod">
          <ac:chgData name="ALEXANDRE" userId="734048d45b8f99b5" providerId="LiveId" clId="{890CAD91-C4BE-4DDA-BB1C-A77B335A8988}" dt="2021-05-14T13:31:33.211" v="618" actId="1076"/>
          <ac:picMkLst>
            <pc:docMk/>
            <pc:sldMk cId="615090727" sldId="754"/>
            <ac:picMk id="2052" creationId="{B8E489A5-657C-423C-88D5-C9D7C75DA79E}"/>
          </ac:picMkLst>
        </pc:picChg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2356087190" sldId="754"/>
        </pc:sldMkLst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2056689378" sldId="755"/>
        </pc:sldMkLst>
      </pc:sldChg>
      <pc:sldChg chg="modSp add mod">
        <pc:chgData name="ALEXANDRE" userId="734048d45b8f99b5" providerId="LiveId" clId="{890CAD91-C4BE-4DDA-BB1C-A77B335A8988}" dt="2021-05-14T13:33:22.706" v="635" actId="27636"/>
        <pc:sldMkLst>
          <pc:docMk/>
          <pc:sldMk cId="2727766905" sldId="755"/>
        </pc:sldMkLst>
        <pc:spChg chg="mod">
          <ac:chgData name="ALEXANDRE" userId="734048d45b8f99b5" providerId="LiveId" clId="{890CAD91-C4BE-4DDA-BB1C-A77B335A8988}" dt="2021-05-14T13:33:22.706" v="635" actId="27636"/>
          <ac:spMkLst>
            <pc:docMk/>
            <pc:sldMk cId="2727766905" sldId="755"/>
            <ac:spMk id="6" creationId="{037D227B-F3BD-4C63-BFD8-240DA401FF79}"/>
          </ac:spMkLst>
        </pc:spChg>
        <pc:picChg chg="mod">
          <ac:chgData name="ALEXANDRE" userId="734048d45b8f99b5" providerId="LiveId" clId="{890CAD91-C4BE-4DDA-BB1C-A77B335A8988}" dt="2021-05-14T13:31:59.578" v="624" actId="14100"/>
          <ac:picMkLst>
            <pc:docMk/>
            <pc:sldMk cId="2727766905" sldId="755"/>
            <ac:picMk id="2052" creationId="{B8E489A5-657C-423C-88D5-C9D7C75DA79E}"/>
          </ac:picMkLst>
        </pc:picChg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8870378" sldId="756"/>
        </pc:sldMkLst>
      </pc:sldChg>
      <pc:sldChg chg="addSp delSp modSp add mod">
        <pc:chgData name="ALEXANDRE" userId="734048d45b8f99b5" providerId="LiveId" clId="{890CAD91-C4BE-4DDA-BB1C-A77B335A8988}" dt="2021-05-14T13:33:36.005" v="640" actId="14100"/>
        <pc:sldMkLst>
          <pc:docMk/>
          <pc:sldMk cId="3869510792" sldId="756"/>
        </pc:sldMkLst>
        <pc:spChg chg="add del mod">
          <ac:chgData name="ALEXANDRE" userId="734048d45b8f99b5" providerId="LiveId" clId="{890CAD91-C4BE-4DDA-BB1C-A77B335A8988}" dt="2021-05-14T13:33:15.267" v="633" actId="478"/>
          <ac:spMkLst>
            <pc:docMk/>
            <pc:sldMk cId="3869510792" sldId="756"/>
            <ac:spMk id="3" creationId="{389D198D-7CA1-4697-AE8C-7C32127DB437}"/>
          </ac:spMkLst>
        </pc:spChg>
        <pc:spChg chg="mod">
          <ac:chgData name="ALEXANDRE" userId="734048d45b8f99b5" providerId="LiveId" clId="{890CAD91-C4BE-4DDA-BB1C-A77B335A8988}" dt="2021-05-14T13:33:36.005" v="640" actId="14100"/>
          <ac:spMkLst>
            <pc:docMk/>
            <pc:sldMk cId="3869510792" sldId="756"/>
            <ac:spMk id="27653" creationId="{77513967-15C2-41CF-9BE5-EC64DDE5F988}"/>
          </ac:spMkLst>
        </pc:spChg>
        <pc:spChg chg="del">
          <ac:chgData name="ALEXANDRE" userId="734048d45b8f99b5" providerId="LiveId" clId="{890CAD91-C4BE-4DDA-BB1C-A77B335A8988}" dt="2021-05-14T13:33:12.980" v="632" actId="478"/>
          <ac:spMkLst>
            <pc:docMk/>
            <pc:sldMk cId="3869510792" sldId="756"/>
            <ac:spMk id="27654" creationId="{A03BFA14-ABD4-4A6D-98C2-ED031FA9D1BF}"/>
          </ac:spMkLst>
        </pc:spChg>
        <pc:picChg chg="add mod">
          <ac:chgData name="ALEXANDRE" userId="734048d45b8f99b5" providerId="LiveId" clId="{890CAD91-C4BE-4DDA-BB1C-A77B335A8988}" dt="2021-05-14T13:33:34.034" v="639" actId="14100"/>
          <ac:picMkLst>
            <pc:docMk/>
            <pc:sldMk cId="3869510792" sldId="756"/>
            <ac:picMk id="3074" creationId="{02AE4A67-5ABB-4522-B6F7-1E0504CC40CC}"/>
          </ac:picMkLst>
        </pc:picChg>
      </pc:sldChg>
      <pc:sldChg chg="addSp delSp modSp add mod">
        <pc:chgData name="ALEXANDRE" userId="734048d45b8f99b5" providerId="LiveId" clId="{890CAD91-C4BE-4DDA-BB1C-A77B335A8988}" dt="2021-05-14T13:37:57.986" v="682" actId="1076"/>
        <pc:sldMkLst>
          <pc:docMk/>
          <pc:sldMk cId="2221856770" sldId="757"/>
        </pc:sldMkLst>
        <pc:spChg chg="add del">
          <ac:chgData name="ALEXANDRE" userId="734048d45b8f99b5" providerId="LiveId" clId="{890CAD91-C4BE-4DDA-BB1C-A77B335A8988}" dt="2021-05-14T13:36:53.038" v="651"/>
          <ac:spMkLst>
            <pc:docMk/>
            <pc:sldMk cId="2221856770" sldId="757"/>
            <ac:spMk id="2" creationId="{57AF2EAA-050C-4C39-94C3-97B3FA429187}"/>
          </ac:spMkLst>
        </pc:spChg>
        <pc:spChg chg="mod">
          <ac:chgData name="ALEXANDRE" userId="734048d45b8f99b5" providerId="LiveId" clId="{890CAD91-C4BE-4DDA-BB1C-A77B335A8988}" dt="2021-05-14T13:37:57.986" v="682" actId="1076"/>
          <ac:spMkLst>
            <pc:docMk/>
            <pc:sldMk cId="2221856770" sldId="757"/>
            <ac:spMk id="33795" creationId="{C4B0B410-37D6-44B8-8703-E1901912F6E9}"/>
          </ac:spMkLst>
        </pc:spChg>
        <pc:picChg chg="add del">
          <ac:chgData name="ALEXANDRE" userId="734048d45b8f99b5" providerId="LiveId" clId="{890CAD91-C4BE-4DDA-BB1C-A77B335A8988}" dt="2021-05-14T13:36:55.773" v="653"/>
          <ac:picMkLst>
            <pc:docMk/>
            <pc:sldMk cId="2221856770" sldId="757"/>
            <ac:picMk id="3" creationId="{4A2979C1-EE63-4524-910C-B4C0C75FFEB2}"/>
          </ac:picMkLst>
        </pc:picChg>
        <pc:picChg chg="add mod">
          <ac:chgData name="ALEXANDRE" userId="734048d45b8f99b5" providerId="LiveId" clId="{890CAD91-C4BE-4DDA-BB1C-A77B335A8988}" dt="2021-05-14T13:37:54.204" v="681" actId="1076"/>
          <ac:picMkLst>
            <pc:docMk/>
            <pc:sldMk cId="2221856770" sldId="757"/>
            <ac:picMk id="4100" creationId="{1317B4E4-5F3B-4704-9002-C1D03DE5849E}"/>
          </ac:picMkLst>
        </pc:picChg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3585534274" sldId="757"/>
        </pc:sldMkLst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342844843" sldId="758"/>
        </pc:sldMkLst>
      </pc:sldChg>
      <pc:sldChg chg="addSp delSp modSp add mod">
        <pc:chgData name="ALEXANDRE" userId="734048d45b8f99b5" providerId="LiveId" clId="{890CAD91-C4BE-4DDA-BB1C-A77B335A8988}" dt="2021-05-14T13:46:15.054" v="805" actId="21"/>
        <pc:sldMkLst>
          <pc:docMk/>
          <pc:sldMk cId="3666365447" sldId="758"/>
        </pc:sldMkLst>
        <pc:spChg chg="mod">
          <ac:chgData name="ALEXANDRE" userId="734048d45b8f99b5" providerId="LiveId" clId="{890CAD91-C4BE-4DDA-BB1C-A77B335A8988}" dt="2021-05-14T13:42:14.709" v="791" actId="1076"/>
          <ac:spMkLst>
            <pc:docMk/>
            <pc:sldMk cId="3666365447" sldId="758"/>
            <ac:spMk id="33795" creationId="{C4B0B410-37D6-44B8-8703-E1901912F6E9}"/>
          </ac:spMkLst>
        </pc:spChg>
        <pc:picChg chg="del">
          <ac:chgData name="ALEXANDRE" userId="734048d45b8f99b5" providerId="LiveId" clId="{890CAD91-C4BE-4DDA-BB1C-A77B335A8988}" dt="2021-05-14T13:41:22.018" v="754" actId="478"/>
          <ac:picMkLst>
            <pc:docMk/>
            <pc:sldMk cId="3666365447" sldId="758"/>
            <ac:picMk id="4100" creationId="{1317B4E4-5F3B-4704-9002-C1D03DE5849E}"/>
          </ac:picMkLst>
        </pc:picChg>
        <pc:picChg chg="add del mod">
          <ac:chgData name="ALEXANDRE" userId="734048d45b8f99b5" providerId="LiveId" clId="{890CAD91-C4BE-4DDA-BB1C-A77B335A8988}" dt="2021-05-14T13:45:50.789" v="799" actId="478"/>
          <ac:picMkLst>
            <pc:docMk/>
            <pc:sldMk cId="3666365447" sldId="758"/>
            <ac:picMk id="6146" creationId="{CEAA183C-89E1-4875-8EB0-0C5A6111C8F5}"/>
          </ac:picMkLst>
        </pc:picChg>
        <pc:picChg chg="add del mod">
          <ac:chgData name="ALEXANDRE" userId="734048d45b8f99b5" providerId="LiveId" clId="{890CAD91-C4BE-4DDA-BB1C-A77B335A8988}" dt="2021-05-14T13:46:15.054" v="805" actId="21"/>
          <ac:picMkLst>
            <pc:docMk/>
            <pc:sldMk cId="3666365447" sldId="758"/>
            <ac:picMk id="6148" creationId="{3FDA6F9C-D625-4571-8211-6D30DC278816}"/>
          </ac:picMkLst>
        </pc:picChg>
      </pc:sldChg>
      <pc:sldChg chg="addSp delSp modSp add mod">
        <pc:chgData name="ALEXANDRE" userId="734048d45b8f99b5" providerId="LiveId" clId="{890CAD91-C4BE-4DDA-BB1C-A77B335A8988}" dt="2021-05-14T13:47:37.696" v="828" actId="207"/>
        <pc:sldMkLst>
          <pc:docMk/>
          <pc:sldMk cId="2330650509" sldId="759"/>
        </pc:sldMkLst>
        <pc:spChg chg="mod">
          <ac:chgData name="ALEXANDRE" userId="734048d45b8f99b5" providerId="LiveId" clId="{890CAD91-C4BE-4DDA-BB1C-A77B335A8988}" dt="2021-05-14T13:47:37.696" v="828" actId="207"/>
          <ac:spMkLst>
            <pc:docMk/>
            <pc:sldMk cId="2330650509" sldId="759"/>
            <ac:spMk id="33795" creationId="{C4B0B410-37D6-44B8-8703-E1901912F6E9}"/>
          </ac:spMkLst>
        </pc:spChg>
        <pc:picChg chg="add del mod">
          <ac:chgData name="ALEXANDRE" userId="734048d45b8f99b5" providerId="LiveId" clId="{890CAD91-C4BE-4DDA-BB1C-A77B335A8988}" dt="2021-05-14T13:47:02.152" v="818" actId="478"/>
          <ac:picMkLst>
            <pc:docMk/>
            <pc:sldMk cId="2330650509" sldId="759"/>
            <ac:picMk id="5" creationId="{4EA848BA-9A2D-4135-BD45-71871FC81DC8}"/>
          </ac:picMkLst>
        </pc:picChg>
        <pc:picChg chg="del">
          <ac:chgData name="ALEXANDRE" userId="734048d45b8f99b5" providerId="LiveId" clId="{890CAD91-C4BE-4DDA-BB1C-A77B335A8988}" dt="2021-05-14T13:41:19.645" v="753" actId="478"/>
          <ac:picMkLst>
            <pc:docMk/>
            <pc:sldMk cId="2330650509" sldId="759"/>
            <ac:picMk id="4100" creationId="{1317B4E4-5F3B-4704-9002-C1D03DE5849E}"/>
          </ac:picMkLst>
        </pc:picChg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2861575277" sldId="759"/>
        </pc:sldMkLst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3048031021" sldId="760"/>
        </pc:sldMkLst>
      </pc:sldChg>
      <pc:sldChg chg="modSp add mod">
        <pc:chgData name="ALEXANDRE" userId="734048d45b8f99b5" providerId="LiveId" clId="{890CAD91-C4BE-4DDA-BB1C-A77B335A8988}" dt="2021-05-14T13:46:58.931" v="817" actId="1076"/>
        <pc:sldMkLst>
          <pc:docMk/>
          <pc:sldMk cId="3690685066" sldId="760"/>
        </pc:sldMkLst>
        <pc:spChg chg="mod ord">
          <ac:chgData name="ALEXANDRE" userId="734048d45b8f99b5" providerId="LiveId" clId="{890CAD91-C4BE-4DDA-BB1C-A77B335A8988}" dt="2021-05-14T13:46:58.931" v="817" actId="1076"/>
          <ac:spMkLst>
            <pc:docMk/>
            <pc:sldMk cId="3690685066" sldId="760"/>
            <ac:spMk id="33794" creationId="{E24FC102-F7D6-4FA4-916C-3F7FEEB32C6D}"/>
          </ac:spMkLst>
        </pc:spChg>
        <pc:picChg chg="mod">
          <ac:chgData name="ALEXANDRE" userId="734048d45b8f99b5" providerId="LiveId" clId="{890CAD91-C4BE-4DDA-BB1C-A77B335A8988}" dt="2021-05-14T13:46:56.827" v="816" actId="1076"/>
          <ac:picMkLst>
            <pc:docMk/>
            <pc:sldMk cId="3690685066" sldId="760"/>
            <ac:picMk id="5" creationId="{4EA848BA-9A2D-4135-BD45-71871FC81DC8}"/>
          </ac:picMkLst>
        </pc:picChg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47252448" sldId="761"/>
        </pc:sldMkLst>
      </pc:sldChg>
      <pc:sldChg chg="addSp delSp modSp add mod">
        <pc:chgData name="ALEXANDRE" userId="734048d45b8f99b5" providerId="LiveId" clId="{890CAD91-C4BE-4DDA-BB1C-A77B335A8988}" dt="2021-05-14T13:51:52.156" v="874" actId="1076"/>
        <pc:sldMkLst>
          <pc:docMk/>
          <pc:sldMk cId="1454547237" sldId="761"/>
        </pc:sldMkLst>
        <pc:spChg chg="add del mod">
          <ac:chgData name="ALEXANDRE" userId="734048d45b8f99b5" providerId="LiveId" clId="{890CAD91-C4BE-4DDA-BB1C-A77B335A8988}" dt="2021-05-14T13:49:19.833" v="831" actId="478"/>
          <ac:spMkLst>
            <pc:docMk/>
            <pc:sldMk cId="1454547237" sldId="761"/>
            <ac:spMk id="3" creationId="{A1BD217C-BEBC-4C12-89E0-F94A86598084}"/>
          </ac:spMkLst>
        </pc:spChg>
        <pc:spChg chg="add mod">
          <ac:chgData name="ALEXANDRE" userId="734048d45b8f99b5" providerId="LiveId" clId="{890CAD91-C4BE-4DDA-BB1C-A77B335A8988}" dt="2021-05-14T13:51:52.156" v="874" actId="1076"/>
          <ac:spMkLst>
            <pc:docMk/>
            <pc:sldMk cId="1454547237" sldId="761"/>
            <ac:spMk id="7" creationId="{8B6F63D1-C581-448A-96D5-1AD48953D637}"/>
          </ac:spMkLst>
        </pc:spChg>
        <pc:spChg chg="mod ord">
          <ac:chgData name="ALEXANDRE" userId="734048d45b8f99b5" providerId="LiveId" clId="{890CAD91-C4BE-4DDA-BB1C-A77B335A8988}" dt="2021-05-14T13:50:57.579" v="865" actId="27636"/>
          <ac:spMkLst>
            <pc:docMk/>
            <pc:sldMk cId="1454547237" sldId="761"/>
            <ac:spMk id="34818" creationId="{D24AB9A6-2ED4-48F5-BFBE-22A7ECCAA972}"/>
          </ac:spMkLst>
        </pc:spChg>
        <pc:spChg chg="del">
          <ac:chgData name="ALEXANDRE" userId="734048d45b8f99b5" providerId="LiveId" clId="{890CAD91-C4BE-4DDA-BB1C-A77B335A8988}" dt="2021-05-14T13:49:17.815" v="830" actId="478"/>
          <ac:spMkLst>
            <pc:docMk/>
            <pc:sldMk cId="1454547237" sldId="761"/>
            <ac:spMk id="34819" creationId="{C878F518-4E18-41A6-A7FD-52592912A3EB}"/>
          </ac:spMkLst>
        </pc:spChg>
        <pc:picChg chg="add mod">
          <ac:chgData name="ALEXANDRE" userId="734048d45b8f99b5" providerId="LiveId" clId="{890CAD91-C4BE-4DDA-BB1C-A77B335A8988}" dt="2021-05-14T13:50:20.819" v="856" actId="1076"/>
          <ac:picMkLst>
            <pc:docMk/>
            <pc:sldMk cId="1454547237" sldId="761"/>
            <ac:picMk id="7170" creationId="{2E73030E-4819-4B6D-AFDB-8DE63A64E4CF}"/>
          </ac:picMkLst>
        </pc:picChg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125231124" sldId="762"/>
        </pc:sldMkLst>
      </pc:sldChg>
      <pc:sldChg chg="addSp delSp modSp add">
        <pc:chgData name="ALEXANDRE" userId="734048d45b8f99b5" providerId="LiveId" clId="{890CAD91-C4BE-4DDA-BB1C-A77B335A8988}" dt="2021-05-14T13:51:48.183" v="873"/>
        <pc:sldMkLst>
          <pc:docMk/>
          <pc:sldMk cId="1611154818" sldId="762"/>
        </pc:sldMkLst>
        <pc:spChg chg="add mod">
          <ac:chgData name="ALEXANDRE" userId="734048d45b8f99b5" providerId="LiveId" clId="{890CAD91-C4BE-4DDA-BB1C-A77B335A8988}" dt="2021-05-14T13:51:48.183" v="873"/>
          <ac:spMkLst>
            <pc:docMk/>
            <pc:sldMk cId="1611154818" sldId="762"/>
            <ac:spMk id="5" creationId="{E3DF65A3-E13E-4B1A-8B19-47C1C260B80F}"/>
          </ac:spMkLst>
        </pc:spChg>
        <pc:picChg chg="add del">
          <ac:chgData name="ALEXANDRE" userId="734048d45b8f99b5" providerId="LiveId" clId="{890CAD91-C4BE-4DDA-BB1C-A77B335A8988}" dt="2021-05-14T13:51:07.533" v="866" actId="478"/>
          <ac:picMkLst>
            <pc:docMk/>
            <pc:sldMk cId="1611154818" sldId="762"/>
            <ac:picMk id="7170" creationId="{2E73030E-4819-4B6D-AFDB-8DE63A64E4CF}"/>
          </ac:picMkLst>
        </pc:picChg>
        <pc:picChg chg="add mod">
          <ac:chgData name="ALEXANDRE" userId="734048d45b8f99b5" providerId="LiveId" clId="{890CAD91-C4BE-4DDA-BB1C-A77B335A8988}" dt="2021-05-14T13:51:24.381" v="871" actId="14100"/>
          <ac:picMkLst>
            <pc:docMk/>
            <pc:sldMk cId="1611154818" sldId="762"/>
            <ac:picMk id="9218" creationId="{7D927573-31E6-4674-BCE4-33FAC42B6E9A}"/>
          </ac:picMkLst>
        </pc:picChg>
      </pc:sldChg>
      <pc:sldChg chg="add ord">
        <pc:chgData name="ALEXANDRE" userId="734048d45b8f99b5" providerId="LiveId" clId="{890CAD91-C4BE-4DDA-BB1C-A77B335A8988}" dt="2021-05-14T13:58:46.284" v="990"/>
        <pc:sldMkLst>
          <pc:docMk/>
          <pc:sldMk cId="1103226443" sldId="763"/>
        </pc:sldMkLst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2489120455" sldId="763"/>
        </pc:sldMkLst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99488975" sldId="764"/>
        </pc:sldMkLst>
      </pc:sldChg>
      <pc:sldChg chg="modSp add mod">
        <pc:chgData name="ALEXANDRE" userId="734048d45b8f99b5" providerId="LiveId" clId="{890CAD91-C4BE-4DDA-BB1C-A77B335A8988}" dt="2021-05-14T13:58:37.132" v="988" actId="27636"/>
        <pc:sldMkLst>
          <pc:docMk/>
          <pc:sldMk cId="3410827967" sldId="764"/>
        </pc:sldMkLst>
        <pc:spChg chg="mod">
          <ac:chgData name="ALEXANDRE" userId="734048d45b8f99b5" providerId="LiveId" clId="{890CAD91-C4BE-4DDA-BB1C-A77B335A8988}" dt="2021-05-14T13:58:37.132" v="988" actId="27636"/>
          <ac:spMkLst>
            <pc:docMk/>
            <pc:sldMk cId="3410827967" sldId="764"/>
            <ac:spMk id="35843" creationId="{F2675719-83FA-4394-843C-491ECCF98E52}"/>
          </ac:spMkLst>
        </pc:spChg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4215756827" sldId="765"/>
        </pc:sldMkLst>
      </pc:sldChg>
      <pc:sldChg chg="del">
        <pc:chgData name="ALEXANDRE" userId="734048d45b8f99b5" providerId="LiveId" clId="{890CAD91-C4BE-4DDA-BB1C-A77B335A8988}" dt="2021-05-11T14:12:50.235" v="9" actId="47"/>
        <pc:sldMkLst>
          <pc:docMk/>
          <pc:sldMk cId="4004623599" sldId="766"/>
        </pc:sldMkLst>
      </pc:sldChg>
      <pc:sldChg chg="del">
        <pc:chgData name="ALEXANDRE" userId="734048d45b8f99b5" providerId="LiveId" clId="{890CAD91-C4BE-4DDA-BB1C-A77B335A8988}" dt="2021-05-11T14:12:51.061" v="10" actId="47"/>
        <pc:sldMkLst>
          <pc:docMk/>
          <pc:sldMk cId="4144917050" sldId="767"/>
        </pc:sldMkLst>
      </pc:sldChg>
    </pc:docChg>
  </pc:docChgLst>
  <pc:docChgLst>
    <pc:chgData name="ALEXANDRE" userId="734048d45b8f99b5" providerId="LiveId" clId="{2E5AB716-1208-4AB6-B44E-AA57AFFAE24D}"/>
    <pc:docChg chg="custSel addSld delSld modSld">
      <pc:chgData name="ALEXANDRE" userId="734048d45b8f99b5" providerId="LiveId" clId="{2E5AB716-1208-4AB6-B44E-AA57AFFAE24D}" dt="2021-03-26T18:00:21.640" v="29" actId="1076"/>
      <pc:docMkLst>
        <pc:docMk/>
      </pc:docMkLst>
      <pc:sldChg chg="modSp del mod">
        <pc:chgData name="ALEXANDRE" userId="734048d45b8f99b5" providerId="LiveId" clId="{2E5AB716-1208-4AB6-B44E-AA57AFFAE24D}" dt="2021-03-16T12:14:18.184" v="4" actId="47"/>
        <pc:sldMkLst>
          <pc:docMk/>
          <pc:sldMk cId="1673537206" sldId="257"/>
        </pc:sldMkLst>
        <pc:spChg chg="mod">
          <ac:chgData name="ALEXANDRE" userId="734048d45b8f99b5" providerId="LiveId" clId="{2E5AB716-1208-4AB6-B44E-AA57AFFAE24D}" dt="2021-03-16T12:13:48.309" v="0" actId="20577"/>
          <ac:spMkLst>
            <pc:docMk/>
            <pc:sldMk cId="1673537206" sldId="257"/>
            <ac:spMk id="4" creationId="{10FC7B3D-DECB-6B4A-B36D-F34E590AB03F}"/>
          </ac:spMkLst>
        </pc:spChg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053095364" sldId="403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944507667" sldId="40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875957722" sldId="68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80915020" sldId="685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625434561" sldId="686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983268472" sldId="687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487112812" sldId="688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143098234" sldId="689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327617499" sldId="690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788936582" sldId="691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002909051" sldId="692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153971769" sldId="693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820662665" sldId="69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778469515" sldId="695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03939155" sldId="696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944958903" sldId="697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063359005" sldId="698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989944836" sldId="699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520653052" sldId="700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196920652" sldId="701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951232374" sldId="702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678647581" sldId="703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093870841" sldId="70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001136504" sldId="705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091897170" sldId="706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473124929" sldId="707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775974390" sldId="708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289393131" sldId="709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536892867" sldId="710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315054541" sldId="711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4179743404" sldId="712"/>
        </pc:sldMkLst>
      </pc:sldChg>
      <pc:sldChg chg="del">
        <pc:chgData name="ALEXANDRE" userId="734048d45b8f99b5" providerId="LiveId" clId="{2E5AB716-1208-4AB6-B44E-AA57AFFAE24D}" dt="2021-03-16T12:15:01.715" v="14" actId="47"/>
        <pc:sldMkLst>
          <pc:docMk/>
          <pc:sldMk cId="669745980" sldId="714"/>
        </pc:sldMkLst>
      </pc:sldChg>
      <pc:sldChg chg="modSp mod">
        <pc:chgData name="ALEXANDRE" userId="734048d45b8f99b5" providerId="LiveId" clId="{2E5AB716-1208-4AB6-B44E-AA57AFFAE24D}" dt="2021-03-26T17:48:44.401" v="21" actId="113"/>
        <pc:sldMkLst>
          <pc:docMk/>
          <pc:sldMk cId="859837025" sldId="716"/>
        </pc:sldMkLst>
        <pc:spChg chg="mod">
          <ac:chgData name="ALEXANDRE" userId="734048d45b8f99b5" providerId="LiveId" clId="{2E5AB716-1208-4AB6-B44E-AA57AFFAE24D}" dt="2021-03-26T17:48:44.401" v="21" actId="113"/>
          <ac:spMkLst>
            <pc:docMk/>
            <pc:sldMk cId="859837025" sldId="716"/>
            <ac:spMk id="3" creationId="{2D4C1F5B-1C4B-4A3E-9A52-78E44BEB9DCB}"/>
          </ac:spMkLst>
        </pc:spChg>
      </pc:sldChg>
      <pc:sldChg chg="modSp mod">
        <pc:chgData name="ALEXANDRE" userId="734048d45b8f99b5" providerId="LiveId" clId="{2E5AB716-1208-4AB6-B44E-AA57AFFAE24D}" dt="2021-03-26T17:50:41.003" v="22" actId="113"/>
        <pc:sldMkLst>
          <pc:docMk/>
          <pc:sldMk cId="381897879" sldId="720"/>
        </pc:sldMkLst>
        <pc:spChg chg="mod">
          <ac:chgData name="ALEXANDRE" userId="734048d45b8f99b5" providerId="LiveId" clId="{2E5AB716-1208-4AB6-B44E-AA57AFFAE24D}" dt="2021-03-26T17:50:41.003" v="22" actId="113"/>
          <ac:spMkLst>
            <pc:docMk/>
            <pc:sldMk cId="381897879" sldId="720"/>
            <ac:spMk id="6" creationId="{CB11E54A-29E1-4226-9E4B-915CCEBED25C}"/>
          </ac:spMkLst>
        </pc:spChg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084870499" sldId="73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4121742753" sldId="735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17862765" sldId="741"/>
        </pc:sldMkLst>
      </pc:sldChg>
      <pc:sldChg chg="delSp modSp add mod setBg delDesignElem">
        <pc:chgData name="ALEXANDRE" userId="734048d45b8f99b5" providerId="LiveId" clId="{2E5AB716-1208-4AB6-B44E-AA57AFFAE24D}" dt="2021-03-16T12:16:45.884" v="17" actId="1076"/>
        <pc:sldMkLst>
          <pc:docMk/>
          <pc:sldMk cId="1028661493" sldId="743"/>
        </pc:sldMkLst>
        <pc:spChg chg="mod">
          <ac:chgData name="ALEXANDRE" userId="734048d45b8f99b5" providerId="LiveId" clId="{2E5AB716-1208-4AB6-B44E-AA57AFFAE24D}" dt="2021-03-16T12:14:37.363" v="11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2E5AB716-1208-4AB6-B44E-AA57AFFAE24D}" dt="2021-03-16T12:16:45.884" v="17" actId="1076"/>
          <ac:spMkLst>
            <pc:docMk/>
            <pc:sldMk cId="1028661493" sldId="743"/>
            <ac:spMk id="7" creationId="{9033DC5E-112F-4E31-BEC8-F07E06D15EAD}"/>
          </ac:spMkLst>
        </pc:spChg>
        <pc:spChg chg="del">
          <ac:chgData name="ALEXANDRE" userId="734048d45b8f99b5" providerId="LiveId" clId="{2E5AB716-1208-4AB6-B44E-AA57AFFAE24D}" dt="2021-03-16T12:14:05.661" v="2"/>
          <ac:spMkLst>
            <pc:docMk/>
            <pc:sldMk cId="1028661493" sldId="743"/>
            <ac:spMk id="10" creationId="{AFA67CD3-AB4E-4A7A-BEB8-53C445D8C44E}"/>
          </ac:spMkLst>
        </pc:spChg>
        <pc:spChg chg="del">
          <ac:chgData name="ALEXANDRE" userId="734048d45b8f99b5" providerId="LiveId" clId="{2E5AB716-1208-4AB6-B44E-AA57AFFAE24D}" dt="2021-03-16T12:14:05.661" v="2"/>
          <ac:spMkLst>
            <pc:docMk/>
            <pc:sldMk cId="1028661493" sldId="743"/>
            <ac:spMk id="14" creationId="{339C8D78-A644-462F-B674-F440635E5353}"/>
          </ac:spMkLst>
        </pc:spChg>
        <pc:picChg chg="mod">
          <ac:chgData name="ALEXANDRE" userId="734048d45b8f99b5" providerId="LiveId" clId="{2E5AB716-1208-4AB6-B44E-AA57AFFAE24D}" dt="2021-03-16T12:16:45.884" v="17" actId="1076"/>
          <ac:picMkLst>
            <pc:docMk/>
            <pc:sldMk cId="1028661493" sldId="743"/>
            <ac:picMk id="2" creationId="{7D705504-D657-FB4C-8FF5-E0445466FD05}"/>
          </ac:picMkLst>
        </pc:picChg>
        <pc:picChg chg="del">
          <ac:chgData name="ALEXANDRE" userId="734048d45b8f99b5" providerId="LiveId" clId="{2E5AB716-1208-4AB6-B44E-AA57AFFAE24D}" dt="2021-03-16T12:14:05.661" v="2"/>
          <ac:picMkLst>
            <pc:docMk/>
            <pc:sldMk cId="1028661493" sldId="743"/>
            <ac:picMk id="12" creationId="{07CF545F-9C2E-4446-97CD-AD92990C2B68}"/>
          </ac:picMkLst>
        </pc:picChg>
      </pc:sldChg>
      <pc:sldChg chg="modSp add del mod">
        <pc:chgData name="ALEXANDRE" userId="734048d45b8f99b5" providerId="LiveId" clId="{2E5AB716-1208-4AB6-B44E-AA57AFFAE24D}" dt="2021-03-16T12:16:56.208" v="19" actId="47"/>
        <pc:sldMkLst>
          <pc:docMk/>
          <pc:sldMk cId="1138357041" sldId="744"/>
        </pc:sldMkLst>
        <pc:spChg chg="mod">
          <ac:chgData name="ALEXANDRE" userId="734048d45b8f99b5" providerId="LiveId" clId="{2E5AB716-1208-4AB6-B44E-AA57AFFAE24D}" dt="2021-03-16T12:15:10.054" v="16" actId="1076"/>
          <ac:spMkLst>
            <pc:docMk/>
            <pc:sldMk cId="1138357041" sldId="744"/>
            <ac:spMk id="4" creationId="{10FC7B3D-DECB-6B4A-B36D-F34E590AB03F}"/>
          </ac:spMkLst>
        </pc:spChg>
        <pc:spChg chg="mod">
          <ac:chgData name="ALEXANDRE" userId="734048d45b8f99b5" providerId="LiveId" clId="{2E5AB716-1208-4AB6-B44E-AA57AFFAE24D}" dt="2021-03-16T12:15:07.222" v="15" actId="1076"/>
          <ac:spMkLst>
            <pc:docMk/>
            <pc:sldMk cId="1138357041" sldId="744"/>
            <ac:spMk id="7" creationId="{9033DC5E-112F-4E31-BEC8-F07E06D15EAD}"/>
          </ac:spMkLst>
        </pc:spChg>
        <pc:picChg chg="mod">
          <ac:chgData name="ALEXANDRE" userId="734048d45b8f99b5" providerId="LiveId" clId="{2E5AB716-1208-4AB6-B44E-AA57AFFAE24D}" dt="2021-03-16T12:15:07.222" v="15" actId="1076"/>
          <ac:picMkLst>
            <pc:docMk/>
            <pc:sldMk cId="1138357041" sldId="744"/>
            <ac:picMk id="2" creationId="{7D705504-D657-FB4C-8FF5-E0445466FD05}"/>
          </ac:picMkLst>
        </pc:picChg>
      </pc:sldChg>
      <pc:sldChg chg="add">
        <pc:chgData name="ALEXANDRE" userId="734048d45b8f99b5" providerId="LiveId" clId="{2E5AB716-1208-4AB6-B44E-AA57AFFAE24D}" dt="2021-03-16T12:16:54.300" v="18"/>
        <pc:sldMkLst>
          <pc:docMk/>
          <pc:sldMk cId="974183136" sldId="745"/>
        </pc:sldMkLst>
      </pc:sldChg>
      <pc:sldChg chg="addSp delSp modSp new mod">
        <pc:chgData name="ALEXANDRE" userId="734048d45b8f99b5" providerId="LiveId" clId="{2E5AB716-1208-4AB6-B44E-AA57AFFAE24D}" dt="2021-03-26T18:00:21.640" v="29" actId="1076"/>
        <pc:sldMkLst>
          <pc:docMk/>
          <pc:sldMk cId="1930516873" sldId="746"/>
        </pc:sldMkLst>
        <pc:spChg chg="del">
          <ac:chgData name="ALEXANDRE" userId="734048d45b8f99b5" providerId="LiveId" clId="{2E5AB716-1208-4AB6-B44E-AA57AFFAE24D}" dt="2021-03-26T18:00:11.809" v="24" actId="478"/>
          <ac:spMkLst>
            <pc:docMk/>
            <pc:sldMk cId="1930516873" sldId="746"/>
            <ac:spMk id="2" creationId="{AE7B0E34-3ACB-40B0-B5D2-E1EF437C2F0D}"/>
          </ac:spMkLst>
        </pc:spChg>
        <pc:spChg chg="del">
          <ac:chgData name="ALEXANDRE" userId="734048d45b8f99b5" providerId="LiveId" clId="{2E5AB716-1208-4AB6-B44E-AA57AFFAE24D}" dt="2021-03-26T18:00:11.809" v="24" actId="478"/>
          <ac:spMkLst>
            <pc:docMk/>
            <pc:sldMk cId="1930516873" sldId="746"/>
            <ac:spMk id="3" creationId="{08A17DE7-255B-402D-B478-02E95E865289}"/>
          </ac:spMkLst>
        </pc:spChg>
        <pc:picChg chg="add mod">
          <ac:chgData name="ALEXANDRE" userId="734048d45b8f99b5" providerId="LiveId" clId="{2E5AB716-1208-4AB6-B44E-AA57AFFAE24D}" dt="2021-03-26T18:00:21.640" v="29" actId="1076"/>
          <ac:picMkLst>
            <pc:docMk/>
            <pc:sldMk cId="1930516873" sldId="746"/>
            <ac:picMk id="1026" creationId="{BEA6EBF3-6D5B-42AE-8767-44ED3832AB27}"/>
          </ac:picMkLst>
        </pc:picChg>
      </pc:sldChg>
    </pc:docChg>
  </pc:docChgLst>
  <pc:docChgLst>
    <pc:chgData name="ALEXANDRE" userId="734048d45b8f99b5" providerId="LiveId" clId="{14738485-90EB-40A5-ABE3-15F79809C388}"/>
    <pc:docChg chg="undo custSel addSld delSld modSld">
      <pc:chgData name="ALEXANDRE" userId="734048d45b8f99b5" providerId="LiveId" clId="{14738485-90EB-40A5-ABE3-15F79809C388}" dt="2021-05-11T11:20:12.905" v="1305" actId="20577"/>
      <pc:docMkLst>
        <pc:docMk/>
      </pc:docMkLst>
      <pc:sldChg chg="addSp delSp modSp mod">
        <pc:chgData name="ALEXANDRE" userId="734048d45b8f99b5" providerId="LiveId" clId="{14738485-90EB-40A5-ABE3-15F79809C388}" dt="2021-05-11T10:26:22.379" v="305" actId="27636"/>
        <pc:sldMkLst>
          <pc:docMk/>
          <pc:sldMk cId="3290188060" sldId="290"/>
        </pc:sldMkLst>
        <pc:spChg chg="del">
          <ac:chgData name="ALEXANDRE" userId="734048d45b8f99b5" providerId="LiveId" clId="{14738485-90EB-40A5-ABE3-15F79809C388}" dt="2021-05-11T10:18:45.613" v="60" actId="478"/>
          <ac:spMkLst>
            <pc:docMk/>
            <pc:sldMk cId="3290188060" sldId="290"/>
            <ac:spMk id="3" creationId="{63E033EA-35F0-2F4C-AF77-74218FE84847}"/>
          </ac:spMkLst>
        </pc:spChg>
        <pc:spChg chg="mod">
          <ac:chgData name="ALEXANDRE" userId="734048d45b8f99b5" providerId="LiveId" clId="{14738485-90EB-40A5-ABE3-15F79809C388}" dt="2021-05-11T10:23:31.347" v="266" actId="1076"/>
          <ac:spMkLst>
            <pc:docMk/>
            <pc:sldMk cId="3290188060" sldId="290"/>
            <ac:spMk id="4" creationId="{10FC7B3D-DECB-6B4A-B36D-F34E590AB03F}"/>
          </ac:spMkLst>
        </pc:spChg>
        <pc:spChg chg="mod">
          <ac:chgData name="ALEXANDRE" userId="734048d45b8f99b5" providerId="LiveId" clId="{14738485-90EB-40A5-ABE3-15F79809C388}" dt="2021-05-11T10:26:22.379" v="305" actId="27636"/>
          <ac:spMkLst>
            <pc:docMk/>
            <pc:sldMk cId="3290188060" sldId="290"/>
            <ac:spMk id="5" creationId="{9EA39031-E3A7-1E43-8BB3-77F0B1C8C3DA}"/>
          </ac:spMkLst>
        </pc:spChg>
        <pc:spChg chg="del">
          <ac:chgData name="ALEXANDRE" userId="734048d45b8f99b5" providerId="LiveId" clId="{14738485-90EB-40A5-ABE3-15F79809C388}" dt="2021-05-11T10:18:45.613" v="60" actId="478"/>
          <ac:spMkLst>
            <pc:docMk/>
            <pc:sldMk cId="3290188060" sldId="290"/>
            <ac:spMk id="6" creationId="{22B21793-9187-1942-9A78-94FC336DCE6F}"/>
          </ac:spMkLst>
        </pc:spChg>
        <pc:picChg chg="del">
          <ac:chgData name="ALEXANDRE" userId="734048d45b8f99b5" providerId="LiveId" clId="{14738485-90EB-40A5-ABE3-15F79809C388}" dt="2021-05-11T10:18:16.704" v="58" actId="478"/>
          <ac:picMkLst>
            <pc:docMk/>
            <pc:sldMk cId="3290188060" sldId="290"/>
            <ac:picMk id="2" creationId="{C64A20C4-6F6B-1042-AE20-EF3D78B401DE}"/>
          </ac:picMkLst>
        </pc:picChg>
        <pc:picChg chg="add mod">
          <ac:chgData name="ALEXANDRE" userId="734048d45b8f99b5" providerId="LiveId" clId="{14738485-90EB-40A5-ABE3-15F79809C388}" dt="2021-05-11T10:26:19.482" v="302" actId="14100"/>
          <ac:picMkLst>
            <pc:docMk/>
            <pc:sldMk cId="3290188060" sldId="290"/>
            <ac:picMk id="1026" creationId="{2D9E8237-1B25-4363-92BD-703D84B3EF83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899930310" sldId="340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039148063" sldId="34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33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34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35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3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41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42"/>
        </pc:sldMkLst>
      </pc:sldChg>
      <pc:sldChg chg="modSp mod">
        <pc:chgData name="ALEXANDRE" userId="734048d45b8f99b5" providerId="LiveId" clId="{14738485-90EB-40A5-ABE3-15F79809C388}" dt="2021-05-11T11:20:12.905" v="1305" actId="20577"/>
        <pc:sldMkLst>
          <pc:docMk/>
          <pc:sldMk cId="1028661493" sldId="743"/>
        </pc:sldMkLst>
        <pc:spChg chg="mod">
          <ac:chgData name="ALEXANDRE" userId="734048d45b8f99b5" providerId="LiveId" clId="{14738485-90EB-40A5-ABE3-15F79809C388}" dt="2021-05-11T11:20:12.905" v="1305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14738485-90EB-40A5-ABE3-15F79809C388}" dt="2021-05-11T10:17:26.068" v="37" actId="20577"/>
          <ac:spMkLst>
            <pc:docMk/>
            <pc:sldMk cId="1028661493" sldId="743"/>
            <ac:spMk id="7" creationId="{9033DC5E-112F-4E31-BEC8-F07E06D15EAD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505567385" sldId="744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335704578" sldId="74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833426755" sldId="747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01130965" sldId="748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445195673" sldId="749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707134094" sldId="750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113865538" sldId="751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84169596" sldId="752"/>
        </pc:sldMkLst>
      </pc:sldChg>
      <pc:sldChg chg="modSp del">
        <pc:chgData name="ALEXANDRE" userId="734048d45b8f99b5" providerId="LiveId" clId="{14738485-90EB-40A5-ABE3-15F79809C388}" dt="2021-05-11T11:19:55.399" v="1302" actId="47"/>
        <pc:sldMkLst>
          <pc:docMk/>
          <pc:sldMk cId="491513335" sldId="753"/>
        </pc:sldMkLst>
        <pc:spChg chg="mod">
          <ac:chgData name="ALEXANDRE" userId="734048d45b8f99b5" providerId="LiveId" clId="{14738485-90EB-40A5-ABE3-15F79809C388}" dt="2021-05-11T10:17:56.471" v="50" actId="20577"/>
          <ac:spMkLst>
            <pc:docMk/>
            <pc:sldMk cId="491513335" sldId="753"/>
            <ac:spMk id="2" creationId="{51696D48-BEA5-477D-8318-ACAEF21B04DF}"/>
          </ac:spMkLst>
        </pc:spChg>
      </pc:sldChg>
      <pc:sldChg chg="addSp delSp modSp add mod">
        <pc:chgData name="ALEXANDRE" userId="734048d45b8f99b5" providerId="LiveId" clId="{14738485-90EB-40A5-ABE3-15F79809C388}" dt="2021-05-11T10:26:29.086" v="309" actId="20577"/>
        <pc:sldMkLst>
          <pc:docMk/>
          <pc:sldMk cId="2356087190" sldId="754"/>
        </pc:sldMkLst>
        <pc:spChg chg="mod">
          <ac:chgData name="ALEXANDRE" userId="734048d45b8f99b5" providerId="LiveId" clId="{14738485-90EB-40A5-ABE3-15F79809C388}" dt="2021-05-11T10:25:06.562" v="291" actId="1076"/>
          <ac:spMkLst>
            <pc:docMk/>
            <pc:sldMk cId="2356087190" sldId="754"/>
            <ac:spMk id="4" creationId="{10FC7B3D-DECB-6B4A-B36D-F34E590AB03F}"/>
          </ac:spMkLst>
        </pc:spChg>
        <pc:spChg chg="mod">
          <ac:chgData name="ALEXANDRE" userId="734048d45b8f99b5" providerId="LiveId" clId="{14738485-90EB-40A5-ABE3-15F79809C388}" dt="2021-05-11T10:26:29.086" v="309" actId="20577"/>
          <ac:spMkLst>
            <pc:docMk/>
            <pc:sldMk cId="2356087190" sldId="754"/>
            <ac:spMk id="5" creationId="{9EA39031-E3A7-1E43-8BB3-77F0B1C8C3DA}"/>
          </ac:spMkLst>
        </pc:spChg>
        <pc:picChg chg="add mod">
          <ac:chgData name="ALEXANDRE" userId="734048d45b8f99b5" providerId="LiveId" clId="{14738485-90EB-40A5-ABE3-15F79809C388}" dt="2021-05-11T10:26:12.446" v="299" actId="14100"/>
          <ac:picMkLst>
            <pc:docMk/>
            <pc:sldMk cId="2356087190" sldId="754"/>
            <ac:picMk id="6" creationId="{9036609F-27DC-4824-B7D3-0AF24C3FA8CC}"/>
          </ac:picMkLst>
        </pc:picChg>
        <pc:picChg chg="del">
          <ac:chgData name="ALEXANDRE" userId="734048d45b8f99b5" providerId="LiveId" clId="{14738485-90EB-40A5-ABE3-15F79809C388}" dt="2021-05-11T10:25:03.155" v="290" actId="478"/>
          <ac:picMkLst>
            <pc:docMk/>
            <pc:sldMk cId="2356087190" sldId="754"/>
            <ac:picMk id="1026" creationId="{2D9E8237-1B25-4363-92BD-703D84B3EF83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048984912" sldId="754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700272180" sldId="755"/>
        </pc:sldMkLst>
      </pc:sldChg>
      <pc:sldChg chg="addSp modSp add mod">
        <pc:chgData name="ALEXANDRE" userId="734048d45b8f99b5" providerId="LiveId" clId="{14738485-90EB-40A5-ABE3-15F79809C388}" dt="2021-05-11T10:29:39.872" v="354" actId="1076"/>
        <pc:sldMkLst>
          <pc:docMk/>
          <pc:sldMk cId="2056689378" sldId="755"/>
        </pc:sldMkLst>
        <pc:spChg chg="mod">
          <ac:chgData name="ALEXANDRE" userId="734048d45b8f99b5" providerId="LiveId" clId="{14738485-90EB-40A5-ABE3-15F79809C388}" dt="2021-05-11T10:28:26.639" v="311"/>
          <ac:spMkLst>
            <pc:docMk/>
            <pc:sldMk cId="2056689378" sldId="755"/>
            <ac:spMk id="4" creationId="{10FC7B3D-DECB-6B4A-B36D-F34E590AB03F}"/>
          </ac:spMkLst>
        </pc:spChg>
        <pc:spChg chg="mod">
          <ac:chgData name="ALEXANDRE" userId="734048d45b8f99b5" providerId="LiveId" clId="{14738485-90EB-40A5-ABE3-15F79809C388}" dt="2021-05-11T10:29:32.129" v="351" actId="20577"/>
          <ac:spMkLst>
            <pc:docMk/>
            <pc:sldMk cId="2056689378" sldId="755"/>
            <ac:spMk id="5" creationId="{9EA39031-E3A7-1E43-8BB3-77F0B1C8C3DA}"/>
          </ac:spMkLst>
        </pc:spChg>
        <pc:picChg chg="add mod modCrop">
          <ac:chgData name="ALEXANDRE" userId="734048d45b8f99b5" providerId="LiveId" clId="{14738485-90EB-40A5-ABE3-15F79809C388}" dt="2021-05-11T10:29:39.872" v="354" actId="1076"/>
          <ac:picMkLst>
            <pc:docMk/>
            <pc:sldMk cId="2056689378" sldId="755"/>
            <ac:picMk id="7" creationId="{D1E5BDA4-D3AD-46EA-9115-A728942212D5}"/>
          </ac:picMkLst>
        </pc:picChg>
      </pc:sldChg>
      <pc:sldChg chg="addSp delSp modSp new mod">
        <pc:chgData name="ALEXANDRE" userId="734048d45b8f99b5" providerId="LiveId" clId="{14738485-90EB-40A5-ABE3-15F79809C388}" dt="2021-05-11T10:37:32.762" v="508" actId="123"/>
        <pc:sldMkLst>
          <pc:docMk/>
          <pc:sldMk cId="8870378" sldId="756"/>
        </pc:sldMkLst>
        <pc:spChg chg="mod">
          <ac:chgData name="ALEXANDRE" userId="734048d45b8f99b5" providerId="LiveId" clId="{14738485-90EB-40A5-ABE3-15F79809C388}" dt="2021-05-11T10:34:19.452" v="450" actId="14100"/>
          <ac:spMkLst>
            <pc:docMk/>
            <pc:sldMk cId="8870378" sldId="756"/>
            <ac:spMk id="2" creationId="{4F80AF81-4F9F-4125-B916-87CFEED6A455}"/>
          </ac:spMkLst>
        </pc:spChg>
        <pc:spChg chg="del">
          <ac:chgData name="ALEXANDRE" userId="734048d45b8f99b5" providerId="LiveId" clId="{14738485-90EB-40A5-ABE3-15F79809C388}" dt="2021-05-11T10:30:49.667" v="402" actId="478"/>
          <ac:spMkLst>
            <pc:docMk/>
            <pc:sldMk cId="8870378" sldId="756"/>
            <ac:spMk id="3" creationId="{4EE5403A-1688-44A6-90BD-1F4AC39E5CB7}"/>
          </ac:spMkLst>
        </pc:spChg>
        <pc:spChg chg="add mod">
          <ac:chgData name="ALEXANDRE" userId="734048d45b8f99b5" providerId="LiveId" clId="{14738485-90EB-40A5-ABE3-15F79809C388}" dt="2021-05-11T10:35:22.658" v="469" actId="14100"/>
          <ac:spMkLst>
            <pc:docMk/>
            <pc:sldMk cId="8870378" sldId="756"/>
            <ac:spMk id="6" creationId="{C1BC07F2-F0DD-4847-9987-4D8EB35AF7C8}"/>
          </ac:spMkLst>
        </pc:spChg>
        <pc:spChg chg="add mod">
          <ac:chgData name="ALEXANDRE" userId="734048d45b8f99b5" providerId="LiveId" clId="{14738485-90EB-40A5-ABE3-15F79809C388}" dt="2021-05-11T10:33:46.919" v="440" actId="14100"/>
          <ac:spMkLst>
            <pc:docMk/>
            <pc:sldMk cId="8870378" sldId="756"/>
            <ac:spMk id="7" creationId="{8230C1F7-9053-4605-BC1D-FFC373CC3695}"/>
          </ac:spMkLst>
        </pc:spChg>
        <pc:spChg chg="add mod">
          <ac:chgData name="ALEXANDRE" userId="734048d45b8f99b5" providerId="LiveId" clId="{14738485-90EB-40A5-ABE3-15F79809C388}" dt="2021-05-11T10:37:32.762" v="508" actId="123"/>
          <ac:spMkLst>
            <pc:docMk/>
            <pc:sldMk cId="8870378" sldId="756"/>
            <ac:spMk id="8" creationId="{7C8982FE-40D0-4398-ACC5-0BD901631BB2}"/>
          </ac:spMkLst>
        </pc:spChg>
        <pc:spChg chg="add mod">
          <ac:chgData name="ALEXANDRE" userId="734048d45b8f99b5" providerId="LiveId" clId="{14738485-90EB-40A5-ABE3-15F79809C388}" dt="2021-05-11T10:34:39.429" v="464" actId="20577"/>
          <ac:spMkLst>
            <pc:docMk/>
            <pc:sldMk cId="8870378" sldId="756"/>
            <ac:spMk id="10" creationId="{8A207490-2BAD-465A-A3F5-68431B84111F}"/>
          </ac:spMkLst>
        </pc:spChg>
        <pc:picChg chg="add mod">
          <ac:chgData name="ALEXANDRE" userId="734048d45b8f99b5" providerId="LiveId" clId="{14738485-90EB-40A5-ABE3-15F79809C388}" dt="2021-05-11T10:33:36.159" v="436" actId="1076"/>
          <ac:picMkLst>
            <pc:docMk/>
            <pc:sldMk cId="8870378" sldId="756"/>
            <ac:picMk id="5" creationId="{F9A546A0-5616-4231-9346-53F56990693A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703994752" sldId="75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688842149" sldId="757"/>
        </pc:sldMkLst>
      </pc:sldChg>
      <pc:sldChg chg="modSp add mod">
        <pc:chgData name="ALEXANDRE" userId="734048d45b8f99b5" providerId="LiveId" clId="{14738485-90EB-40A5-ABE3-15F79809C388}" dt="2021-05-11T10:37:03.484" v="502" actId="123"/>
        <pc:sldMkLst>
          <pc:docMk/>
          <pc:sldMk cId="3585534274" sldId="757"/>
        </pc:sldMkLst>
        <pc:spChg chg="mod">
          <ac:chgData name="ALEXANDRE" userId="734048d45b8f99b5" providerId="LiveId" clId="{14738485-90EB-40A5-ABE3-15F79809C388}" dt="2021-05-11T10:35:45.092" v="472" actId="14100"/>
          <ac:spMkLst>
            <pc:docMk/>
            <pc:sldMk cId="3585534274" sldId="757"/>
            <ac:spMk id="6" creationId="{C1BC07F2-F0DD-4847-9987-4D8EB35AF7C8}"/>
          </ac:spMkLst>
        </pc:spChg>
        <pc:spChg chg="mod">
          <ac:chgData name="ALEXANDRE" userId="734048d45b8f99b5" providerId="LiveId" clId="{14738485-90EB-40A5-ABE3-15F79809C388}" dt="2021-05-11T10:35:46.322" v="473" actId="1076"/>
          <ac:spMkLst>
            <pc:docMk/>
            <pc:sldMk cId="3585534274" sldId="757"/>
            <ac:spMk id="7" creationId="{8230C1F7-9053-4605-BC1D-FFC373CC3695}"/>
          </ac:spMkLst>
        </pc:spChg>
        <pc:spChg chg="mod">
          <ac:chgData name="ALEXANDRE" userId="734048d45b8f99b5" providerId="LiveId" clId="{14738485-90EB-40A5-ABE3-15F79809C388}" dt="2021-05-11T10:37:03.484" v="502" actId="123"/>
          <ac:spMkLst>
            <pc:docMk/>
            <pc:sldMk cId="3585534274" sldId="757"/>
            <ac:spMk id="8" creationId="{7C8982FE-40D0-4398-ACC5-0BD901631BB2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76382730" sldId="758"/>
        </pc:sldMkLst>
      </pc:sldChg>
      <pc:sldChg chg="addSp delSp modSp new mod">
        <pc:chgData name="ALEXANDRE" userId="734048d45b8f99b5" providerId="LiveId" clId="{14738485-90EB-40A5-ABE3-15F79809C388}" dt="2021-05-11T10:55:25.078" v="735" actId="1076"/>
        <pc:sldMkLst>
          <pc:docMk/>
          <pc:sldMk cId="342844843" sldId="758"/>
        </pc:sldMkLst>
        <pc:spChg chg="mod">
          <ac:chgData name="ALEXANDRE" userId="734048d45b8f99b5" providerId="LiveId" clId="{14738485-90EB-40A5-ABE3-15F79809C388}" dt="2021-05-11T10:55:25.078" v="735" actId="1076"/>
          <ac:spMkLst>
            <pc:docMk/>
            <pc:sldMk cId="342844843" sldId="758"/>
            <ac:spMk id="2" creationId="{BF13D845-B093-49DC-916F-494514AB71BA}"/>
          </ac:spMkLst>
        </pc:spChg>
        <pc:spChg chg="add del mod">
          <ac:chgData name="ALEXANDRE" userId="734048d45b8f99b5" providerId="LiveId" clId="{14738485-90EB-40A5-ABE3-15F79809C388}" dt="2021-05-11T10:40:01.264" v="620" actId="14100"/>
          <ac:spMkLst>
            <pc:docMk/>
            <pc:sldMk cId="342844843" sldId="758"/>
            <ac:spMk id="3" creationId="{D51D69B7-BC63-41A1-8A1D-54CFDD5FE28F}"/>
          </ac:spMkLst>
        </pc:spChg>
        <pc:spChg chg="add del mod">
          <ac:chgData name="ALEXANDRE" userId="734048d45b8f99b5" providerId="LiveId" clId="{14738485-90EB-40A5-ABE3-15F79809C388}" dt="2021-05-11T10:38:56.511" v="534"/>
          <ac:spMkLst>
            <pc:docMk/>
            <pc:sldMk cId="342844843" sldId="758"/>
            <ac:spMk id="4" creationId="{35F7C628-306A-4A31-AAAC-A8FC85510CDD}"/>
          </ac:spMkLst>
        </pc:spChg>
        <pc:spChg chg="add del mod">
          <ac:chgData name="ALEXANDRE" userId="734048d45b8f99b5" providerId="LiveId" clId="{14738485-90EB-40A5-ABE3-15F79809C388}" dt="2021-05-11T10:38:58.852" v="536"/>
          <ac:spMkLst>
            <pc:docMk/>
            <pc:sldMk cId="342844843" sldId="758"/>
            <ac:spMk id="5" creationId="{52F9D4E3-7A74-4662-8924-F932000C2D04}"/>
          </ac:spMkLst>
        </pc:spChg>
        <pc:spChg chg="add del">
          <ac:chgData name="ALEXANDRE" userId="734048d45b8f99b5" providerId="LiveId" clId="{14738485-90EB-40A5-ABE3-15F79809C388}" dt="2021-05-11T10:39:09.916" v="541"/>
          <ac:spMkLst>
            <pc:docMk/>
            <pc:sldMk cId="342844843" sldId="758"/>
            <ac:spMk id="6" creationId="{EEE7F669-7B18-4A60-8674-AF96C3F42FD7}"/>
          </ac:spMkLst>
        </pc:spChg>
      </pc:sldChg>
      <pc:sldChg chg="modSp new mod">
        <pc:chgData name="ALEXANDRE" userId="734048d45b8f99b5" providerId="LiveId" clId="{14738485-90EB-40A5-ABE3-15F79809C388}" dt="2021-05-11T10:44:01.855" v="693" actId="123"/>
        <pc:sldMkLst>
          <pc:docMk/>
          <pc:sldMk cId="2861575277" sldId="759"/>
        </pc:sldMkLst>
        <pc:spChg chg="mod">
          <ac:chgData name="ALEXANDRE" userId="734048d45b8f99b5" providerId="LiveId" clId="{14738485-90EB-40A5-ABE3-15F79809C388}" dt="2021-05-11T10:43:16.539" v="683" actId="20577"/>
          <ac:spMkLst>
            <pc:docMk/>
            <pc:sldMk cId="2861575277" sldId="759"/>
            <ac:spMk id="2" creationId="{9ACFA84A-2F66-423D-8D8B-FA2C217B6B36}"/>
          </ac:spMkLst>
        </pc:spChg>
        <pc:spChg chg="mod">
          <ac:chgData name="ALEXANDRE" userId="734048d45b8f99b5" providerId="LiveId" clId="{14738485-90EB-40A5-ABE3-15F79809C388}" dt="2021-05-11T10:44:01.855" v="693" actId="123"/>
          <ac:spMkLst>
            <pc:docMk/>
            <pc:sldMk cId="2861575277" sldId="759"/>
            <ac:spMk id="3" creationId="{2A8C1BBB-35A8-473F-A28C-1D085950C7FB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345154162" sldId="760"/>
        </pc:sldMkLst>
      </pc:sldChg>
      <pc:sldChg chg="addSp delSp modSp add mod">
        <pc:chgData name="ALEXANDRE" userId="734048d45b8f99b5" providerId="LiveId" clId="{14738485-90EB-40A5-ABE3-15F79809C388}" dt="2021-05-11T10:54:12.230" v="725" actId="1582"/>
        <pc:sldMkLst>
          <pc:docMk/>
          <pc:sldMk cId="3048031021" sldId="760"/>
        </pc:sldMkLst>
        <pc:spChg chg="mod">
          <ac:chgData name="ALEXANDRE" userId="734048d45b8f99b5" providerId="LiveId" clId="{14738485-90EB-40A5-ABE3-15F79809C388}" dt="2021-05-11T10:53:14.254" v="718" actId="1076"/>
          <ac:spMkLst>
            <pc:docMk/>
            <pc:sldMk cId="3048031021" sldId="760"/>
            <ac:spMk id="2" creationId="{9ACFA84A-2F66-423D-8D8B-FA2C217B6B36}"/>
          </ac:spMkLst>
        </pc:spChg>
        <pc:spChg chg="del">
          <ac:chgData name="ALEXANDRE" userId="734048d45b8f99b5" providerId="LiveId" clId="{14738485-90EB-40A5-ABE3-15F79809C388}" dt="2021-05-11T10:44:47.098" v="695" actId="478"/>
          <ac:spMkLst>
            <pc:docMk/>
            <pc:sldMk cId="3048031021" sldId="760"/>
            <ac:spMk id="3" creationId="{2A8C1BBB-35A8-473F-A28C-1D085950C7FB}"/>
          </ac:spMkLst>
        </pc:spChg>
        <pc:spChg chg="add del mod">
          <ac:chgData name="ALEXANDRE" userId="734048d45b8f99b5" providerId="LiveId" clId="{14738485-90EB-40A5-ABE3-15F79809C388}" dt="2021-05-11T10:44:49.019" v="696" actId="478"/>
          <ac:spMkLst>
            <pc:docMk/>
            <pc:sldMk cId="3048031021" sldId="760"/>
            <ac:spMk id="5" creationId="{EC8CB91B-2565-45E0-A91F-87B93CCFEEC1}"/>
          </ac:spMkLst>
        </pc:spChg>
        <pc:picChg chg="add mod">
          <ac:chgData name="ALEXANDRE" userId="734048d45b8f99b5" providerId="LiveId" clId="{14738485-90EB-40A5-ABE3-15F79809C388}" dt="2021-05-11T10:53:16.378" v="719" actId="1076"/>
          <ac:picMkLst>
            <pc:docMk/>
            <pc:sldMk cId="3048031021" sldId="760"/>
            <ac:picMk id="7" creationId="{35F0FD08-D359-4360-9BB9-C83E03D065ED}"/>
          </ac:picMkLst>
        </pc:picChg>
        <pc:picChg chg="add del mod">
          <ac:chgData name="ALEXANDRE" userId="734048d45b8f99b5" providerId="LiveId" clId="{14738485-90EB-40A5-ABE3-15F79809C388}" dt="2021-05-11T10:52:44.653" v="706" actId="478"/>
          <ac:picMkLst>
            <pc:docMk/>
            <pc:sldMk cId="3048031021" sldId="760"/>
            <ac:picMk id="9" creationId="{B1787782-CB84-4410-88FB-BF608E85D277}"/>
          </ac:picMkLst>
        </pc:picChg>
        <pc:picChg chg="add mod modCrop">
          <ac:chgData name="ALEXANDRE" userId="734048d45b8f99b5" providerId="LiveId" clId="{14738485-90EB-40A5-ABE3-15F79809C388}" dt="2021-05-11T10:53:19.563" v="721" actId="1076"/>
          <ac:picMkLst>
            <pc:docMk/>
            <pc:sldMk cId="3048031021" sldId="760"/>
            <ac:picMk id="11" creationId="{A249AF3A-408E-4DCD-81A9-8A62626C2811}"/>
          </ac:picMkLst>
        </pc:picChg>
        <pc:picChg chg="add mod modCrop">
          <ac:chgData name="ALEXANDRE" userId="734048d45b8f99b5" providerId="LiveId" clId="{14738485-90EB-40A5-ABE3-15F79809C388}" dt="2021-05-11T10:53:17.738" v="720" actId="1076"/>
          <ac:picMkLst>
            <pc:docMk/>
            <pc:sldMk cId="3048031021" sldId="760"/>
            <ac:picMk id="12" creationId="{2E0C2804-D3D6-4895-810D-D4F9BB61A8B4}"/>
          </ac:picMkLst>
        </pc:picChg>
        <pc:cxnChg chg="add mod">
          <ac:chgData name="ALEXANDRE" userId="734048d45b8f99b5" providerId="LiveId" clId="{14738485-90EB-40A5-ABE3-15F79809C388}" dt="2021-05-11T10:54:12.230" v="725" actId="1582"/>
          <ac:cxnSpMkLst>
            <pc:docMk/>
            <pc:sldMk cId="3048031021" sldId="760"/>
            <ac:cxnSpMk id="14" creationId="{A0367C8A-6FB2-4A96-88E4-A088293DDD57}"/>
          </ac:cxnSpMkLst>
        </pc:cxnChg>
      </pc:sldChg>
      <pc:sldChg chg="addSp delSp modSp add mod">
        <pc:chgData name="ALEXANDRE" userId="734048d45b8f99b5" providerId="LiveId" clId="{14738485-90EB-40A5-ABE3-15F79809C388}" dt="2021-05-11T10:55:02.265" v="734" actId="1076"/>
        <pc:sldMkLst>
          <pc:docMk/>
          <pc:sldMk cId="47252448" sldId="761"/>
        </pc:sldMkLst>
        <pc:picChg chg="add mod">
          <ac:chgData name="ALEXANDRE" userId="734048d45b8f99b5" providerId="LiveId" clId="{14738485-90EB-40A5-ABE3-15F79809C388}" dt="2021-05-11T10:54:37.135" v="731" actId="1076"/>
          <ac:picMkLst>
            <pc:docMk/>
            <pc:sldMk cId="47252448" sldId="761"/>
            <ac:picMk id="4" creationId="{989479E7-CE1C-4AD0-B8AE-081CE1F61D49}"/>
          </ac:picMkLst>
        </pc:picChg>
        <pc:picChg chg="add mod">
          <ac:chgData name="ALEXANDRE" userId="734048d45b8f99b5" providerId="LiveId" clId="{14738485-90EB-40A5-ABE3-15F79809C388}" dt="2021-05-11T10:55:02.265" v="734" actId="1076"/>
          <ac:picMkLst>
            <pc:docMk/>
            <pc:sldMk cId="47252448" sldId="761"/>
            <ac:picMk id="6" creationId="{7637EF22-CCE3-481E-AA6B-6840F663B214}"/>
          </ac:picMkLst>
        </pc:picChg>
        <pc:picChg chg="del">
          <ac:chgData name="ALEXANDRE" userId="734048d45b8f99b5" providerId="LiveId" clId="{14738485-90EB-40A5-ABE3-15F79809C388}" dt="2021-05-11T10:54:34.554" v="729" actId="478"/>
          <ac:picMkLst>
            <pc:docMk/>
            <pc:sldMk cId="47252448" sldId="761"/>
            <ac:picMk id="7" creationId="{35F0FD08-D359-4360-9BB9-C83E03D065ED}"/>
          </ac:picMkLst>
        </pc:picChg>
        <pc:picChg chg="del">
          <ac:chgData name="ALEXANDRE" userId="734048d45b8f99b5" providerId="LiveId" clId="{14738485-90EB-40A5-ABE3-15F79809C388}" dt="2021-05-11T10:54:22.458" v="727" actId="478"/>
          <ac:picMkLst>
            <pc:docMk/>
            <pc:sldMk cId="47252448" sldId="761"/>
            <ac:picMk id="11" creationId="{A249AF3A-408E-4DCD-81A9-8A62626C2811}"/>
          </ac:picMkLst>
        </pc:picChg>
        <pc:picChg chg="del">
          <ac:chgData name="ALEXANDRE" userId="734048d45b8f99b5" providerId="LiveId" clId="{14738485-90EB-40A5-ABE3-15F79809C388}" dt="2021-05-11T10:54:22.458" v="727" actId="478"/>
          <ac:picMkLst>
            <pc:docMk/>
            <pc:sldMk cId="47252448" sldId="761"/>
            <ac:picMk id="12" creationId="{2E0C2804-D3D6-4895-810D-D4F9BB61A8B4}"/>
          </ac:picMkLst>
        </pc:picChg>
        <pc:cxnChg chg="del">
          <ac:chgData name="ALEXANDRE" userId="734048d45b8f99b5" providerId="LiveId" clId="{14738485-90EB-40A5-ABE3-15F79809C388}" dt="2021-05-11T10:54:25.031" v="728" actId="478"/>
          <ac:cxnSpMkLst>
            <pc:docMk/>
            <pc:sldMk cId="47252448" sldId="761"/>
            <ac:cxnSpMk id="14" creationId="{A0367C8A-6FB2-4A96-88E4-A088293DDD57}"/>
          </ac:cxnSpMkLst>
        </pc:cxn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028834651" sldId="761"/>
        </pc:sldMkLst>
      </pc:sldChg>
      <pc:sldChg chg="addSp delSp modSp new mod modAnim">
        <pc:chgData name="ALEXANDRE" userId="734048d45b8f99b5" providerId="LiveId" clId="{14738485-90EB-40A5-ABE3-15F79809C388}" dt="2021-05-11T11:01:24.473" v="920" actId="1076"/>
        <pc:sldMkLst>
          <pc:docMk/>
          <pc:sldMk cId="125231124" sldId="762"/>
        </pc:sldMkLst>
        <pc:spChg chg="mod">
          <ac:chgData name="ALEXANDRE" userId="734048d45b8f99b5" providerId="LiveId" clId="{14738485-90EB-40A5-ABE3-15F79809C388}" dt="2021-05-11T11:01:18.740" v="918" actId="1076"/>
          <ac:spMkLst>
            <pc:docMk/>
            <pc:sldMk cId="125231124" sldId="762"/>
            <ac:spMk id="2" creationId="{8EAD8E0F-E290-4A9F-B721-BC6DA2744D49}"/>
          </ac:spMkLst>
        </pc:spChg>
        <pc:spChg chg="del mod">
          <ac:chgData name="ALEXANDRE" userId="734048d45b8f99b5" providerId="LiveId" clId="{14738485-90EB-40A5-ABE3-15F79809C388}" dt="2021-05-11T11:01:13.173" v="916" actId="478"/>
          <ac:spMkLst>
            <pc:docMk/>
            <pc:sldMk cId="125231124" sldId="762"/>
            <ac:spMk id="3" creationId="{0427833C-DB8F-4845-9240-16D078589F35}"/>
          </ac:spMkLst>
        </pc:spChg>
        <pc:spChg chg="add del">
          <ac:chgData name="ALEXANDRE" userId="734048d45b8f99b5" providerId="LiveId" clId="{14738485-90EB-40A5-ABE3-15F79809C388}" dt="2021-05-11T11:00:21.944" v="885"/>
          <ac:spMkLst>
            <pc:docMk/>
            <pc:sldMk cId="125231124" sldId="762"/>
            <ac:spMk id="4" creationId="{B01BA648-D52F-4F74-9289-9DC2025019B4}"/>
          </ac:spMkLst>
        </pc:spChg>
        <pc:spChg chg="add mod">
          <ac:chgData name="ALEXANDRE" userId="734048d45b8f99b5" providerId="LiveId" clId="{14738485-90EB-40A5-ABE3-15F79809C388}" dt="2021-05-11T11:01:24.473" v="920" actId="1076"/>
          <ac:spMkLst>
            <pc:docMk/>
            <pc:sldMk cId="125231124" sldId="762"/>
            <ac:spMk id="5" creationId="{7D66CE97-6F2C-4EAC-A378-0E1F4BB110C7}"/>
          </ac:spMkLst>
        </pc:spChg>
        <pc:spChg chg="add mod">
          <ac:chgData name="ALEXANDRE" userId="734048d45b8f99b5" providerId="LiveId" clId="{14738485-90EB-40A5-ABE3-15F79809C388}" dt="2021-05-11T11:01:22.456" v="919" actId="1076"/>
          <ac:spMkLst>
            <pc:docMk/>
            <pc:sldMk cId="125231124" sldId="762"/>
            <ac:spMk id="9" creationId="{B18100FD-BD90-4269-9801-5973C0F49DEE}"/>
          </ac:spMkLst>
        </pc:spChg>
        <pc:picChg chg="add mod">
          <ac:chgData name="ALEXANDRE" userId="734048d45b8f99b5" providerId="LiveId" clId="{14738485-90EB-40A5-ABE3-15F79809C388}" dt="2021-05-11T11:01:24.473" v="920" actId="1076"/>
          <ac:picMkLst>
            <pc:docMk/>
            <pc:sldMk cId="125231124" sldId="762"/>
            <ac:picMk id="6" creationId="{EBB2B9D5-5F2E-4646-9F7C-5E66A095B242}"/>
          </ac:picMkLst>
        </pc:picChg>
        <pc:picChg chg="add mod">
          <ac:chgData name="ALEXANDRE" userId="734048d45b8f99b5" providerId="LiveId" clId="{14738485-90EB-40A5-ABE3-15F79809C388}" dt="2021-05-11T11:01:16.588" v="917" actId="1076"/>
          <ac:picMkLst>
            <pc:docMk/>
            <pc:sldMk cId="125231124" sldId="762"/>
            <ac:picMk id="4098" creationId="{6FF4507B-C01F-4002-9809-A5ED0FCF8716}"/>
          </ac:picMkLst>
        </pc:picChg>
        <pc:picChg chg="add mod">
          <ac:chgData name="ALEXANDRE" userId="734048d45b8f99b5" providerId="LiveId" clId="{14738485-90EB-40A5-ABE3-15F79809C388}" dt="2021-05-11T11:01:22.456" v="919" actId="1076"/>
          <ac:picMkLst>
            <pc:docMk/>
            <pc:sldMk cId="125231124" sldId="762"/>
            <ac:picMk id="4100" creationId="{0082B242-811A-4EA0-B664-BAF94E368711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810637175" sldId="762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387597487" sldId="763"/>
        </pc:sldMkLst>
      </pc:sldChg>
      <pc:sldChg chg="modSp new mod">
        <pc:chgData name="ALEXANDRE" userId="734048d45b8f99b5" providerId="LiveId" clId="{14738485-90EB-40A5-ABE3-15F79809C388}" dt="2021-05-11T11:05:06.159" v="1107" actId="1076"/>
        <pc:sldMkLst>
          <pc:docMk/>
          <pc:sldMk cId="2489120455" sldId="763"/>
        </pc:sldMkLst>
        <pc:spChg chg="mod">
          <ac:chgData name="ALEXANDRE" userId="734048d45b8f99b5" providerId="LiveId" clId="{14738485-90EB-40A5-ABE3-15F79809C388}" dt="2021-05-11T11:04:08.560" v="1081" actId="1076"/>
          <ac:spMkLst>
            <pc:docMk/>
            <pc:sldMk cId="2489120455" sldId="763"/>
            <ac:spMk id="2" creationId="{8A786887-0219-4732-B419-69784894B709}"/>
          </ac:spMkLst>
        </pc:spChg>
        <pc:spChg chg="mod">
          <ac:chgData name="ALEXANDRE" userId="734048d45b8f99b5" providerId="LiveId" clId="{14738485-90EB-40A5-ABE3-15F79809C388}" dt="2021-05-11T11:05:06.159" v="1107" actId="1076"/>
          <ac:spMkLst>
            <pc:docMk/>
            <pc:sldMk cId="2489120455" sldId="763"/>
            <ac:spMk id="3" creationId="{343FC314-DD43-4629-8D8B-D16D478C8D7F}"/>
          </ac:spMkLst>
        </pc:spChg>
      </pc:sldChg>
      <pc:sldChg chg="modSp new mod">
        <pc:chgData name="ALEXANDRE" userId="734048d45b8f99b5" providerId="LiveId" clId="{14738485-90EB-40A5-ABE3-15F79809C388}" dt="2021-05-11T11:06:58.731" v="1169" actId="313"/>
        <pc:sldMkLst>
          <pc:docMk/>
          <pc:sldMk cId="99488975" sldId="764"/>
        </pc:sldMkLst>
        <pc:spChg chg="mod">
          <ac:chgData name="ALEXANDRE" userId="734048d45b8f99b5" providerId="LiveId" clId="{14738485-90EB-40A5-ABE3-15F79809C388}" dt="2021-05-11T11:06:15.917" v="1123" actId="20577"/>
          <ac:spMkLst>
            <pc:docMk/>
            <pc:sldMk cId="99488975" sldId="764"/>
            <ac:spMk id="2" creationId="{0CA968FE-5662-4ED1-A9EF-2670FA00637D}"/>
          </ac:spMkLst>
        </pc:spChg>
        <pc:spChg chg="mod">
          <ac:chgData name="ALEXANDRE" userId="734048d45b8f99b5" providerId="LiveId" clId="{14738485-90EB-40A5-ABE3-15F79809C388}" dt="2021-05-11T11:06:58.731" v="1169" actId="313"/>
          <ac:spMkLst>
            <pc:docMk/>
            <pc:sldMk cId="99488975" sldId="764"/>
            <ac:spMk id="3" creationId="{B3D9F04C-1AF9-4381-83AD-F6F01633628A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83196230" sldId="765"/>
        </pc:sldMkLst>
      </pc:sldChg>
      <pc:sldChg chg="addSp modSp add mod">
        <pc:chgData name="ALEXANDRE" userId="734048d45b8f99b5" providerId="LiveId" clId="{14738485-90EB-40A5-ABE3-15F79809C388}" dt="2021-05-11T11:16:05.247" v="1228" actId="1076"/>
        <pc:sldMkLst>
          <pc:docMk/>
          <pc:sldMk cId="4215756827" sldId="765"/>
        </pc:sldMkLst>
        <pc:spChg chg="mod">
          <ac:chgData name="ALEXANDRE" userId="734048d45b8f99b5" providerId="LiveId" clId="{14738485-90EB-40A5-ABE3-15F79809C388}" dt="2021-05-11T11:14:48.241" v="1196" actId="20577"/>
          <ac:spMkLst>
            <pc:docMk/>
            <pc:sldMk cId="4215756827" sldId="765"/>
            <ac:spMk id="2" creationId="{0CA968FE-5662-4ED1-A9EF-2670FA00637D}"/>
          </ac:spMkLst>
        </pc:spChg>
        <pc:spChg chg="mod">
          <ac:chgData name="ALEXANDRE" userId="734048d45b8f99b5" providerId="LiveId" clId="{14738485-90EB-40A5-ABE3-15F79809C388}" dt="2021-05-11T11:15:59.693" v="1225" actId="6549"/>
          <ac:spMkLst>
            <pc:docMk/>
            <pc:sldMk cId="4215756827" sldId="765"/>
            <ac:spMk id="3" creationId="{B3D9F04C-1AF9-4381-83AD-F6F01633628A}"/>
          </ac:spMkLst>
        </pc:spChg>
        <pc:picChg chg="add mod modCrop">
          <ac:chgData name="ALEXANDRE" userId="734048d45b8f99b5" providerId="LiveId" clId="{14738485-90EB-40A5-ABE3-15F79809C388}" dt="2021-05-11T11:16:05.247" v="1228" actId="1076"/>
          <ac:picMkLst>
            <pc:docMk/>
            <pc:sldMk cId="4215756827" sldId="765"/>
            <ac:picMk id="5" creationId="{7256AC0B-2E20-4FBA-B3CE-95C3122CC15D}"/>
          </ac:picMkLst>
        </pc:picChg>
        <pc:picChg chg="add mod">
          <ac:chgData name="ALEXANDRE" userId="734048d45b8f99b5" providerId="LiveId" clId="{14738485-90EB-40A5-ABE3-15F79809C388}" dt="2021-05-11T11:16:03.507" v="1227" actId="1076"/>
          <ac:picMkLst>
            <pc:docMk/>
            <pc:sldMk cId="4215756827" sldId="765"/>
            <ac:picMk id="7" creationId="{A844663C-2D4E-41E7-A0C2-B725135415EB}"/>
          </ac:picMkLst>
        </pc:picChg>
        <pc:picChg chg="add mod">
          <ac:chgData name="ALEXANDRE" userId="734048d45b8f99b5" providerId="LiveId" clId="{14738485-90EB-40A5-ABE3-15F79809C388}" dt="2021-05-11T11:16:01.800" v="1226" actId="1076"/>
          <ac:picMkLst>
            <pc:docMk/>
            <pc:sldMk cId="4215756827" sldId="765"/>
            <ac:picMk id="9" creationId="{1C1C4645-05EC-4B0E-82D9-55E3D8813C71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958363317" sldId="766"/>
        </pc:sldMkLst>
      </pc:sldChg>
      <pc:sldChg chg="addSp delSp modSp add mod">
        <pc:chgData name="ALEXANDRE" userId="734048d45b8f99b5" providerId="LiveId" clId="{14738485-90EB-40A5-ABE3-15F79809C388}" dt="2021-05-11T11:19:45.580" v="1301" actId="1076"/>
        <pc:sldMkLst>
          <pc:docMk/>
          <pc:sldMk cId="4004623599" sldId="766"/>
        </pc:sldMkLst>
        <pc:spChg chg="del">
          <ac:chgData name="ALEXANDRE" userId="734048d45b8f99b5" providerId="LiveId" clId="{14738485-90EB-40A5-ABE3-15F79809C388}" dt="2021-05-11T11:19:21.218" v="1270" actId="478"/>
          <ac:spMkLst>
            <pc:docMk/>
            <pc:sldMk cId="4004623599" sldId="766"/>
            <ac:spMk id="2" creationId="{0CA968FE-5662-4ED1-A9EF-2670FA00637D}"/>
          </ac:spMkLst>
        </pc:spChg>
        <pc:spChg chg="del">
          <ac:chgData name="ALEXANDRE" userId="734048d45b8f99b5" providerId="LiveId" clId="{14738485-90EB-40A5-ABE3-15F79809C388}" dt="2021-05-11T11:17:27.086" v="1231" actId="478"/>
          <ac:spMkLst>
            <pc:docMk/>
            <pc:sldMk cId="4004623599" sldId="766"/>
            <ac:spMk id="3" creationId="{B3D9F04C-1AF9-4381-83AD-F6F01633628A}"/>
          </ac:spMkLst>
        </pc:spChg>
        <pc:spChg chg="add del mod">
          <ac:chgData name="ALEXANDRE" userId="734048d45b8f99b5" providerId="LiveId" clId="{14738485-90EB-40A5-ABE3-15F79809C388}" dt="2021-05-11T11:17:30.950" v="1232" actId="478"/>
          <ac:spMkLst>
            <pc:docMk/>
            <pc:sldMk cId="4004623599" sldId="766"/>
            <ac:spMk id="6" creationId="{317C338A-17C7-437B-9E67-509764DFD261}"/>
          </ac:spMkLst>
        </pc:spChg>
        <pc:spChg chg="add mod">
          <ac:chgData name="ALEXANDRE" userId="734048d45b8f99b5" providerId="LiveId" clId="{14738485-90EB-40A5-ABE3-15F79809C388}" dt="2021-05-11T11:19:27.897" v="1272" actId="1076"/>
          <ac:spMkLst>
            <pc:docMk/>
            <pc:sldMk cId="4004623599" sldId="766"/>
            <ac:spMk id="13" creationId="{834EA5F0-49F0-44B1-A7ED-4FE512A95009}"/>
          </ac:spMkLst>
        </pc:spChg>
        <pc:spChg chg="add mod">
          <ac:chgData name="ALEXANDRE" userId="734048d45b8f99b5" providerId="LiveId" clId="{14738485-90EB-40A5-ABE3-15F79809C388}" dt="2021-05-11T11:19:27.897" v="1272" actId="1076"/>
          <ac:spMkLst>
            <pc:docMk/>
            <pc:sldMk cId="4004623599" sldId="766"/>
            <ac:spMk id="14" creationId="{2B05F84D-6EEE-496C-BE17-F8FD2DD0816D}"/>
          </ac:spMkLst>
        </pc:spChg>
        <pc:spChg chg="add mod">
          <ac:chgData name="ALEXANDRE" userId="734048d45b8f99b5" providerId="LiveId" clId="{14738485-90EB-40A5-ABE3-15F79809C388}" dt="2021-05-11T11:19:27.897" v="1272" actId="1076"/>
          <ac:spMkLst>
            <pc:docMk/>
            <pc:sldMk cId="4004623599" sldId="766"/>
            <ac:spMk id="15" creationId="{2F088D7D-24FE-4B65-BEBC-EE05F3EAB1F5}"/>
          </ac:spMkLst>
        </pc:spChg>
        <pc:spChg chg="add del mod">
          <ac:chgData name="ALEXANDRE" userId="734048d45b8f99b5" providerId="LiveId" clId="{14738485-90EB-40A5-ABE3-15F79809C388}" dt="2021-05-11T11:19:22.699" v="1271" actId="478"/>
          <ac:spMkLst>
            <pc:docMk/>
            <pc:sldMk cId="4004623599" sldId="766"/>
            <ac:spMk id="17" creationId="{02511D61-6FED-45B2-AE72-19DA63EDD116}"/>
          </ac:spMkLst>
        </pc:spChg>
        <pc:spChg chg="add mod">
          <ac:chgData name="ALEXANDRE" userId="734048d45b8f99b5" providerId="LiveId" clId="{14738485-90EB-40A5-ABE3-15F79809C388}" dt="2021-05-11T11:19:45.580" v="1301" actId="1076"/>
          <ac:spMkLst>
            <pc:docMk/>
            <pc:sldMk cId="4004623599" sldId="766"/>
            <ac:spMk id="18" creationId="{2B230F3F-A5C9-4EB8-90D6-493394982A04}"/>
          </ac:spMkLst>
        </pc:spChg>
        <pc:picChg chg="del">
          <ac:chgData name="ALEXANDRE" userId="734048d45b8f99b5" providerId="LiveId" clId="{14738485-90EB-40A5-ABE3-15F79809C388}" dt="2021-05-11T11:17:25.368" v="1230" actId="478"/>
          <ac:picMkLst>
            <pc:docMk/>
            <pc:sldMk cId="4004623599" sldId="766"/>
            <ac:picMk id="5" creationId="{7256AC0B-2E20-4FBA-B3CE-95C3122CC15D}"/>
          </ac:picMkLst>
        </pc:picChg>
        <pc:picChg chg="del">
          <ac:chgData name="ALEXANDRE" userId="734048d45b8f99b5" providerId="LiveId" clId="{14738485-90EB-40A5-ABE3-15F79809C388}" dt="2021-05-11T11:17:25.368" v="1230" actId="478"/>
          <ac:picMkLst>
            <pc:docMk/>
            <pc:sldMk cId="4004623599" sldId="766"/>
            <ac:picMk id="7" creationId="{A844663C-2D4E-41E7-A0C2-B725135415EB}"/>
          </ac:picMkLst>
        </pc:picChg>
        <pc:picChg chg="del">
          <ac:chgData name="ALEXANDRE" userId="734048d45b8f99b5" providerId="LiveId" clId="{14738485-90EB-40A5-ABE3-15F79809C388}" dt="2021-05-11T11:17:25.368" v="1230" actId="478"/>
          <ac:picMkLst>
            <pc:docMk/>
            <pc:sldMk cId="4004623599" sldId="766"/>
            <ac:picMk id="9" creationId="{1C1C4645-05EC-4B0E-82D9-55E3D8813C71}"/>
          </ac:picMkLst>
        </pc:picChg>
        <pc:picChg chg="add mod">
          <ac:chgData name="ALEXANDRE" userId="734048d45b8f99b5" providerId="LiveId" clId="{14738485-90EB-40A5-ABE3-15F79809C388}" dt="2021-05-11T11:19:30.385" v="1273" actId="1076"/>
          <ac:picMkLst>
            <pc:docMk/>
            <pc:sldMk cId="4004623599" sldId="766"/>
            <ac:picMk id="10" creationId="{0084A8DE-6398-469A-980E-010FF8065604}"/>
          </ac:picMkLst>
        </pc:picChg>
        <pc:picChg chg="add mod">
          <ac:chgData name="ALEXANDRE" userId="734048d45b8f99b5" providerId="LiveId" clId="{14738485-90EB-40A5-ABE3-15F79809C388}" dt="2021-05-11T11:19:27.897" v="1272" actId="1076"/>
          <ac:picMkLst>
            <pc:docMk/>
            <pc:sldMk cId="4004623599" sldId="766"/>
            <ac:picMk id="12" creationId="{5EC92056-5D7D-407F-8C29-19B7F023BB60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107688048" sldId="767"/>
        </pc:sldMkLst>
      </pc:sldChg>
      <pc:sldChg chg="modSp add mod">
        <pc:chgData name="ALEXANDRE" userId="734048d45b8f99b5" providerId="LiveId" clId="{14738485-90EB-40A5-ABE3-15F79809C388}" dt="2021-05-11T11:20:07.829" v="1304" actId="20577"/>
        <pc:sldMkLst>
          <pc:docMk/>
          <pc:sldMk cId="4144917050" sldId="767"/>
        </pc:sldMkLst>
        <pc:spChg chg="mod">
          <ac:chgData name="ALEXANDRE" userId="734048d45b8f99b5" providerId="LiveId" clId="{14738485-90EB-40A5-ABE3-15F79809C388}" dt="2021-05-11T11:20:07.829" v="1304" actId="20577"/>
          <ac:spMkLst>
            <pc:docMk/>
            <pc:sldMk cId="4144917050" sldId="767"/>
            <ac:spMk id="4" creationId="{10FC7B3D-DECB-6B4A-B36D-F34E590AB03F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483222503" sldId="768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487849484" sldId="773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882104915" sldId="774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000976549" sldId="775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642352443" sldId="77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908501891" sldId="777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389889310" sldId="778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025971075" sldId="779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197021198" sldId="780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435058301" sldId="781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325824376" sldId="782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114750491" sldId="783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138920306" sldId="784"/>
        </pc:sldMkLst>
      </pc:sldChg>
    </pc:docChg>
  </pc:docChgLst>
  <pc:docChgLst>
    <pc:chgData name="ALEXANDRE" userId="734048d45b8f99b5" providerId="LiveId" clId="{7E5C6DC7-BFC6-4CF0-9AD1-0093FBA77BD2}"/>
    <pc:docChg chg="undo custSel addSld delSld modSld sldOrd">
      <pc:chgData name="ALEXANDRE" userId="734048d45b8f99b5" providerId="LiveId" clId="{7E5C6DC7-BFC6-4CF0-9AD1-0093FBA77BD2}" dt="2021-04-23T17:02:41.229" v="2347" actId="113"/>
      <pc:docMkLst>
        <pc:docMk/>
      </pc:docMkLst>
      <pc:sldChg chg="addSp delSp modSp add mod">
        <pc:chgData name="ALEXANDRE" userId="734048d45b8f99b5" providerId="LiveId" clId="{7E5C6DC7-BFC6-4CF0-9AD1-0093FBA77BD2}" dt="2021-04-23T16:54:55.168" v="2274" actId="113"/>
        <pc:sldMkLst>
          <pc:docMk/>
          <pc:sldMk cId="0" sldId="416"/>
        </pc:sldMkLst>
        <pc:spChg chg="del mod">
          <ac:chgData name="ALEXANDRE" userId="734048d45b8f99b5" providerId="LiveId" clId="{7E5C6DC7-BFC6-4CF0-9AD1-0093FBA77BD2}" dt="2021-04-23T09:52:41.755" v="165" actId="478"/>
          <ac:spMkLst>
            <pc:docMk/>
            <pc:sldMk cId="0" sldId="416"/>
            <ac:spMk id="23554" creationId="{BDD46E72-CE4E-41C1-B7BB-78FEE1FA257C}"/>
          </ac:spMkLst>
        </pc:spChg>
        <pc:spChg chg="del mod">
          <ac:chgData name="ALEXANDRE" userId="734048d45b8f99b5" providerId="LiveId" clId="{7E5C6DC7-BFC6-4CF0-9AD1-0093FBA77BD2}" dt="2021-04-23T09:52:41.755" v="165" actId="478"/>
          <ac:spMkLst>
            <pc:docMk/>
            <pc:sldMk cId="0" sldId="416"/>
            <ac:spMk id="23555" creationId="{48E44065-1D0A-4F84-81FC-EA6CE3CFD257}"/>
          </ac:spMkLst>
        </pc:spChg>
        <pc:spChg chg="del mod">
          <ac:chgData name="ALEXANDRE" userId="734048d45b8f99b5" providerId="LiveId" clId="{7E5C6DC7-BFC6-4CF0-9AD1-0093FBA77BD2}" dt="2021-04-23T09:52:41.755" v="165" actId="478"/>
          <ac:spMkLst>
            <pc:docMk/>
            <pc:sldMk cId="0" sldId="416"/>
            <ac:spMk id="23556" creationId="{412C3DB7-A1A7-4456-B32B-CA180F848958}"/>
          </ac:spMkLst>
        </pc:spChg>
        <pc:spChg chg="mod">
          <ac:chgData name="ALEXANDRE" userId="734048d45b8f99b5" providerId="LiveId" clId="{7E5C6DC7-BFC6-4CF0-9AD1-0093FBA77BD2}" dt="2021-04-23T09:55:07.577" v="197" actId="403"/>
          <ac:spMkLst>
            <pc:docMk/>
            <pc:sldMk cId="0" sldId="416"/>
            <ac:spMk id="23557" creationId="{13310EB8-7403-405C-A18B-0EFC820AE7DC}"/>
          </ac:spMkLst>
        </pc:spChg>
        <pc:spChg chg="mod">
          <ac:chgData name="ALEXANDRE" userId="734048d45b8f99b5" providerId="LiveId" clId="{7E5C6DC7-BFC6-4CF0-9AD1-0093FBA77BD2}" dt="2021-04-23T16:54:55.168" v="2274" actId="113"/>
          <ac:spMkLst>
            <pc:docMk/>
            <pc:sldMk cId="0" sldId="416"/>
            <ac:spMk id="23558" creationId="{B3DE7597-0FAB-4A58-B22F-DA186BA3889C}"/>
          </ac:spMkLst>
        </pc:spChg>
        <pc:picChg chg="add del mod">
          <ac:chgData name="ALEXANDRE" userId="734048d45b8f99b5" providerId="LiveId" clId="{7E5C6DC7-BFC6-4CF0-9AD1-0093FBA77BD2}" dt="2021-04-23T09:53:48.965" v="174" actId="478"/>
          <ac:picMkLst>
            <pc:docMk/>
            <pc:sldMk cId="0" sldId="416"/>
            <ac:picMk id="4098" creationId="{3C782C45-2BD3-4464-AB62-78900E103A0F}"/>
          </ac:picMkLst>
        </pc:picChg>
        <pc:picChg chg="add mod">
          <ac:chgData name="ALEXANDRE" userId="734048d45b8f99b5" providerId="LiveId" clId="{7E5C6DC7-BFC6-4CF0-9AD1-0093FBA77BD2}" dt="2021-04-23T09:55:08.930" v="198" actId="1076"/>
          <ac:picMkLst>
            <pc:docMk/>
            <pc:sldMk cId="0" sldId="416"/>
            <ac:picMk id="4100" creationId="{77AD321C-0454-4407-B978-96E8371257E3}"/>
          </ac:picMkLst>
        </pc:picChg>
      </pc:sldChg>
      <pc:sldChg chg="delSp modSp add mod modShow">
        <pc:chgData name="ALEXANDRE" userId="734048d45b8f99b5" providerId="LiveId" clId="{7E5C6DC7-BFC6-4CF0-9AD1-0093FBA77BD2}" dt="2021-04-23T16:55:14.391" v="2275" actId="729"/>
        <pc:sldMkLst>
          <pc:docMk/>
          <pc:sldMk cId="0" sldId="417"/>
        </pc:sldMkLst>
        <pc:spChg chg="del mod">
          <ac:chgData name="ALEXANDRE" userId="734048d45b8f99b5" providerId="LiveId" clId="{7E5C6DC7-BFC6-4CF0-9AD1-0093FBA77BD2}" dt="2021-04-23T14:37:03.603" v="2238" actId="478"/>
          <ac:spMkLst>
            <pc:docMk/>
            <pc:sldMk cId="0" sldId="417"/>
            <ac:spMk id="4" creationId="{51A9A663-B6A6-40E2-88EE-11D4504E0D97}"/>
          </ac:spMkLst>
        </pc:spChg>
        <pc:spChg chg="del mod">
          <ac:chgData name="ALEXANDRE" userId="734048d45b8f99b5" providerId="LiveId" clId="{7E5C6DC7-BFC6-4CF0-9AD1-0093FBA77BD2}" dt="2021-04-23T14:37:03.603" v="2238" actId="478"/>
          <ac:spMkLst>
            <pc:docMk/>
            <pc:sldMk cId="0" sldId="417"/>
            <ac:spMk id="5" creationId="{88E77DED-BBCB-4764-B04C-179688851940}"/>
          </ac:spMkLst>
        </pc:spChg>
        <pc:spChg chg="del mod">
          <ac:chgData name="ALEXANDRE" userId="734048d45b8f99b5" providerId="LiveId" clId="{7E5C6DC7-BFC6-4CF0-9AD1-0093FBA77BD2}" dt="2021-04-23T14:37:03.603" v="2238" actId="478"/>
          <ac:spMkLst>
            <pc:docMk/>
            <pc:sldMk cId="0" sldId="417"/>
            <ac:spMk id="6" creationId="{118716BC-7A86-465A-8F2E-51B58F0B3F5A}"/>
          </ac:spMkLst>
        </pc:spChg>
        <pc:spChg chg="mod">
          <ac:chgData name="ALEXANDRE" userId="734048d45b8f99b5" providerId="LiveId" clId="{7E5C6DC7-BFC6-4CF0-9AD1-0093FBA77BD2}" dt="2021-04-23T14:37:08.012" v="2240" actId="1076"/>
          <ac:spMkLst>
            <pc:docMk/>
            <pc:sldMk cId="0" sldId="417"/>
            <ac:spMk id="16389" creationId="{02A3AB6D-A47A-4831-BDA6-78D631141BF0}"/>
          </ac:spMkLst>
        </pc:spChg>
        <pc:spChg chg="mod">
          <ac:chgData name="ALEXANDRE" userId="734048d45b8f99b5" providerId="LiveId" clId="{7E5C6DC7-BFC6-4CF0-9AD1-0093FBA77BD2}" dt="2021-04-23T14:37:14.530" v="2246" actId="403"/>
          <ac:spMkLst>
            <pc:docMk/>
            <pc:sldMk cId="0" sldId="417"/>
            <ac:spMk id="16390" creationId="{40D05C7A-7CA2-4B9F-9765-CE7A398ED0A9}"/>
          </ac:spMkLst>
        </pc:spChg>
      </pc:sldChg>
      <pc:sldChg chg="addSp delSp modSp add mod">
        <pc:chgData name="ALEXANDRE" userId="734048d45b8f99b5" providerId="LiveId" clId="{7E5C6DC7-BFC6-4CF0-9AD1-0093FBA77BD2}" dt="2021-04-23T09:58:46.452" v="272" actId="1076"/>
        <pc:sldMkLst>
          <pc:docMk/>
          <pc:sldMk cId="0" sldId="418"/>
        </pc:sldMkLst>
        <pc:spChg chg="add del">
          <ac:chgData name="ALEXANDRE" userId="734048d45b8f99b5" providerId="LiveId" clId="{7E5C6DC7-BFC6-4CF0-9AD1-0093FBA77BD2}" dt="2021-04-23T09:58:10.142" v="257"/>
          <ac:spMkLst>
            <pc:docMk/>
            <pc:sldMk cId="0" sldId="418"/>
            <ac:spMk id="2" creationId="{B4CB186A-105A-4585-A379-87A6C8C9E3B9}"/>
          </ac:spMkLst>
        </pc:spChg>
        <pc:spChg chg="del mod">
          <ac:chgData name="ALEXANDRE" userId="734048d45b8f99b5" providerId="LiveId" clId="{7E5C6DC7-BFC6-4CF0-9AD1-0093FBA77BD2}" dt="2021-04-23T09:57:10.235" v="237" actId="478"/>
          <ac:spMkLst>
            <pc:docMk/>
            <pc:sldMk cId="0" sldId="418"/>
            <ac:spMk id="28674" creationId="{F771856B-0D2A-4066-92BA-FC88FFA012E5}"/>
          </ac:spMkLst>
        </pc:spChg>
        <pc:spChg chg="del mod">
          <ac:chgData name="ALEXANDRE" userId="734048d45b8f99b5" providerId="LiveId" clId="{7E5C6DC7-BFC6-4CF0-9AD1-0093FBA77BD2}" dt="2021-04-23T09:57:10.235" v="237" actId="478"/>
          <ac:spMkLst>
            <pc:docMk/>
            <pc:sldMk cId="0" sldId="418"/>
            <ac:spMk id="28675" creationId="{B5314DA4-F0F4-42FD-8F4B-43B873F542C2}"/>
          </ac:spMkLst>
        </pc:spChg>
        <pc:spChg chg="del mod">
          <ac:chgData name="ALEXANDRE" userId="734048d45b8f99b5" providerId="LiveId" clId="{7E5C6DC7-BFC6-4CF0-9AD1-0093FBA77BD2}" dt="2021-04-23T09:57:10.235" v="237" actId="478"/>
          <ac:spMkLst>
            <pc:docMk/>
            <pc:sldMk cId="0" sldId="418"/>
            <ac:spMk id="28676" creationId="{7F273836-233A-4D62-B3DE-0C76F35E293C}"/>
          </ac:spMkLst>
        </pc:spChg>
        <pc:spChg chg="mod">
          <ac:chgData name="ALEXANDRE" userId="734048d45b8f99b5" providerId="LiveId" clId="{7E5C6DC7-BFC6-4CF0-9AD1-0093FBA77BD2}" dt="2021-04-23T09:58:40.488" v="270" actId="1076"/>
          <ac:spMkLst>
            <pc:docMk/>
            <pc:sldMk cId="0" sldId="418"/>
            <ac:spMk id="28677" creationId="{29489FCB-B0FB-44F5-975B-2164AB0B7A7D}"/>
          </ac:spMkLst>
        </pc:spChg>
        <pc:spChg chg="mod">
          <ac:chgData name="ALEXANDRE" userId="734048d45b8f99b5" providerId="LiveId" clId="{7E5C6DC7-BFC6-4CF0-9AD1-0093FBA77BD2}" dt="2021-04-23T09:58:43.683" v="271" actId="403"/>
          <ac:spMkLst>
            <pc:docMk/>
            <pc:sldMk cId="0" sldId="418"/>
            <ac:spMk id="28678" creationId="{822D48B7-9DD1-4D36-BABF-6AAFCA020291}"/>
          </ac:spMkLst>
        </pc:spChg>
        <pc:picChg chg="add mod">
          <ac:chgData name="ALEXANDRE" userId="734048d45b8f99b5" providerId="LiveId" clId="{7E5C6DC7-BFC6-4CF0-9AD1-0093FBA77BD2}" dt="2021-04-23T09:58:46.452" v="272" actId="1076"/>
          <ac:picMkLst>
            <pc:docMk/>
            <pc:sldMk cId="0" sldId="418"/>
            <ac:picMk id="3" creationId="{4039AF01-A8D1-4195-8DD8-BD7DE38CBFEF}"/>
          </ac:picMkLst>
        </pc:picChg>
      </pc:sldChg>
      <pc:sldChg chg="addSp delSp modSp add mod">
        <pc:chgData name="ALEXANDRE" userId="734048d45b8f99b5" providerId="LiveId" clId="{7E5C6DC7-BFC6-4CF0-9AD1-0093FBA77BD2}" dt="2021-04-23T10:10:34.276" v="427" actId="20577"/>
        <pc:sldMkLst>
          <pc:docMk/>
          <pc:sldMk cId="0" sldId="419"/>
        </pc:sldMkLst>
        <pc:spChg chg="add mod">
          <ac:chgData name="ALEXANDRE" userId="734048d45b8f99b5" providerId="LiveId" clId="{7E5C6DC7-BFC6-4CF0-9AD1-0093FBA77BD2}" dt="2021-04-23T10:10:34.276" v="427" actId="20577"/>
          <ac:spMkLst>
            <pc:docMk/>
            <pc:sldMk cId="0" sldId="419"/>
            <ac:spMk id="7" creationId="{6FF76167-A2D4-4EF5-84F2-7EF444C821E8}"/>
          </ac:spMkLst>
        </pc:spChg>
        <pc:spChg chg="del mod">
          <ac:chgData name="ALEXANDRE" userId="734048d45b8f99b5" providerId="LiveId" clId="{7E5C6DC7-BFC6-4CF0-9AD1-0093FBA77BD2}" dt="2021-04-23T10:08:00.109" v="384" actId="478"/>
          <ac:spMkLst>
            <pc:docMk/>
            <pc:sldMk cId="0" sldId="419"/>
            <ac:spMk id="40962" creationId="{B393BF85-6A55-4FFF-B4E3-4E82C7E70FFA}"/>
          </ac:spMkLst>
        </pc:spChg>
        <pc:spChg chg="del mod">
          <ac:chgData name="ALEXANDRE" userId="734048d45b8f99b5" providerId="LiveId" clId="{7E5C6DC7-BFC6-4CF0-9AD1-0093FBA77BD2}" dt="2021-04-23T10:08:00.109" v="384" actId="478"/>
          <ac:spMkLst>
            <pc:docMk/>
            <pc:sldMk cId="0" sldId="419"/>
            <ac:spMk id="40963" creationId="{797B6B30-3472-47C6-920D-0B29459E1631}"/>
          </ac:spMkLst>
        </pc:spChg>
        <pc:spChg chg="del mod">
          <ac:chgData name="ALEXANDRE" userId="734048d45b8f99b5" providerId="LiveId" clId="{7E5C6DC7-BFC6-4CF0-9AD1-0093FBA77BD2}" dt="2021-04-23T10:08:00.109" v="384" actId="478"/>
          <ac:spMkLst>
            <pc:docMk/>
            <pc:sldMk cId="0" sldId="419"/>
            <ac:spMk id="40964" creationId="{F5319E27-FB2C-4276-AA83-C36C4488ADC0}"/>
          </ac:spMkLst>
        </pc:spChg>
        <pc:spChg chg="mod">
          <ac:chgData name="ALEXANDRE" userId="734048d45b8f99b5" providerId="LiveId" clId="{7E5C6DC7-BFC6-4CF0-9AD1-0093FBA77BD2}" dt="2021-04-23T10:08:09.854" v="387" actId="14100"/>
          <ac:spMkLst>
            <pc:docMk/>
            <pc:sldMk cId="0" sldId="419"/>
            <ac:spMk id="40965" creationId="{857DB46A-CDFE-42D6-A0BC-A599B5A57A9E}"/>
          </ac:spMkLst>
        </pc:spChg>
        <pc:spChg chg="mod">
          <ac:chgData name="ALEXANDRE" userId="734048d45b8f99b5" providerId="LiveId" clId="{7E5C6DC7-BFC6-4CF0-9AD1-0093FBA77BD2}" dt="2021-04-23T10:10:30.611" v="426" actId="207"/>
          <ac:spMkLst>
            <pc:docMk/>
            <pc:sldMk cId="0" sldId="419"/>
            <ac:spMk id="40966" creationId="{9367128D-8399-42A8-BCB9-15E7102B1DAE}"/>
          </ac:spMkLst>
        </pc:spChg>
      </pc:sldChg>
      <pc:sldChg chg="delSp modSp add del">
        <pc:chgData name="ALEXANDRE" userId="734048d45b8f99b5" providerId="LiveId" clId="{7E5C6DC7-BFC6-4CF0-9AD1-0093FBA77BD2}" dt="2021-04-23T10:10:42.299" v="428" actId="47"/>
        <pc:sldMkLst>
          <pc:docMk/>
          <pc:sldMk cId="0" sldId="420"/>
        </pc:sldMkLst>
        <pc:spChg chg="del mod">
          <ac:chgData name="ALEXANDRE" userId="734048d45b8f99b5" providerId="LiveId" clId="{7E5C6DC7-BFC6-4CF0-9AD1-0093FBA77BD2}" dt="2021-04-23T10:08:03.517" v="385" actId="478"/>
          <ac:spMkLst>
            <pc:docMk/>
            <pc:sldMk cId="0" sldId="420"/>
            <ac:spMk id="41986" creationId="{AD352075-1122-4D2A-BD7C-B08982CB1A96}"/>
          </ac:spMkLst>
        </pc:spChg>
        <pc:spChg chg="del mod">
          <ac:chgData name="ALEXANDRE" userId="734048d45b8f99b5" providerId="LiveId" clId="{7E5C6DC7-BFC6-4CF0-9AD1-0093FBA77BD2}" dt="2021-04-23T10:08:03.517" v="385" actId="478"/>
          <ac:spMkLst>
            <pc:docMk/>
            <pc:sldMk cId="0" sldId="420"/>
            <ac:spMk id="41987" creationId="{3FEC437A-4DAA-4481-811D-D01FC2C00BFC}"/>
          </ac:spMkLst>
        </pc:spChg>
        <pc:spChg chg="del mod">
          <ac:chgData name="ALEXANDRE" userId="734048d45b8f99b5" providerId="LiveId" clId="{7E5C6DC7-BFC6-4CF0-9AD1-0093FBA77BD2}" dt="2021-04-23T10:08:03.517" v="385" actId="478"/>
          <ac:spMkLst>
            <pc:docMk/>
            <pc:sldMk cId="0" sldId="420"/>
            <ac:spMk id="41988" creationId="{0FE9D35F-39AB-40B5-814B-8FA7E16FC551}"/>
          </ac:spMkLst>
        </pc:spChg>
      </pc:sldChg>
      <pc:sldChg chg="addSp delSp modSp add mod">
        <pc:chgData name="ALEXANDRE" userId="734048d45b8f99b5" providerId="LiveId" clId="{7E5C6DC7-BFC6-4CF0-9AD1-0093FBA77BD2}" dt="2021-04-23T10:12:53.844" v="457" actId="1076"/>
        <pc:sldMkLst>
          <pc:docMk/>
          <pc:sldMk cId="0" sldId="421"/>
        </pc:sldMkLst>
        <pc:spChg chg="del mod">
          <ac:chgData name="ALEXANDRE" userId="734048d45b8f99b5" providerId="LiveId" clId="{7E5C6DC7-BFC6-4CF0-9AD1-0093FBA77BD2}" dt="2021-04-23T10:11:14.729" v="435" actId="478"/>
          <ac:spMkLst>
            <pc:docMk/>
            <pc:sldMk cId="0" sldId="421"/>
            <ac:spMk id="43010" creationId="{5802AA9C-54D7-411E-91A6-14C41B0E02C2}"/>
          </ac:spMkLst>
        </pc:spChg>
        <pc:spChg chg="del mod">
          <ac:chgData name="ALEXANDRE" userId="734048d45b8f99b5" providerId="LiveId" clId="{7E5C6DC7-BFC6-4CF0-9AD1-0093FBA77BD2}" dt="2021-04-23T10:11:14.729" v="435" actId="478"/>
          <ac:spMkLst>
            <pc:docMk/>
            <pc:sldMk cId="0" sldId="421"/>
            <ac:spMk id="43011" creationId="{1554EF47-8823-4B07-9F44-402A4D265C9F}"/>
          </ac:spMkLst>
        </pc:spChg>
        <pc:spChg chg="del mod">
          <ac:chgData name="ALEXANDRE" userId="734048d45b8f99b5" providerId="LiveId" clId="{7E5C6DC7-BFC6-4CF0-9AD1-0093FBA77BD2}" dt="2021-04-23T10:11:14.729" v="435" actId="478"/>
          <ac:spMkLst>
            <pc:docMk/>
            <pc:sldMk cId="0" sldId="421"/>
            <ac:spMk id="43012" creationId="{4261BE17-ACA9-4C68-B7C4-BD1BC614CF00}"/>
          </ac:spMkLst>
        </pc:spChg>
        <pc:spChg chg="mod">
          <ac:chgData name="ALEXANDRE" userId="734048d45b8f99b5" providerId="LiveId" clId="{7E5C6DC7-BFC6-4CF0-9AD1-0093FBA77BD2}" dt="2021-04-23T10:11:17.349" v="436" actId="1076"/>
          <ac:spMkLst>
            <pc:docMk/>
            <pc:sldMk cId="0" sldId="421"/>
            <ac:spMk id="43013" creationId="{8BC5E0A3-D65F-4DA5-9361-41E1574CBE22}"/>
          </ac:spMkLst>
        </pc:spChg>
        <pc:spChg chg="mod">
          <ac:chgData name="ALEXANDRE" userId="734048d45b8f99b5" providerId="LiveId" clId="{7E5C6DC7-BFC6-4CF0-9AD1-0093FBA77BD2}" dt="2021-04-23T10:12:34.282" v="455" actId="27636"/>
          <ac:spMkLst>
            <pc:docMk/>
            <pc:sldMk cId="0" sldId="421"/>
            <ac:spMk id="43014" creationId="{550A797F-4087-4C90-8F76-E018AB4E06D2}"/>
          </ac:spMkLst>
        </pc:spChg>
        <pc:picChg chg="add mod">
          <ac:chgData name="ALEXANDRE" userId="734048d45b8f99b5" providerId="LiveId" clId="{7E5C6DC7-BFC6-4CF0-9AD1-0093FBA77BD2}" dt="2021-04-23T10:12:53.844" v="457" actId="1076"/>
          <ac:picMkLst>
            <pc:docMk/>
            <pc:sldMk cId="0" sldId="421"/>
            <ac:picMk id="25602" creationId="{B43A6A56-C954-447A-B65E-EAE6D36A94FC}"/>
          </ac:picMkLst>
        </pc:picChg>
      </pc:sldChg>
      <pc:sldChg chg="delSp modSp add del mod">
        <pc:chgData name="ALEXANDRE" userId="734048d45b8f99b5" providerId="LiveId" clId="{7E5C6DC7-BFC6-4CF0-9AD1-0093FBA77BD2}" dt="2021-04-23T10:13:32.402" v="460" actId="47"/>
        <pc:sldMkLst>
          <pc:docMk/>
          <pc:sldMk cId="0" sldId="423"/>
        </pc:sldMkLst>
        <pc:spChg chg="del mod">
          <ac:chgData name="ALEXANDRE" userId="734048d45b8f99b5" providerId="LiveId" clId="{7E5C6DC7-BFC6-4CF0-9AD1-0093FBA77BD2}" dt="2021-04-23T10:12:00.975" v="446" actId="478"/>
          <ac:spMkLst>
            <pc:docMk/>
            <pc:sldMk cId="0" sldId="423"/>
            <ac:spMk id="44034" creationId="{04CB2699-CFE6-46EA-9B0C-B26DD02A469B}"/>
          </ac:spMkLst>
        </pc:spChg>
        <pc:spChg chg="del mod">
          <ac:chgData name="ALEXANDRE" userId="734048d45b8f99b5" providerId="LiveId" clId="{7E5C6DC7-BFC6-4CF0-9AD1-0093FBA77BD2}" dt="2021-04-23T10:12:00.975" v="446" actId="478"/>
          <ac:spMkLst>
            <pc:docMk/>
            <pc:sldMk cId="0" sldId="423"/>
            <ac:spMk id="44035" creationId="{59141B67-E810-44EF-B17B-7BE6031E0CF7}"/>
          </ac:spMkLst>
        </pc:spChg>
        <pc:spChg chg="del mod">
          <ac:chgData name="ALEXANDRE" userId="734048d45b8f99b5" providerId="LiveId" clId="{7E5C6DC7-BFC6-4CF0-9AD1-0093FBA77BD2}" dt="2021-04-23T10:12:00.975" v="446" actId="478"/>
          <ac:spMkLst>
            <pc:docMk/>
            <pc:sldMk cId="0" sldId="423"/>
            <ac:spMk id="44036" creationId="{E8312D7B-FAFF-4E67-AFF4-C5D707C7AC40}"/>
          </ac:spMkLst>
        </pc:spChg>
        <pc:spChg chg="mod">
          <ac:chgData name="ALEXANDRE" userId="734048d45b8f99b5" providerId="LiveId" clId="{7E5C6DC7-BFC6-4CF0-9AD1-0093FBA77BD2}" dt="2021-04-23T10:12:04.171" v="447" actId="1076"/>
          <ac:spMkLst>
            <pc:docMk/>
            <pc:sldMk cId="0" sldId="423"/>
            <ac:spMk id="44037" creationId="{D309C824-C109-4C50-9001-D5D8546789F2}"/>
          </ac:spMkLst>
        </pc:spChg>
        <pc:spChg chg="mod">
          <ac:chgData name="ALEXANDRE" userId="734048d45b8f99b5" providerId="LiveId" clId="{7E5C6DC7-BFC6-4CF0-9AD1-0093FBA77BD2}" dt="2021-04-23T10:12:11.583" v="449" actId="14100"/>
          <ac:spMkLst>
            <pc:docMk/>
            <pc:sldMk cId="0" sldId="423"/>
            <ac:spMk id="44038" creationId="{AEAE6A34-68C8-49DB-AF24-C9304BDB7E6D}"/>
          </ac:spMkLst>
        </pc:spChg>
      </pc:sldChg>
      <pc:sldChg chg="addSp delSp modSp add mod">
        <pc:chgData name="ALEXANDRE" userId="734048d45b8f99b5" providerId="LiveId" clId="{7E5C6DC7-BFC6-4CF0-9AD1-0093FBA77BD2}" dt="2021-04-23T16:58:30.388" v="2313" actId="27636"/>
        <pc:sldMkLst>
          <pc:docMk/>
          <pc:sldMk cId="0" sldId="425"/>
        </pc:sldMkLst>
        <pc:spChg chg="del mod">
          <ac:chgData name="ALEXANDRE" userId="734048d45b8f99b5" providerId="LiveId" clId="{7E5C6DC7-BFC6-4CF0-9AD1-0093FBA77BD2}" dt="2021-04-23T10:29:56.639" v="747" actId="478"/>
          <ac:spMkLst>
            <pc:docMk/>
            <pc:sldMk cId="0" sldId="425"/>
            <ac:spMk id="48130" creationId="{7D9AA4B0-AA25-48B9-9373-D09A949240EE}"/>
          </ac:spMkLst>
        </pc:spChg>
        <pc:spChg chg="del mod">
          <ac:chgData name="ALEXANDRE" userId="734048d45b8f99b5" providerId="LiveId" clId="{7E5C6DC7-BFC6-4CF0-9AD1-0093FBA77BD2}" dt="2021-04-23T10:29:56.639" v="747" actId="478"/>
          <ac:spMkLst>
            <pc:docMk/>
            <pc:sldMk cId="0" sldId="425"/>
            <ac:spMk id="48131" creationId="{B3935729-6A08-408C-826D-6BA8456A4868}"/>
          </ac:spMkLst>
        </pc:spChg>
        <pc:spChg chg="del mod">
          <ac:chgData name="ALEXANDRE" userId="734048d45b8f99b5" providerId="LiveId" clId="{7E5C6DC7-BFC6-4CF0-9AD1-0093FBA77BD2}" dt="2021-04-23T10:29:56.639" v="747" actId="478"/>
          <ac:spMkLst>
            <pc:docMk/>
            <pc:sldMk cId="0" sldId="425"/>
            <ac:spMk id="48132" creationId="{AC7C1474-3FFD-4F28-BFFF-76D52DE49FCF}"/>
          </ac:spMkLst>
        </pc:spChg>
        <pc:spChg chg="mod">
          <ac:chgData name="ALEXANDRE" userId="734048d45b8f99b5" providerId="LiveId" clId="{7E5C6DC7-BFC6-4CF0-9AD1-0093FBA77BD2}" dt="2021-04-23T10:28:04.499" v="705" actId="14100"/>
          <ac:spMkLst>
            <pc:docMk/>
            <pc:sldMk cId="0" sldId="425"/>
            <ac:spMk id="48133" creationId="{0B25D52C-ABD4-461B-BB3D-509CD781CBBB}"/>
          </ac:spMkLst>
        </pc:spChg>
        <pc:spChg chg="mod">
          <ac:chgData name="ALEXANDRE" userId="734048d45b8f99b5" providerId="LiveId" clId="{7E5C6DC7-BFC6-4CF0-9AD1-0093FBA77BD2}" dt="2021-04-23T16:58:30.388" v="2313" actId="27636"/>
          <ac:spMkLst>
            <pc:docMk/>
            <pc:sldMk cId="0" sldId="425"/>
            <ac:spMk id="48134" creationId="{B3C8CAC7-F4D1-43CD-89E4-2E9091904DE8}"/>
          </ac:spMkLst>
        </pc:spChg>
        <pc:picChg chg="add mod">
          <ac:chgData name="ALEXANDRE" userId="734048d45b8f99b5" providerId="LiveId" clId="{7E5C6DC7-BFC6-4CF0-9AD1-0093FBA77BD2}" dt="2021-04-23T10:29:32.307" v="746" actId="1076"/>
          <ac:picMkLst>
            <pc:docMk/>
            <pc:sldMk cId="0" sldId="425"/>
            <ac:picMk id="20482" creationId="{5F020F32-53EF-4BE8-A96B-60AF6169C8D5}"/>
          </ac:picMkLst>
        </pc:picChg>
      </pc:sldChg>
      <pc:sldChg chg="addSp delSp modSp add mod modAnim">
        <pc:chgData name="ALEXANDRE" userId="734048d45b8f99b5" providerId="LiveId" clId="{7E5C6DC7-BFC6-4CF0-9AD1-0093FBA77BD2}" dt="2021-04-23T16:58:59.090" v="2321" actId="113"/>
        <pc:sldMkLst>
          <pc:docMk/>
          <pc:sldMk cId="0" sldId="426"/>
        </pc:sldMkLst>
        <pc:spChg chg="mod">
          <ac:chgData name="ALEXANDRE" userId="734048d45b8f99b5" providerId="LiveId" clId="{7E5C6DC7-BFC6-4CF0-9AD1-0093FBA77BD2}" dt="2021-04-23T16:58:59.090" v="2321" actId="113"/>
          <ac:spMkLst>
            <pc:docMk/>
            <pc:sldMk cId="0" sldId="426"/>
            <ac:spMk id="33798" creationId="{F9A03624-7470-4B00-BD68-5EA146E7F82D}"/>
          </ac:spMkLst>
        </pc:spChg>
        <pc:spChg chg="del mod">
          <ac:chgData name="ALEXANDRE" userId="734048d45b8f99b5" providerId="LiveId" clId="{7E5C6DC7-BFC6-4CF0-9AD1-0093FBA77BD2}" dt="2021-04-23T10:34:11.694" v="833" actId="478"/>
          <ac:spMkLst>
            <pc:docMk/>
            <pc:sldMk cId="0" sldId="426"/>
            <ac:spMk id="49154" creationId="{7536BFD6-8E1A-4851-8337-C56F7B172B6D}"/>
          </ac:spMkLst>
        </pc:spChg>
        <pc:spChg chg="del mod">
          <ac:chgData name="ALEXANDRE" userId="734048d45b8f99b5" providerId="LiveId" clId="{7E5C6DC7-BFC6-4CF0-9AD1-0093FBA77BD2}" dt="2021-04-23T10:34:11.694" v="833" actId="478"/>
          <ac:spMkLst>
            <pc:docMk/>
            <pc:sldMk cId="0" sldId="426"/>
            <ac:spMk id="49155" creationId="{535E12A7-B538-4B81-A1BA-4C6F4FE3EBC5}"/>
          </ac:spMkLst>
        </pc:spChg>
        <pc:spChg chg="del mod">
          <ac:chgData name="ALEXANDRE" userId="734048d45b8f99b5" providerId="LiveId" clId="{7E5C6DC7-BFC6-4CF0-9AD1-0093FBA77BD2}" dt="2021-04-23T10:34:11.694" v="833" actId="478"/>
          <ac:spMkLst>
            <pc:docMk/>
            <pc:sldMk cId="0" sldId="426"/>
            <ac:spMk id="49156" creationId="{B54A10C8-C5AC-4E3E-A8AC-3B5BF7BE3615}"/>
          </ac:spMkLst>
        </pc:spChg>
        <pc:spChg chg="mod">
          <ac:chgData name="ALEXANDRE" userId="734048d45b8f99b5" providerId="LiveId" clId="{7E5C6DC7-BFC6-4CF0-9AD1-0093FBA77BD2}" dt="2021-04-23T10:32:20.962" v="808" actId="20577"/>
          <ac:spMkLst>
            <pc:docMk/>
            <pc:sldMk cId="0" sldId="426"/>
            <ac:spMk id="49157" creationId="{7FBD683B-4AE4-4351-B339-A6910B99A0EA}"/>
          </ac:spMkLst>
        </pc:spChg>
        <pc:picChg chg="add mod">
          <ac:chgData name="ALEXANDRE" userId="734048d45b8f99b5" providerId="LiveId" clId="{7E5C6DC7-BFC6-4CF0-9AD1-0093FBA77BD2}" dt="2021-04-23T16:58:52.504" v="2319" actId="1076"/>
          <ac:picMkLst>
            <pc:docMk/>
            <pc:sldMk cId="0" sldId="426"/>
            <ac:picMk id="3" creationId="{ABCB45EB-0ECC-40E6-90B6-01C213B80344}"/>
          </ac:picMkLst>
        </pc:picChg>
        <pc:picChg chg="del mod">
          <ac:chgData name="ALEXANDRE" userId="734048d45b8f99b5" providerId="LiveId" clId="{7E5C6DC7-BFC6-4CF0-9AD1-0093FBA77BD2}" dt="2021-04-23T10:33:28.557" v="827" actId="478"/>
          <ac:picMkLst>
            <pc:docMk/>
            <pc:sldMk cId="0" sldId="426"/>
            <ac:picMk id="49159" creationId="{2C511EFF-BC2F-4ACE-A71F-D06C80201BA2}"/>
          </ac:picMkLst>
        </pc:picChg>
      </pc:sldChg>
      <pc:sldChg chg="delSp modSp add mod">
        <pc:chgData name="ALEXANDRE" userId="734048d45b8f99b5" providerId="LiveId" clId="{7E5C6DC7-BFC6-4CF0-9AD1-0093FBA77BD2}" dt="2021-04-23T10:37:23.313" v="913" actId="20577"/>
        <pc:sldMkLst>
          <pc:docMk/>
          <pc:sldMk cId="0" sldId="427"/>
        </pc:sldMkLst>
        <pc:spChg chg="del mod">
          <ac:chgData name="ALEXANDRE" userId="734048d45b8f99b5" providerId="LiveId" clId="{7E5C6DC7-BFC6-4CF0-9AD1-0093FBA77BD2}" dt="2021-04-23T10:35:16.036" v="846" actId="478"/>
          <ac:spMkLst>
            <pc:docMk/>
            <pc:sldMk cId="0" sldId="427"/>
            <ac:spMk id="50178" creationId="{42DCC31A-48F7-4755-8FDE-9CC3FC3246C5}"/>
          </ac:spMkLst>
        </pc:spChg>
        <pc:spChg chg="del mod">
          <ac:chgData name="ALEXANDRE" userId="734048d45b8f99b5" providerId="LiveId" clId="{7E5C6DC7-BFC6-4CF0-9AD1-0093FBA77BD2}" dt="2021-04-23T10:35:16.036" v="846" actId="478"/>
          <ac:spMkLst>
            <pc:docMk/>
            <pc:sldMk cId="0" sldId="427"/>
            <ac:spMk id="50179" creationId="{B7A1E0FF-85C7-4F8D-B668-2132FD5FBE6F}"/>
          </ac:spMkLst>
        </pc:spChg>
        <pc:spChg chg="del mod">
          <ac:chgData name="ALEXANDRE" userId="734048d45b8f99b5" providerId="LiveId" clId="{7E5C6DC7-BFC6-4CF0-9AD1-0093FBA77BD2}" dt="2021-04-23T10:35:16.036" v="846" actId="478"/>
          <ac:spMkLst>
            <pc:docMk/>
            <pc:sldMk cId="0" sldId="427"/>
            <ac:spMk id="50180" creationId="{60EC9CE7-20D3-4A06-B5EF-A808BCC54A58}"/>
          </ac:spMkLst>
        </pc:spChg>
        <pc:spChg chg="mod">
          <ac:chgData name="ALEXANDRE" userId="734048d45b8f99b5" providerId="LiveId" clId="{7E5C6DC7-BFC6-4CF0-9AD1-0093FBA77BD2}" dt="2021-04-23T10:36:36.492" v="889" actId="1076"/>
          <ac:spMkLst>
            <pc:docMk/>
            <pc:sldMk cId="0" sldId="427"/>
            <ac:spMk id="50181" creationId="{473B3E9B-BE9B-4C2B-917D-931EDA922882}"/>
          </ac:spMkLst>
        </pc:spChg>
        <pc:spChg chg="mod">
          <ac:chgData name="ALEXANDRE" userId="734048d45b8f99b5" providerId="LiveId" clId="{7E5C6DC7-BFC6-4CF0-9AD1-0093FBA77BD2}" dt="2021-04-23T10:37:23.313" v="913" actId="20577"/>
          <ac:spMkLst>
            <pc:docMk/>
            <pc:sldMk cId="0" sldId="427"/>
            <ac:spMk id="50182" creationId="{849EF1C5-4C54-42D8-B34B-5A82E0D5FCA6}"/>
          </ac:spMkLst>
        </pc:spChg>
      </pc:sldChg>
      <pc:sldChg chg="modSp add del">
        <pc:chgData name="ALEXANDRE" userId="734048d45b8f99b5" providerId="LiveId" clId="{7E5C6DC7-BFC6-4CF0-9AD1-0093FBA77BD2}" dt="2021-04-23T10:40:49.634" v="969" actId="47"/>
        <pc:sldMkLst>
          <pc:docMk/>
          <pc:sldMk cId="0" sldId="428"/>
        </pc:sldMkLst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8"/>
            <ac:spMk id="51202" creationId="{6E2671D5-2970-4184-9E7C-DEE85ADD65CD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8"/>
            <ac:spMk id="51203" creationId="{C952CB86-C96D-4D45-AE9E-EC68DE4D7238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8"/>
            <ac:spMk id="51204" creationId="{675AB5B1-743E-4126-9AA6-1EF4B45E8975}"/>
          </ac:spMkLst>
        </pc:spChg>
      </pc:sldChg>
      <pc:sldChg chg="modSp add del mod">
        <pc:chgData name="ALEXANDRE" userId="734048d45b8f99b5" providerId="LiveId" clId="{7E5C6DC7-BFC6-4CF0-9AD1-0093FBA77BD2}" dt="2021-04-23T10:40:49.634" v="969" actId="47"/>
        <pc:sldMkLst>
          <pc:docMk/>
          <pc:sldMk cId="0" sldId="429"/>
        </pc:sldMkLst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9"/>
            <ac:spMk id="52226" creationId="{A8950A85-A9BD-451D-8F7A-54695A98C98A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9"/>
            <ac:spMk id="52227" creationId="{2C2AADF1-5AB5-4FFB-A136-2C2D88F631AC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9"/>
            <ac:spMk id="52228" creationId="{A5C7B652-DDDC-4EEC-B348-DFF1EDBB014D}"/>
          </ac:spMkLst>
        </pc:spChg>
        <pc:spChg chg="mod">
          <ac:chgData name="ALEXANDRE" userId="734048d45b8f99b5" providerId="LiveId" clId="{7E5C6DC7-BFC6-4CF0-9AD1-0093FBA77BD2}" dt="2021-04-23T10:11:10.180" v="433" actId="27636"/>
          <ac:spMkLst>
            <pc:docMk/>
            <pc:sldMk cId="0" sldId="429"/>
            <ac:spMk id="52230" creationId="{CBB727DF-E3B4-4D2E-AE4D-2720FD63D6C1}"/>
          </ac:spMkLst>
        </pc:spChg>
      </pc:sldChg>
      <pc:sldChg chg="delSp modSp add del mod modShow">
        <pc:chgData name="ALEXANDRE" userId="734048d45b8f99b5" providerId="LiveId" clId="{7E5C6DC7-BFC6-4CF0-9AD1-0093FBA77BD2}" dt="2021-04-23T16:54:27.776" v="2273" actId="729"/>
        <pc:sldMkLst>
          <pc:docMk/>
          <pc:sldMk cId="0" sldId="431"/>
        </pc:sldMkLst>
        <pc:spChg chg="mod">
          <ac:chgData name="ALEXANDRE" userId="734048d45b8f99b5" providerId="LiveId" clId="{7E5C6DC7-BFC6-4CF0-9AD1-0093FBA77BD2}" dt="2021-04-23T09:52:13.846" v="161" actId="1076"/>
          <ac:spMkLst>
            <pc:docMk/>
            <pc:sldMk cId="0" sldId="431"/>
            <ac:spMk id="21506" creationId="{07B3F816-1C97-4584-BD25-563C3568593B}"/>
          </ac:spMkLst>
        </pc:spChg>
        <pc:spChg chg="mod">
          <ac:chgData name="ALEXANDRE" userId="734048d45b8f99b5" providerId="LiveId" clId="{7E5C6DC7-BFC6-4CF0-9AD1-0093FBA77BD2}" dt="2021-04-23T09:52:17.101" v="162" actId="1076"/>
          <ac:spMkLst>
            <pc:docMk/>
            <pc:sldMk cId="0" sldId="431"/>
            <ac:spMk id="21507" creationId="{89EE32B4-5A79-4194-9A33-EE7BED38991A}"/>
          </ac:spMkLst>
        </pc:spChg>
        <pc:spChg chg="del mod">
          <ac:chgData name="ALEXANDRE" userId="734048d45b8f99b5" providerId="LiveId" clId="{7E5C6DC7-BFC6-4CF0-9AD1-0093FBA77BD2}" dt="2021-04-23T09:52:29.202" v="163" actId="478"/>
          <ac:spMkLst>
            <pc:docMk/>
            <pc:sldMk cId="0" sldId="431"/>
            <ac:spMk id="21508" creationId="{C7202DBF-3586-41AD-AE82-0AC9307BD4B7}"/>
          </ac:spMkLst>
        </pc:spChg>
        <pc:spChg chg="del mod">
          <ac:chgData name="ALEXANDRE" userId="734048d45b8f99b5" providerId="LiveId" clId="{7E5C6DC7-BFC6-4CF0-9AD1-0093FBA77BD2}" dt="2021-04-23T09:52:29.202" v="163" actId="478"/>
          <ac:spMkLst>
            <pc:docMk/>
            <pc:sldMk cId="0" sldId="431"/>
            <ac:spMk id="21509" creationId="{88855908-B51E-48DC-978C-90ECA2EC9015}"/>
          </ac:spMkLst>
        </pc:spChg>
        <pc:spChg chg="del mod">
          <ac:chgData name="ALEXANDRE" userId="734048d45b8f99b5" providerId="LiveId" clId="{7E5C6DC7-BFC6-4CF0-9AD1-0093FBA77BD2}" dt="2021-04-23T09:52:29.202" v="163" actId="478"/>
          <ac:spMkLst>
            <pc:docMk/>
            <pc:sldMk cId="0" sldId="431"/>
            <ac:spMk id="21510" creationId="{D251D39D-173D-41F0-9FB1-D5B8D9D8D3FB}"/>
          </ac:spMkLst>
        </pc:spChg>
      </pc:sldChg>
      <pc:sldChg chg="addSp delSp modSp add del mod">
        <pc:chgData name="ALEXANDRE" userId="734048d45b8f99b5" providerId="LiveId" clId="{7E5C6DC7-BFC6-4CF0-9AD1-0093FBA77BD2}" dt="2021-04-23T10:54:53.549" v="1156" actId="47"/>
        <pc:sldMkLst>
          <pc:docMk/>
          <pc:sldMk cId="0" sldId="432"/>
        </pc:sldMkLst>
        <pc:spChg chg="del mod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27" creationId="{54188116-DD72-449B-8BD4-17FADC7A13A1}"/>
          </ac:spMkLst>
        </pc:spChg>
        <pc:spChg chg="del mod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28" creationId="{2F67A84B-A6F3-4EED-8933-7B25C9D98C03}"/>
          </ac:spMkLst>
        </pc:spChg>
        <pc:spChg chg="del mod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29" creationId="{94CAAD0E-3F64-48EB-BA5E-FE6A1B17FE0C}"/>
          </ac:spMkLst>
        </pc:spChg>
        <pc:spChg chg="mod">
          <ac:chgData name="ALEXANDRE" userId="734048d45b8f99b5" providerId="LiveId" clId="{7E5C6DC7-BFC6-4CF0-9AD1-0093FBA77BD2}" dt="2021-04-23T10:47:52.629" v="1055" actId="20577"/>
          <ac:spMkLst>
            <pc:docMk/>
            <pc:sldMk cId="0" sldId="432"/>
            <ac:spMk id="18437" creationId="{AE7471A6-B9FA-4801-A9FF-260A8BB85268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38" creationId="{3F88B1C3-CA6F-4958-8344-FBAC6F653F3B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39" creationId="{13FEEFCD-D982-4E1C-B07F-1133CA61F174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0" creationId="{8A6FACFA-37DE-4457-BE3B-88A48D65AF9E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1" creationId="{6C8FB4CE-FE14-4773-AAA2-1EBBF9FE8F37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2" creationId="{A27A06FF-599E-46F9-95A4-C873E621370E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3" creationId="{FC49C7A1-3C0A-40DE-9BC6-31B481FEFD9E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4" creationId="{48974E08-3A6A-4429-9DE3-F8EF3DC2AA90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5" creationId="{2441AAC8-16DB-4488-8ECE-D2FD06351623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6" creationId="{4F1FCE69-0B9A-4D69-81D4-8DD611DFA191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7" creationId="{C49D1C0E-5F21-4131-A5EA-564C7100D75F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8" creationId="{BAB9EAEC-AB93-49D4-B685-6BD17CEBBDD1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9" creationId="{D020EC64-E130-4E00-9DAB-A643D4905E1A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0" creationId="{4E62B2A8-C86A-4E0C-8904-01A436D6C44C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1" creationId="{4C8B2268-6BBF-4BAB-87C1-B863296E08FF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2" creationId="{DDFAA6F5-F9FE-456A-A0B0-048AFFF66B7C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3" creationId="{BF8DA67C-291A-4C87-B56C-16EB12A37F8F}"/>
          </ac:spMkLst>
        </pc:spChg>
        <pc:spChg chg="del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18454" creationId="{19B84BD1-44AD-430F-A8B2-034381B95949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5" creationId="{D05BB6B4-15E9-4BEC-9C77-FC23714B517E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6" creationId="{3D1F1E6F-A5B1-49EF-AEBC-A1B98BD8D614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7" creationId="{6407E977-3F7B-4FD2-8C9D-74A00CA70415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8" creationId="{F70580D4-96F1-44A9-A07E-046B43DE3590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9" creationId="{9D2A0743-D2E5-407F-BD56-B1DD73EEBA4E}"/>
          </ac:spMkLst>
        </pc:spChg>
        <pc:spChg chg="add del">
          <ac:chgData name="ALEXANDRE" userId="734048d45b8f99b5" providerId="LiveId" clId="{7E5C6DC7-BFC6-4CF0-9AD1-0093FBA77BD2}" dt="2021-04-23T10:48:23.708" v="1063" actId="478"/>
          <ac:spMkLst>
            <pc:docMk/>
            <pc:sldMk cId="0" sldId="432"/>
            <ac:spMk id="18460" creationId="{FC89B017-5409-46A6-B9C6-467B95F187D2}"/>
          </ac:spMkLst>
        </pc:spChg>
        <pc:spChg chg="del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18461" creationId="{A552D22B-7B0F-4E36-ABE1-1E2AD49D9654}"/>
          </ac:spMkLst>
        </pc:spChg>
        <pc:picChg chg="add del mod">
          <ac:chgData name="ALEXANDRE" userId="734048d45b8f99b5" providerId="LiveId" clId="{7E5C6DC7-BFC6-4CF0-9AD1-0093FBA77BD2}" dt="2021-04-23T10:48:19.064" v="1061"/>
          <ac:picMkLst>
            <pc:docMk/>
            <pc:sldMk cId="0" sldId="432"/>
            <ac:picMk id="2" creationId="{8CA437C8-CF6D-4D62-AB7A-A71E4303DBE6}"/>
          </ac:picMkLst>
        </pc:picChg>
        <pc:picChg chg="add del mod">
          <ac:chgData name="ALEXANDRE" userId="734048d45b8f99b5" providerId="LiveId" clId="{7E5C6DC7-BFC6-4CF0-9AD1-0093FBA77BD2}" dt="2021-04-23T10:49:04.697" v="1074" actId="21"/>
          <ac:picMkLst>
            <pc:docMk/>
            <pc:sldMk cId="0" sldId="432"/>
            <ac:picMk id="3" creationId="{C5E37772-0FB2-4470-A4EE-185F6DD67CEC}"/>
          </ac:picMkLst>
        </pc:picChg>
      </pc:sldChg>
      <pc:sldChg chg="delSp modSp add mod modShow">
        <pc:chgData name="ALEXANDRE" userId="734048d45b8f99b5" providerId="LiveId" clId="{7E5C6DC7-BFC6-4CF0-9AD1-0093FBA77BD2}" dt="2021-04-23T16:55:30.012" v="2276" actId="729"/>
        <pc:sldMkLst>
          <pc:docMk/>
          <pc:sldMk cId="0" sldId="433"/>
        </pc:sldMkLst>
        <pc:spChg chg="mod">
          <ac:chgData name="ALEXANDRE" userId="734048d45b8f99b5" providerId="LiveId" clId="{7E5C6DC7-BFC6-4CF0-9AD1-0093FBA77BD2}" dt="2021-04-23T09:55:59.037" v="230" actId="1076"/>
          <ac:spMkLst>
            <pc:docMk/>
            <pc:sldMk cId="0" sldId="433"/>
            <ac:spMk id="25602" creationId="{53975D9F-B8FB-4F5C-97AF-A34521DAA25A}"/>
          </ac:spMkLst>
        </pc:spChg>
        <pc:spChg chg="mod">
          <ac:chgData name="ALEXANDRE" userId="734048d45b8f99b5" providerId="LiveId" clId="{7E5C6DC7-BFC6-4CF0-9AD1-0093FBA77BD2}" dt="2021-04-23T09:56:05.327" v="232" actId="403"/>
          <ac:spMkLst>
            <pc:docMk/>
            <pc:sldMk cId="0" sldId="433"/>
            <ac:spMk id="25603" creationId="{E6BC2064-3250-4B63-BA2D-82F1378BE7BC}"/>
          </ac:spMkLst>
        </pc:spChg>
        <pc:spChg chg="del mod">
          <ac:chgData name="ALEXANDRE" userId="734048d45b8f99b5" providerId="LiveId" clId="{7E5C6DC7-BFC6-4CF0-9AD1-0093FBA77BD2}" dt="2021-04-23T09:56:57.568" v="233" actId="478"/>
          <ac:spMkLst>
            <pc:docMk/>
            <pc:sldMk cId="0" sldId="433"/>
            <ac:spMk id="25604" creationId="{1A2856D2-9F94-4AE9-B5AB-705255857924}"/>
          </ac:spMkLst>
        </pc:spChg>
        <pc:spChg chg="del mod">
          <ac:chgData name="ALEXANDRE" userId="734048d45b8f99b5" providerId="LiveId" clId="{7E5C6DC7-BFC6-4CF0-9AD1-0093FBA77BD2}" dt="2021-04-23T09:56:57.568" v="233" actId="478"/>
          <ac:spMkLst>
            <pc:docMk/>
            <pc:sldMk cId="0" sldId="433"/>
            <ac:spMk id="25605" creationId="{A86D6894-FC2E-4C98-936A-0637F62670AF}"/>
          </ac:spMkLst>
        </pc:spChg>
        <pc:spChg chg="del mod">
          <ac:chgData name="ALEXANDRE" userId="734048d45b8f99b5" providerId="LiveId" clId="{7E5C6DC7-BFC6-4CF0-9AD1-0093FBA77BD2}" dt="2021-04-23T09:56:57.568" v="233" actId="478"/>
          <ac:spMkLst>
            <pc:docMk/>
            <pc:sldMk cId="0" sldId="433"/>
            <ac:spMk id="25606" creationId="{0B639451-4D97-44EA-BC34-CF3150162782}"/>
          </ac:spMkLst>
        </pc:spChg>
      </pc:sldChg>
      <pc:sldChg chg="modSp add del">
        <pc:chgData name="ALEXANDRE" userId="734048d45b8f99b5" providerId="LiveId" clId="{7E5C6DC7-BFC6-4CF0-9AD1-0093FBA77BD2}" dt="2021-04-23T10:54:55.237" v="1158" actId="47"/>
        <pc:sldMkLst>
          <pc:docMk/>
          <pc:sldMk cId="0" sldId="434"/>
        </pc:sldMkLst>
        <pc:spChg chg="mod">
          <ac:chgData name="ALEXANDRE" userId="734048d45b8f99b5" providerId="LiveId" clId="{7E5C6DC7-BFC6-4CF0-9AD1-0093FBA77BD2}" dt="2021-04-23T10:46:09.763" v="1000"/>
          <ac:spMkLst>
            <pc:docMk/>
            <pc:sldMk cId="0" sldId="434"/>
            <ac:spMk id="5" creationId="{7A326F11-E3CA-4929-98A5-660086BBF561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0" sldId="434"/>
            <ac:spMk id="6" creationId="{0BDFD00C-4961-4FFC-B5E2-1C5300FBBB41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0" sldId="434"/>
            <ac:spMk id="7" creationId="{20235949-8C84-474E-9522-8168644ED337}"/>
          </ac:spMkLst>
        </pc:spChg>
      </pc:sldChg>
      <pc:sldChg chg="delSp modSp add mod">
        <pc:chgData name="ALEXANDRE" userId="734048d45b8f99b5" providerId="LiveId" clId="{7E5C6DC7-BFC6-4CF0-9AD1-0093FBA77BD2}" dt="2021-04-23T09:52:32.628" v="164" actId="478"/>
        <pc:sldMkLst>
          <pc:docMk/>
          <pc:sldMk cId="0" sldId="435"/>
        </pc:sldMkLst>
        <pc:spChg chg="mod">
          <ac:chgData name="ALEXANDRE" userId="734048d45b8f99b5" providerId="LiveId" clId="{7E5C6DC7-BFC6-4CF0-9AD1-0093FBA77BD2}" dt="2021-04-23T09:51:50.316" v="154" actId="20577"/>
          <ac:spMkLst>
            <pc:docMk/>
            <pc:sldMk cId="0" sldId="435"/>
            <ac:spMk id="19458" creationId="{22638DEE-41F0-4F3E-A7CC-508A2A0AB9B5}"/>
          </ac:spMkLst>
        </pc:spChg>
        <pc:spChg chg="mod">
          <ac:chgData name="ALEXANDRE" userId="734048d45b8f99b5" providerId="LiveId" clId="{7E5C6DC7-BFC6-4CF0-9AD1-0093FBA77BD2}" dt="2021-04-23T09:51:41.721" v="147" actId="403"/>
          <ac:spMkLst>
            <pc:docMk/>
            <pc:sldMk cId="0" sldId="435"/>
            <ac:spMk id="19459" creationId="{C7EFB8B9-D6A0-4D9C-92A8-E1606D25241D}"/>
          </ac:spMkLst>
        </pc:spChg>
        <pc:spChg chg="del mod">
          <ac:chgData name="ALEXANDRE" userId="734048d45b8f99b5" providerId="LiveId" clId="{7E5C6DC7-BFC6-4CF0-9AD1-0093FBA77BD2}" dt="2021-04-23T09:52:32.628" v="164" actId="478"/>
          <ac:spMkLst>
            <pc:docMk/>
            <pc:sldMk cId="0" sldId="435"/>
            <ac:spMk id="19460" creationId="{9A993271-28A8-45F1-8B03-0455CBACFAF7}"/>
          </ac:spMkLst>
        </pc:spChg>
        <pc:spChg chg="del mod">
          <ac:chgData name="ALEXANDRE" userId="734048d45b8f99b5" providerId="LiveId" clId="{7E5C6DC7-BFC6-4CF0-9AD1-0093FBA77BD2}" dt="2021-04-23T09:52:32.628" v="164" actId="478"/>
          <ac:spMkLst>
            <pc:docMk/>
            <pc:sldMk cId="0" sldId="435"/>
            <ac:spMk id="19461" creationId="{4377D226-C2F8-441F-940B-A4CB1DEF3092}"/>
          </ac:spMkLst>
        </pc:spChg>
        <pc:spChg chg="del mod">
          <ac:chgData name="ALEXANDRE" userId="734048d45b8f99b5" providerId="LiveId" clId="{7E5C6DC7-BFC6-4CF0-9AD1-0093FBA77BD2}" dt="2021-04-23T09:52:32.628" v="164" actId="478"/>
          <ac:spMkLst>
            <pc:docMk/>
            <pc:sldMk cId="0" sldId="435"/>
            <ac:spMk id="19462" creationId="{C388968B-90BB-4025-A703-6CCFC4985D1A}"/>
          </ac:spMkLst>
        </pc:spChg>
      </pc:sldChg>
      <pc:sldChg chg="delSp modSp add mod">
        <pc:chgData name="ALEXANDRE" userId="734048d45b8f99b5" providerId="LiveId" clId="{7E5C6DC7-BFC6-4CF0-9AD1-0093FBA77BD2}" dt="2021-04-23T16:55:39.329" v="2278" actId="1076"/>
        <pc:sldMkLst>
          <pc:docMk/>
          <pc:sldMk cId="0" sldId="436"/>
        </pc:sldMkLst>
        <pc:spChg chg="mod">
          <ac:chgData name="ALEXANDRE" userId="734048d45b8f99b5" providerId="LiveId" clId="{7E5C6DC7-BFC6-4CF0-9AD1-0093FBA77BD2}" dt="2021-04-23T16:55:39.329" v="2278" actId="1076"/>
          <ac:spMkLst>
            <pc:docMk/>
            <pc:sldMk cId="0" sldId="436"/>
            <ac:spMk id="29698" creationId="{249F5734-1F1A-4FB6-BEA5-130221C6A994}"/>
          </ac:spMkLst>
        </pc:spChg>
        <pc:spChg chg="mod">
          <ac:chgData name="ALEXANDRE" userId="734048d45b8f99b5" providerId="LiveId" clId="{7E5C6DC7-BFC6-4CF0-9AD1-0093FBA77BD2}" dt="2021-04-23T09:59:44.244" v="282" actId="123"/>
          <ac:spMkLst>
            <pc:docMk/>
            <pc:sldMk cId="0" sldId="436"/>
            <ac:spMk id="29699" creationId="{DD4B3EC6-0376-418E-99E5-EA82A35D68D5}"/>
          </ac:spMkLst>
        </pc:spChg>
        <pc:spChg chg="del mod">
          <ac:chgData name="ALEXANDRE" userId="734048d45b8f99b5" providerId="LiveId" clId="{7E5C6DC7-BFC6-4CF0-9AD1-0093FBA77BD2}" dt="2021-04-23T09:57:14.078" v="238" actId="478"/>
          <ac:spMkLst>
            <pc:docMk/>
            <pc:sldMk cId="0" sldId="436"/>
            <ac:spMk id="29700" creationId="{39599243-5E42-499A-AEC8-313ABFD60919}"/>
          </ac:spMkLst>
        </pc:spChg>
        <pc:spChg chg="del mod">
          <ac:chgData name="ALEXANDRE" userId="734048d45b8f99b5" providerId="LiveId" clId="{7E5C6DC7-BFC6-4CF0-9AD1-0093FBA77BD2}" dt="2021-04-23T09:57:14.078" v="238" actId="478"/>
          <ac:spMkLst>
            <pc:docMk/>
            <pc:sldMk cId="0" sldId="436"/>
            <ac:spMk id="29701" creationId="{A6493B73-7709-40C8-B87F-652B96C726FA}"/>
          </ac:spMkLst>
        </pc:spChg>
        <pc:spChg chg="del mod">
          <ac:chgData name="ALEXANDRE" userId="734048d45b8f99b5" providerId="LiveId" clId="{7E5C6DC7-BFC6-4CF0-9AD1-0093FBA77BD2}" dt="2021-04-23T09:57:14.078" v="238" actId="478"/>
          <ac:spMkLst>
            <pc:docMk/>
            <pc:sldMk cId="0" sldId="436"/>
            <ac:spMk id="29702" creationId="{DF78810F-17A0-41AA-A8CB-6C377B087ED6}"/>
          </ac:spMkLst>
        </pc:spChg>
      </pc:sldChg>
      <pc:sldChg chg="delSp modSp add mod">
        <pc:chgData name="ALEXANDRE" userId="734048d45b8f99b5" providerId="LiveId" clId="{7E5C6DC7-BFC6-4CF0-9AD1-0093FBA77BD2}" dt="2021-04-23T10:03:33.146" v="329" actId="113"/>
        <pc:sldMkLst>
          <pc:docMk/>
          <pc:sldMk cId="0" sldId="437"/>
        </pc:sldMkLst>
        <pc:spChg chg="mod">
          <ac:chgData name="ALEXANDRE" userId="734048d45b8f99b5" providerId="LiveId" clId="{7E5C6DC7-BFC6-4CF0-9AD1-0093FBA77BD2}" dt="2021-04-23T10:02:14.364" v="300" actId="1076"/>
          <ac:spMkLst>
            <pc:docMk/>
            <pc:sldMk cId="0" sldId="437"/>
            <ac:spMk id="33794" creationId="{0B6EA5C7-9D2A-4D84-9E12-769DE6FC2C58}"/>
          </ac:spMkLst>
        </pc:spChg>
        <pc:spChg chg="mod">
          <ac:chgData name="ALEXANDRE" userId="734048d45b8f99b5" providerId="LiveId" clId="{7E5C6DC7-BFC6-4CF0-9AD1-0093FBA77BD2}" dt="2021-04-23T10:03:33.146" v="329" actId="113"/>
          <ac:spMkLst>
            <pc:docMk/>
            <pc:sldMk cId="0" sldId="437"/>
            <ac:spMk id="33795" creationId="{69A233E9-8D56-4A67-BA84-85D159B5091B}"/>
          </ac:spMkLst>
        </pc:spChg>
        <pc:spChg chg="del mod">
          <ac:chgData name="ALEXANDRE" userId="734048d45b8f99b5" providerId="LiveId" clId="{7E5C6DC7-BFC6-4CF0-9AD1-0093FBA77BD2}" dt="2021-04-23T10:02:46.151" v="308" actId="478"/>
          <ac:spMkLst>
            <pc:docMk/>
            <pc:sldMk cId="0" sldId="437"/>
            <ac:spMk id="33796" creationId="{B8848A1D-9D0C-43F2-8B01-C9572E905CBC}"/>
          </ac:spMkLst>
        </pc:spChg>
        <pc:spChg chg="del mod">
          <ac:chgData name="ALEXANDRE" userId="734048d45b8f99b5" providerId="LiveId" clId="{7E5C6DC7-BFC6-4CF0-9AD1-0093FBA77BD2}" dt="2021-04-23T10:02:46.151" v="308" actId="478"/>
          <ac:spMkLst>
            <pc:docMk/>
            <pc:sldMk cId="0" sldId="437"/>
            <ac:spMk id="33797" creationId="{E40B6717-7869-4AAA-8E78-873EC02B01AB}"/>
          </ac:spMkLst>
        </pc:spChg>
        <pc:spChg chg="del mod">
          <ac:chgData name="ALEXANDRE" userId="734048d45b8f99b5" providerId="LiveId" clId="{7E5C6DC7-BFC6-4CF0-9AD1-0093FBA77BD2}" dt="2021-04-23T10:02:46.151" v="308" actId="478"/>
          <ac:spMkLst>
            <pc:docMk/>
            <pc:sldMk cId="0" sldId="437"/>
            <ac:spMk id="33798" creationId="{ECFED2B8-8F19-4AC2-AFF4-B6D7197EA401}"/>
          </ac:spMkLst>
        </pc:spChg>
      </pc:sldChg>
      <pc:sldChg chg="delSp modSp add mod">
        <pc:chgData name="ALEXANDRE" userId="734048d45b8f99b5" providerId="LiveId" clId="{7E5C6DC7-BFC6-4CF0-9AD1-0093FBA77BD2}" dt="2021-04-23T10:04:05.114" v="338" actId="20577"/>
        <pc:sldMkLst>
          <pc:docMk/>
          <pc:sldMk cId="0" sldId="438"/>
        </pc:sldMkLst>
        <pc:spChg chg="mod">
          <ac:chgData name="ALEXANDRE" userId="734048d45b8f99b5" providerId="LiveId" clId="{7E5C6DC7-BFC6-4CF0-9AD1-0093FBA77BD2}" dt="2021-04-23T10:02:11.111" v="299" actId="1076"/>
          <ac:spMkLst>
            <pc:docMk/>
            <pc:sldMk cId="0" sldId="438"/>
            <ac:spMk id="34818" creationId="{0CA1805B-EEA6-4650-B440-BD86C33203A9}"/>
          </ac:spMkLst>
        </pc:spChg>
        <pc:spChg chg="mod">
          <ac:chgData name="ALEXANDRE" userId="734048d45b8f99b5" providerId="LiveId" clId="{7E5C6DC7-BFC6-4CF0-9AD1-0093FBA77BD2}" dt="2021-04-23T10:04:05.114" v="338" actId="20577"/>
          <ac:spMkLst>
            <pc:docMk/>
            <pc:sldMk cId="0" sldId="438"/>
            <ac:spMk id="34819" creationId="{E6CD3568-E228-422E-83C8-760B0C3799AF}"/>
          </ac:spMkLst>
        </pc:spChg>
        <pc:spChg chg="del mod">
          <ac:chgData name="ALEXANDRE" userId="734048d45b8f99b5" providerId="LiveId" clId="{7E5C6DC7-BFC6-4CF0-9AD1-0093FBA77BD2}" dt="2021-04-23T10:02:49.824" v="309" actId="478"/>
          <ac:spMkLst>
            <pc:docMk/>
            <pc:sldMk cId="0" sldId="438"/>
            <ac:spMk id="34820" creationId="{10DE79C1-7A57-454E-8825-70952CC09744}"/>
          </ac:spMkLst>
        </pc:spChg>
        <pc:spChg chg="del mod">
          <ac:chgData name="ALEXANDRE" userId="734048d45b8f99b5" providerId="LiveId" clId="{7E5C6DC7-BFC6-4CF0-9AD1-0093FBA77BD2}" dt="2021-04-23T10:02:49.824" v="309" actId="478"/>
          <ac:spMkLst>
            <pc:docMk/>
            <pc:sldMk cId="0" sldId="438"/>
            <ac:spMk id="34821" creationId="{E9970E02-9C8B-4993-9320-B49B0E292D6D}"/>
          </ac:spMkLst>
        </pc:spChg>
        <pc:spChg chg="del mod">
          <ac:chgData name="ALEXANDRE" userId="734048d45b8f99b5" providerId="LiveId" clId="{7E5C6DC7-BFC6-4CF0-9AD1-0093FBA77BD2}" dt="2021-04-23T10:02:49.824" v="309" actId="478"/>
          <ac:spMkLst>
            <pc:docMk/>
            <pc:sldMk cId="0" sldId="438"/>
            <ac:spMk id="34822" creationId="{BC1B2D99-E387-4FFB-B15E-E96AEAB8117E}"/>
          </ac:spMkLst>
        </pc:spChg>
      </pc:sldChg>
      <pc:sldChg chg="delSp modSp add del">
        <pc:chgData name="ALEXANDRE" userId="734048d45b8f99b5" providerId="LiveId" clId="{7E5C6DC7-BFC6-4CF0-9AD1-0093FBA77BD2}" dt="2021-04-23T10:04:43.956" v="339" actId="47"/>
        <pc:sldMkLst>
          <pc:docMk/>
          <pc:sldMk cId="0" sldId="439"/>
        </pc:sldMkLst>
        <pc:spChg chg="del mod">
          <ac:chgData name="ALEXANDRE" userId="734048d45b8f99b5" providerId="LiveId" clId="{7E5C6DC7-BFC6-4CF0-9AD1-0093FBA77BD2}" dt="2021-04-23T09:57:17.668" v="239" actId="478"/>
          <ac:spMkLst>
            <pc:docMk/>
            <pc:sldMk cId="0" sldId="439"/>
            <ac:spMk id="30724" creationId="{A39911C6-BEE1-42F0-8E22-9043E7D2D5F2}"/>
          </ac:spMkLst>
        </pc:spChg>
        <pc:spChg chg="del mod">
          <ac:chgData name="ALEXANDRE" userId="734048d45b8f99b5" providerId="LiveId" clId="{7E5C6DC7-BFC6-4CF0-9AD1-0093FBA77BD2}" dt="2021-04-23T09:57:17.668" v="239" actId="478"/>
          <ac:spMkLst>
            <pc:docMk/>
            <pc:sldMk cId="0" sldId="439"/>
            <ac:spMk id="30725" creationId="{C783D99C-B235-4D6B-BF8B-B0BABFB8415F}"/>
          </ac:spMkLst>
        </pc:spChg>
        <pc:spChg chg="del mod">
          <ac:chgData name="ALEXANDRE" userId="734048d45b8f99b5" providerId="LiveId" clId="{7E5C6DC7-BFC6-4CF0-9AD1-0093FBA77BD2}" dt="2021-04-23T09:57:17.668" v="239" actId="478"/>
          <ac:spMkLst>
            <pc:docMk/>
            <pc:sldMk cId="0" sldId="439"/>
            <ac:spMk id="30726" creationId="{8F55D035-93CC-48CE-8C8A-013D61B60147}"/>
          </ac:spMkLst>
        </pc:spChg>
      </pc:sldChg>
      <pc:sldChg chg="delSp modSp add del mod">
        <pc:chgData name="ALEXANDRE" userId="734048d45b8f99b5" providerId="LiveId" clId="{7E5C6DC7-BFC6-4CF0-9AD1-0093FBA77BD2}" dt="2021-04-23T10:04:44.725" v="340" actId="47"/>
        <pc:sldMkLst>
          <pc:docMk/>
          <pc:sldMk cId="0" sldId="440"/>
        </pc:sldMkLst>
        <pc:spChg chg="mod">
          <ac:chgData name="ALEXANDRE" userId="734048d45b8f99b5" providerId="LiveId" clId="{7E5C6DC7-BFC6-4CF0-9AD1-0093FBA77BD2}" dt="2021-04-23T09:57:06.784" v="236" actId="27636"/>
          <ac:spMkLst>
            <pc:docMk/>
            <pc:sldMk cId="0" sldId="440"/>
            <ac:spMk id="31747" creationId="{73CEF621-D037-410E-BE21-1A99499B4F0F}"/>
          </ac:spMkLst>
        </pc:spChg>
        <pc:spChg chg="del mod">
          <ac:chgData name="ALEXANDRE" userId="734048d45b8f99b5" providerId="LiveId" clId="{7E5C6DC7-BFC6-4CF0-9AD1-0093FBA77BD2}" dt="2021-04-23T09:57:20.809" v="240" actId="478"/>
          <ac:spMkLst>
            <pc:docMk/>
            <pc:sldMk cId="0" sldId="440"/>
            <ac:spMk id="31748" creationId="{5B8E3872-6660-4120-A7C7-AE962C2C8568}"/>
          </ac:spMkLst>
        </pc:spChg>
        <pc:spChg chg="del mod">
          <ac:chgData name="ALEXANDRE" userId="734048d45b8f99b5" providerId="LiveId" clId="{7E5C6DC7-BFC6-4CF0-9AD1-0093FBA77BD2}" dt="2021-04-23T09:57:20.809" v="240" actId="478"/>
          <ac:spMkLst>
            <pc:docMk/>
            <pc:sldMk cId="0" sldId="440"/>
            <ac:spMk id="31749" creationId="{09822AEF-5018-44A6-8F14-E22F436475F7}"/>
          </ac:spMkLst>
        </pc:spChg>
        <pc:spChg chg="del mod">
          <ac:chgData name="ALEXANDRE" userId="734048d45b8f99b5" providerId="LiveId" clId="{7E5C6DC7-BFC6-4CF0-9AD1-0093FBA77BD2}" dt="2021-04-23T09:57:20.809" v="240" actId="478"/>
          <ac:spMkLst>
            <pc:docMk/>
            <pc:sldMk cId="0" sldId="440"/>
            <ac:spMk id="31750" creationId="{D2644F98-2F55-440E-B0B0-38E5C6A766CD}"/>
          </ac:spMkLst>
        </pc:spChg>
      </pc:sldChg>
      <pc:sldChg chg="delSp modSp add del mod">
        <pc:chgData name="ALEXANDRE" userId="734048d45b8f99b5" providerId="LiveId" clId="{7E5C6DC7-BFC6-4CF0-9AD1-0093FBA77BD2}" dt="2021-04-23T17:01:38.466" v="2339" actId="255"/>
        <pc:sldMkLst>
          <pc:docMk/>
          <pc:sldMk cId="0" sldId="444"/>
        </pc:sldMkLst>
        <pc:spChg chg="del mod">
          <ac:chgData name="ALEXANDRE" userId="734048d45b8f99b5" providerId="LiveId" clId="{7E5C6DC7-BFC6-4CF0-9AD1-0093FBA77BD2}" dt="2021-04-23T11:10:33.546" v="1408" actId="478"/>
          <ac:spMkLst>
            <pc:docMk/>
            <pc:sldMk cId="0" sldId="444"/>
            <ac:spMk id="4" creationId="{E97EBD4B-3EBC-43FA-B9C3-064F056BA260}"/>
          </ac:spMkLst>
        </pc:spChg>
        <pc:spChg chg="del mod">
          <ac:chgData name="ALEXANDRE" userId="734048d45b8f99b5" providerId="LiveId" clId="{7E5C6DC7-BFC6-4CF0-9AD1-0093FBA77BD2}" dt="2021-04-23T11:10:33.546" v="1408" actId="478"/>
          <ac:spMkLst>
            <pc:docMk/>
            <pc:sldMk cId="0" sldId="444"/>
            <ac:spMk id="5" creationId="{386BC673-08D9-4B1E-A308-C6C84AE229A2}"/>
          </ac:spMkLst>
        </pc:spChg>
        <pc:spChg chg="del mod">
          <ac:chgData name="ALEXANDRE" userId="734048d45b8f99b5" providerId="LiveId" clId="{7E5C6DC7-BFC6-4CF0-9AD1-0093FBA77BD2}" dt="2021-04-23T11:10:33.546" v="1408" actId="478"/>
          <ac:spMkLst>
            <pc:docMk/>
            <pc:sldMk cId="0" sldId="444"/>
            <ac:spMk id="6" creationId="{6B1EA7F2-81F6-4709-99AC-A72D6D160B39}"/>
          </ac:spMkLst>
        </pc:spChg>
        <pc:spChg chg="mod">
          <ac:chgData name="ALEXANDRE" userId="734048d45b8f99b5" providerId="LiveId" clId="{7E5C6DC7-BFC6-4CF0-9AD1-0093FBA77BD2}" dt="2021-04-23T11:10:55.889" v="1421" actId="1076"/>
          <ac:spMkLst>
            <pc:docMk/>
            <pc:sldMk cId="0" sldId="444"/>
            <ac:spMk id="29701" creationId="{0CE938EF-F6C8-4B3C-B851-03C8A9813635}"/>
          </ac:spMkLst>
        </pc:spChg>
        <pc:spChg chg="mod">
          <ac:chgData name="ALEXANDRE" userId="734048d45b8f99b5" providerId="LiveId" clId="{7E5C6DC7-BFC6-4CF0-9AD1-0093FBA77BD2}" dt="2021-04-23T17:01:38.466" v="2339" actId="255"/>
          <ac:spMkLst>
            <pc:docMk/>
            <pc:sldMk cId="0" sldId="444"/>
            <ac:spMk id="29702" creationId="{19B2D2C1-95EB-400F-B10D-3F4C4AF7C30A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4"/>
            <ac:spMk id="53250" creationId="{0A60C3E3-3BF8-4CA1-A3E8-D022A8EA9003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4"/>
            <ac:spMk id="53251" creationId="{76AE5F7F-72FE-4499-B4C9-6334D1708140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4"/>
            <ac:spMk id="53252" creationId="{4B631756-B793-4C47-ABF6-327F400B38CB}"/>
          </ac:spMkLst>
        </pc:spChg>
        <pc:spChg chg="mod">
          <ac:chgData name="ALEXANDRE" userId="734048d45b8f99b5" providerId="LiveId" clId="{7E5C6DC7-BFC6-4CF0-9AD1-0093FBA77BD2}" dt="2021-04-23T10:11:10.190" v="434" actId="27636"/>
          <ac:spMkLst>
            <pc:docMk/>
            <pc:sldMk cId="0" sldId="444"/>
            <ac:spMk id="53254" creationId="{A87132D9-36D6-4FCF-B12E-7FA696EB7EFB}"/>
          </ac:spMkLst>
        </pc:spChg>
      </pc:sldChg>
      <pc:sldChg chg="modSp add del">
        <pc:chgData name="ALEXANDRE" userId="734048d45b8f99b5" providerId="LiveId" clId="{7E5C6DC7-BFC6-4CF0-9AD1-0093FBA77BD2}" dt="2021-04-23T11:11:26.661" v="1428" actId="47"/>
        <pc:sldMkLst>
          <pc:docMk/>
          <pc:sldMk cId="0" sldId="445"/>
        </pc:sldMkLst>
        <pc:spChg chg="mod">
          <ac:chgData name="ALEXANDRE" userId="734048d45b8f99b5" providerId="LiveId" clId="{7E5C6DC7-BFC6-4CF0-9AD1-0093FBA77BD2}" dt="2021-04-23T11:10:17.576" v="1407"/>
          <ac:spMkLst>
            <pc:docMk/>
            <pc:sldMk cId="0" sldId="445"/>
            <ac:spMk id="4" creationId="{DDF03117-A775-4D46-9757-684A58769C46}"/>
          </ac:spMkLst>
        </pc:spChg>
        <pc:spChg chg="mod">
          <ac:chgData name="ALEXANDRE" userId="734048d45b8f99b5" providerId="LiveId" clId="{7E5C6DC7-BFC6-4CF0-9AD1-0093FBA77BD2}" dt="2021-04-23T11:10:17.576" v="1407"/>
          <ac:spMkLst>
            <pc:docMk/>
            <pc:sldMk cId="0" sldId="445"/>
            <ac:spMk id="5" creationId="{D6911FBC-01B8-44A7-BF91-47EC01FF6C86}"/>
          </ac:spMkLst>
        </pc:spChg>
        <pc:spChg chg="mod">
          <ac:chgData name="ALEXANDRE" userId="734048d45b8f99b5" providerId="LiveId" clId="{7E5C6DC7-BFC6-4CF0-9AD1-0093FBA77BD2}" dt="2021-04-23T11:10:17.576" v="1407"/>
          <ac:spMkLst>
            <pc:docMk/>
            <pc:sldMk cId="0" sldId="445"/>
            <ac:spMk id="6" creationId="{4E07612D-6DE4-4EC5-ABEA-D81426B92A6F}"/>
          </ac:spMkLst>
        </pc:spChg>
      </pc:sldChg>
      <pc:sldChg chg="delSp modSp add del mod">
        <pc:chgData name="ALEXANDRE" userId="734048d45b8f99b5" providerId="LiveId" clId="{7E5C6DC7-BFC6-4CF0-9AD1-0093FBA77BD2}" dt="2021-04-23T11:39:24.176" v="1889" actId="478"/>
        <pc:sldMkLst>
          <pc:docMk/>
          <pc:sldMk cId="0" sldId="446"/>
        </pc:sldMkLst>
        <pc:spChg chg="del mod">
          <ac:chgData name="ALEXANDRE" userId="734048d45b8f99b5" providerId="LiveId" clId="{7E5C6DC7-BFC6-4CF0-9AD1-0093FBA77BD2}" dt="2021-04-23T11:39:24.176" v="1889" actId="478"/>
          <ac:spMkLst>
            <pc:docMk/>
            <pc:sldMk cId="0" sldId="446"/>
            <ac:spMk id="4" creationId="{C0996B5F-3ACA-4317-A754-37F7E287F8AB}"/>
          </ac:spMkLst>
        </pc:spChg>
        <pc:spChg chg="del mod">
          <ac:chgData name="ALEXANDRE" userId="734048d45b8f99b5" providerId="LiveId" clId="{7E5C6DC7-BFC6-4CF0-9AD1-0093FBA77BD2}" dt="2021-04-23T11:39:24.176" v="1889" actId="478"/>
          <ac:spMkLst>
            <pc:docMk/>
            <pc:sldMk cId="0" sldId="446"/>
            <ac:spMk id="5" creationId="{0B2661E2-7EF5-4768-BCB6-A4E46D48CF19}"/>
          </ac:spMkLst>
        </pc:spChg>
        <pc:spChg chg="del mod">
          <ac:chgData name="ALEXANDRE" userId="734048d45b8f99b5" providerId="LiveId" clId="{7E5C6DC7-BFC6-4CF0-9AD1-0093FBA77BD2}" dt="2021-04-23T11:39:24.176" v="1889" actId="478"/>
          <ac:spMkLst>
            <pc:docMk/>
            <pc:sldMk cId="0" sldId="446"/>
            <ac:spMk id="6" creationId="{8E5ADAD2-218B-4B23-BC32-B050E67335F6}"/>
          </ac:spMkLst>
        </pc:spChg>
        <pc:spChg chg="mod">
          <ac:chgData name="ALEXANDRE" userId="734048d45b8f99b5" providerId="LiveId" clId="{7E5C6DC7-BFC6-4CF0-9AD1-0093FBA77BD2}" dt="2021-04-23T11:27:38.096" v="1682"/>
          <ac:spMkLst>
            <pc:docMk/>
            <pc:sldMk cId="0" sldId="446"/>
            <ac:spMk id="31749" creationId="{144FFF3F-32D1-4A7C-B663-4E6A6349C49F}"/>
          </ac:spMkLst>
        </pc:spChg>
        <pc:spChg chg="mod">
          <ac:chgData name="ALEXANDRE" userId="734048d45b8f99b5" providerId="LiveId" clId="{7E5C6DC7-BFC6-4CF0-9AD1-0093FBA77BD2}" dt="2021-04-23T11:28:41.376" v="1709" actId="33524"/>
          <ac:spMkLst>
            <pc:docMk/>
            <pc:sldMk cId="0" sldId="446"/>
            <ac:spMk id="31750" creationId="{78F57A16-2283-41B2-B721-E004D1B22B7F}"/>
          </ac:spMkLst>
        </pc:spChg>
      </pc:sldChg>
      <pc:sldChg chg="addSp delSp modSp add del mod">
        <pc:chgData name="ALEXANDRE" userId="734048d45b8f99b5" providerId="LiveId" clId="{7E5C6DC7-BFC6-4CF0-9AD1-0093FBA77BD2}" dt="2021-04-23T10:15:00.187" v="493" actId="1076"/>
        <pc:sldMkLst>
          <pc:docMk/>
          <pc:sldMk cId="0" sldId="447"/>
        </pc:sldMkLst>
        <pc:spChg chg="mod">
          <ac:chgData name="ALEXANDRE" userId="734048d45b8f99b5" providerId="LiveId" clId="{7E5C6DC7-BFC6-4CF0-9AD1-0093FBA77BD2}" dt="2021-04-23T10:14:33.199" v="485" actId="14100"/>
          <ac:spMkLst>
            <pc:docMk/>
            <pc:sldMk cId="0" sldId="447"/>
            <ac:spMk id="46082" creationId="{0B18C667-1C53-40F7-912D-CE01C1A20BCE}"/>
          </ac:spMkLst>
        </pc:spChg>
        <pc:spChg chg="mod">
          <ac:chgData name="ALEXANDRE" userId="734048d45b8f99b5" providerId="LiveId" clId="{7E5C6DC7-BFC6-4CF0-9AD1-0093FBA77BD2}" dt="2021-04-23T10:14:43.669" v="490" actId="1076"/>
          <ac:spMkLst>
            <pc:docMk/>
            <pc:sldMk cId="0" sldId="447"/>
            <ac:spMk id="46083" creationId="{8972CEE1-046E-4B11-9684-6D193A8F769A}"/>
          </ac:spMkLst>
        </pc:spChg>
        <pc:spChg chg="del mod">
          <ac:chgData name="ALEXANDRE" userId="734048d45b8f99b5" providerId="LiveId" clId="{7E5C6DC7-BFC6-4CF0-9AD1-0093FBA77BD2}" dt="2021-04-23T10:13:04.983" v="459" actId="478"/>
          <ac:spMkLst>
            <pc:docMk/>
            <pc:sldMk cId="0" sldId="447"/>
            <ac:spMk id="46084" creationId="{527401C8-9E8A-4C74-BFE8-7ABC5712F4CB}"/>
          </ac:spMkLst>
        </pc:spChg>
        <pc:spChg chg="del mod">
          <ac:chgData name="ALEXANDRE" userId="734048d45b8f99b5" providerId="LiveId" clId="{7E5C6DC7-BFC6-4CF0-9AD1-0093FBA77BD2}" dt="2021-04-23T10:13:04.983" v="459" actId="478"/>
          <ac:spMkLst>
            <pc:docMk/>
            <pc:sldMk cId="0" sldId="447"/>
            <ac:spMk id="46085" creationId="{CDBF694B-305E-47F8-9B70-BA17102AFB8E}"/>
          </ac:spMkLst>
        </pc:spChg>
        <pc:spChg chg="del mod">
          <ac:chgData name="ALEXANDRE" userId="734048d45b8f99b5" providerId="LiveId" clId="{7E5C6DC7-BFC6-4CF0-9AD1-0093FBA77BD2}" dt="2021-04-23T10:13:04.983" v="459" actId="478"/>
          <ac:spMkLst>
            <pc:docMk/>
            <pc:sldMk cId="0" sldId="447"/>
            <ac:spMk id="46086" creationId="{5A8D376B-6F01-47D9-8A03-2B7F80AFE281}"/>
          </ac:spMkLst>
        </pc:spChg>
        <pc:picChg chg="add mod">
          <ac:chgData name="ALEXANDRE" userId="734048d45b8f99b5" providerId="LiveId" clId="{7E5C6DC7-BFC6-4CF0-9AD1-0093FBA77BD2}" dt="2021-04-23T10:15:00.187" v="493" actId="1076"/>
          <ac:picMkLst>
            <pc:docMk/>
            <pc:sldMk cId="0" sldId="447"/>
            <ac:picMk id="22530" creationId="{3D987DB7-4213-46F4-AC20-C5C42C503725}"/>
          </ac:picMkLst>
        </pc:picChg>
      </pc:sldChg>
      <pc:sldChg chg="modSp add del">
        <pc:chgData name="ALEXANDRE" userId="734048d45b8f99b5" providerId="LiveId" clId="{7E5C6DC7-BFC6-4CF0-9AD1-0093FBA77BD2}" dt="2021-04-23T10:40:49.634" v="969" actId="47"/>
        <pc:sldMkLst>
          <pc:docMk/>
          <pc:sldMk cId="0" sldId="448"/>
        </pc:sldMkLst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8"/>
            <ac:spMk id="54276" creationId="{5B0EAC6C-D0C9-45C4-82DF-FDEEFD92B5E2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8"/>
            <ac:spMk id="54277" creationId="{77EB9EE2-DA80-4C2E-8457-7DF60266E9A8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8"/>
            <ac:spMk id="54278" creationId="{5015C719-7B01-410D-B491-985F80F3AC00}"/>
          </ac:spMkLst>
        </pc:spChg>
      </pc:sldChg>
      <pc:sldChg chg="delSp modSp add mod">
        <pc:chgData name="ALEXANDRE" userId="734048d45b8f99b5" providerId="LiveId" clId="{7E5C6DC7-BFC6-4CF0-9AD1-0093FBA77BD2}" dt="2021-04-23T16:58:13.365" v="2305" actId="123"/>
        <pc:sldMkLst>
          <pc:docMk/>
          <pc:sldMk cId="0" sldId="449"/>
        </pc:sldMkLst>
        <pc:spChg chg="mod">
          <ac:chgData name="ALEXANDRE" userId="734048d45b8f99b5" providerId="LiveId" clId="{7E5C6DC7-BFC6-4CF0-9AD1-0093FBA77BD2}" dt="2021-04-23T10:27:49.635" v="701" actId="14100"/>
          <ac:spMkLst>
            <pc:docMk/>
            <pc:sldMk cId="0" sldId="449"/>
            <ac:spMk id="47106" creationId="{F7941B6E-850E-4328-9815-EBE996949DE6}"/>
          </ac:spMkLst>
        </pc:spChg>
        <pc:spChg chg="mod">
          <ac:chgData name="ALEXANDRE" userId="734048d45b8f99b5" providerId="LiveId" clId="{7E5C6DC7-BFC6-4CF0-9AD1-0093FBA77BD2}" dt="2021-04-23T16:58:13.365" v="2305" actId="123"/>
          <ac:spMkLst>
            <pc:docMk/>
            <pc:sldMk cId="0" sldId="449"/>
            <ac:spMk id="47107" creationId="{1098765B-59E3-43BC-B338-10822FDE66F1}"/>
          </ac:spMkLst>
        </pc:spChg>
        <pc:spChg chg="del mod">
          <ac:chgData name="ALEXANDRE" userId="734048d45b8f99b5" providerId="LiveId" clId="{7E5C6DC7-BFC6-4CF0-9AD1-0093FBA77BD2}" dt="2021-04-23T10:26:34.727" v="664" actId="478"/>
          <ac:spMkLst>
            <pc:docMk/>
            <pc:sldMk cId="0" sldId="449"/>
            <ac:spMk id="47108" creationId="{89B0FD5A-B0D4-4604-B328-C0E72A9DFD19}"/>
          </ac:spMkLst>
        </pc:spChg>
        <pc:spChg chg="del mod">
          <ac:chgData name="ALEXANDRE" userId="734048d45b8f99b5" providerId="LiveId" clId="{7E5C6DC7-BFC6-4CF0-9AD1-0093FBA77BD2}" dt="2021-04-23T10:26:34.727" v="664" actId="478"/>
          <ac:spMkLst>
            <pc:docMk/>
            <pc:sldMk cId="0" sldId="449"/>
            <ac:spMk id="47109" creationId="{A986A514-3F79-4AA2-86A7-AC8037566A72}"/>
          </ac:spMkLst>
        </pc:spChg>
        <pc:spChg chg="del mod">
          <ac:chgData name="ALEXANDRE" userId="734048d45b8f99b5" providerId="LiveId" clId="{7E5C6DC7-BFC6-4CF0-9AD1-0093FBA77BD2}" dt="2021-04-23T10:26:34.727" v="664" actId="478"/>
          <ac:spMkLst>
            <pc:docMk/>
            <pc:sldMk cId="0" sldId="449"/>
            <ac:spMk id="47110" creationId="{2EDD9275-58D3-4C2D-A5C1-75ABDA0A7729}"/>
          </ac:spMkLst>
        </pc:spChg>
        <pc:picChg chg="mod">
          <ac:chgData name="ALEXANDRE" userId="734048d45b8f99b5" providerId="LiveId" clId="{7E5C6DC7-BFC6-4CF0-9AD1-0093FBA77BD2}" dt="2021-04-23T10:27:41.511" v="698" actId="1076"/>
          <ac:picMkLst>
            <pc:docMk/>
            <pc:sldMk cId="0" sldId="449"/>
            <ac:picMk id="47111" creationId="{E6E7FC34-3ABE-4696-B683-84B36148E8FA}"/>
          </ac:picMkLst>
        </pc:picChg>
      </pc:sldChg>
      <pc:sldChg chg="delSp modSp add mod">
        <pc:chgData name="ALEXANDRE" userId="734048d45b8f99b5" providerId="LiveId" clId="{7E5C6DC7-BFC6-4CF0-9AD1-0093FBA77BD2}" dt="2021-04-23T10:07:05.797" v="382" actId="113"/>
        <pc:sldMkLst>
          <pc:docMk/>
          <pc:sldMk cId="0" sldId="451"/>
        </pc:sldMkLst>
        <pc:spChg chg="del mod">
          <ac:chgData name="ALEXANDRE" userId="734048d45b8f99b5" providerId="LiveId" clId="{7E5C6DC7-BFC6-4CF0-9AD1-0093FBA77BD2}" dt="2021-04-23T10:04:53.150" v="343" actId="478"/>
          <ac:spMkLst>
            <pc:docMk/>
            <pc:sldMk cId="0" sldId="451"/>
            <ac:spMk id="4" creationId="{A431F271-7751-4D86-8C3A-8B0CF3675A8B}"/>
          </ac:spMkLst>
        </pc:spChg>
        <pc:spChg chg="del mod">
          <ac:chgData name="ALEXANDRE" userId="734048d45b8f99b5" providerId="LiveId" clId="{7E5C6DC7-BFC6-4CF0-9AD1-0093FBA77BD2}" dt="2021-04-23T10:04:53.150" v="343" actId="478"/>
          <ac:spMkLst>
            <pc:docMk/>
            <pc:sldMk cId="0" sldId="451"/>
            <ac:spMk id="5" creationId="{FCD631BA-82EC-42D4-BDE4-6E568C043BAD}"/>
          </ac:spMkLst>
        </pc:spChg>
        <pc:spChg chg="mod">
          <ac:chgData name="ALEXANDRE" userId="734048d45b8f99b5" providerId="LiveId" clId="{7E5C6DC7-BFC6-4CF0-9AD1-0093FBA77BD2}" dt="2021-04-23T10:05:16.906" v="359" actId="20577"/>
          <ac:spMkLst>
            <pc:docMk/>
            <pc:sldMk cId="0" sldId="451"/>
            <ac:spMk id="39938" creationId="{F49B3D50-5362-49E0-B829-B023A5E66370}"/>
          </ac:spMkLst>
        </pc:spChg>
        <pc:spChg chg="mod">
          <ac:chgData name="ALEXANDRE" userId="734048d45b8f99b5" providerId="LiveId" clId="{7E5C6DC7-BFC6-4CF0-9AD1-0093FBA77BD2}" dt="2021-04-23T10:07:05.797" v="382" actId="113"/>
          <ac:spMkLst>
            <pc:docMk/>
            <pc:sldMk cId="0" sldId="451"/>
            <ac:spMk id="39939" creationId="{D0653BDB-FFF9-4ABD-A128-9D83BF0EDBDB}"/>
          </ac:spMkLst>
        </pc:spChg>
        <pc:spChg chg="del mod">
          <ac:chgData name="ALEXANDRE" userId="734048d45b8f99b5" providerId="LiveId" clId="{7E5C6DC7-BFC6-4CF0-9AD1-0093FBA77BD2}" dt="2021-04-23T10:04:53.150" v="343" actId="478"/>
          <ac:spMkLst>
            <pc:docMk/>
            <pc:sldMk cId="0" sldId="451"/>
            <ac:spMk id="39942" creationId="{092CF6C9-9C83-4D41-B735-8EF905FB50AE}"/>
          </ac:spMkLst>
        </pc:spChg>
        <pc:spChg chg="del">
          <ac:chgData name="ALEXANDRE" userId="734048d45b8f99b5" providerId="LiveId" clId="{7E5C6DC7-BFC6-4CF0-9AD1-0093FBA77BD2}" dt="2021-04-23T10:04:56.653" v="344" actId="478"/>
          <ac:spMkLst>
            <pc:docMk/>
            <pc:sldMk cId="0" sldId="451"/>
            <ac:spMk id="39943" creationId="{C917D118-9299-4A6C-8858-1C0B8AF95F1A}"/>
          </ac:spMkLst>
        </pc:spChg>
      </pc:sldChg>
      <pc:sldChg chg="delSp modSp add mod">
        <pc:chgData name="ALEXANDRE" userId="734048d45b8f99b5" providerId="LiveId" clId="{7E5C6DC7-BFC6-4CF0-9AD1-0093FBA77BD2}" dt="2021-04-23T11:41:33.453" v="1895" actId="403"/>
        <pc:sldMkLst>
          <pc:docMk/>
          <pc:sldMk cId="0" sldId="452"/>
        </pc:sldMkLst>
        <pc:spChg chg="del mod">
          <ac:chgData name="ALEXANDRE" userId="734048d45b8f99b5" providerId="LiveId" clId="{7E5C6DC7-BFC6-4CF0-9AD1-0093FBA77BD2}" dt="2021-04-23T11:41:29.489" v="1894" actId="478"/>
          <ac:spMkLst>
            <pc:docMk/>
            <pc:sldMk cId="0" sldId="452"/>
            <ac:spMk id="4" creationId="{E67B150C-C23E-4FB4-9D42-36B97CC3D38B}"/>
          </ac:spMkLst>
        </pc:spChg>
        <pc:spChg chg="del mod">
          <ac:chgData name="ALEXANDRE" userId="734048d45b8f99b5" providerId="LiveId" clId="{7E5C6DC7-BFC6-4CF0-9AD1-0093FBA77BD2}" dt="2021-04-23T11:41:29.489" v="1894" actId="478"/>
          <ac:spMkLst>
            <pc:docMk/>
            <pc:sldMk cId="0" sldId="452"/>
            <ac:spMk id="5" creationId="{C1CBF380-719B-456E-8256-7136DC011189}"/>
          </ac:spMkLst>
        </pc:spChg>
        <pc:spChg chg="del mod">
          <ac:chgData name="ALEXANDRE" userId="734048d45b8f99b5" providerId="LiveId" clId="{7E5C6DC7-BFC6-4CF0-9AD1-0093FBA77BD2}" dt="2021-04-23T11:41:29.489" v="1894" actId="478"/>
          <ac:spMkLst>
            <pc:docMk/>
            <pc:sldMk cId="0" sldId="452"/>
            <ac:spMk id="6" creationId="{2F77C671-BF00-40EB-9B09-2086CBC6A8F0}"/>
          </ac:spMkLst>
        </pc:spChg>
        <pc:spChg chg="mod">
          <ac:chgData name="ALEXANDRE" userId="734048d45b8f99b5" providerId="LiveId" clId="{7E5C6DC7-BFC6-4CF0-9AD1-0093FBA77BD2}" dt="2021-04-23T11:41:33.453" v="1895" actId="403"/>
          <ac:spMkLst>
            <pc:docMk/>
            <pc:sldMk cId="0" sldId="452"/>
            <ac:spMk id="37894" creationId="{EDB7DE8C-935C-44C5-87F1-538A55353D58}"/>
          </ac:spMkLst>
        </pc:spChg>
      </pc:sldChg>
      <pc:sldChg chg="delSp modSp add mod">
        <pc:chgData name="ALEXANDRE" userId="734048d45b8f99b5" providerId="LiveId" clId="{7E5C6DC7-BFC6-4CF0-9AD1-0093FBA77BD2}" dt="2021-04-23T11:43:11.457" v="1939" actId="113"/>
        <pc:sldMkLst>
          <pc:docMk/>
          <pc:sldMk cId="0" sldId="453"/>
        </pc:sldMkLst>
        <pc:spChg chg="del mod">
          <ac:chgData name="ALEXANDRE" userId="734048d45b8f99b5" providerId="LiveId" clId="{7E5C6DC7-BFC6-4CF0-9AD1-0093FBA77BD2}" dt="2021-04-23T11:41:37.259" v="1896" actId="478"/>
          <ac:spMkLst>
            <pc:docMk/>
            <pc:sldMk cId="0" sldId="453"/>
            <ac:spMk id="4" creationId="{F66E190B-3D9B-43C3-A5E8-635641AA5320}"/>
          </ac:spMkLst>
        </pc:spChg>
        <pc:spChg chg="del mod">
          <ac:chgData name="ALEXANDRE" userId="734048d45b8f99b5" providerId="LiveId" clId="{7E5C6DC7-BFC6-4CF0-9AD1-0093FBA77BD2}" dt="2021-04-23T11:41:37.259" v="1896" actId="478"/>
          <ac:spMkLst>
            <pc:docMk/>
            <pc:sldMk cId="0" sldId="453"/>
            <ac:spMk id="5" creationId="{F7F7DE18-D2FA-49AF-9DD8-26F3036166FA}"/>
          </ac:spMkLst>
        </pc:spChg>
        <pc:spChg chg="del mod">
          <ac:chgData name="ALEXANDRE" userId="734048d45b8f99b5" providerId="LiveId" clId="{7E5C6DC7-BFC6-4CF0-9AD1-0093FBA77BD2}" dt="2021-04-23T11:41:37.259" v="1896" actId="478"/>
          <ac:spMkLst>
            <pc:docMk/>
            <pc:sldMk cId="0" sldId="453"/>
            <ac:spMk id="6" creationId="{FB0842FC-5AAB-4DAA-AEC0-6443E9500238}"/>
          </ac:spMkLst>
        </pc:spChg>
        <pc:spChg chg="mod">
          <ac:chgData name="ALEXANDRE" userId="734048d45b8f99b5" providerId="LiveId" clId="{7E5C6DC7-BFC6-4CF0-9AD1-0093FBA77BD2}" dt="2021-04-23T11:42:53.412" v="1933" actId="1076"/>
          <ac:spMkLst>
            <pc:docMk/>
            <pc:sldMk cId="0" sldId="453"/>
            <ac:spMk id="38917" creationId="{20826C2F-217A-4A69-BE92-3BDA9E7CF0C0}"/>
          </ac:spMkLst>
        </pc:spChg>
        <pc:spChg chg="mod">
          <ac:chgData name="ALEXANDRE" userId="734048d45b8f99b5" providerId="LiveId" clId="{7E5C6DC7-BFC6-4CF0-9AD1-0093FBA77BD2}" dt="2021-04-23T11:43:11.457" v="1939" actId="113"/>
          <ac:spMkLst>
            <pc:docMk/>
            <pc:sldMk cId="0" sldId="453"/>
            <ac:spMk id="38918" creationId="{DC681BFE-FF1E-43E5-80F7-6CFE97C27C6A}"/>
          </ac:spMkLst>
        </pc:spChg>
      </pc:sldChg>
      <pc:sldChg chg="delSp modSp add mod">
        <pc:chgData name="ALEXANDRE" userId="734048d45b8f99b5" providerId="LiveId" clId="{7E5C6DC7-BFC6-4CF0-9AD1-0093FBA77BD2}" dt="2021-04-23T14:27:19.351" v="2129" actId="20577"/>
        <pc:sldMkLst>
          <pc:docMk/>
          <pc:sldMk cId="0" sldId="454"/>
        </pc:sldMkLst>
        <pc:spChg chg="del mod">
          <ac:chgData name="ALEXANDRE" userId="734048d45b8f99b5" providerId="LiveId" clId="{7E5C6DC7-BFC6-4CF0-9AD1-0093FBA77BD2}" dt="2021-04-23T11:43:20.387" v="1940" actId="478"/>
          <ac:spMkLst>
            <pc:docMk/>
            <pc:sldMk cId="0" sldId="454"/>
            <ac:spMk id="4" creationId="{ED73E56A-0C52-4265-9D15-B994ACEAC705}"/>
          </ac:spMkLst>
        </pc:spChg>
        <pc:spChg chg="del mod">
          <ac:chgData name="ALEXANDRE" userId="734048d45b8f99b5" providerId="LiveId" clId="{7E5C6DC7-BFC6-4CF0-9AD1-0093FBA77BD2}" dt="2021-04-23T11:43:20.387" v="1940" actId="478"/>
          <ac:spMkLst>
            <pc:docMk/>
            <pc:sldMk cId="0" sldId="454"/>
            <ac:spMk id="5" creationId="{DCAF8AA1-6BE7-4524-80D6-E25DFEA83A45}"/>
          </ac:spMkLst>
        </pc:spChg>
        <pc:spChg chg="del mod">
          <ac:chgData name="ALEXANDRE" userId="734048d45b8f99b5" providerId="LiveId" clId="{7E5C6DC7-BFC6-4CF0-9AD1-0093FBA77BD2}" dt="2021-04-23T11:43:20.387" v="1940" actId="478"/>
          <ac:spMkLst>
            <pc:docMk/>
            <pc:sldMk cId="0" sldId="454"/>
            <ac:spMk id="6" creationId="{FF2C4B52-65D0-4E1D-B39C-F0C86364BC40}"/>
          </ac:spMkLst>
        </pc:spChg>
        <pc:spChg chg="mod">
          <ac:chgData name="ALEXANDRE" userId="734048d45b8f99b5" providerId="LiveId" clId="{7E5C6DC7-BFC6-4CF0-9AD1-0093FBA77BD2}" dt="2021-04-23T14:27:09.508" v="2123" actId="14100"/>
          <ac:spMkLst>
            <pc:docMk/>
            <pc:sldMk cId="0" sldId="454"/>
            <ac:spMk id="39941" creationId="{25AB7D4B-DDC6-4AC5-8CC0-BFD7E88D4255}"/>
          </ac:spMkLst>
        </pc:spChg>
        <pc:spChg chg="mod">
          <ac:chgData name="ALEXANDRE" userId="734048d45b8f99b5" providerId="LiveId" clId="{7E5C6DC7-BFC6-4CF0-9AD1-0093FBA77BD2}" dt="2021-04-23T14:27:19.351" v="2129" actId="20577"/>
          <ac:spMkLst>
            <pc:docMk/>
            <pc:sldMk cId="0" sldId="454"/>
            <ac:spMk id="39942" creationId="{4671DBF7-F247-41BE-B185-8E15D184F233}"/>
          </ac:spMkLst>
        </pc:spChg>
      </pc:sldChg>
      <pc:sldChg chg="delSp modSp add mod">
        <pc:chgData name="ALEXANDRE" userId="734048d45b8f99b5" providerId="LiveId" clId="{7E5C6DC7-BFC6-4CF0-9AD1-0093FBA77BD2}" dt="2021-04-23T14:27:30.020" v="2131" actId="113"/>
        <pc:sldMkLst>
          <pc:docMk/>
          <pc:sldMk cId="0" sldId="455"/>
        </pc:sldMkLst>
        <pc:spChg chg="del mod">
          <ac:chgData name="ALEXANDRE" userId="734048d45b8f99b5" providerId="LiveId" clId="{7E5C6DC7-BFC6-4CF0-9AD1-0093FBA77BD2}" dt="2021-04-23T11:44:36.782" v="1969" actId="478"/>
          <ac:spMkLst>
            <pc:docMk/>
            <pc:sldMk cId="0" sldId="455"/>
            <ac:spMk id="4" creationId="{B1CF350C-8941-442A-9870-CCF6BF0D7CC5}"/>
          </ac:spMkLst>
        </pc:spChg>
        <pc:spChg chg="del mod">
          <ac:chgData name="ALEXANDRE" userId="734048d45b8f99b5" providerId="LiveId" clId="{7E5C6DC7-BFC6-4CF0-9AD1-0093FBA77BD2}" dt="2021-04-23T11:44:36.782" v="1969" actId="478"/>
          <ac:spMkLst>
            <pc:docMk/>
            <pc:sldMk cId="0" sldId="455"/>
            <ac:spMk id="5" creationId="{EC04AEA4-005A-466F-A4EA-0F77A7C10475}"/>
          </ac:spMkLst>
        </pc:spChg>
        <pc:spChg chg="del mod">
          <ac:chgData name="ALEXANDRE" userId="734048d45b8f99b5" providerId="LiveId" clId="{7E5C6DC7-BFC6-4CF0-9AD1-0093FBA77BD2}" dt="2021-04-23T11:44:36.782" v="1969" actId="478"/>
          <ac:spMkLst>
            <pc:docMk/>
            <pc:sldMk cId="0" sldId="455"/>
            <ac:spMk id="6" creationId="{546672F6-AC73-454F-B3BD-745AF4785AAD}"/>
          </ac:spMkLst>
        </pc:spChg>
        <pc:spChg chg="mod">
          <ac:chgData name="ALEXANDRE" userId="734048d45b8f99b5" providerId="LiveId" clId="{7E5C6DC7-BFC6-4CF0-9AD1-0093FBA77BD2}" dt="2021-04-23T14:27:26.448" v="2130" actId="1076"/>
          <ac:spMkLst>
            <pc:docMk/>
            <pc:sldMk cId="0" sldId="455"/>
            <ac:spMk id="40965" creationId="{9D640B45-E9DF-4DC7-BCC3-E1FC0246F67C}"/>
          </ac:spMkLst>
        </pc:spChg>
        <pc:spChg chg="mod">
          <ac:chgData name="ALEXANDRE" userId="734048d45b8f99b5" providerId="LiveId" clId="{7E5C6DC7-BFC6-4CF0-9AD1-0093FBA77BD2}" dt="2021-04-23T14:27:30.020" v="2131" actId="113"/>
          <ac:spMkLst>
            <pc:docMk/>
            <pc:sldMk cId="0" sldId="455"/>
            <ac:spMk id="40966" creationId="{442790B5-1B7C-4C28-AC02-11433816F606}"/>
          </ac:spMkLst>
        </pc:spChg>
      </pc:sldChg>
      <pc:sldChg chg="delSp modSp add mod">
        <pc:chgData name="ALEXANDRE" userId="734048d45b8f99b5" providerId="LiveId" clId="{7E5C6DC7-BFC6-4CF0-9AD1-0093FBA77BD2}" dt="2021-04-23T11:45:24.295" v="1976" actId="1076"/>
        <pc:sldMkLst>
          <pc:docMk/>
          <pc:sldMk cId="0" sldId="456"/>
        </pc:sldMkLst>
        <pc:spChg chg="del mod">
          <ac:chgData name="ALEXANDRE" userId="734048d45b8f99b5" providerId="LiveId" clId="{7E5C6DC7-BFC6-4CF0-9AD1-0093FBA77BD2}" dt="2021-04-23T11:44:33.399" v="1968" actId="478"/>
          <ac:spMkLst>
            <pc:docMk/>
            <pc:sldMk cId="0" sldId="456"/>
            <ac:spMk id="4" creationId="{52B11B85-CF20-475D-9A9B-6688CDA85552}"/>
          </ac:spMkLst>
        </pc:spChg>
        <pc:spChg chg="del mod">
          <ac:chgData name="ALEXANDRE" userId="734048d45b8f99b5" providerId="LiveId" clId="{7E5C6DC7-BFC6-4CF0-9AD1-0093FBA77BD2}" dt="2021-04-23T11:44:33.399" v="1968" actId="478"/>
          <ac:spMkLst>
            <pc:docMk/>
            <pc:sldMk cId="0" sldId="456"/>
            <ac:spMk id="5" creationId="{C2B6B796-5C44-4288-909F-59E6A325C59E}"/>
          </ac:spMkLst>
        </pc:spChg>
        <pc:spChg chg="del mod">
          <ac:chgData name="ALEXANDRE" userId="734048d45b8f99b5" providerId="LiveId" clId="{7E5C6DC7-BFC6-4CF0-9AD1-0093FBA77BD2}" dt="2021-04-23T11:44:33.399" v="1968" actId="478"/>
          <ac:spMkLst>
            <pc:docMk/>
            <pc:sldMk cId="0" sldId="456"/>
            <ac:spMk id="6" creationId="{0B1E7DA2-C3B4-430A-81DE-D663C22ED9C1}"/>
          </ac:spMkLst>
        </pc:spChg>
        <pc:spChg chg="mod">
          <ac:chgData name="ALEXANDRE" userId="734048d45b8f99b5" providerId="LiveId" clId="{7E5C6DC7-BFC6-4CF0-9AD1-0093FBA77BD2}" dt="2021-04-23T11:45:24.295" v="1976" actId="1076"/>
          <ac:spMkLst>
            <pc:docMk/>
            <pc:sldMk cId="0" sldId="456"/>
            <ac:spMk id="41990" creationId="{5D32962F-78C4-413D-A163-4A9B304361E1}"/>
          </ac:spMkLst>
        </pc:spChg>
      </pc:sldChg>
      <pc:sldChg chg="delSp modSp add del mod">
        <pc:chgData name="ALEXANDRE" userId="734048d45b8f99b5" providerId="LiveId" clId="{7E5C6DC7-BFC6-4CF0-9AD1-0093FBA77BD2}" dt="2021-04-23T14:35:54.684" v="2235" actId="47"/>
        <pc:sldMkLst>
          <pc:docMk/>
          <pc:sldMk cId="0" sldId="457"/>
        </pc:sldMkLst>
        <pc:spChg chg="del mod">
          <ac:chgData name="ALEXANDRE" userId="734048d45b8f99b5" providerId="LiveId" clId="{7E5C6DC7-BFC6-4CF0-9AD1-0093FBA77BD2}" dt="2021-04-23T11:44:29.770" v="1967" actId="478"/>
          <ac:spMkLst>
            <pc:docMk/>
            <pc:sldMk cId="0" sldId="457"/>
            <ac:spMk id="4" creationId="{BDED8499-E7B2-4F3C-A7BD-B1194F6CC879}"/>
          </ac:spMkLst>
        </pc:spChg>
        <pc:spChg chg="del mod">
          <ac:chgData name="ALEXANDRE" userId="734048d45b8f99b5" providerId="LiveId" clId="{7E5C6DC7-BFC6-4CF0-9AD1-0093FBA77BD2}" dt="2021-04-23T11:44:29.770" v="1967" actId="478"/>
          <ac:spMkLst>
            <pc:docMk/>
            <pc:sldMk cId="0" sldId="457"/>
            <ac:spMk id="5" creationId="{A1E62623-23A9-4008-A36A-065E56CF3D5B}"/>
          </ac:spMkLst>
        </pc:spChg>
        <pc:spChg chg="del mod">
          <ac:chgData name="ALEXANDRE" userId="734048d45b8f99b5" providerId="LiveId" clId="{7E5C6DC7-BFC6-4CF0-9AD1-0093FBA77BD2}" dt="2021-04-23T11:44:29.770" v="1967" actId="478"/>
          <ac:spMkLst>
            <pc:docMk/>
            <pc:sldMk cId="0" sldId="457"/>
            <ac:spMk id="6" creationId="{A332E7EE-47A5-46A2-906A-D4ACFEBBE850}"/>
          </ac:spMkLst>
        </pc:spChg>
        <pc:spChg chg="mod">
          <ac:chgData name="ALEXANDRE" userId="734048d45b8f99b5" providerId="LiveId" clId="{7E5C6DC7-BFC6-4CF0-9AD1-0093FBA77BD2}" dt="2021-04-23T11:46:08.466" v="1977" actId="1076"/>
          <ac:spMkLst>
            <pc:docMk/>
            <pc:sldMk cId="0" sldId="457"/>
            <ac:spMk id="43013" creationId="{B4139A0A-F115-4878-97CC-67E8BEAD17FD}"/>
          </ac:spMkLst>
        </pc:spChg>
        <pc:spChg chg="mod">
          <ac:chgData name="ALEXANDRE" userId="734048d45b8f99b5" providerId="LiveId" clId="{7E5C6DC7-BFC6-4CF0-9AD1-0093FBA77BD2}" dt="2021-04-23T11:56:01.077" v="2094" actId="1076"/>
          <ac:spMkLst>
            <pc:docMk/>
            <pc:sldMk cId="0" sldId="457"/>
            <ac:spMk id="43014" creationId="{8E7751CB-7469-4B14-B5EC-6311CBDA9089}"/>
          </ac:spMkLst>
        </pc:spChg>
      </pc:sldChg>
      <pc:sldChg chg="modSp mod">
        <pc:chgData name="ALEXANDRE" userId="734048d45b8f99b5" providerId="LiveId" clId="{7E5C6DC7-BFC6-4CF0-9AD1-0093FBA77BD2}" dt="2021-04-23T10:58:27.503" v="1213"/>
        <pc:sldMkLst>
          <pc:docMk/>
          <pc:sldMk cId="1028661493" sldId="743"/>
        </pc:sldMkLst>
        <pc:spChg chg="mod">
          <ac:chgData name="ALEXANDRE" userId="734048d45b8f99b5" providerId="LiveId" clId="{7E5C6DC7-BFC6-4CF0-9AD1-0093FBA77BD2}" dt="2021-04-23T09:44:37.236" v="8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7E5C6DC7-BFC6-4CF0-9AD1-0093FBA77BD2}" dt="2021-04-23T10:58:27.503" v="1213"/>
          <ac:spMkLst>
            <pc:docMk/>
            <pc:sldMk cId="1028661493" sldId="743"/>
            <ac:spMk id="7" creationId="{9033DC5E-112F-4E31-BEC8-F07E06D15EAD}"/>
          </ac:spMkLst>
        </pc:spChg>
      </pc:sldChg>
      <pc:sldChg chg="addSp delSp modSp new mod setBg addAnim">
        <pc:chgData name="ALEXANDRE" userId="734048d45b8f99b5" providerId="LiveId" clId="{7E5C6DC7-BFC6-4CF0-9AD1-0093FBA77BD2}" dt="2021-04-23T09:47:05.120" v="42" actId="20577"/>
        <pc:sldMkLst>
          <pc:docMk/>
          <pc:sldMk cId="1505567385" sldId="744"/>
        </pc:sldMkLst>
        <pc:spChg chg="mod ord">
          <ac:chgData name="ALEXANDRE" userId="734048d45b8f99b5" providerId="LiveId" clId="{7E5C6DC7-BFC6-4CF0-9AD1-0093FBA77BD2}" dt="2021-04-23T09:47:05.120" v="42" actId="20577"/>
          <ac:spMkLst>
            <pc:docMk/>
            <pc:sldMk cId="1505567385" sldId="744"/>
            <ac:spMk id="2" creationId="{51696D48-BEA5-477D-8318-ACAEF21B04DF}"/>
          </ac:spMkLst>
        </pc:spChg>
        <pc:spChg chg="del">
          <ac:chgData name="ALEXANDRE" userId="734048d45b8f99b5" providerId="LiveId" clId="{7E5C6DC7-BFC6-4CF0-9AD1-0093FBA77BD2}" dt="2021-04-23T09:46:04.001" v="20" actId="478"/>
          <ac:spMkLst>
            <pc:docMk/>
            <pc:sldMk cId="1505567385" sldId="744"/>
            <ac:spMk id="3" creationId="{286EBB1A-7170-483C-8A4A-EC044BBA6CB9}"/>
          </ac:spMkLst>
        </pc:spChg>
        <pc:spChg chg="add">
          <ac:chgData name="ALEXANDRE" userId="734048d45b8f99b5" providerId="LiveId" clId="{7E5C6DC7-BFC6-4CF0-9AD1-0093FBA77BD2}" dt="2021-04-23T09:46:18.191" v="21" actId="26606"/>
          <ac:spMkLst>
            <pc:docMk/>
            <pc:sldMk cId="1505567385" sldId="744"/>
            <ac:spMk id="71" creationId="{37C89E4B-3C9F-44B9-8B86-D9E3D112D8EC}"/>
          </ac:spMkLst>
        </pc:spChg>
        <pc:picChg chg="add mod">
          <ac:chgData name="ALEXANDRE" userId="734048d45b8f99b5" providerId="LiveId" clId="{7E5C6DC7-BFC6-4CF0-9AD1-0093FBA77BD2}" dt="2021-04-23T09:46:18.191" v="21" actId="26606"/>
          <ac:picMkLst>
            <pc:docMk/>
            <pc:sldMk cId="1505567385" sldId="744"/>
            <ac:picMk id="1026" creationId="{45B4679D-3748-453B-900E-FE07C1E99658}"/>
          </ac:picMkLst>
        </pc:picChg>
        <pc:cxnChg chg="add">
          <ac:chgData name="ALEXANDRE" userId="734048d45b8f99b5" providerId="LiveId" clId="{7E5C6DC7-BFC6-4CF0-9AD1-0093FBA77BD2}" dt="2021-04-23T09:46:18.191" v="21" actId="26606"/>
          <ac:cxnSpMkLst>
            <pc:docMk/>
            <pc:sldMk cId="1505567385" sldId="744"/>
            <ac:cxnSpMk id="73" creationId="{AA2EAA10-076F-46BD-8F0F-B9A2FB77A85C}"/>
          </ac:cxnSpMkLst>
        </pc:cxnChg>
        <pc:cxnChg chg="add">
          <ac:chgData name="ALEXANDRE" userId="734048d45b8f99b5" providerId="LiveId" clId="{7E5C6DC7-BFC6-4CF0-9AD1-0093FBA77BD2}" dt="2021-04-23T09:46:18.191" v="21" actId="26606"/>
          <ac:cxnSpMkLst>
            <pc:docMk/>
            <pc:sldMk cId="1505567385" sldId="744"/>
            <ac:cxnSpMk id="75" creationId="{D891E407-403B-4764-86C9-33A56D3BCAA3}"/>
          </ac:cxnSpMkLst>
        </pc:cxn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885333330" sldId="744"/>
        </pc:sldMkLst>
      </pc:sldChg>
      <pc:sldChg chg="addSp delSp modSp add del mod ord">
        <pc:chgData name="ALEXANDRE" userId="734048d45b8f99b5" providerId="LiveId" clId="{7E5C6DC7-BFC6-4CF0-9AD1-0093FBA77BD2}" dt="2021-04-23T14:36:49.247" v="2236" actId="47"/>
        <pc:sldMkLst>
          <pc:docMk/>
          <pc:sldMk cId="1449700305" sldId="745"/>
        </pc:sldMkLst>
        <pc:spChg chg="add del mod">
          <ac:chgData name="ALEXANDRE" userId="734048d45b8f99b5" providerId="LiveId" clId="{7E5C6DC7-BFC6-4CF0-9AD1-0093FBA77BD2}" dt="2021-04-23T09:50:11.542" v="95" actId="478"/>
          <ac:spMkLst>
            <pc:docMk/>
            <pc:sldMk cId="1449700305" sldId="745"/>
            <ac:spMk id="3" creationId="{A90F9DB5-2BCC-4F01-8D75-D69341047042}"/>
          </ac:spMkLst>
        </pc:spChg>
        <pc:spChg chg="mod">
          <ac:chgData name="ALEXANDRE" userId="734048d45b8f99b5" providerId="LiveId" clId="{7E5C6DC7-BFC6-4CF0-9AD1-0093FBA77BD2}" dt="2021-04-23T09:50:36.292" v="113" actId="1076"/>
          <ac:spMkLst>
            <pc:docMk/>
            <pc:sldMk cId="1449700305" sldId="745"/>
            <ac:spMk id="19458" creationId="{22638DEE-41F0-4F3E-A7CC-508A2A0AB9B5}"/>
          </ac:spMkLst>
        </pc:spChg>
        <pc:spChg chg="del mod">
          <ac:chgData name="ALEXANDRE" userId="734048d45b8f99b5" providerId="LiveId" clId="{7E5C6DC7-BFC6-4CF0-9AD1-0093FBA77BD2}" dt="2021-04-23T09:50:08.044" v="94" actId="478"/>
          <ac:spMkLst>
            <pc:docMk/>
            <pc:sldMk cId="1449700305" sldId="745"/>
            <ac:spMk id="19459" creationId="{C7EFB8B9-D6A0-4D9C-92A8-E1606D25241D}"/>
          </ac:spMkLst>
        </pc:spChg>
        <pc:picChg chg="add mod">
          <ac:chgData name="ALEXANDRE" userId="734048d45b8f99b5" providerId="LiveId" clId="{7E5C6DC7-BFC6-4CF0-9AD1-0093FBA77BD2}" dt="2021-04-23T09:50:33.148" v="112" actId="14100"/>
          <ac:picMkLst>
            <pc:docMk/>
            <pc:sldMk cId="1449700305" sldId="745"/>
            <ac:picMk id="2050" creationId="{35295D7A-8400-4CB7-B8CA-7AD84FEC5724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262489359" sldId="745"/>
        </pc:sldMkLst>
      </pc:sldChg>
      <pc:sldChg chg="modSp add mod">
        <pc:chgData name="ALEXANDRE" userId="734048d45b8f99b5" providerId="LiveId" clId="{7E5C6DC7-BFC6-4CF0-9AD1-0093FBA77BD2}" dt="2021-04-23T09:55:54.392" v="229" actId="1076"/>
        <pc:sldMkLst>
          <pc:docMk/>
          <pc:sldMk cId="1480763864" sldId="746"/>
        </pc:sldMkLst>
        <pc:spChg chg="mod">
          <ac:chgData name="ALEXANDRE" userId="734048d45b8f99b5" providerId="LiveId" clId="{7E5C6DC7-BFC6-4CF0-9AD1-0093FBA77BD2}" dt="2021-04-23T09:55:28.151" v="214" actId="20577"/>
          <ac:spMkLst>
            <pc:docMk/>
            <pc:sldMk cId="1480763864" sldId="746"/>
            <ac:spMk id="23557" creationId="{13310EB8-7403-405C-A18B-0EFC820AE7DC}"/>
          </ac:spMkLst>
        </pc:spChg>
        <pc:spChg chg="mod">
          <ac:chgData name="ALEXANDRE" userId="734048d45b8f99b5" providerId="LiveId" clId="{7E5C6DC7-BFC6-4CF0-9AD1-0093FBA77BD2}" dt="2021-04-23T09:55:54.392" v="229" actId="1076"/>
          <ac:spMkLst>
            <pc:docMk/>
            <pc:sldMk cId="1480763864" sldId="746"/>
            <ac:spMk id="23558" creationId="{B3DE7597-0FAB-4A58-B22F-DA186BA3889C}"/>
          </ac:spMkLst>
        </pc:spChg>
        <pc:picChg chg="mod">
          <ac:chgData name="ALEXANDRE" userId="734048d45b8f99b5" providerId="LiveId" clId="{7E5C6DC7-BFC6-4CF0-9AD1-0093FBA77BD2}" dt="2021-04-23T09:55:52.491" v="228" actId="1076"/>
          <ac:picMkLst>
            <pc:docMk/>
            <pc:sldMk cId="1480763864" sldId="746"/>
            <ac:picMk id="4100" creationId="{77AD321C-0454-4407-B978-96E8371257E3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781722631" sldId="746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063383624" sldId="747"/>
        </pc:sldMkLst>
      </pc:sldChg>
      <pc:sldChg chg="modSp add mod">
        <pc:chgData name="ALEXANDRE" userId="734048d45b8f99b5" providerId="LiveId" clId="{7E5C6DC7-BFC6-4CF0-9AD1-0093FBA77BD2}" dt="2021-04-23T10:26:27.768" v="663" actId="1076"/>
        <pc:sldMkLst>
          <pc:docMk/>
          <pc:sldMk cId="3466174948" sldId="747"/>
        </pc:sldMkLst>
        <pc:spChg chg="mod">
          <ac:chgData name="ALEXANDRE" userId="734048d45b8f99b5" providerId="LiveId" clId="{7E5C6DC7-BFC6-4CF0-9AD1-0093FBA77BD2}" dt="2021-04-23T10:26:24.010" v="662"/>
          <ac:spMkLst>
            <pc:docMk/>
            <pc:sldMk cId="3466174948" sldId="747"/>
            <ac:spMk id="46082" creationId="{0B18C667-1C53-40F7-912D-CE01C1A20BCE}"/>
          </ac:spMkLst>
        </pc:spChg>
        <pc:spChg chg="mod">
          <ac:chgData name="ALEXANDRE" userId="734048d45b8f99b5" providerId="LiveId" clId="{7E5C6DC7-BFC6-4CF0-9AD1-0093FBA77BD2}" dt="2021-04-23T10:26:27.768" v="663" actId="1076"/>
          <ac:spMkLst>
            <pc:docMk/>
            <pc:sldMk cId="3466174948" sldId="747"/>
            <ac:spMk id="46083" creationId="{8972CEE1-046E-4B11-9684-6D193A8F769A}"/>
          </ac:spMkLst>
        </pc:spChg>
      </pc:sldChg>
      <pc:sldChg chg="addSp delSp modSp add mod modAnim">
        <pc:chgData name="ALEXANDRE" userId="734048d45b8f99b5" providerId="LiveId" clId="{7E5C6DC7-BFC6-4CF0-9AD1-0093FBA77BD2}" dt="2021-04-23T16:57:51.446" v="2302" actId="1076"/>
        <pc:sldMkLst>
          <pc:docMk/>
          <pc:sldMk cId="234513882" sldId="748"/>
        </pc:sldMkLst>
        <pc:spChg chg="add mod">
          <ac:chgData name="ALEXANDRE" userId="734048d45b8f99b5" providerId="LiveId" clId="{7E5C6DC7-BFC6-4CF0-9AD1-0093FBA77BD2}" dt="2021-04-23T16:57:51.446" v="2302" actId="1076"/>
          <ac:spMkLst>
            <pc:docMk/>
            <pc:sldMk cId="234513882" sldId="748"/>
            <ac:spMk id="7" creationId="{FE77254D-5A5C-4F07-BE81-E8FC84EB26DC}"/>
          </ac:spMkLst>
        </pc:spChg>
        <pc:spChg chg="mod">
          <ac:chgData name="ALEXANDRE" userId="734048d45b8f99b5" providerId="LiveId" clId="{7E5C6DC7-BFC6-4CF0-9AD1-0093FBA77BD2}" dt="2021-04-23T10:16:49.321" v="526"/>
          <ac:spMkLst>
            <pc:docMk/>
            <pc:sldMk cId="234513882" sldId="748"/>
            <ac:spMk id="46082" creationId="{0B18C667-1C53-40F7-912D-CE01C1A20BCE}"/>
          </ac:spMkLst>
        </pc:spChg>
        <pc:spChg chg="mod">
          <ac:chgData name="ALEXANDRE" userId="734048d45b8f99b5" providerId="LiveId" clId="{7E5C6DC7-BFC6-4CF0-9AD1-0093FBA77BD2}" dt="2021-04-23T10:25:07.918" v="637" actId="1076"/>
          <ac:spMkLst>
            <pc:docMk/>
            <pc:sldMk cId="234513882" sldId="748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16:51.794" v="527" actId="478"/>
          <ac:picMkLst>
            <pc:docMk/>
            <pc:sldMk cId="234513882" sldId="748"/>
            <ac:picMk id="22530" creationId="{3D987DB7-4213-46F4-AC20-C5C42C503725}"/>
          </ac:picMkLst>
        </pc:picChg>
        <pc:picChg chg="add mod">
          <ac:chgData name="ALEXANDRE" userId="734048d45b8f99b5" providerId="LiveId" clId="{7E5C6DC7-BFC6-4CF0-9AD1-0093FBA77BD2}" dt="2021-04-23T16:57:49.833" v="2301" actId="1076"/>
          <ac:picMkLst>
            <pc:docMk/>
            <pc:sldMk cId="234513882" sldId="748"/>
            <ac:picMk id="31746" creationId="{D0818780-8A26-4D36-A4B7-EE9F46219F97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134901157" sldId="748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652922871" sldId="749"/>
        </pc:sldMkLst>
      </pc:sldChg>
      <pc:sldChg chg="addSp delSp modSp add mod">
        <pc:chgData name="ALEXANDRE" userId="734048d45b8f99b5" providerId="LiveId" clId="{7E5C6DC7-BFC6-4CF0-9AD1-0093FBA77BD2}" dt="2021-04-23T16:56:42.639" v="2287" actId="113"/>
        <pc:sldMkLst>
          <pc:docMk/>
          <pc:sldMk cId="1966546708" sldId="749"/>
        </pc:sldMkLst>
        <pc:spChg chg="mod">
          <ac:chgData name="ALEXANDRE" userId="734048d45b8f99b5" providerId="LiveId" clId="{7E5C6DC7-BFC6-4CF0-9AD1-0093FBA77BD2}" dt="2021-04-23T16:56:42.639" v="2287" actId="113"/>
          <ac:spMkLst>
            <pc:docMk/>
            <pc:sldMk cId="1966546708" sldId="749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17:58.604" v="548" actId="478"/>
          <ac:picMkLst>
            <pc:docMk/>
            <pc:sldMk cId="1966546708" sldId="749"/>
            <ac:picMk id="31746" creationId="{D0818780-8A26-4D36-A4B7-EE9F46219F97}"/>
          </ac:picMkLst>
        </pc:picChg>
        <pc:picChg chg="add mod">
          <ac:chgData name="ALEXANDRE" userId="734048d45b8f99b5" providerId="LiveId" clId="{7E5C6DC7-BFC6-4CF0-9AD1-0093FBA77BD2}" dt="2021-04-23T10:18:25.611" v="561" actId="1076"/>
          <ac:picMkLst>
            <pc:docMk/>
            <pc:sldMk cId="1966546708" sldId="749"/>
            <ac:picMk id="32770" creationId="{750E293A-0066-467F-98C3-0A078B30C66B}"/>
          </ac:picMkLst>
        </pc:picChg>
      </pc:sldChg>
      <pc:sldChg chg="addSp delSp modSp add mod">
        <pc:chgData name="ALEXANDRE" userId="734048d45b8f99b5" providerId="LiveId" clId="{7E5C6DC7-BFC6-4CF0-9AD1-0093FBA77BD2}" dt="2021-04-23T16:57:00.560" v="2293" actId="1076"/>
        <pc:sldMkLst>
          <pc:docMk/>
          <pc:sldMk cId="3926022949" sldId="750"/>
        </pc:sldMkLst>
        <pc:spChg chg="mod">
          <ac:chgData name="ALEXANDRE" userId="734048d45b8f99b5" providerId="LiveId" clId="{7E5C6DC7-BFC6-4CF0-9AD1-0093FBA77BD2}" dt="2021-04-23T16:57:00.560" v="2293" actId="1076"/>
          <ac:spMkLst>
            <pc:docMk/>
            <pc:sldMk cId="3926022949" sldId="750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19:20.100" v="577" actId="478"/>
          <ac:picMkLst>
            <pc:docMk/>
            <pc:sldMk cId="3926022949" sldId="750"/>
            <ac:picMk id="32770" creationId="{750E293A-0066-467F-98C3-0A078B30C66B}"/>
          </ac:picMkLst>
        </pc:picChg>
        <pc:picChg chg="add mod">
          <ac:chgData name="ALEXANDRE" userId="734048d45b8f99b5" providerId="LiveId" clId="{7E5C6DC7-BFC6-4CF0-9AD1-0093FBA77BD2}" dt="2021-04-23T10:20:06.819" v="585" actId="14100"/>
          <ac:picMkLst>
            <pc:docMk/>
            <pc:sldMk cId="3926022949" sldId="750"/>
            <ac:picMk id="33794" creationId="{5E73996E-440B-47BE-9ABC-539607C1A099}"/>
          </ac:picMkLst>
        </pc:picChg>
      </pc:sldChg>
      <pc:sldChg chg="addSp delSp modSp add mod">
        <pc:chgData name="ALEXANDRE" userId="734048d45b8f99b5" providerId="LiveId" clId="{7E5C6DC7-BFC6-4CF0-9AD1-0093FBA77BD2}" dt="2021-04-23T16:57:14.312" v="2294" actId="113"/>
        <pc:sldMkLst>
          <pc:docMk/>
          <pc:sldMk cId="1545660593" sldId="751"/>
        </pc:sldMkLst>
        <pc:spChg chg="mod">
          <ac:chgData name="ALEXANDRE" userId="734048d45b8f99b5" providerId="LiveId" clId="{7E5C6DC7-BFC6-4CF0-9AD1-0093FBA77BD2}" dt="2021-04-23T16:57:14.312" v="2294" actId="113"/>
          <ac:spMkLst>
            <pc:docMk/>
            <pc:sldMk cId="1545660593" sldId="751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21:15.343" v="603" actId="478"/>
          <ac:picMkLst>
            <pc:docMk/>
            <pc:sldMk cId="1545660593" sldId="751"/>
            <ac:picMk id="33794" creationId="{5E73996E-440B-47BE-9ABC-539607C1A099}"/>
          </ac:picMkLst>
        </pc:picChg>
        <pc:picChg chg="add mod">
          <ac:chgData name="ALEXANDRE" userId="734048d45b8f99b5" providerId="LiveId" clId="{7E5C6DC7-BFC6-4CF0-9AD1-0093FBA77BD2}" dt="2021-04-23T10:21:25.930" v="608" actId="1076"/>
          <ac:picMkLst>
            <pc:docMk/>
            <pc:sldMk cId="1545660593" sldId="751"/>
            <ac:picMk id="34818" creationId="{1F9DED41-85E9-4B6C-8F3A-FF9293E41E4F}"/>
          </ac:picMkLst>
        </pc:picChg>
      </pc:sldChg>
      <pc:sldChg chg="addSp delSp modSp add mod">
        <pc:chgData name="ALEXANDRE" userId="734048d45b8f99b5" providerId="LiveId" clId="{7E5C6DC7-BFC6-4CF0-9AD1-0093FBA77BD2}" dt="2021-04-23T16:57:23.773" v="2295" actId="113"/>
        <pc:sldMkLst>
          <pc:docMk/>
          <pc:sldMk cId="142952457" sldId="752"/>
        </pc:sldMkLst>
        <pc:spChg chg="mod">
          <ac:chgData name="ALEXANDRE" userId="734048d45b8f99b5" providerId="LiveId" clId="{7E5C6DC7-BFC6-4CF0-9AD1-0093FBA77BD2}" dt="2021-04-23T16:57:23.773" v="2295" actId="113"/>
          <ac:spMkLst>
            <pc:docMk/>
            <pc:sldMk cId="142952457" sldId="752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23:01.841" v="624" actId="478"/>
          <ac:picMkLst>
            <pc:docMk/>
            <pc:sldMk cId="142952457" sldId="752"/>
            <ac:picMk id="34818" creationId="{1F9DED41-85E9-4B6C-8F3A-FF9293E41E4F}"/>
          </ac:picMkLst>
        </pc:picChg>
        <pc:picChg chg="add mod">
          <ac:chgData name="ALEXANDRE" userId="734048d45b8f99b5" providerId="LiveId" clId="{7E5C6DC7-BFC6-4CF0-9AD1-0093FBA77BD2}" dt="2021-04-23T10:23:19.316" v="634" actId="1076"/>
          <ac:picMkLst>
            <pc:docMk/>
            <pc:sldMk cId="142952457" sldId="752"/>
            <ac:picMk id="35842" creationId="{BEF88CDF-6ED9-4BE7-825A-B7BB19152620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399215068" sldId="752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544656085" sldId="753"/>
        </pc:sldMkLst>
      </pc:sldChg>
      <pc:sldChg chg="modSp add del mod">
        <pc:chgData name="ALEXANDRE" userId="734048d45b8f99b5" providerId="LiveId" clId="{7E5C6DC7-BFC6-4CF0-9AD1-0093FBA77BD2}" dt="2021-04-23T16:57:30.181" v="2296" actId="47"/>
        <pc:sldMkLst>
          <pc:docMk/>
          <pc:sldMk cId="553388343" sldId="753"/>
        </pc:sldMkLst>
        <pc:spChg chg="mod">
          <ac:chgData name="ALEXANDRE" userId="734048d45b8f99b5" providerId="LiveId" clId="{7E5C6DC7-BFC6-4CF0-9AD1-0093FBA77BD2}" dt="2021-04-23T10:23:31.367" v="636"/>
          <ac:spMkLst>
            <pc:docMk/>
            <pc:sldMk cId="553388343" sldId="753"/>
            <ac:spMk id="46083" creationId="{8972CEE1-046E-4B11-9684-6D193A8F769A}"/>
          </ac:spMkLst>
        </pc:spChg>
      </pc:sldChg>
      <pc:sldChg chg="addSp delSp modSp add mod delAnim">
        <pc:chgData name="ALEXANDRE" userId="734048d45b8f99b5" providerId="LiveId" clId="{7E5C6DC7-BFC6-4CF0-9AD1-0093FBA77BD2}" dt="2021-04-23T10:34:44.549" v="844" actId="1076"/>
        <pc:sldMkLst>
          <pc:docMk/>
          <pc:sldMk cId="520494166" sldId="754"/>
        </pc:sldMkLst>
        <pc:spChg chg="add mod">
          <ac:chgData name="ALEXANDRE" userId="734048d45b8f99b5" providerId="LiveId" clId="{7E5C6DC7-BFC6-4CF0-9AD1-0093FBA77BD2}" dt="2021-04-23T10:34:22.685" v="835" actId="478"/>
          <ac:spMkLst>
            <pc:docMk/>
            <pc:sldMk cId="520494166" sldId="754"/>
            <ac:spMk id="4" creationId="{95320A2E-199A-4913-9B47-F7519D8482E4}"/>
          </ac:spMkLst>
        </pc:spChg>
        <pc:spChg chg="del">
          <ac:chgData name="ALEXANDRE" userId="734048d45b8f99b5" providerId="LiveId" clId="{7E5C6DC7-BFC6-4CF0-9AD1-0093FBA77BD2}" dt="2021-04-23T10:34:22.685" v="835" actId="478"/>
          <ac:spMkLst>
            <pc:docMk/>
            <pc:sldMk cId="520494166" sldId="754"/>
            <ac:spMk id="33798" creationId="{F9A03624-7470-4B00-BD68-5EA146E7F82D}"/>
          </ac:spMkLst>
        </pc:spChg>
        <pc:spChg chg="mod">
          <ac:chgData name="ALEXANDRE" userId="734048d45b8f99b5" providerId="LiveId" clId="{7E5C6DC7-BFC6-4CF0-9AD1-0093FBA77BD2}" dt="2021-04-23T10:34:30.609" v="839" actId="1076"/>
          <ac:spMkLst>
            <pc:docMk/>
            <pc:sldMk cId="520494166" sldId="754"/>
            <ac:spMk id="49157" creationId="{7FBD683B-4AE4-4351-B339-A6910B99A0EA}"/>
          </ac:spMkLst>
        </pc:spChg>
        <pc:picChg chg="del">
          <ac:chgData name="ALEXANDRE" userId="734048d45b8f99b5" providerId="LiveId" clId="{7E5C6DC7-BFC6-4CF0-9AD1-0093FBA77BD2}" dt="2021-04-23T10:34:22.685" v="835" actId="478"/>
          <ac:picMkLst>
            <pc:docMk/>
            <pc:sldMk cId="520494166" sldId="754"/>
            <ac:picMk id="3" creationId="{ABCB45EB-0ECC-40E6-90B6-01C213B80344}"/>
          </ac:picMkLst>
        </pc:picChg>
        <pc:picChg chg="add mod modCrop">
          <ac:chgData name="ALEXANDRE" userId="734048d45b8f99b5" providerId="LiveId" clId="{7E5C6DC7-BFC6-4CF0-9AD1-0093FBA77BD2}" dt="2021-04-23T10:34:44.549" v="844" actId="1076"/>
          <ac:picMkLst>
            <pc:docMk/>
            <pc:sldMk cId="520494166" sldId="754"/>
            <ac:picMk id="6" creationId="{298E8E74-F6F3-4CAA-A947-676BAE9088F8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109574516" sldId="754"/>
        </pc:sldMkLst>
      </pc:sldChg>
      <pc:sldChg chg="add del">
        <pc:chgData name="ALEXANDRE" userId="734048d45b8f99b5" providerId="LiveId" clId="{7E5C6DC7-BFC6-4CF0-9AD1-0093FBA77BD2}" dt="2021-04-23T10:40:28.845" v="968" actId="47"/>
        <pc:sldMkLst>
          <pc:docMk/>
          <pc:sldMk cId="564144552" sldId="755"/>
        </pc:sldMkLst>
      </pc:sldChg>
      <pc:sldChg chg="addSp delSp modSp add mod setBg">
        <pc:chgData name="ALEXANDRE" userId="734048d45b8f99b5" providerId="LiveId" clId="{7E5C6DC7-BFC6-4CF0-9AD1-0093FBA77BD2}" dt="2021-04-23T10:40:13.239" v="967" actId="478"/>
        <pc:sldMkLst>
          <pc:docMk/>
          <pc:sldMk cId="1232216683" sldId="756"/>
        </pc:sldMkLst>
        <pc:spChg chg="add del mod">
          <ac:chgData name="ALEXANDRE" userId="734048d45b8f99b5" providerId="LiveId" clId="{7E5C6DC7-BFC6-4CF0-9AD1-0093FBA77BD2}" dt="2021-04-23T10:40:13.239" v="967" actId="478"/>
          <ac:spMkLst>
            <pc:docMk/>
            <pc:sldMk cId="1232216683" sldId="756"/>
            <ac:spMk id="3" creationId="{682ED618-B001-4558-8BAA-FA6AE9C50A9D}"/>
          </ac:spMkLst>
        </pc:spChg>
        <pc:spChg chg="add del">
          <ac:chgData name="ALEXANDRE" userId="734048d45b8f99b5" providerId="LiveId" clId="{7E5C6DC7-BFC6-4CF0-9AD1-0093FBA77BD2}" dt="2021-04-23T10:39:46.039" v="963" actId="26606"/>
          <ac:spMkLst>
            <pc:docMk/>
            <pc:sldMk cId="1232216683" sldId="756"/>
            <ac:spMk id="74" creationId="{A4AC5506-6312-4701-8D3C-40187889A947}"/>
          </ac:spMkLst>
        </pc:spChg>
        <pc:spChg chg="mod">
          <ac:chgData name="ALEXANDRE" userId="734048d45b8f99b5" providerId="LiveId" clId="{7E5C6DC7-BFC6-4CF0-9AD1-0093FBA77BD2}" dt="2021-04-23T10:39:46.039" v="963" actId="26606"/>
          <ac:spMkLst>
            <pc:docMk/>
            <pc:sldMk cId="1232216683" sldId="756"/>
            <ac:spMk id="50181" creationId="{473B3E9B-BE9B-4C2B-917D-931EDA922882}"/>
          </ac:spMkLst>
        </pc:spChg>
        <pc:spChg chg="del mod">
          <ac:chgData name="ALEXANDRE" userId="734048d45b8f99b5" providerId="LiveId" clId="{7E5C6DC7-BFC6-4CF0-9AD1-0093FBA77BD2}" dt="2021-04-23T10:39:29.150" v="954" actId="478"/>
          <ac:spMkLst>
            <pc:docMk/>
            <pc:sldMk cId="1232216683" sldId="756"/>
            <ac:spMk id="50182" creationId="{849EF1C5-4C54-42D8-B34B-5A82E0D5FCA6}"/>
          </ac:spMkLst>
        </pc:spChg>
        <pc:picChg chg="add mod modCrop">
          <ac:chgData name="ALEXANDRE" userId="734048d45b8f99b5" providerId="LiveId" clId="{7E5C6DC7-BFC6-4CF0-9AD1-0093FBA77BD2}" dt="2021-04-23T10:39:59.447" v="966" actId="1076"/>
          <ac:picMkLst>
            <pc:docMk/>
            <pc:sldMk cId="1232216683" sldId="756"/>
            <ac:picMk id="5" creationId="{AE355633-92BD-4D15-B20A-63D7FCF2C207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832866570" sldId="756"/>
        </pc:sldMkLst>
      </pc:sldChg>
      <pc:sldChg chg="addSp delSp add del setBg delDesignElem">
        <pc:chgData name="ALEXANDRE" userId="734048d45b8f99b5" providerId="LiveId" clId="{7E5C6DC7-BFC6-4CF0-9AD1-0093FBA77BD2}" dt="2021-04-23T10:41:18.856" v="972"/>
        <pc:sldMkLst>
          <pc:docMk/>
          <pc:sldMk cId="334502982" sldId="757"/>
        </pc:sldMkLst>
        <pc:spChg chg="add del">
          <ac:chgData name="ALEXANDRE" userId="734048d45b8f99b5" providerId="LiveId" clId="{7E5C6DC7-BFC6-4CF0-9AD1-0093FBA77BD2}" dt="2021-04-23T10:41:18.856" v="972"/>
          <ac:spMkLst>
            <pc:docMk/>
            <pc:sldMk cId="334502982" sldId="757"/>
            <ac:spMk id="71" creationId="{37C89E4B-3C9F-44B9-8B86-D9E3D112D8EC}"/>
          </ac:spMkLst>
        </pc:spChg>
        <pc:cxnChg chg="add del">
          <ac:chgData name="ALEXANDRE" userId="734048d45b8f99b5" providerId="LiveId" clId="{7E5C6DC7-BFC6-4CF0-9AD1-0093FBA77BD2}" dt="2021-04-23T10:41:18.856" v="972"/>
          <ac:cxnSpMkLst>
            <pc:docMk/>
            <pc:sldMk cId="334502982" sldId="757"/>
            <ac:cxnSpMk id="73" creationId="{AA2EAA10-076F-46BD-8F0F-B9A2FB77A85C}"/>
          </ac:cxnSpMkLst>
        </pc:cxnChg>
        <pc:cxnChg chg="add del">
          <ac:chgData name="ALEXANDRE" userId="734048d45b8f99b5" providerId="LiveId" clId="{7E5C6DC7-BFC6-4CF0-9AD1-0093FBA77BD2}" dt="2021-04-23T10:41:18.856" v="972"/>
          <ac:cxnSpMkLst>
            <pc:docMk/>
            <pc:sldMk cId="334502982" sldId="757"/>
            <ac:cxnSpMk id="75" creationId="{D891E407-403B-4764-86C9-33A56D3BCAA3}"/>
          </ac:cxnSpMkLst>
        </pc:cxnChg>
      </pc:sldChg>
      <pc:sldChg chg="modSp add">
        <pc:chgData name="ALEXANDRE" userId="734048d45b8f99b5" providerId="LiveId" clId="{7E5C6DC7-BFC6-4CF0-9AD1-0093FBA77BD2}" dt="2021-04-23T10:45:45.310" v="998" actId="20577"/>
        <pc:sldMkLst>
          <pc:docMk/>
          <pc:sldMk cId="1329483629" sldId="757"/>
        </pc:sldMkLst>
        <pc:spChg chg="mod">
          <ac:chgData name="ALEXANDRE" userId="734048d45b8f99b5" providerId="LiveId" clId="{7E5C6DC7-BFC6-4CF0-9AD1-0093FBA77BD2}" dt="2021-04-23T10:45:45.310" v="998" actId="20577"/>
          <ac:spMkLst>
            <pc:docMk/>
            <pc:sldMk cId="1329483629" sldId="757"/>
            <ac:spMk id="2" creationId="{51696D48-BEA5-477D-8318-ACAEF21B04D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656481038" sldId="757"/>
        </pc:sldMkLst>
      </pc:sldChg>
      <pc:sldChg chg="modSp new mod">
        <pc:chgData name="ALEXANDRE" userId="734048d45b8f99b5" providerId="LiveId" clId="{7E5C6DC7-BFC6-4CF0-9AD1-0093FBA77BD2}" dt="2021-04-23T10:59:46.543" v="1267" actId="20577"/>
        <pc:sldMkLst>
          <pc:docMk/>
          <pc:sldMk cId="2553451594" sldId="758"/>
        </pc:sldMkLst>
        <pc:spChg chg="mod">
          <ac:chgData name="ALEXANDRE" userId="734048d45b8f99b5" providerId="LiveId" clId="{7E5C6DC7-BFC6-4CF0-9AD1-0093FBA77BD2}" dt="2021-04-23T10:59:46.543" v="1267" actId="20577"/>
          <ac:spMkLst>
            <pc:docMk/>
            <pc:sldMk cId="2553451594" sldId="758"/>
            <ac:spMk id="2" creationId="{82B1EA0E-D7ED-44B4-9784-9DCC721A763D}"/>
          </ac:spMkLst>
        </pc:spChg>
        <pc:spChg chg="mod">
          <ac:chgData name="ALEXANDRE" userId="734048d45b8f99b5" providerId="LiveId" clId="{7E5C6DC7-BFC6-4CF0-9AD1-0093FBA77BD2}" dt="2021-04-23T10:59:44.317" v="1266" actId="1076"/>
          <ac:spMkLst>
            <pc:docMk/>
            <pc:sldMk cId="2553451594" sldId="758"/>
            <ac:spMk id="3" creationId="{45A02230-BD56-4C14-8950-062C37C232D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952922761" sldId="758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291873076" sldId="759"/>
        </pc:sldMkLst>
      </pc:sldChg>
      <pc:sldChg chg="addSp delSp modSp add mod modNotesTx">
        <pc:chgData name="ALEXANDRE" userId="734048d45b8f99b5" providerId="LiveId" clId="{7E5C6DC7-BFC6-4CF0-9AD1-0093FBA77BD2}" dt="2021-04-23T10:47:40.916" v="1051" actId="1076"/>
        <pc:sldMkLst>
          <pc:docMk/>
          <pc:sldMk cId="3025982062" sldId="759"/>
        </pc:sldMkLst>
        <pc:spChg chg="del">
          <ac:chgData name="ALEXANDRE" userId="734048d45b8f99b5" providerId="LiveId" clId="{7E5C6DC7-BFC6-4CF0-9AD1-0093FBA77BD2}" dt="2021-04-23T10:46:15.055" v="1001" actId="478"/>
          <ac:spMkLst>
            <pc:docMk/>
            <pc:sldMk cId="3025982062" sldId="759"/>
            <ac:spMk id="13" creationId="{0789C9A9-DA62-448C-BE36-8C7391144396}"/>
          </ac:spMkLst>
        </pc:spChg>
        <pc:spChg chg="del">
          <ac:chgData name="ALEXANDRE" userId="734048d45b8f99b5" providerId="LiveId" clId="{7E5C6DC7-BFC6-4CF0-9AD1-0093FBA77BD2}" dt="2021-04-23T10:46:15.055" v="1001" actId="478"/>
          <ac:spMkLst>
            <pc:docMk/>
            <pc:sldMk cId="3025982062" sldId="759"/>
            <ac:spMk id="14" creationId="{BA8B584D-EE27-46D8-8508-2BE2FDCFC194}"/>
          </ac:spMkLst>
        </pc:spChg>
        <pc:spChg chg="del">
          <ac:chgData name="ALEXANDRE" userId="734048d45b8f99b5" providerId="LiveId" clId="{7E5C6DC7-BFC6-4CF0-9AD1-0093FBA77BD2}" dt="2021-04-23T10:46:15.055" v="1001" actId="478"/>
          <ac:spMkLst>
            <pc:docMk/>
            <pc:sldMk cId="3025982062" sldId="759"/>
            <ac:spMk id="15" creationId="{9B91F9FD-3C25-4F67-A30D-51986F8FD15B}"/>
          </ac:spMkLst>
        </pc:spChg>
        <pc:spChg chg="mod">
          <ac:chgData name="ALEXANDRE" userId="734048d45b8f99b5" providerId="LiveId" clId="{7E5C6DC7-BFC6-4CF0-9AD1-0093FBA77BD2}" dt="2021-04-23T10:46:19.217" v="1003" actId="14100"/>
          <ac:spMkLst>
            <pc:docMk/>
            <pc:sldMk cId="3025982062" sldId="759"/>
            <ac:spMk id="17413" creationId="{D1372B5B-5C5B-494F-9B66-C611E2D9FFD2}"/>
          </ac:spMkLst>
        </pc:spChg>
        <pc:spChg chg="mod">
          <ac:chgData name="ALEXANDRE" userId="734048d45b8f99b5" providerId="LiveId" clId="{7E5C6DC7-BFC6-4CF0-9AD1-0093FBA77BD2}" dt="2021-04-23T10:47:35.210" v="1050" actId="20577"/>
          <ac:spMkLst>
            <pc:docMk/>
            <pc:sldMk cId="3025982062" sldId="759"/>
            <ac:spMk id="17414" creationId="{494F381A-0DBF-416D-A75E-848D54809846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5" creationId="{5F46E5FC-010A-4D38-8A4A-0291BFD8F5A4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6" creationId="{38319531-06BE-416A-B606-80BB7F45E5C6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7" creationId="{FB76C965-43DA-4E69-806E-525F1DF4CD52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8" creationId="{E814991C-90A9-448E-B77F-CD0A0A00E5F7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9" creationId="{3FCEC851-A16D-404D-9FB1-CCA2E695B6FB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20" creationId="{A3725ECD-3BFD-4C21-A528-F960DD1B6634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21" creationId="{4003784A-1C69-4898-A3BB-3553E247E192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22" creationId="{1C4DCA74-56B4-40E3-92AB-6ACB733BF946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23" creationId="{4E6BB546-B557-4CEC-B459-2B475540571C}"/>
          </ac:spMkLst>
        </pc:spChg>
        <pc:picChg chg="add mod">
          <ac:chgData name="ALEXANDRE" userId="734048d45b8f99b5" providerId="LiveId" clId="{7E5C6DC7-BFC6-4CF0-9AD1-0093FBA77BD2}" dt="2021-04-23T10:47:40.916" v="1051" actId="1076"/>
          <ac:picMkLst>
            <pc:docMk/>
            <pc:sldMk cId="3025982062" sldId="759"/>
            <ac:picMk id="2" creationId="{CF364AF7-F796-4E4C-9C04-732A01F3C6D1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169967075" sldId="760"/>
        </pc:sldMkLst>
      </pc:sldChg>
      <pc:sldChg chg="addSp delSp modSp add del mod">
        <pc:chgData name="ALEXANDRE" userId="734048d45b8f99b5" providerId="LiveId" clId="{7E5C6DC7-BFC6-4CF0-9AD1-0093FBA77BD2}" dt="2021-04-23T10:54:54.022" v="1157" actId="47"/>
        <pc:sldMkLst>
          <pc:docMk/>
          <pc:sldMk cId="2345154162" sldId="760"/>
        </pc:sldMkLst>
        <pc:spChg chg="add mod">
          <ac:chgData name="ALEXANDRE" userId="734048d45b8f99b5" providerId="LiveId" clId="{7E5C6DC7-BFC6-4CF0-9AD1-0093FBA77BD2}" dt="2021-04-23T10:48:55.594" v="1070" actId="21"/>
          <ac:spMkLst>
            <pc:docMk/>
            <pc:sldMk cId="2345154162" sldId="760"/>
            <ac:spMk id="3" creationId="{1746FEAE-E898-4576-A181-7D9F8B579139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2345154162" sldId="760"/>
            <ac:spMk id="4" creationId="{DB0563FE-791D-4E43-8E80-6636D5E8BAAD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2345154162" sldId="760"/>
            <ac:spMk id="5" creationId="{7619BA3F-658A-40B3-B8B1-3B045AE53973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2345154162" sldId="760"/>
            <ac:spMk id="6" creationId="{7A08B1B8-B793-4072-8F10-D6DD1F5FB796}"/>
          </ac:spMkLst>
        </pc:spChg>
        <pc:spChg chg="del">
          <ac:chgData name="ALEXANDRE" userId="734048d45b8f99b5" providerId="LiveId" clId="{7E5C6DC7-BFC6-4CF0-9AD1-0093FBA77BD2}" dt="2021-04-23T10:48:55.594" v="1070" actId="21"/>
          <ac:spMkLst>
            <pc:docMk/>
            <pc:sldMk cId="2345154162" sldId="760"/>
            <ac:spMk id="19462" creationId="{93FD82A6-B8F4-4DA5-AB13-19045F5E9AB3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864860008" sldId="761"/>
        </pc:sldMkLst>
      </pc:sldChg>
      <pc:sldChg chg="modSp add del">
        <pc:chgData name="ALEXANDRE" userId="734048d45b8f99b5" providerId="LiveId" clId="{7E5C6DC7-BFC6-4CF0-9AD1-0093FBA77BD2}" dt="2021-04-23T10:54:56.142" v="1159" actId="47"/>
        <pc:sldMkLst>
          <pc:docMk/>
          <pc:sldMk cId="3028834651" sldId="761"/>
        </pc:sldMkLst>
        <pc:spChg chg="mod">
          <ac:chgData name="ALEXANDRE" userId="734048d45b8f99b5" providerId="LiveId" clId="{7E5C6DC7-BFC6-4CF0-9AD1-0093FBA77BD2}" dt="2021-04-23T10:46:09.763" v="1000"/>
          <ac:spMkLst>
            <pc:docMk/>
            <pc:sldMk cId="3028834651" sldId="761"/>
            <ac:spMk id="4" creationId="{2FC7930F-48A7-4CA2-A0BB-8B8B0F8261D2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3028834651" sldId="761"/>
            <ac:spMk id="5" creationId="{4945CBCD-EBC2-4F94-A80F-C3BDB133A239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3028834651" sldId="761"/>
            <ac:spMk id="6" creationId="{30A584EC-86E8-4BCC-BA01-26CF1B703274}"/>
          </ac:spMkLst>
        </pc:spChg>
      </pc:sldChg>
      <pc:sldChg chg="delSp modSp add mod">
        <pc:chgData name="ALEXANDRE" userId="734048d45b8f99b5" providerId="LiveId" clId="{7E5C6DC7-BFC6-4CF0-9AD1-0093FBA77BD2}" dt="2021-04-23T10:56:48.696" v="1199" actId="478"/>
        <pc:sldMkLst>
          <pc:docMk/>
          <pc:sldMk cId="1810637175" sldId="762"/>
        </pc:sldMkLst>
        <pc:spChg chg="del mod">
          <ac:chgData name="ALEXANDRE" userId="734048d45b8f99b5" providerId="LiveId" clId="{7E5C6DC7-BFC6-4CF0-9AD1-0093FBA77BD2}" dt="2021-04-23T10:56:48.696" v="1199" actId="478"/>
          <ac:spMkLst>
            <pc:docMk/>
            <pc:sldMk cId="1810637175" sldId="762"/>
            <ac:spMk id="4" creationId="{6A9DD9DB-FE14-4D37-8E7E-46F746C33916}"/>
          </ac:spMkLst>
        </pc:spChg>
        <pc:spChg chg="del mod">
          <ac:chgData name="ALEXANDRE" userId="734048d45b8f99b5" providerId="LiveId" clId="{7E5C6DC7-BFC6-4CF0-9AD1-0093FBA77BD2}" dt="2021-04-23T10:56:48.696" v="1199" actId="478"/>
          <ac:spMkLst>
            <pc:docMk/>
            <pc:sldMk cId="1810637175" sldId="762"/>
            <ac:spMk id="5" creationId="{FEE2326E-80BB-4AD8-A6DD-4C3345F4455D}"/>
          </ac:spMkLst>
        </pc:spChg>
        <pc:spChg chg="del mod">
          <ac:chgData name="ALEXANDRE" userId="734048d45b8f99b5" providerId="LiveId" clId="{7E5C6DC7-BFC6-4CF0-9AD1-0093FBA77BD2}" dt="2021-04-23T10:56:48.696" v="1199" actId="478"/>
          <ac:spMkLst>
            <pc:docMk/>
            <pc:sldMk cId="1810637175" sldId="762"/>
            <ac:spMk id="6" creationId="{1D2DE396-A6BB-442B-9F4A-F3427EB8F002}"/>
          </ac:spMkLst>
        </pc:spChg>
        <pc:spChg chg="mod">
          <ac:chgData name="ALEXANDRE" userId="734048d45b8f99b5" providerId="LiveId" clId="{7E5C6DC7-BFC6-4CF0-9AD1-0093FBA77BD2}" dt="2021-04-23T10:56:38.252" v="1195" actId="14100"/>
          <ac:spMkLst>
            <pc:docMk/>
            <pc:sldMk cId="1810637175" sldId="762"/>
            <ac:spMk id="22533" creationId="{C9AB1B91-A41A-4C41-883D-A427A98A9ACF}"/>
          </ac:spMkLst>
        </pc:spChg>
        <pc:spChg chg="mod">
          <ac:chgData name="ALEXANDRE" userId="734048d45b8f99b5" providerId="LiveId" clId="{7E5C6DC7-BFC6-4CF0-9AD1-0093FBA77BD2}" dt="2021-04-23T10:56:43.596" v="1198" actId="1076"/>
          <ac:spMkLst>
            <pc:docMk/>
            <pc:sldMk cId="1810637175" sldId="762"/>
            <ac:spMk id="22534" creationId="{67547597-2E44-429D-944E-8AABE497C284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241574599" sldId="762"/>
        </pc:sldMkLst>
      </pc:sldChg>
      <pc:sldChg chg="addSp delSp modSp add mod ord">
        <pc:chgData name="ALEXANDRE" userId="734048d45b8f99b5" providerId="LiveId" clId="{7E5C6DC7-BFC6-4CF0-9AD1-0093FBA77BD2}" dt="2021-04-23T10:50:26.845" v="1087"/>
        <pc:sldMkLst>
          <pc:docMk/>
          <pc:sldMk cId="2045515833" sldId="763"/>
        </pc:sldMkLst>
        <pc:spChg chg="add mod">
          <ac:chgData name="ALEXANDRE" userId="734048d45b8f99b5" providerId="LiveId" clId="{7E5C6DC7-BFC6-4CF0-9AD1-0093FBA77BD2}" dt="2021-04-23T10:49:29.184" v="1084" actId="255"/>
          <ac:spMkLst>
            <pc:docMk/>
            <pc:sldMk cId="2045515833" sldId="763"/>
            <ac:spMk id="4" creationId="{DBACE5AC-AD08-4DEE-A800-94D7320DB410}"/>
          </ac:spMkLst>
        </pc:spChg>
        <pc:picChg chg="del">
          <ac:chgData name="ALEXANDRE" userId="734048d45b8f99b5" providerId="LiveId" clId="{7E5C6DC7-BFC6-4CF0-9AD1-0093FBA77BD2}" dt="2021-04-23T10:48:51.901" v="1069" actId="478"/>
          <ac:picMkLst>
            <pc:docMk/>
            <pc:sldMk cId="2045515833" sldId="763"/>
            <ac:picMk id="3" creationId="{C5E37772-0FB2-4470-A4EE-185F6DD67CEC}"/>
          </ac:picMkLst>
        </pc:picChg>
        <pc:picChg chg="add mod">
          <ac:chgData name="ALEXANDRE" userId="734048d45b8f99b5" providerId="LiveId" clId="{7E5C6DC7-BFC6-4CF0-9AD1-0093FBA77BD2}" dt="2021-04-23T10:49:31.038" v="1085" actId="1076"/>
          <ac:picMkLst>
            <pc:docMk/>
            <pc:sldMk cId="2045515833" sldId="763"/>
            <ac:picMk id="5" creationId="{657BF387-2904-4518-A5A3-11D3600E7192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070600754" sldId="763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502995587" sldId="764"/>
        </pc:sldMkLst>
      </pc:sldChg>
      <pc:sldChg chg="modSp add mod">
        <pc:chgData name="ALEXANDRE" userId="734048d45b8f99b5" providerId="LiveId" clId="{7E5C6DC7-BFC6-4CF0-9AD1-0093FBA77BD2}" dt="2021-04-23T10:51:33.281" v="1112" actId="33524"/>
        <pc:sldMkLst>
          <pc:docMk/>
          <pc:sldMk cId="3117520970" sldId="764"/>
        </pc:sldMkLst>
        <pc:spChg chg="mod">
          <ac:chgData name="ALEXANDRE" userId="734048d45b8f99b5" providerId="LiveId" clId="{7E5C6DC7-BFC6-4CF0-9AD1-0093FBA77BD2}" dt="2021-04-23T10:51:33.281" v="1112" actId="33524"/>
          <ac:spMkLst>
            <pc:docMk/>
            <pc:sldMk cId="3117520970" sldId="764"/>
            <ac:spMk id="4" creationId="{DBACE5AC-AD08-4DEE-A800-94D7320DB410}"/>
          </ac:spMkLst>
        </pc:spChg>
      </pc:sldChg>
      <pc:sldChg chg="addSp delSp modSp add mod">
        <pc:chgData name="ALEXANDRE" userId="734048d45b8f99b5" providerId="LiveId" clId="{7E5C6DC7-BFC6-4CF0-9AD1-0093FBA77BD2}" dt="2021-04-23T10:54:40.945" v="1155" actId="14100"/>
        <pc:sldMkLst>
          <pc:docMk/>
          <pc:sldMk cId="811218007" sldId="765"/>
        </pc:sldMkLst>
        <pc:spChg chg="add del mod">
          <ac:chgData name="ALEXANDRE" userId="734048d45b8f99b5" providerId="LiveId" clId="{7E5C6DC7-BFC6-4CF0-9AD1-0093FBA77BD2}" dt="2021-04-23T10:54:40.945" v="1155" actId="14100"/>
          <ac:spMkLst>
            <pc:docMk/>
            <pc:sldMk cId="811218007" sldId="765"/>
            <ac:spMk id="4" creationId="{DBACE5AC-AD08-4DEE-A800-94D7320DB410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131142600" sldId="765"/>
        </pc:sldMkLst>
      </pc:sldChg>
      <pc:sldChg chg="addSp delSp modSp add mod">
        <pc:chgData name="ALEXANDRE" userId="734048d45b8f99b5" providerId="LiveId" clId="{7E5C6DC7-BFC6-4CF0-9AD1-0093FBA77BD2}" dt="2021-04-23T16:59:56.324" v="2324" actId="1076"/>
        <pc:sldMkLst>
          <pc:docMk/>
          <pc:sldMk cId="101096259" sldId="766"/>
        </pc:sldMkLst>
        <pc:spChg chg="add del mod">
          <ac:chgData name="ALEXANDRE" userId="734048d45b8f99b5" providerId="LiveId" clId="{7E5C6DC7-BFC6-4CF0-9AD1-0093FBA77BD2}" dt="2021-04-23T10:57:15.854" v="1203" actId="478"/>
          <ac:spMkLst>
            <pc:docMk/>
            <pc:sldMk cId="101096259" sldId="766"/>
            <ac:spMk id="3" creationId="{E0D09AF7-415D-42D4-A86E-2F06446186A1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6" creationId="{7B235F9E-5965-4281-B74A-ED28E169891B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7" creationId="{216475BE-5BBA-433B-BC3E-5A5156568DF8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8" creationId="{C96B46CB-BC0A-4746-9401-8C031446F64A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9" creationId="{BEC2D647-5F0F-4A1E-8012-0EA85078F3BE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0" creationId="{EB8EE029-E121-4069-967B-DC4ADE7B535B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1" creationId="{3EBF3036-8137-4EC5-9383-06662BC60A3E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2" creationId="{D49FF627-3AD9-4B28-890C-D8BE9CAB001B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3" creationId="{0E376C66-75D2-447C-BC08-F2FB57131E1C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4" creationId="{17CEE377-8147-4702-A126-7D4B1CF65654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5" creationId="{3490CD45-2995-4071-B6ED-A50DA684AC5B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6" creationId="{8E024571-BFC9-4974-8C23-FBF0C3473E75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7" creationId="{C42C1365-587A-4CCD-A0EA-BC8FC2CFDBE4}"/>
          </ac:spMkLst>
        </pc:spChg>
        <pc:spChg chg="add mod">
          <ac:chgData name="ALEXANDRE" userId="734048d45b8f99b5" providerId="LiveId" clId="{7E5C6DC7-BFC6-4CF0-9AD1-0093FBA77BD2}" dt="2021-04-23T16:59:56.324" v="2324" actId="1076"/>
          <ac:spMkLst>
            <pc:docMk/>
            <pc:sldMk cId="101096259" sldId="766"/>
            <ac:spMk id="18" creationId="{7B335E94-9DB2-42DB-BC89-D13439BD75C2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9" creationId="{33A1286B-586D-4E4B-9F3D-A7447ED11281}"/>
          </ac:spMkLst>
        </pc:spChg>
        <pc:spChg chg="mod">
          <ac:chgData name="ALEXANDRE" userId="734048d45b8f99b5" providerId="LiveId" clId="{7E5C6DC7-BFC6-4CF0-9AD1-0093FBA77BD2}" dt="2021-04-23T16:59:52.927" v="2323" actId="2710"/>
          <ac:spMkLst>
            <pc:docMk/>
            <pc:sldMk cId="101096259" sldId="766"/>
            <ac:spMk id="22533" creationId="{C9AB1B91-A41A-4C41-883D-A427A98A9ACF}"/>
          </ac:spMkLst>
        </pc:spChg>
        <pc:spChg chg="del">
          <ac:chgData name="ALEXANDRE" userId="734048d45b8f99b5" providerId="LiveId" clId="{7E5C6DC7-BFC6-4CF0-9AD1-0093FBA77BD2}" dt="2021-04-23T10:57:10.455" v="1201" actId="478"/>
          <ac:spMkLst>
            <pc:docMk/>
            <pc:sldMk cId="101096259" sldId="766"/>
            <ac:spMk id="22534" creationId="{67547597-2E44-429D-944E-8AABE497C284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129877054" sldId="766"/>
        </pc:sldMkLst>
      </pc:sldChg>
      <pc:sldChg chg="addSp delSp modSp add mod">
        <pc:chgData name="ALEXANDRE" userId="734048d45b8f99b5" providerId="LiveId" clId="{7E5C6DC7-BFC6-4CF0-9AD1-0093FBA77BD2}" dt="2021-04-23T11:13:37.721" v="1445" actId="1076"/>
        <pc:sldMkLst>
          <pc:docMk/>
          <pc:sldMk cId="40246285" sldId="767"/>
        </pc:sldMkLst>
        <pc:spChg chg="mod">
          <ac:chgData name="ALEXANDRE" userId="734048d45b8f99b5" providerId="LiveId" clId="{7E5C6DC7-BFC6-4CF0-9AD1-0093FBA77BD2}" dt="2021-04-23T11:01:56.688" v="1278" actId="20577"/>
          <ac:spMkLst>
            <pc:docMk/>
            <pc:sldMk cId="40246285" sldId="767"/>
            <ac:spMk id="2" creationId="{82B1EA0E-D7ED-44B4-9784-9DCC721A763D}"/>
          </ac:spMkLst>
        </pc:spChg>
        <pc:spChg chg="mod">
          <ac:chgData name="ALEXANDRE" userId="734048d45b8f99b5" providerId="LiveId" clId="{7E5C6DC7-BFC6-4CF0-9AD1-0093FBA77BD2}" dt="2021-04-23T11:06:43.859" v="1309" actId="113"/>
          <ac:spMkLst>
            <pc:docMk/>
            <pc:sldMk cId="40246285" sldId="767"/>
            <ac:spMk id="3" creationId="{45A02230-BD56-4C14-8950-062C37C232DF}"/>
          </ac:spMkLst>
        </pc:spChg>
        <pc:spChg chg="add del">
          <ac:chgData name="ALEXANDRE" userId="734048d45b8f99b5" providerId="LiveId" clId="{7E5C6DC7-BFC6-4CF0-9AD1-0093FBA77BD2}" dt="2021-04-23T11:02:12.076" v="1282" actId="22"/>
          <ac:spMkLst>
            <pc:docMk/>
            <pc:sldMk cId="40246285" sldId="767"/>
            <ac:spMk id="5" creationId="{6F5B5A07-4648-4A3E-AFB8-1D21D0F9A35E}"/>
          </ac:spMkLst>
        </pc:spChg>
        <pc:picChg chg="add del mod">
          <ac:chgData name="ALEXANDRE" userId="734048d45b8f99b5" providerId="LiveId" clId="{7E5C6DC7-BFC6-4CF0-9AD1-0093FBA77BD2}" dt="2021-04-23T11:13:28.516" v="1442" actId="478"/>
          <ac:picMkLst>
            <pc:docMk/>
            <pc:sldMk cId="40246285" sldId="767"/>
            <ac:picMk id="36866" creationId="{8EB66705-6ABD-47DD-B087-4ACCC40E74C7}"/>
          </ac:picMkLst>
        </pc:picChg>
        <pc:picChg chg="add mod">
          <ac:chgData name="ALEXANDRE" userId="734048d45b8f99b5" providerId="LiveId" clId="{7E5C6DC7-BFC6-4CF0-9AD1-0093FBA77BD2}" dt="2021-04-23T11:13:37.721" v="1445" actId="1076"/>
          <ac:picMkLst>
            <pc:docMk/>
            <pc:sldMk cId="40246285" sldId="767"/>
            <ac:picMk id="36868" creationId="{AEC0FD82-5CEC-4764-9C49-CAEDD20E0685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993539545" sldId="767"/>
        </pc:sldMkLst>
      </pc:sldChg>
      <pc:sldChg chg="addSp delSp modSp add mod">
        <pc:chgData name="ALEXANDRE" userId="734048d45b8f99b5" providerId="LiveId" clId="{7E5C6DC7-BFC6-4CF0-9AD1-0093FBA77BD2}" dt="2021-04-23T11:09:31.845" v="1404" actId="1076"/>
        <pc:sldMkLst>
          <pc:docMk/>
          <pc:sldMk cId="1477921733" sldId="768"/>
        </pc:sldMkLst>
        <pc:spChg chg="mod">
          <ac:chgData name="ALEXANDRE" userId="734048d45b8f99b5" providerId="LiveId" clId="{7E5C6DC7-BFC6-4CF0-9AD1-0093FBA77BD2}" dt="2021-04-23T11:09:31.845" v="1404" actId="1076"/>
          <ac:spMkLst>
            <pc:docMk/>
            <pc:sldMk cId="1477921733" sldId="768"/>
            <ac:spMk id="3" creationId="{45A02230-BD56-4C14-8950-062C37C232DF}"/>
          </ac:spMkLst>
        </pc:spChg>
        <pc:picChg chg="del">
          <ac:chgData name="ALEXANDRE" userId="734048d45b8f99b5" providerId="LiveId" clId="{7E5C6DC7-BFC6-4CF0-9AD1-0093FBA77BD2}" dt="2021-04-23T11:03:18.113" v="1294" actId="478"/>
          <ac:picMkLst>
            <pc:docMk/>
            <pc:sldMk cId="1477921733" sldId="768"/>
            <ac:picMk id="36866" creationId="{8EB66705-6ABD-47DD-B087-4ACCC40E74C7}"/>
          </ac:picMkLst>
        </pc:picChg>
        <pc:picChg chg="add mod">
          <ac:chgData name="ALEXANDRE" userId="734048d45b8f99b5" providerId="LiveId" clId="{7E5C6DC7-BFC6-4CF0-9AD1-0093FBA77BD2}" dt="2021-04-23T11:08:01.047" v="1321" actId="1076"/>
          <ac:picMkLst>
            <pc:docMk/>
            <pc:sldMk cId="1477921733" sldId="768"/>
            <ac:picMk id="44034" creationId="{0CC294D7-EC99-41DD-B7C7-3140C9777213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942451159" sldId="768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950512472" sldId="769"/>
        </pc:sldMkLst>
      </pc:sldChg>
      <pc:sldChg chg="addSp delSp modSp add mod">
        <pc:chgData name="ALEXANDRE" userId="734048d45b8f99b5" providerId="LiveId" clId="{7E5C6DC7-BFC6-4CF0-9AD1-0093FBA77BD2}" dt="2021-04-23T17:01:03.744" v="2330" actId="113"/>
        <pc:sldMkLst>
          <pc:docMk/>
          <pc:sldMk cId="3244840823" sldId="769"/>
        </pc:sldMkLst>
        <pc:spChg chg="mod">
          <ac:chgData name="ALEXANDRE" userId="734048d45b8f99b5" providerId="LiveId" clId="{7E5C6DC7-BFC6-4CF0-9AD1-0093FBA77BD2}" dt="2021-04-23T11:21:25.606" v="1594" actId="403"/>
          <ac:spMkLst>
            <pc:docMk/>
            <pc:sldMk cId="3244840823" sldId="769"/>
            <ac:spMk id="2" creationId="{82B1EA0E-D7ED-44B4-9784-9DCC721A763D}"/>
          </ac:spMkLst>
        </pc:spChg>
        <pc:spChg chg="mod">
          <ac:chgData name="ALEXANDRE" userId="734048d45b8f99b5" providerId="LiveId" clId="{7E5C6DC7-BFC6-4CF0-9AD1-0093FBA77BD2}" dt="2021-04-23T17:01:03.744" v="2330" actId="113"/>
          <ac:spMkLst>
            <pc:docMk/>
            <pc:sldMk cId="3244840823" sldId="769"/>
            <ac:spMk id="3" creationId="{45A02230-BD56-4C14-8950-062C37C232DF}"/>
          </ac:spMkLst>
        </pc:spChg>
        <pc:spChg chg="add del mod">
          <ac:chgData name="ALEXANDRE" userId="734048d45b8f99b5" providerId="LiveId" clId="{7E5C6DC7-BFC6-4CF0-9AD1-0093FBA77BD2}" dt="2021-04-23T11:19:18.643" v="1558" actId="478"/>
          <ac:spMkLst>
            <pc:docMk/>
            <pc:sldMk cId="3244840823" sldId="769"/>
            <ac:spMk id="4" creationId="{4B62C521-0348-40B2-800C-C45278B61D0F}"/>
          </ac:spMkLst>
        </pc:spChg>
        <pc:spChg chg="add del">
          <ac:chgData name="ALEXANDRE" userId="734048d45b8f99b5" providerId="LiveId" clId="{7E5C6DC7-BFC6-4CF0-9AD1-0093FBA77BD2}" dt="2021-04-23T11:15:22.400" v="1478"/>
          <ac:spMkLst>
            <pc:docMk/>
            <pc:sldMk cId="3244840823" sldId="769"/>
            <ac:spMk id="5" creationId="{3BA13310-32F7-4041-AF07-71D0BDE9709B}"/>
          </ac:spMkLst>
        </pc:spChg>
        <pc:spChg chg="add del mod">
          <ac:chgData name="ALEXANDRE" userId="734048d45b8f99b5" providerId="LiveId" clId="{7E5C6DC7-BFC6-4CF0-9AD1-0093FBA77BD2}" dt="2021-04-23T11:15:29.825" v="1482"/>
          <ac:spMkLst>
            <pc:docMk/>
            <pc:sldMk cId="3244840823" sldId="769"/>
            <ac:spMk id="6" creationId="{18A4E0D7-3EDF-476C-8032-DEB5C9EC6C16}"/>
          </ac:spMkLst>
        </pc:spChg>
        <pc:picChg chg="del">
          <ac:chgData name="ALEXANDRE" userId="734048d45b8f99b5" providerId="LiveId" clId="{7E5C6DC7-BFC6-4CF0-9AD1-0093FBA77BD2}" dt="2021-04-23T11:14:49.504" v="1472" actId="478"/>
          <ac:picMkLst>
            <pc:docMk/>
            <pc:sldMk cId="3244840823" sldId="769"/>
            <ac:picMk id="44034" creationId="{0CC294D7-EC99-41DD-B7C7-3140C9777213}"/>
          </ac:picMkLst>
        </pc:picChg>
      </pc:sldChg>
      <pc:sldChg chg="delSp modSp add mod ord">
        <pc:chgData name="ALEXANDRE" userId="734048d45b8f99b5" providerId="LiveId" clId="{7E5C6DC7-BFC6-4CF0-9AD1-0093FBA77BD2}" dt="2021-04-23T17:00:45.304" v="2328" actId="255"/>
        <pc:sldMkLst>
          <pc:docMk/>
          <pc:sldMk cId="2922509832" sldId="770"/>
        </pc:sldMkLst>
        <pc:spChg chg="mod">
          <ac:chgData name="ALEXANDRE" userId="734048d45b8f99b5" providerId="LiveId" clId="{7E5C6DC7-BFC6-4CF0-9AD1-0093FBA77BD2}" dt="2021-04-23T17:00:45.304" v="2328" actId="255"/>
          <ac:spMkLst>
            <pc:docMk/>
            <pc:sldMk cId="2922509832" sldId="770"/>
            <ac:spMk id="3" creationId="{45A02230-BD56-4C14-8950-062C37C232DF}"/>
          </ac:spMkLst>
        </pc:spChg>
        <pc:spChg chg="del mod">
          <ac:chgData name="ALEXANDRE" userId="734048d45b8f99b5" providerId="LiveId" clId="{7E5C6DC7-BFC6-4CF0-9AD1-0093FBA77BD2}" dt="2021-04-23T11:20:05.057" v="1568" actId="478"/>
          <ac:spMkLst>
            <pc:docMk/>
            <pc:sldMk cId="2922509832" sldId="770"/>
            <ac:spMk id="4" creationId="{4B62C521-0348-40B2-800C-C45278B61D0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755986425" sldId="770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738805432" sldId="771"/>
        </pc:sldMkLst>
      </pc:sldChg>
      <pc:sldChg chg="addSp delSp modSp add mod">
        <pc:chgData name="ALEXANDRE" userId="734048d45b8f99b5" providerId="LiveId" clId="{7E5C6DC7-BFC6-4CF0-9AD1-0093FBA77BD2}" dt="2021-04-23T11:21:20.564" v="1591" actId="14100"/>
        <pc:sldMkLst>
          <pc:docMk/>
          <pc:sldMk cId="2303863465" sldId="771"/>
        </pc:sldMkLst>
        <pc:spChg chg="mod">
          <ac:chgData name="ALEXANDRE" userId="734048d45b8f99b5" providerId="LiveId" clId="{7E5C6DC7-BFC6-4CF0-9AD1-0093FBA77BD2}" dt="2021-04-23T11:21:20.564" v="1591" actId="14100"/>
          <ac:spMkLst>
            <pc:docMk/>
            <pc:sldMk cId="2303863465" sldId="771"/>
            <ac:spMk id="2" creationId="{82B1EA0E-D7ED-44B4-9784-9DCC721A763D}"/>
          </ac:spMkLst>
        </pc:spChg>
        <pc:spChg chg="del mod">
          <ac:chgData name="ALEXANDRE" userId="734048d45b8f99b5" providerId="LiveId" clId="{7E5C6DC7-BFC6-4CF0-9AD1-0093FBA77BD2}" dt="2021-04-23T11:19:24.942" v="1560" actId="478"/>
          <ac:spMkLst>
            <pc:docMk/>
            <pc:sldMk cId="2303863465" sldId="771"/>
            <ac:spMk id="3" creationId="{45A02230-BD56-4C14-8950-062C37C232DF}"/>
          </ac:spMkLst>
        </pc:spChg>
        <pc:spChg chg="mod">
          <ac:chgData name="ALEXANDRE" userId="734048d45b8f99b5" providerId="LiveId" clId="{7E5C6DC7-BFC6-4CF0-9AD1-0093FBA77BD2}" dt="2021-04-23T11:19:29.591" v="1561" actId="1076"/>
          <ac:spMkLst>
            <pc:docMk/>
            <pc:sldMk cId="2303863465" sldId="771"/>
            <ac:spMk id="4" creationId="{4B62C521-0348-40B2-800C-C45278B61D0F}"/>
          </ac:spMkLst>
        </pc:spChg>
        <pc:spChg chg="add mod">
          <ac:chgData name="ALEXANDRE" userId="734048d45b8f99b5" providerId="LiveId" clId="{7E5C6DC7-BFC6-4CF0-9AD1-0093FBA77BD2}" dt="2021-04-23T11:20:45.190" v="1582" actId="14100"/>
          <ac:spMkLst>
            <pc:docMk/>
            <pc:sldMk cId="2303863465" sldId="771"/>
            <ac:spMk id="5" creationId="{9639BDE0-61E2-4AEA-A4B9-A9B2BCB91B8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698719295" sldId="772"/>
        </pc:sldMkLst>
      </pc:sldChg>
      <pc:sldChg chg="addSp delSp modSp add mod">
        <pc:chgData name="ALEXANDRE" userId="734048d45b8f99b5" providerId="LiveId" clId="{7E5C6DC7-BFC6-4CF0-9AD1-0093FBA77BD2}" dt="2021-04-23T11:20:51.302" v="1583" actId="1076"/>
        <pc:sldMkLst>
          <pc:docMk/>
          <pc:sldMk cId="1711798671" sldId="772"/>
        </pc:sldMkLst>
        <pc:spChg chg="del">
          <ac:chgData name="ALEXANDRE" userId="734048d45b8f99b5" providerId="LiveId" clId="{7E5C6DC7-BFC6-4CF0-9AD1-0093FBA77BD2}" dt="2021-04-23T11:20:08.175" v="1569" actId="478"/>
          <ac:spMkLst>
            <pc:docMk/>
            <pc:sldMk cId="1711798671" sldId="772"/>
            <ac:spMk id="3" creationId="{45A02230-BD56-4C14-8950-062C37C232DF}"/>
          </ac:spMkLst>
        </pc:spChg>
        <pc:spChg chg="mod">
          <ac:chgData name="ALEXANDRE" userId="734048d45b8f99b5" providerId="LiveId" clId="{7E5C6DC7-BFC6-4CF0-9AD1-0093FBA77BD2}" dt="2021-04-23T11:20:51.302" v="1583" actId="1076"/>
          <ac:spMkLst>
            <pc:docMk/>
            <pc:sldMk cId="1711798671" sldId="772"/>
            <ac:spMk id="4" creationId="{4B62C521-0348-40B2-800C-C45278B61D0F}"/>
          </ac:spMkLst>
        </pc:spChg>
        <pc:spChg chg="add del mod">
          <ac:chgData name="ALEXANDRE" userId="734048d45b8f99b5" providerId="LiveId" clId="{7E5C6DC7-BFC6-4CF0-9AD1-0093FBA77BD2}" dt="2021-04-23T11:20:09.497" v="1570" actId="478"/>
          <ac:spMkLst>
            <pc:docMk/>
            <pc:sldMk cId="1711798671" sldId="772"/>
            <ac:spMk id="6" creationId="{C1929C2F-0B6D-4ABF-8C45-B09CE63A1958}"/>
          </ac:spMkLst>
        </pc:spChg>
        <pc:spChg chg="add mod">
          <ac:chgData name="ALEXANDRE" userId="734048d45b8f99b5" providerId="LiveId" clId="{7E5C6DC7-BFC6-4CF0-9AD1-0093FBA77BD2}" dt="2021-04-23T11:20:51.302" v="1583" actId="1076"/>
          <ac:spMkLst>
            <pc:docMk/>
            <pc:sldMk cId="1711798671" sldId="772"/>
            <ac:spMk id="7" creationId="{AA944F3F-0DF0-45E5-88E7-93233DD52A49}"/>
          </ac:spMkLst>
        </pc:spChg>
      </pc:sldChg>
      <pc:sldChg chg="addSp delSp modSp add mod modAnim">
        <pc:chgData name="ALEXANDRE" userId="734048d45b8f99b5" providerId="LiveId" clId="{7E5C6DC7-BFC6-4CF0-9AD1-0093FBA77BD2}" dt="2021-04-23T11:39:16.385" v="1887" actId="478"/>
        <pc:sldMkLst>
          <pc:docMk/>
          <pc:sldMk cId="1625831736" sldId="773"/>
        </pc:sldMkLst>
        <pc:spChg chg="add del mod">
          <ac:chgData name="ALEXANDRE" userId="734048d45b8f99b5" providerId="LiveId" clId="{7E5C6DC7-BFC6-4CF0-9AD1-0093FBA77BD2}" dt="2021-04-23T11:31:15.113" v="1776" actId="478"/>
          <ac:spMkLst>
            <pc:docMk/>
            <pc:sldMk cId="1625831736" sldId="773"/>
            <ac:spMk id="3" creationId="{DA0E5754-D916-44F3-8A8F-9FD92AD0B178}"/>
          </ac:spMkLst>
        </pc:spChg>
        <pc:spChg chg="del">
          <ac:chgData name="ALEXANDRE" userId="734048d45b8f99b5" providerId="LiveId" clId="{7E5C6DC7-BFC6-4CF0-9AD1-0093FBA77BD2}" dt="2021-04-23T11:39:16.385" v="1887" actId="478"/>
          <ac:spMkLst>
            <pc:docMk/>
            <pc:sldMk cId="1625831736" sldId="773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16.385" v="1887" actId="478"/>
          <ac:spMkLst>
            <pc:docMk/>
            <pc:sldMk cId="1625831736" sldId="773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16.385" v="1887" actId="478"/>
          <ac:spMkLst>
            <pc:docMk/>
            <pc:sldMk cId="1625831736" sldId="773"/>
            <ac:spMk id="6" creationId="{8E5ADAD2-218B-4B23-BC32-B050E67335F6}"/>
          </ac:spMkLst>
        </pc:spChg>
        <pc:spChg chg="add del mod">
          <ac:chgData name="ALEXANDRE" userId="734048d45b8f99b5" providerId="LiveId" clId="{7E5C6DC7-BFC6-4CF0-9AD1-0093FBA77BD2}" dt="2021-04-23T11:34:54.331" v="1831" actId="21"/>
          <ac:spMkLst>
            <pc:docMk/>
            <pc:sldMk cId="1625831736" sldId="773"/>
            <ac:spMk id="9" creationId="{31F5DBFD-6477-41E6-A4AA-02E582E056C4}"/>
          </ac:spMkLst>
        </pc:spChg>
        <pc:spChg chg="add del mod">
          <ac:chgData name="ALEXANDRE" userId="734048d45b8f99b5" providerId="LiveId" clId="{7E5C6DC7-BFC6-4CF0-9AD1-0093FBA77BD2}" dt="2021-04-23T11:34:54.331" v="1831" actId="21"/>
          <ac:spMkLst>
            <pc:docMk/>
            <pc:sldMk cId="1625831736" sldId="773"/>
            <ac:spMk id="10" creationId="{A3D5EDC6-3A48-4591-91AD-1F49958507DA}"/>
          </ac:spMkLst>
        </pc:spChg>
        <pc:spChg chg="add del mod">
          <ac:chgData name="ALEXANDRE" userId="734048d45b8f99b5" providerId="LiveId" clId="{7E5C6DC7-BFC6-4CF0-9AD1-0093FBA77BD2}" dt="2021-04-23T11:34:54.331" v="1831" actId="21"/>
          <ac:spMkLst>
            <pc:docMk/>
            <pc:sldMk cId="1625831736" sldId="773"/>
            <ac:spMk id="13" creationId="{690A5BB0-42BD-45E0-8C2C-1ACC3369A33F}"/>
          </ac:spMkLst>
        </pc:spChg>
        <pc:spChg chg="add del mod">
          <ac:chgData name="ALEXANDRE" userId="734048d45b8f99b5" providerId="LiveId" clId="{7E5C6DC7-BFC6-4CF0-9AD1-0093FBA77BD2}" dt="2021-04-23T11:34:54.331" v="1831" actId="21"/>
          <ac:spMkLst>
            <pc:docMk/>
            <pc:sldMk cId="1625831736" sldId="773"/>
            <ac:spMk id="14" creationId="{5C0140E1-FA5E-4DC2-8D8C-99CD31973E50}"/>
          </ac:spMkLst>
        </pc:spChg>
        <pc:spChg chg="mod">
          <ac:chgData name="ALEXANDRE" userId="734048d45b8f99b5" providerId="LiveId" clId="{7E5C6DC7-BFC6-4CF0-9AD1-0093FBA77BD2}" dt="2021-04-23T11:30:42.944" v="1773" actId="20577"/>
          <ac:spMkLst>
            <pc:docMk/>
            <pc:sldMk cId="1625831736" sldId="773"/>
            <ac:spMk id="31749" creationId="{144FFF3F-32D1-4A7C-B663-4E6A6349C49F}"/>
          </ac:spMkLst>
        </pc:spChg>
        <pc:spChg chg="del">
          <ac:chgData name="ALEXANDRE" userId="734048d45b8f99b5" providerId="LiveId" clId="{7E5C6DC7-BFC6-4CF0-9AD1-0093FBA77BD2}" dt="2021-04-23T11:31:11.507" v="1774" actId="478"/>
          <ac:spMkLst>
            <pc:docMk/>
            <pc:sldMk cId="1625831736" sldId="773"/>
            <ac:spMk id="31750" creationId="{78F57A16-2283-41B2-B721-E004D1B22B7F}"/>
          </ac:spMkLst>
        </pc:spChg>
        <pc:picChg chg="add del mod modCrop">
          <ac:chgData name="ALEXANDRE" userId="734048d45b8f99b5" providerId="LiveId" clId="{7E5C6DC7-BFC6-4CF0-9AD1-0093FBA77BD2}" dt="2021-04-23T11:33:17.855" v="1784" actId="478"/>
          <ac:picMkLst>
            <pc:docMk/>
            <pc:sldMk cId="1625831736" sldId="773"/>
            <ac:picMk id="8" creationId="{CDA5C5F5-60EA-4034-B991-3B325D72F560}"/>
          </ac:picMkLst>
        </pc:picChg>
        <pc:picChg chg="add mod modCrop">
          <ac:chgData name="ALEXANDRE" userId="734048d45b8f99b5" providerId="LiveId" clId="{7E5C6DC7-BFC6-4CF0-9AD1-0093FBA77BD2}" dt="2021-04-23T11:35:51.132" v="1848" actId="1076"/>
          <ac:picMkLst>
            <pc:docMk/>
            <pc:sldMk cId="1625831736" sldId="773"/>
            <ac:picMk id="11" creationId="{92EDCE66-6AE4-4365-A1D3-2E0778759F4B}"/>
          </ac:picMkLst>
        </pc:picChg>
        <pc:picChg chg="add del mod">
          <ac:chgData name="ALEXANDRE" userId="734048d45b8f99b5" providerId="LiveId" clId="{7E5C6DC7-BFC6-4CF0-9AD1-0093FBA77BD2}" dt="2021-04-23T11:34:54.331" v="1831" actId="21"/>
          <ac:picMkLst>
            <pc:docMk/>
            <pc:sldMk cId="1625831736" sldId="773"/>
            <ac:picMk id="50178" creationId="{72E3659B-EAD6-48DB-8116-81FDC383C41E}"/>
          </ac:picMkLst>
        </pc:picChg>
        <pc:picChg chg="add mod">
          <ac:chgData name="ALEXANDRE" userId="734048d45b8f99b5" providerId="LiveId" clId="{7E5C6DC7-BFC6-4CF0-9AD1-0093FBA77BD2}" dt="2021-04-23T11:36:22.640" v="1853" actId="1076"/>
          <ac:picMkLst>
            <pc:docMk/>
            <pc:sldMk cId="1625831736" sldId="773"/>
            <ac:picMk id="50180" creationId="{752F6D8F-4FD2-4CB4-98C9-86C6FD62842B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796659798" sldId="773"/>
        </pc:sldMkLst>
      </pc:sldChg>
      <pc:sldChg chg="delSp modSp add mod ord">
        <pc:chgData name="ALEXANDRE" userId="734048d45b8f99b5" providerId="LiveId" clId="{7E5C6DC7-BFC6-4CF0-9AD1-0093FBA77BD2}" dt="2021-04-23T11:39:27.678" v="1890" actId="478"/>
        <pc:sldMkLst>
          <pc:docMk/>
          <pc:sldMk cId="203472619" sldId="774"/>
        </pc:sldMkLst>
        <pc:spChg chg="del">
          <ac:chgData name="ALEXANDRE" userId="734048d45b8f99b5" providerId="LiveId" clId="{7E5C6DC7-BFC6-4CF0-9AD1-0093FBA77BD2}" dt="2021-04-23T11:39:27.678" v="1890" actId="478"/>
          <ac:spMkLst>
            <pc:docMk/>
            <pc:sldMk cId="203472619" sldId="774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27.678" v="1890" actId="478"/>
          <ac:spMkLst>
            <pc:docMk/>
            <pc:sldMk cId="203472619" sldId="774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27.678" v="1890" actId="478"/>
          <ac:spMkLst>
            <pc:docMk/>
            <pc:sldMk cId="203472619" sldId="774"/>
            <ac:spMk id="6" creationId="{8E5ADAD2-218B-4B23-BC32-B050E67335F6}"/>
          </ac:spMkLst>
        </pc:spChg>
        <pc:spChg chg="mod">
          <ac:chgData name="ALEXANDRE" userId="734048d45b8f99b5" providerId="LiveId" clId="{7E5C6DC7-BFC6-4CF0-9AD1-0093FBA77BD2}" dt="2021-04-23T11:27:05.440" v="1676" actId="20577"/>
          <ac:spMkLst>
            <pc:docMk/>
            <pc:sldMk cId="203472619" sldId="774"/>
            <ac:spMk id="31749" creationId="{144FFF3F-32D1-4A7C-B663-4E6A6349C49F}"/>
          </ac:spMkLst>
        </pc:spChg>
        <pc:spChg chg="mod">
          <ac:chgData name="ALEXANDRE" userId="734048d45b8f99b5" providerId="LiveId" clId="{7E5C6DC7-BFC6-4CF0-9AD1-0093FBA77BD2}" dt="2021-04-23T11:27:13.722" v="1679" actId="404"/>
          <ac:spMkLst>
            <pc:docMk/>
            <pc:sldMk cId="203472619" sldId="774"/>
            <ac:spMk id="31750" creationId="{78F57A16-2283-41B2-B721-E004D1B22B7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873597706" sldId="774"/>
        </pc:sldMkLst>
      </pc:sldChg>
      <pc:sldChg chg="delSp modSp add mod">
        <pc:chgData name="ALEXANDRE" userId="734048d45b8f99b5" providerId="LiveId" clId="{7E5C6DC7-BFC6-4CF0-9AD1-0093FBA77BD2}" dt="2021-04-23T11:39:19.877" v="1888" actId="478"/>
        <pc:sldMkLst>
          <pc:docMk/>
          <pc:sldMk cId="2073994569" sldId="775"/>
        </pc:sldMkLst>
        <pc:spChg chg="del">
          <ac:chgData name="ALEXANDRE" userId="734048d45b8f99b5" providerId="LiveId" clId="{7E5C6DC7-BFC6-4CF0-9AD1-0093FBA77BD2}" dt="2021-04-23T11:39:19.877" v="1888" actId="478"/>
          <ac:spMkLst>
            <pc:docMk/>
            <pc:sldMk cId="2073994569" sldId="775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19.877" v="1888" actId="478"/>
          <ac:spMkLst>
            <pc:docMk/>
            <pc:sldMk cId="2073994569" sldId="775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19.877" v="1888" actId="478"/>
          <ac:spMkLst>
            <pc:docMk/>
            <pc:sldMk cId="2073994569" sldId="775"/>
            <ac:spMk id="6" creationId="{8E5ADAD2-218B-4B23-BC32-B050E67335F6}"/>
          </ac:spMkLst>
        </pc:spChg>
        <pc:spChg chg="mod">
          <ac:chgData name="ALEXANDRE" userId="734048d45b8f99b5" providerId="LiveId" clId="{7E5C6DC7-BFC6-4CF0-9AD1-0093FBA77BD2}" dt="2021-04-23T11:28:54.356" v="1719" actId="20577"/>
          <ac:spMkLst>
            <pc:docMk/>
            <pc:sldMk cId="2073994569" sldId="775"/>
            <ac:spMk id="31749" creationId="{144FFF3F-32D1-4A7C-B663-4E6A6349C49F}"/>
          </ac:spMkLst>
        </pc:spChg>
        <pc:spChg chg="mod">
          <ac:chgData name="ALEXANDRE" userId="734048d45b8f99b5" providerId="LiveId" clId="{7E5C6DC7-BFC6-4CF0-9AD1-0093FBA77BD2}" dt="2021-04-23T11:30:14.172" v="1751" actId="1076"/>
          <ac:spMkLst>
            <pc:docMk/>
            <pc:sldMk cId="2073994569" sldId="775"/>
            <ac:spMk id="31750" creationId="{78F57A16-2283-41B2-B721-E004D1B22B7F}"/>
          </ac:spMkLst>
        </pc:spChg>
      </pc:sldChg>
      <pc:sldChg chg="del">
        <pc:chgData name="ALEXANDRE" userId="734048d45b8f99b5" providerId="LiveId" clId="{7E5C6DC7-BFC6-4CF0-9AD1-0093FBA77BD2}" dt="2021-04-23T09:44:50.316" v="9" actId="47"/>
        <pc:sldMkLst>
          <pc:docMk/>
          <pc:sldMk cId="3442625600" sldId="775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438186084" sldId="776"/>
        </pc:sldMkLst>
      </pc:sldChg>
      <pc:sldChg chg="addSp delSp modSp add mod modAnim">
        <pc:chgData name="ALEXANDRE" userId="734048d45b8f99b5" providerId="LiveId" clId="{7E5C6DC7-BFC6-4CF0-9AD1-0093FBA77BD2}" dt="2021-04-23T11:57:40.268" v="2115" actId="14100"/>
        <pc:sldMkLst>
          <pc:docMk/>
          <pc:sldMk cId="3533694064" sldId="776"/>
        </pc:sldMkLst>
        <pc:spChg chg="del">
          <ac:chgData name="ALEXANDRE" userId="734048d45b8f99b5" providerId="LiveId" clId="{7E5C6DC7-BFC6-4CF0-9AD1-0093FBA77BD2}" dt="2021-04-23T11:39:12.836" v="1886" actId="478"/>
          <ac:spMkLst>
            <pc:docMk/>
            <pc:sldMk cId="3533694064" sldId="776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12.836" v="1886" actId="478"/>
          <ac:spMkLst>
            <pc:docMk/>
            <pc:sldMk cId="3533694064" sldId="776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12.836" v="1886" actId="478"/>
          <ac:spMkLst>
            <pc:docMk/>
            <pc:sldMk cId="3533694064" sldId="776"/>
            <ac:spMk id="6" creationId="{8E5ADAD2-218B-4B23-BC32-B050E67335F6}"/>
          </ac:spMkLst>
        </pc:spChg>
        <pc:picChg chg="add mod">
          <ac:chgData name="ALEXANDRE" userId="734048d45b8f99b5" providerId="LiveId" clId="{7E5C6DC7-BFC6-4CF0-9AD1-0093FBA77BD2}" dt="2021-04-23T11:57:40.268" v="2115" actId="14100"/>
          <ac:picMkLst>
            <pc:docMk/>
            <pc:sldMk cId="3533694064" sldId="776"/>
            <ac:picMk id="3" creationId="{8DAB6AE3-116F-45B5-9821-69AAAB48A447}"/>
          </ac:picMkLst>
        </pc:picChg>
        <pc:picChg chg="add del mod">
          <ac:chgData name="ALEXANDRE" userId="734048d45b8f99b5" providerId="LiveId" clId="{7E5C6DC7-BFC6-4CF0-9AD1-0093FBA77BD2}" dt="2021-04-23T11:57:25.718" v="2112" actId="478"/>
          <ac:picMkLst>
            <pc:docMk/>
            <pc:sldMk cId="3533694064" sldId="776"/>
            <ac:picMk id="9" creationId="{A5202314-F8FA-4414-9890-60C46E0CE8B7}"/>
          </ac:picMkLst>
        </pc:picChg>
        <pc:picChg chg="del">
          <ac:chgData name="ALEXANDRE" userId="734048d45b8f99b5" providerId="LiveId" clId="{7E5C6DC7-BFC6-4CF0-9AD1-0093FBA77BD2}" dt="2021-04-23T11:36:30.520" v="1857" actId="478"/>
          <ac:picMkLst>
            <pc:docMk/>
            <pc:sldMk cId="3533694064" sldId="776"/>
            <ac:picMk id="11" creationId="{92EDCE66-6AE4-4365-A1D3-2E0778759F4B}"/>
          </ac:picMkLst>
        </pc:picChg>
        <pc:picChg chg="del">
          <ac:chgData name="ALEXANDRE" userId="734048d45b8f99b5" providerId="LiveId" clId="{7E5C6DC7-BFC6-4CF0-9AD1-0093FBA77BD2}" dt="2021-04-23T11:36:30.520" v="1857" actId="478"/>
          <ac:picMkLst>
            <pc:docMk/>
            <pc:sldMk cId="3533694064" sldId="776"/>
            <ac:picMk id="50180" creationId="{752F6D8F-4FD2-4CB4-98C9-86C6FD62842B}"/>
          </ac:picMkLst>
        </pc:picChg>
        <pc:picChg chg="add del mod">
          <ac:chgData name="ALEXANDRE" userId="734048d45b8f99b5" providerId="LiveId" clId="{7E5C6DC7-BFC6-4CF0-9AD1-0093FBA77BD2}" dt="2021-04-23T11:57:25.718" v="2112" actId="478"/>
          <ac:picMkLst>
            <pc:docMk/>
            <pc:sldMk cId="3533694064" sldId="776"/>
            <ac:picMk id="51202" creationId="{97BE87D7-5BA8-4111-B3E8-C014B63C3C41}"/>
          </ac:picMkLst>
        </pc:picChg>
      </pc:sldChg>
      <pc:sldChg chg="addSp delSp modSp add mod modAnim">
        <pc:chgData name="ALEXANDRE" userId="734048d45b8f99b5" providerId="LiveId" clId="{7E5C6DC7-BFC6-4CF0-9AD1-0093FBA77BD2}" dt="2021-04-23T11:39:09.313" v="1885" actId="478"/>
        <pc:sldMkLst>
          <pc:docMk/>
          <pc:sldMk cId="2149807314" sldId="777"/>
        </pc:sldMkLst>
        <pc:spChg chg="del">
          <ac:chgData name="ALEXANDRE" userId="734048d45b8f99b5" providerId="LiveId" clId="{7E5C6DC7-BFC6-4CF0-9AD1-0093FBA77BD2}" dt="2021-04-23T11:39:09.313" v="1885" actId="478"/>
          <ac:spMkLst>
            <pc:docMk/>
            <pc:sldMk cId="2149807314" sldId="777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09.313" v="1885" actId="478"/>
          <ac:spMkLst>
            <pc:docMk/>
            <pc:sldMk cId="2149807314" sldId="777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09.313" v="1885" actId="478"/>
          <ac:spMkLst>
            <pc:docMk/>
            <pc:sldMk cId="2149807314" sldId="777"/>
            <ac:spMk id="6" creationId="{8E5ADAD2-218B-4B23-BC32-B050E67335F6}"/>
          </ac:spMkLst>
        </pc:spChg>
        <pc:picChg chg="del">
          <ac:chgData name="ALEXANDRE" userId="734048d45b8f99b5" providerId="LiveId" clId="{7E5C6DC7-BFC6-4CF0-9AD1-0093FBA77BD2}" dt="2021-04-23T11:37:43.668" v="1879" actId="478"/>
          <ac:picMkLst>
            <pc:docMk/>
            <pc:sldMk cId="2149807314" sldId="777"/>
            <ac:picMk id="9" creationId="{A5202314-F8FA-4414-9890-60C46E0CE8B7}"/>
          </ac:picMkLst>
        </pc:picChg>
        <pc:picChg chg="del">
          <ac:chgData name="ALEXANDRE" userId="734048d45b8f99b5" providerId="LiveId" clId="{7E5C6DC7-BFC6-4CF0-9AD1-0093FBA77BD2}" dt="2021-04-23T11:37:43.668" v="1879" actId="478"/>
          <ac:picMkLst>
            <pc:docMk/>
            <pc:sldMk cId="2149807314" sldId="777"/>
            <ac:picMk id="51202" creationId="{97BE87D7-5BA8-4111-B3E8-C014B63C3C41}"/>
          </ac:picMkLst>
        </pc:picChg>
        <pc:picChg chg="add mod">
          <ac:chgData name="ALEXANDRE" userId="734048d45b8f99b5" providerId="LiveId" clId="{7E5C6DC7-BFC6-4CF0-9AD1-0093FBA77BD2}" dt="2021-04-23T11:38:26.626" v="1884" actId="1076"/>
          <ac:picMkLst>
            <pc:docMk/>
            <pc:sldMk cId="2149807314" sldId="777"/>
            <ac:picMk id="52226" creationId="{C334C282-E201-4B90-ACFF-B59FD31F9201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518165634" sldId="777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904794926" sldId="778"/>
        </pc:sldMkLst>
      </pc:sldChg>
      <pc:sldChg chg="addSp delSp modSp add mod ord">
        <pc:chgData name="ALEXANDRE" userId="734048d45b8f99b5" providerId="LiveId" clId="{7E5C6DC7-BFC6-4CF0-9AD1-0093FBA77BD2}" dt="2021-04-23T11:48:09.740" v="1989"/>
        <pc:sldMkLst>
          <pc:docMk/>
          <pc:sldMk cId="1801979144" sldId="778"/>
        </pc:sldMkLst>
        <pc:picChg chg="add mod">
          <ac:chgData name="ALEXANDRE" userId="734048d45b8f99b5" providerId="LiveId" clId="{7E5C6DC7-BFC6-4CF0-9AD1-0093FBA77BD2}" dt="2021-04-23T11:47:12.682" v="1981" actId="1076"/>
          <ac:picMkLst>
            <pc:docMk/>
            <pc:sldMk cId="1801979144" sldId="778"/>
            <ac:picMk id="3" creationId="{ECDA66AF-23D9-4E75-9860-9D0C606CAE27}"/>
          </ac:picMkLst>
        </pc:picChg>
        <pc:picChg chg="add mod">
          <ac:chgData name="ALEXANDRE" userId="734048d45b8f99b5" providerId="LiveId" clId="{7E5C6DC7-BFC6-4CF0-9AD1-0093FBA77BD2}" dt="2021-04-23T11:47:25.149" v="1983" actId="1076"/>
          <ac:picMkLst>
            <pc:docMk/>
            <pc:sldMk cId="1801979144" sldId="778"/>
            <ac:picMk id="5" creationId="{9A4FD2F5-E0CE-4221-9EF7-F7E63F973EF9}"/>
          </ac:picMkLst>
        </pc:picChg>
        <pc:picChg chg="del">
          <ac:chgData name="ALEXANDRE" userId="734048d45b8f99b5" providerId="LiveId" clId="{7E5C6DC7-BFC6-4CF0-9AD1-0093FBA77BD2}" dt="2021-04-23T11:47:10.196" v="1979" actId="478"/>
          <ac:picMkLst>
            <pc:docMk/>
            <pc:sldMk cId="1801979144" sldId="778"/>
            <ac:picMk id="52226" creationId="{C334C282-E201-4B90-ACFF-B59FD31F9201}"/>
          </ac:picMkLst>
        </pc:picChg>
      </pc:sldChg>
      <pc:sldChg chg="addSp delSp modSp add mod ord">
        <pc:chgData name="ALEXANDRE" userId="734048d45b8f99b5" providerId="LiveId" clId="{7E5C6DC7-BFC6-4CF0-9AD1-0093FBA77BD2}" dt="2021-04-23T11:48:09.740" v="1989"/>
        <pc:sldMkLst>
          <pc:docMk/>
          <pc:sldMk cId="1180114678" sldId="779"/>
        </pc:sldMkLst>
        <pc:picChg chg="del">
          <ac:chgData name="ALEXANDRE" userId="734048d45b8f99b5" providerId="LiveId" clId="{7E5C6DC7-BFC6-4CF0-9AD1-0093FBA77BD2}" dt="2021-04-23T11:47:30.087" v="1985" actId="478"/>
          <ac:picMkLst>
            <pc:docMk/>
            <pc:sldMk cId="1180114678" sldId="779"/>
            <ac:picMk id="3" creationId="{ECDA66AF-23D9-4E75-9860-9D0C606CAE27}"/>
          </ac:picMkLst>
        </pc:picChg>
        <pc:picChg chg="add mod">
          <ac:chgData name="ALEXANDRE" userId="734048d45b8f99b5" providerId="LiveId" clId="{7E5C6DC7-BFC6-4CF0-9AD1-0093FBA77BD2}" dt="2021-04-23T11:47:49.539" v="1987" actId="1076"/>
          <ac:picMkLst>
            <pc:docMk/>
            <pc:sldMk cId="1180114678" sldId="779"/>
            <ac:picMk id="4" creationId="{6CC3E5D5-C139-4CE6-8269-474B884B75BA}"/>
          </ac:picMkLst>
        </pc:picChg>
        <pc:picChg chg="del">
          <ac:chgData name="ALEXANDRE" userId="734048d45b8f99b5" providerId="LiveId" clId="{7E5C6DC7-BFC6-4CF0-9AD1-0093FBA77BD2}" dt="2021-04-23T11:47:30.087" v="1985" actId="478"/>
          <ac:picMkLst>
            <pc:docMk/>
            <pc:sldMk cId="1180114678" sldId="779"/>
            <ac:picMk id="5" creationId="{9A4FD2F5-E0CE-4221-9EF7-F7E63F973EF9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840325000" sldId="779"/>
        </pc:sldMkLst>
      </pc:sldChg>
      <pc:sldChg chg="addSp delSp modSp add mod">
        <pc:chgData name="ALEXANDRE" userId="734048d45b8f99b5" providerId="LiveId" clId="{7E5C6DC7-BFC6-4CF0-9AD1-0093FBA77BD2}" dt="2021-04-23T11:48:41.322" v="1996" actId="1076"/>
        <pc:sldMkLst>
          <pc:docMk/>
          <pc:sldMk cId="695717309" sldId="780"/>
        </pc:sldMkLst>
        <pc:picChg chg="add mod">
          <ac:chgData name="ALEXANDRE" userId="734048d45b8f99b5" providerId="LiveId" clId="{7E5C6DC7-BFC6-4CF0-9AD1-0093FBA77BD2}" dt="2021-04-23T11:48:27.944" v="1993" actId="1076"/>
          <ac:picMkLst>
            <pc:docMk/>
            <pc:sldMk cId="695717309" sldId="780"/>
            <ac:picMk id="3" creationId="{63E9425E-F49C-4B5E-836F-884782100C81}"/>
          </ac:picMkLst>
        </pc:picChg>
        <pc:picChg chg="del">
          <ac:chgData name="ALEXANDRE" userId="734048d45b8f99b5" providerId="LiveId" clId="{7E5C6DC7-BFC6-4CF0-9AD1-0093FBA77BD2}" dt="2021-04-23T11:48:25.744" v="1991" actId="478"/>
          <ac:picMkLst>
            <pc:docMk/>
            <pc:sldMk cId="695717309" sldId="780"/>
            <ac:picMk id="4" creationId="{6CC3E5D5-C139-4CE6-8269-474B884B75BA}"/>
          </ac:picMkLst>
        </pc:picChg>
        <pc:picChg chg="add mod">
          <ac:chgData name="ALEXANDRE" userId="734048d45b8f99b5" providerId="LiveId" clId="{7E5C6DC7-BFC6-4CF0-9AD1-0093FBA77BD2}" dt="2021-04-23T11:48:41.322" v="1996" actId="1076"/>
          <ac:picMkLst>
            <pc:docMk/>
            <pc:sldMk cId="695717309" sldId="780"/>
            <ac:picMk id="6" creationId="{4FCD7FE5-0702-4C7C-97B2-E6C595AF055D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558563996" sldId="780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152504404" sldId="781"/>
        </pc:sldMkLst>
      </pc:sldChg>
      <pc:sldChg chg="addSp delSp modSp add mod">
        <pc:chgData name="ALEXANDRE" userId="734048d45b8f99b5" providerId="LiveId" clId="{7E5C6DC7-BFC6-4CF0-9AD1-0093FBA77BD2}" dt="2021-04-23T11:50:23.739" v="2042" actId="1076"/>
        <pc:sldMkLst>
          <pc:docMk/>
          <pc:sldMk cId="1985110542" sldId="781"/>
        </pc:sldMkLst>
        <pc:spChg chg="mod">
          <ac:chgData name="ALEXANDRE" userId="734048d45b8f99b5" providerId="LiveId" clId="{7E5C6DC7-BFC6-4CF0-9AD1-0093FBA77BD2}" dt="2021-04-23T11:49:08.180" v="2030" actId="313"/>
          <ac:spMkLst>
            <pc:docMk/>
            <pc:sldMk cId="1985110542" sldId="781"/>
            <ac:spMk id="31749" creationId="{144FFF3F-32D1-4A7C-B663-4E6A6349C49F}"/>
          </ac:spMkLst>
        </pc:spChg>
        <pc:picChg chg="del">
          <ac:chgData name="ALEXANDRE" userId="734048d45b8f99b5" providerId="LiveId" clId="{7E5C6DC7-BFC6-4CF0-9AD1-0093FBA77BD2}" dt="2021-04-23T11:49:11.204" v="2031" actId="478"/>
          <ac:picMkLst>
            <pc:docMk/>
            <pc:sldMk cId="1985110542" sldId="781"/>
            <ac:picMk id="3" creationId="{63E9425E-F49C-4B5E-836F-884782100C81}"/>
          </ac:picMkLst>
        </pc:picChg>
        <pc:picChg chg="add mod">
          <ac:chgData name="ALEXANDRE" userId="734048d45b8f99b5" providerId="LiveId" clId="{7E5C6DC7-BFC6-4CF0-9AD1-0093FBA77BD2}" dt="2021-04-23T11:50:09.883" v="2038" actId="1076"/>
          <ac:picMkLst>
            <pc:docMk/>
            <pc:sldMk cId="1985110542" sldId="781"/>
            <ac:picMk id="4" creationId="{5D1E3330-FDA2-475C-B1DC-08DE8A6170EC}"/>
          </ac:picMkLst>
        </pc:picChg>
        <pc:picChg chg="del">
          <ac:chgData name="ALEXANDRE" userId="734048d45b8f99b5" providerId="LiveId" clId="{7E5C6DC7-BFC6-4CF0-9AD1-0093FBA77BD2}" dt="2021-04-23T11:49:11.204" v="2031" actId="478"/>
          <ac:picMkLst>
            <pc:docMk/>
            <pc:sldMk cId="1985110542" sldId="781"/>
            <ac:picMk id="6" creationId="{4FCD7FE5-0702-4C7C-97B2-E6C595AF055D}"/>
          </ac:picMkLst>
        </pc:picChg>
        <pc:picChg chg="add mod modCrop">
          <ac:chgData name="ALEXANDRE" userId="734048d45b8f99b5" providerId="LiveId" clId="{7E5C6DC7-BFC6-4CF0-9AD1-0093FBA77BD2}" dt="2021-04-23T11:50:09.883" v="2038" actId="1076"/>
          <ac:picMkLst>
            <pc:docMk/>
            <pc:sldMk cId="1985110542" sldId="781"/>
            <ac:picMk id="7" creationId="{8B899CE5-5989-42B4-B4EB-0857C11FC9E8}"/>
          </ac:picMkLst>
        </pc:picChg>
        <pc:picChg chg="add mod">
          <ac:chgData name="ALEXANDRE" userId="734048d45b8f99b5" providerId="LiveId" clId="{7E5C6DC7-BFC6-4CF0-9AD1-0093FBA77BD2}" dt="2021-04-23T11:50:12.296" v="2040" actId="1076"/>
          <ac:picMkLst>
            <pc:docMk/>
            <pc:sldMk cId="1985110542" sldId="781"/>
            <ac:picMk id="9" creationId="{69286A48-BB9A-43D5-8083-03DF547E874C}"/>
          </ac:picMkLst>
        </pc:picChg>
        <pc:picChg chg="add mod">
          <ac:chgData name="ALEXANDRE" userId="734048d45b8f99b5" providerId="LiveId" clId="{7E5C6DC7-BFC6-4CF0-9AD1-0093FBA77BD2}" dt="2021-04-23T11:50:23.739" v="2042" actId="1076"/>
          <ac:picMkLst>
            <pc:docMk/>
            <pc:sldMk cId="1985110542" sldId="781"/>
            <ac:picMk id="11" creationId="{16FD7C81-0337-4298-B191-C34CA1D7B41E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441500599" sldId="782"/>
        </pc:sldMkLst>
      </pc:sldChg>
      <pc:sldChg chg="modSp new mod">
        <pc:chgData name="ALEXANDRE" userId="734048d45b8f99b5" providerId="LiveId" clId="{7E5C6DC7-BFC6-4CF0-9AD1-0093FBA77BD2}" dt="2021-04-23T11:51:50.845" v="2059" actId="113"/>
        <pc:sldMkLst>
          <pc:docMk/>
          <pc:sldMk cId="2226363100" sldId="782"/>
        </pc:sldMkLst>
        <pc:spChg chg="mod">
          <ac:chgData name="ALEXANDRE" userId="734048d45b8f99b5" providerId="LiveId" clId="{7E5C6DC7-BFC6-4CF0-9AD1-0093FBA77BD2}" dt="2021-04-23T11:51:07.765" v="2045" actId="20577"/>
          <ac:spMkLst>
            <pc:docMk/>
            <pc:sldMk cId="2226363100" sldId="782"/>
            <ac:spMk id="2" creationId="{E9971E20-5AA1-483E-8D8D-3161230E5B14}"/>
          </ac:spMkLst>
        </pc:spChg>
        <pc:spChg chg="mod">
          <ac:chgData name="ALEXANDRE" userId="734048d45b8f99b5" providerId="LiveId" clId="{7E5C6DC7-BFC6-4CF0-9AD1-0093FBA77BD2}" dt="2021-04-23T11:51:50.845" v="2059" actId="113"/>
          <ac:spMkLst>
            <pc:docMk/>
            <pc:sldMk cId="2226363100" sldId="782"/>
            <ac:spMk id="3" creationId="{11244CA9-EC12-46B3-BCE7-A991D0EEAE83}"/>
          </ac:spMkLst>
        </pc:spChg>
      </pc:sldChg>
      <pc:sldChg chg="addSp modSp add mod">
        <pc:chgData name="ALEXANDRE" userId="734048d45b8f99b5" providerId="LiveId" clId="{7E5C6DC7-BFC6-4CF0-9AD1-0093FBA77BD2}" dt="2021-04-23T11:53:08.667" v="2076" actId="1076"/>
        <pc:sldMkLst>
          <pc:docMk/>
          <pc:sldMk cId="1608840861" sldId="783"/>
        </pc:sldMkLst>
        <pc:spChg chg="mod">
          <ac:chgData name="ALEXANDRE" userId="734048d45b8f99b5" providerId="LiveId" clId="{7E5C6DC7-BFC6-4CF0-9AD1-0093FBA77BD2}" dt="2021-04-23T11:52:52.716" v="2074" actId="27636"/>
          <ac:spMkLst>
            <pc:docMk/>
            <pc:sldMk cId="1608840861" sldId="783"/>
            <ac:spMk id="3" creationId="{11244CA9-EC12-46B3-BCE7-A991D0EEAE83}"/>
          </ac:spMkLst>
        </pc:spChg>
        <pc:picChg chg="add mod">
          <ac:chgData name="ALEXANDRE" userId="734048d45b8f99b5" providerId="LiveId" clId="{7E5C6DC7-BFC6-4CF0-9AD1-0093FBA77BD2}" dt="2021-04-23T11:53:08.667" v="2076" actId="1076"/>
          <ac:picMkLst>
            <pc:docMk/>
            <pc:sldMk cId="1608840861" sldId="783"/>
            <ac:picMk id="5" creationId="{12D146D6-1DF9-47B6-8B50-2F1F46348340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927772201" sldId="783"/>
        </pc:sldMkLst>
      </pc:sldChg>
      <pc:sldChg chg="addSp delSp modSp add mod">
        <pc:chgData name="ALEXANDRE" userId="734048d45b8f99b5" providerId="LiveId" clId="{7E5C6DC7-BFC6-4CF0-9AD1-0093FBA77BD2}" dt="2021-04-23T11:54:03.515" v="2093" actId="1076"/>
        <pc:sldMkLst>
          <pc:docMk/>
          <pc:sldMk cId="1724290882" sldId="784"/>
        </pc:sldMkLst>
        <pc:spChg chg="mod">
          <ac:chgData name="ALEXANDRE" userId="734048d45b8f99b5" providerId="LiveId" clId="{7E5C6DC7-BFC6-4CF0-9AD1-0093FBA77BD2}" dt="2021-04-23T11:53:44.240" v="2089" actId="6549"/>
          <ac:spMkLst>
            <pc:docMk/>
            <pc:sldMk cId="1724290882" sldId="784"/>
            <ac:spMk id="3" creationId="{11244CA9-EC12-46B3-BCE7-A991D0EEAE83}"/>
          </ac:spMkLst>
        </pc:spChg>
        <pc:picChg chg="del">
          <ac:chgData name="ALEXANDRE" userId="734048d45b8f99b5" providerId="LiveId" clId="{7E5C6DC7-BFC6-4CF0-9AD1-0093FBA77BD2}" dt="2021-04-23T11:53:40.574" v="2088" actId="478"/>
          <ac:picMkLst>
            <pc:docMk/>
            <pc:sldMk cId="1724290882" sldId="784"/>
            <ac:picMk id="5" creationId="{12D146D6-1DF9-47B6-8B50-2F1F46348340}"/>
          </ac:picMkLst>
        </pc:picChg>
        <pc:picChg chg="add mod">
          <ac:chgData name="ALEXANDRE" userId="734048d45b8f99b5" providerId="LiveId" clId="{7E5C6DC7-BFC6-4CF0-9AD1-0093FBA77BD2}" dt="2021-04-23T11:54:03.515" v="2093" actId="1076"/>
          <ac:picMkLst>
            <pc:docMk/>
            <pc:sldMk cId="1724290882" sldId="784"/>
            <ac:picMk id="6" creationId="{EE55043B-A815-433D-88B7-9E1129701928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189688361" sldId="784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511765755" sldId="785"/>
        </pc:sldMkLst>
      </pc:sldChg>
      <pc:sldChg chg="addSp delSp modSp add mod ord">
        <pc:chgData name="ALEXANDRE" userId="734048d45b8f99b5" providerId="LiveId" clId="{7E5C6DC7-BFC6-4CF0-9AD1-0093FBA77BD2}" dt="2021-04-23T17:02:29.798" v="2346" actId="113"/>
        <pc:sldMkLst>
          <pc:docMk/>
          <pc:sldMk cId="3103169104" sldId="785"/>
        </pc:sldMkLst>
        <pc:spChg chg="add del mod">
          <ac:chgData name="ALEXANDRE" userId="734048d45b8f99b5" providerId="LiveId" clId="{7E5C6DC7-BFC6-4CF0-9AD1-0093FBA77BD2}" dt="2021-04-23T14:26:03.868" v="2119" actId="478"/>
          <ac:spMkLst>
            <pc:docMk/>
            <pc:sldMk cId="3103169104" sldId="785"/>
            <ac:spMk id="5" creationId="{F2173E3D-F585-4803-B6BE-E707353B06C1}"/>
          </ac:spMkLst>
        </pc:spChg>
        <pc:spChg chg="mod">
          <ac:chgData name="ALEXANDRE" userId="734048d45b8f99b5" providerId="LiveId" clId="{7E5C6DC7-BFC6-4CF0-9AD1-0093FBA77BD2}" dt="2021-04-23T11:56:10.005" v="2104" actId="20577"/>
          <ac:spMkLst>
            <pc:docMk/>
            <pc:sldMk cId="3103169104" sldId="785"/>
            <ac:spMk id="43013" creationId="{B4139A0A-F115-4878-97CC-67E8BEAD17FD}"/>
          </ac:spMkLst>
        </pc:spChg>
        <pc:spChg chg="mod">
          <ac:chgData name="ALEXANDRE" userId="734048d45b8f99b5" providerId="LiveId" clId="{7E5C6DC7-BFC6-4CF0-9AD1-0093FBA77BD2}" dt="2021-04-23T17:02:29.798" v="2346" actId="113"/>
          <ac:spMkLst>
            <pc:docMk/>
            <pc:sldMk cId="3103169104" sldId="785"/>
            <ac:spMk id="43014" creationId="{8E7751CB-7469-4B14-B5EC-6311CBDA9089}"/>
          </ac:spMkLst>
        </pc:spChg>
      </pc:sldChg>
      <pc:sldChg chg="addSp delSp modSp add mod modAnim">
        <pc:chgData name="ALEXANDRE" userId="734048d45b8f99b5" providerId="LiveId" clId="{7E5C6DC7-BFC6-4CF0-9AD1-0093FBA77BD2}" dt="2021-04-23T11:57:11.807" v="2110" actId="1076"/>
        <pc:sldMkLst>
          <pc:docMk/>
          <pc:sldMk cId="461984639" sldId="786"/>
        </pc:sldMkLst>
        <pc:picChg chg="add mod">
          <ac:chgData name="ALEXANDRE" userId="734048d45b8f99b5" providerId="LiveId" clId="{7E5C6DC7-BFC6-4CF0-9AD1-0093FBA77BD2}" dt="2021-04-23T11:57:11.807" v="2110" actId="1076"/>
          <ac:picMkLst>
            <pc:docMk/>
            <pc:sldMk cId="461984639" sldId="786"/>
            <ac:picMk id="3" creationId="{A4D59AD4-187D-4BDE-A50C-721C8AB141DC}"/>
          </ac:picMkLst>
        </pc:picChg>
        <pc:picChg chg="del">
          <ac:chgData name="ALEXANDRE" userId="734048d45b8f99b5" providerId="LiveId" clId="{7E5C6DC7-BFC6-4CF0-9AD1-0093FBA77BD2}" dt="2021-04-23T11:57:08.705" v="2108" actId="478"/>
          <ac:picMkLst>
            <pc:docMk/>
            <pc:sldMk cId="461984639" sldId="786"/>
            <ac:picMk id="11" creationId="{92EDCE66-6AE4-4365-A1D3-2E0778759F4B}"/>
          </ac:picMkLst>
        </pc:picChg>
        <pc:picChg chg="del">
          <ac:chgData name="ALEXANDRE" userId="734048d45b8f99b5" providerId="LiveId" clId="{7E5C6DC7-BFC6-4CF0-9AD1-0093FBA77BD2}" dt="2021-04-23T11:57:08.705" v="2108" actId="478"/>
          <ac:picMkLst>
            <pc:docMk/>
            <pc:sldMk cId="461984639" sldId="786"/>
            <ac:picMk id="50180" creationId="{752F6D8F-4FD2-4CB4-98C9-86C6FD62842B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442856258" sldId="786"/>
        </pc:sldMkLst>
      </pc:sldChg>
      <pc:sldChg chg="add">
        <pc:chgData name="ALEXANDRE" userId="734048d45b8f99b5" providerId="LiveId" clId="{7E5C6DC7-BFC6-4CF0-9AD1-0093FBA77BD2}" dt="2021-04-23T11:57:22.413" v="2111" actId="2890"/>
        <pc:sldMkLst>
          <pc:docMk/>
          <pc:sldMk cId="1619650821" sldId="787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084786248" sldId="787"/>
        </pc:sldMkLst>
      </pc:sldChg>
      <pc:sldChg chg="addSp modSp add mod">
        <pc:chgData name="ALEXANDRE" userId="734048d45b8f99b5" providerId="LiveId" clId="{7E5C6DC7-BFC6-4CF0-9AD1-0093FBA77BD2}" dt="2021-04-23T17:02:41.229" v="2347" actId="113"/>
        <pc:sldMkLst>
          <pc:docMk/>
          <pc:sldMk cId="3144496658" sldId="788"/>
        </pc:sldMkLst>
        <pc:spChg chg="mod">
          <ac:chgData name="ALEXANDRE" userId="734048d45b8f99b5" providerId="LiveId" clId="{7E5C6DC7-BFC6-4CF0-9AD1-0093FBA77BD2}" dt="2021-04-23T17:02:41.229" v="2347" actId="113"/>
          <ac:spMkLst>
            <pc:docMk/>
            <pc:sldMk cId="3144496658" sldId="788"/>
            <ac:spMk id="43014" creationId="{8E7751CB-7469-4B14-B5EC-6311CBDA9089}"/>
          </ac:spMkLst>
        </pc:spChg>
        <pc:picChg chg="add mod">
          <ac:chgData name="ALEXANDRE" userId="734048d45b8f99b5" providerId="LiveId" clId="{7E5C6DC7-BFC6-4CF0-9AD1-0093FBA77BD2}" dt="2021-04-23T14:29:32.657" v="2144" actId="1076"/>
          <ac:picMkLst>
            <pc:docMk/>
            <pc:sldMk cId="3144496658" sldId="788"/>
            <ac:picMk id="3" creationId="{990E8951-CC99-4F5D-8785-78EB4EFE1A90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699792978" sldId="788"/>
        </pc:sldMkLst>
      </pc:sldChg>
      <pc:sldChg chg="addSp delSp modSp add mod modAnim">
        <pc:chgData name="ALEXANDRE" userId="734048d45b8f99b5" providerId="LiveId" clId="{7E5C6DC7-BFC6-4CF0-9AD1-0093FBA77BD2}" dt="2021-04-23T14:34:12.477" v="2220"/>
        <pc:sldMkLst>
          <pc:docMk/>
          <pc:sldMk cId="618013" sldId="789"/>
        </pc:sldMkLst>
        <pc:spChg chg="add del mod">
          <ac:chgData name="ALEXANDRE" userId="734048d45b8f99b5" providerId="LiveId" clId="{7E5C6DC7-BFC6-4CF0-9AD1-0093FBA77BD2}" dt="2021-04-23T14:30:15.359" v="2149" actId="478"/>
          <ac:spMkLst>
            <pc:docMk/>
            <pc:sldMk cId="618013" sldId="789"/>
            <ac:spMk id="4" creationId="{90881F8F-6395-42BE-9973-B67E6591220B}"/>
          </ac:spMkLst>
        </pc:spChg>
        <pc:spChg chg="add mod">
          <ac:chgData name="ALEXANDRE" userId="734048d45b8f99b5" providerId="LiveId" clId="{7E5C6DC7-BFC6-4CF0-9AD1-0093FBA77BD2}" dt="2021-04-23T14:33:42.573" v="2190" actId="1076"/>
          <ac:spMkLst>
            <pc:docMk/>
            <pc:sldMk cId="618013" sldId="789"/>
            <ac:spMk id="12" creationId="{BA581B0B-3BE6-4703-AF50-B970B921564D}"/>
          </ac:spMkLst>
        </pc:spChg>
        <pc:spChg chg="add del">
          <ac:chgData name="ALEXANDRE" userId="734048d45b8f99b5" providerId="LiveId" clId="{7E5C6DC7-BFC6-4CF0-9AD1-0093FBA77BD2}" dt="2021-04-23T14:32:04.882" v="2164"/>
          <ac:spMkLst>
            <pc:docMk/>
            <pc:sldMk cId="618013" sldId="789"/>
            <ac:spMk id="13" creationId="{295CE992-6C4E-4B93-A0DF-191B41163DB6}"/>
          </ac:spMkLst>
        </pc:spChg>
        <pc:spChg chg="add del">
          <ac:chgData name="ALEXANDRE" userId="734048d45b8f99b5" providerId="LiveId" clId="{7E5C6DC7-BFC6-4CF0-9AD1-0093FBA77BD2}" dt="2021-04-23T14:32:06.694" v="2166"/>
          <ac:spMkLst>
            <pc:docMk/>
            <pc:sldMk cId="618013" sldId="789"/>
            <ac:spMk id="14" creationId="{BCD95338-9E92-4A48-95F3-C18059D67217}"/>
          </ac:spMkLst>
        </pc:spChg>
        <pc:spChg chg="add mod">
          <ac:chgData name="ALEXANDRE" userId="734048d45b8f99b5" providerId="LiveId" clId="{7E5C6DC7-BFC6-4CF0-9AD1-0093FBA77BD2}" dt="2021-04-23T14:33:47.526" v="2192" actId="1076"/>
          <ac:spMkLst>
            <pc:docMk/>
            <pc:sldMk cId="618013" sldId="789"/>
            <ac:spMk id="18" creationId="{89D67189-5463-4535-B0FC-945E437D8BB9}"/>
          </ac:spMkLst>
        </pc:spChg>
        <pc:spChg chg="mod">
          <ac:chgData name="ALEXANDRE" userId="734048d45b8f99b5" providerId="LiveId" clId="{7E5C6DC7-BFC6-4CF0-9AD1-0093FBA77BD2}" dt="2021-04-23T14:29:54.854" v="2146"/>
          <ac:spMkLst>
            <pc:docMk/>
            <pc:sldMk cId="618013" sldId="789"/>
            <ac:spMk id="43013" creationId="{B4139A0A-F115-4878-97CC-67E8BEAD17FD}"/>
          </ac:spMkLst>
        </pc:spChg>
        <pc:spChg chg="del">
          <ac:chgData name="ALEXANDRE" userId="734048d45b8f99b5" providerId="LiveId" clId="{7E5C6DC7-BFC6-4CF0-9AD1-0093FBA77BD2}" dt="2021-04-23T14:30:12.082" v="2148" actId="478"/>
          <ac:spMkLst>
            <pc:docMk/>
            <pc:sldMk cId="618013" sldId="789"/>
            <ac:spMk id="43014" creationId="{8E7751CB-7469-4B14-B5EC-6311CBDA9089}"/>
          </ac:spMkLst>
        </pc:spChg>
        <pc:picChg chg="del">
          <ac:chgData name="ALEXANDRE" userId="734048d45b8f99b5" providerId="LiveId" clId="{7E5C6DC7-BFC6-4CF0-9AD1-0093FBA77BD2}" dt="2021-04-23T14:30:09.968" v="2147" actId="478"/>
          <ac:picMkLst>
            <pc:docMk/>
            <pc:sldMk cId="618013" sldId="789"/>
            <ac:picMk id="3" creationId="{990E8951-CC99-4F5D-8785-78EB4EFE1A90}"/>
          </ac:picMkLst>
        </pc:picChg>
        <pc:picChg chg="add mod">
          <ac:chgData name="ALEXANDRE" userId="734048d45b8f99b5" providerId="LiveId" clId="{7E5C6DC7-BFC6-4CF0-9AD1-0093FBA77BD2}" dt="2021-04-23T14:32:33.540" v="2174" actId="1076"/>
          <ac:picMkLst>
            <pc:docMk/>
            <pc:sldMk cId="618013" sldId="789"/>
            <ac:picMk id="6" creationId="{941F4D53-854C-4DF5-A30B-AF6ACF45DEFD}"/>
          </ac:picMkLst>
        </pc:picChg>
        <pc:picChg chg="add mod">
          <ac:chgData name="ALEXANDRE" userId="734048d45b8f99b5" providerId="LiveId" clId="{7E5C6DC7-BFC6-4CF0-9AD1-0093FBA77BD2}" dt="2021-04-23T14:33:40.640" v="2189" actId="1076"/>
          <ac:picMkLst>
            <pc:docMk/>
            <pc:sldMk cId="618013" sldId="789"/>
            <ac:picMk id="8" creationId="{F2871CE1-1007-4712-998D-6060A6BE7B6E}"/>
          </ac:picMkLst>
        </pc:picChg>
        <pc:picChg chg="add mod modCrop">
          <ac:chgData name="ALEXANDRE" userId="734048d45b8f99b5" providerId="LiveId" clId="{7E5C6DC7-BFC6-4CF0-9AD1-0093FBA77BD2}" dt="2021-04-23T14:33:45.008" v="2191" actId="1076"/>
          <ac:picMkLst>
            <pc:docMk/>
            <pc:sldMk cId="618013" sldId="789"/>
            <ac:picMk id="11" creationId="{C7B5D75C-CEBD-411C-B523-F618BFDF3362}"/>
          </ac:picMkLst>
        </pc:picChg>
        <pc:picChg chg="add mod">
          <ac:chgData name="ALEXANDRE" userId="734048d45b8f99b5" providerId="LiveId" clId="{7E5C6DC7-BFC6-4CF0-9AD1-0093FBA77BD2}" dt="2021-04-23T14:33:59.994" v="2215" actId="1076"/>
          <ac:picMkLst>
            <pc:docMk/>
            <pc:sldMk cId="618013" sldId="789"/>
            <ac:picMk id="17" creationId="{5D7D8FAA-E1AF-4FA1-B7DA-45D3059CA5B7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244396714" sldId="789"/>
        </pc:sldMkLst>
      </pc:sldChg>
      <pc:sldChg chg="addSp modSp new mod modNotesTx">
        <pc:chgData name="ALEXANDRE" userId="734048d45b8f99b5" providerId="LiveId" clId="{7E5C6DC7-BFC6-4CF0-9AD1-0093FBA77BD2}" dt="2021-04-23T14:35:39.921" v="2234"/>
        <pc:sldMkLst>
          <pc:docMk/>
          <pc:sldMk cId="222574267" sldId="790"/>
        </pc:sldMkLst>
        <pc:spChg chg="mod">
          <ac:chgData name="ALEXANDRE" userId="734048d45b8f99b5" providerId="LiveId" clId="{7E5C6DC7-BFC6-4CF0-9AD1-0093FBA77BD2}" dt="2021-04-23T14:34:41.547" v="2226" actId="20577"/>
          <ac:spMkLst>
            <pc:docMk/>
            <pc:sldMk cId="222574267" sldId="790"/>
            <ac:spMk id="2" creationId="{8CCDB9CB-4630-4AD6-BAD6-42DA58283A5E}"/>
          </ac:spMkLst>
        </pc:spChg>
        <pc:spChg chg="mod">
          <ac:chgData name="ALEXANDRE" userId="734048d45b8f99b5" providerId="LiveId" clId="{7E5C6DC7-BFC6-4CF0-9AD1-0093FBA77BD2}" dt="2021-04-23T14:35:05.972" v="2232" actId="20577"/>
          <ac:spMkLst>
            <pc:docMk/>
            <pc:sldMk cId="222574267" sldId="790"/>
            <ac:spMk id="3" creationId="{89EA4559-78D3-47BB-B188-32ED1E0196C8}"/>
          </ac:spMkLst>
        </pc:spChg>
        <pc:picChg chg="add mod">
          <ac:chgData name="ALEXANDRE" userId="734048d45b8f99b5" providerId="LiveId" clId="{7E5C6DC7-BFC6-4CF0-9AD1-0093FBA77BD2}" dt="2021-04-23T14:35:11.496" v="2233" actId="1076"/>
          <ac:picMkLst>
            <pc:docMk/>
            <pc:sldMk cId="222574267" sldId="790"/>
            <ac:picMk id="5" creationId="{0243766A-C0B6-45FB-A9EE-5C0FF9DE9A18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554966876" sldId="790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012978658" sldId="791"/>
        </pc:sldMkLst>
      </pc:sldChg>
      <pc:sldChg chg="delSp modSp add del mod ord">
        <pc:chgData name="ALEXANDRE" userId="734048d45b8f99b5" providerId="LiveId" clId="{7E5C6DC7-BFC6-4CF0-9AD1-0093FBA77BD2}" dt="2021-04-23T14:39:39.947" v="2255" actId="47"/>
        <pc:sldMkLst>
          <pc:docMk/>
          <pc:sldMk cId="3234281270" sldId="791"/>
        </pc:sldMkLst>
        <pc:spChg chg="del mod">
          <ac:chgData name="ALEXANDRE" userId="734048d45b8f99b5" providerId="LiveId" clId="{7E5C6DC7-BFC6-4CF0-9AD1-0093FBA77BD2}" dt="2021-04-23T14:39:13.434" v="2248" actId="478"/>
          <ac:spMkLst>
            <pc:docMk/>
            <pc:sldMk cId="3234281270" sldId="791"/>
            <ac:spMk id="4" creationId="{8E0460A8-67D5-4A4C-8A89-3E3393E77D2D}"/>
          </ac:spMkLst>
        </pc:spChg>
        <pc:spChg chg="del mod">
          <ac:chgData name="ALEXANDRE" userId="734048d45b8f99b5" providerId="LiveId" clId="{7E5C6DC7-BFC6-4CF0-9AD1-0093FBA77BD2}" dt="2021-04-23T14:39:13.434" v="2248" actId="478"/>
          <ac:spMkLst>
            <pc:docMk/>
            <pc:sldMk cId="3234281270" sldId="791"/>
            <ac:spMk id="5" creationId="{AD3962EB-0978-4ACF-BEAF-1F80FB7F518E}"/>
          </ac:spMkLst>
        </pc:spChg>
        <pc:spChg chg="del mod">
          <ac:chgData name="ALEXANDRE" userId="734048d45b8f99b5" providerId="LiveId" clId="{7E5C6DC7-BFC6-4CF0-9AD1-0093FBA77BD2}" dt="2021-04-23T14:39:13.434" v="2248" actId="478"/>
          <ac:spMkLst>
            <pc:docMk/>
            <pc:sldMk cId="3234281270" sldId="791"/>
            <ac:spMk id="6" creationId="{338F7DD5-94B0-489D-9BCD-4AAEA19585BA}"/>
          </ac:spMkLst>
        </pc:spChg>
        <pc:spChg chg="mod">
          <ac:chgData name="ALEXANDRE" userId="734048d45b8f99b5" providerId="LiveId" clId="{7E5C6DC7-BFC6-4CF0-9AD1-0093FBA77BD2}" dt="2021-04-23T14:39:15.915" v="2249" actId="1076"/>
          <ac:spMkLst>
            <pc:docMk/>
            <pc:sldMk cId="3234281270" sldId="791"/>
            <ac:spMk id="17413" creationId="{B6C02582-59DA-48C3-B295-BFB4F37C6490}"/>
          </ac:spMkLst>
        </pc:spChg>
        <pc:spChg chg="mod">
          <ac:chgData name="ALEXANDRE" userId="734048d45b8f99b5" providerId="LiveId" clId="{7E5C6DC7-BFC6-4CF0-9AD1-0093FBA77BD2}" dt="2021-04-23T14:39:17.796" v="2250" actId="1076"/>
          <ac:spMkLst>
            <pc:docMk/>
            <pc:sldMk cId="3234281270" sldId="791"/>
            <ac:spMk id="17414" creationId="{922D08E8-EABF-48E7-B340-044F49E6DD85}"/>
          </ac:spMkLst>
        </pc:spChg>
      </pc:sldChg>
      <pc:sldChg chg="addSp delSp modSp add mod">
        <pc:chgData name="ALEXANDRE" userId="734048d45b8f99b5" providerId="LiveId" clId="{7E5C6DC7-BFC6-4CF0-9AD1-0093FBA77BD2}" dt="2021-04-23T16:54:11.932" v="2270" actId="1076"/>
        <pc:sldMkLst>
          <pc:docMk/>
          <pc:sldMk cId="1730432437" sldId="792"/>
        </pc:sldMkLst>
        <pc:spChg chg="add del mod">
          <ac:chgData name="ALEXANDRE" userId="734048d45b8f99b5" providerId="LiveId" clId="{7E5C6DC7-BFC6-4CF0-9AD1-0093FBA77BD2}" dt="2021-04-23T16:53:23.959" v="2259" actId="478"/>
          <ac:spMkLst>
            <pc:docMk/>
            <pc:sldMk cId="1730432437" sldId="792"/>
            <ac:spMk id="3" creationId="{1BFD1FAA-F1A9-4ACB-9B01-11AE62A912B0}"/>
          </ac:spMkLst>
        </pc:spChg>
        <pc:spChg chg="mod">
          <ac:chgData name="ALEXANDRE" userId="734048d45b8f99b5" providerId="LiveId" clId="{7E5C6DC7-BFC6-4CF0-9AD1-0093FBA77BD2}" dt="2021-04-23T16:54:09.981" v="2269" actId="14100"/>
          <ac:spMkLst>
            <pc:docMk/>
            <pc:sldMk cId="1730432437" sldId="792"/>
            <ac:spMk id="21506" creationId="{07B3F816-1C97-4584-BD25-563C3568593B}"/>
          </ac:spMkLst>
        </pc:spChg>
        <pc:spChg chg="del">
          <ac:chgData name="ALEXANDRE" userId="734048d45b8f99b5" providerId="LiveId" clId="{7E5C6DC7-BFC6-4CF0-9AD1-0093FBA77BD2}" dt="2021-04-23T16:53:21.359" v="2258" actId="478"/>
          <ac:spMkLst>
            <pc:docMk/>
            <pc:sldMk cId="1730432437" sldId="792"/>
            <ac:spMk id="21507" creationId="{89EE32B4-5A79-4194-9A33-EE7BED38991A}"/>
          </ac:spMkLst>
        </pc:spChg>
        <pc:picChg chg="add del mod">
          <ac:chgData name="ALEXANDRE" userId="734048d45b8f99b5" providerId="LiveId" clId="{7E5C6DC7-BFC6-4CF0-9AD1-0093FBA77BD2}" dt="2021-04-23T16:53:55.516" v="2264" actId="478"/>
          <ac:picMkLst>
            <pc:docMk/>
            <pc:sldMk cId="1730432437" sldId="792"/>
            <ac:picMk id="1026" creationId="{732A5F35-D501-48B6-B4E1-BF0F32DDF015}"/>
          </ac:picMkLst>
        </pc:picChg>
        <pc:picChg chg="add mod">
          <ac:chgData name="ALEXANDRE" userId="734048d45b8f99b5" providerId="LiveId" clId="{7E5C6DC7-BFC6-4CF0-9AD1-0093FBA77BD2}" dt="2021-04-23T16:54:11.932" v="2270" actId="1076"/>
          <ac:picMkLst>
            <pc:docMk/>
            <pc:sldMk cId="1730432437" sldId="792"/>
            <ac:picMk id="1028" creationId="{FEB514CD-94AE-41CE-BE21-E6AD79C3C1D5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623051985" sldId="792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170808219" sldId="793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372614466" sldId="794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927451918" sldId="795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232539779" sldId="796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798210439" sldId="797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31298045" sldId="798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396151797" sldId="799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670078133" sldId="800"/>
        </pc:sldMkLst>
      </pc:sldChg>
    </pc:docChg>
  </pc:docChgLst>
  <pc:docChgLst>
    <pc:chgData name="ALEXANDRE" userId="734048d45b8f99b5" providerId="LiveId" clId="{7C37717C-4FD7-4988-95F6-FDED244EA5B2}"/>
    <pc:docChg chg="undo custSel addSld delSld modSld sldOrd">
      <pc:chgData name="ALEXANDRE" userId="734048d45b8f99b5" providerId="LiveId" clId="{7C37717C-4FD7-4988-95F6-FDED244EA5B2}" dt="2021-04-06T17:47:01.991" v="2299" actId="14100"/>
      <pc:docMkLst>
        <pc:docMk/>
      </pc:docMkLst>
      <pc:sldChg chg="del">
        <pc:chgData name="ALEXANDRE" userId="734048d45b8f99b5" providerId="LiveId" clId="{7C37717C-4FD7-4988-95F6-FDED244EA5B2}" dt="2021-04-06T00:20:36.929" v="18" actId="47"/>
        <pc:sldMkLst>
          <pc:docMk/>
          <pc:sldMk cId="0" sldId="263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0" sldId="274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0" sldId="275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0" sldId="276"/>
        </pc:sldMkLst>
      </pc:sldChg>
      <pc:sldChg chg="del">
        <pc:chgData name="ALEXANDRE" userId="734048d45b8f99b5" providerId="LiveId" clId="{7C37717C-4FD7-4988-95F6-FDED244EA5B2}" dt="2021-04-06T00:20:31.191" v="17" actId="47"/>
        <pc:sldMkLst>
          <pc:docMk/>
          <pc:sldMk cId="3644663675" sldId="715"/>
        </pc:sldMkLst>
      </pc:sldChg>
      <pc:sldChg chg="addSp modSp mod">
        <pc:chgData name="ALEXANDRE" userId="734048d45b8f99b5" providerId="LiveId" clId="{7C37717C-4FD7-4988-95F6-FDED244EA5B2}" dt="2021-04-06T11:03:39.455" v="1178" actId="20577"/>
        <pc:sldMkLst>
          <pc:docMk/>
          <pc:sldMk cId="859837025" sldId="716"/>
        </pc:sldMkLst>
        <pc:spChg chg="mod">
          <ac:chgData name="ALEXANDRE" userId="734048d45b8f99b5" providerId="LiveId" clId="{7C37717C-4FD7-4988-95F6-FDED244EA5B2}" dt="2021-04-06T00:21:45.386" v="38" actId="1076"/>
          <ac:spMkLst>
            <pc:docMk/>
            <pc:sldMk cId="859837025" sldId="716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03:39.455" v="1178" actId="20577"/>
          <ac:spMkLst>
            <pc:docMk/>
            <pc:sldMk cId="859837025" sldId="716"/>
            <ac:spMk id="3" creationId="{2D4C1F5B-1C4B-4A3E-9A52-78E44BEB9DCB}"/>
          </ac:spMkLst>
        </pc:spChg>
        <pc:picChg chg="add mod">
          <ac:chgData name="ALEXANDRE" userId="734048d45b8f99b5" providerId="LiveId" clId="{7C37717C-4FD7-4988-95F6-FDED244EA5B2}" dt="2021-04-06T00:22:09.614" v="42" actId="1076"/>
          <ac:picMkLst>
            <pc:docMk/>
            <pc:sldMk cId="859837025" sldId="716"/>
            <ac:picMk id="1026" creationId="{B1D28C20-74CF-4386-B51F-E7E978B0C675}"/>
          </ac:picMkLst>
        </pc:picChg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087818354" sldId="717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126178440" sldId="718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427138349" sldId="719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381897879" sldId="720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825109922" sldId="721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835446947" sldId="722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216764747" sldId="725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046976415" sldId="726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504176728" sldId="727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963094558" sldId="728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640664085" sldId="729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328098944" sldId="730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63921774" sldId="731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4046822958" sldId="732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52256502" sldId="733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3611961767" sldId="737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485739715" sldId="738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674143089" sldId="739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441314478" sldId="740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4017455696" sldId="742"/>
        </pc:sldMkLst>
      </pc:sldChg>
      <pc:sldChg chg="modSp mod">
        <pc:chgData name="ALEXANDRE" userId="734048d45b8f99b5" providerId="LiveId" clId="{7C37717C-4FD7-4988-95F6-FDED244EA5B2}" dt="2021-04-06T00:20:26.348" v="16" actId="20577"/>
        <pc:sldMkLst>
          <pc:docMk/>
          <pc:sldMk cId="1028661493" sldId="743"/>
        </pc:sldMkLst>
        <pc:spChg chg="mod">
          <ac:chgData name="ALEXANDRE" userId="734048d45b8f99b5" providerId="LiveId" clId="{7C37717C-4FD7-4988-95F6-FDED244EA5B2}" dt="2021-04-06T00:20:15.795" v="1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7C37717C-4FD7-4988-95F6-FDED244EA5B2}" dt="2021-04-06T00:20:26.348" v="16" actId="20577"/>
          <ac:spMkLst>
            <pc:docMk/>
            <pc:sldMk cId="1028661493" sldId="743"/>
            <ac:spMk id="7" creationId="{9033DC5E-112F-4E31-BEC8-F07E06D15EAD}"/>
          </ac:spMkLst>
        </pc:spChg>
      </pc:sldChg>
      <pc:sldChg chg="modSp add mod">
        <pc:chgData name="ALEXANDRE" userId="734048d45b8f99b5" providerId="LiveId" clId="{7C37717C-4FD7-4988-95F6-FDED244EA5B2}" dt="2021-04-06T11:04:07.705" v="1193" actId="14"/>
        <pc:sldMkLst>
          <pc:docMk/>
          <pc:sldMk cId="1321165930" sldId="744"/>
        </pc:sldMkLst>
        <pc:spChg chg="mod">
          <ac:chgData name="ALEXANDRE" userId="734048d45b8f99b5" providerId="LiveId" clId="{7C37717C-4FD7-4988-95F6-FDED244EA5B2}" dt="2021-04-06T11:04:02.521" v="1191" actId="20577"/>
          <ac:spMkLst>
            <pc:docMk/>
            <pc:sldMk cId="1321165930" sldId="744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04:07.705" v="1193" actId="14"/>
          <ac:spMkLst>
            <pc:docMk/>
            <pc:sldMk cId="1321165930" sldId="744"/>
            <ac:spMk id="3" creationId="{2D4C1F5B-1C4B-4A3E-9A52-78E44BEB9DCB}"/>
          </ac:spMkLst>
        </pc:spChg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974183136" sldId="745"/>
        </pc:sldMkLst>
      </pc:sldChg>
      <pc:sldChg chg="modSp add mod">
        <pc:chgData name="ALEXANDRE" userId="734048d45b8f99b5" providerId="LiveId" clId="{7C37717C-4FD7-4988-95F6-FDED244EA5B2}" dt="2021-04-06T11:04:12.204" v="1194" actId="1076"/>
        <pc:sldMkLst>
          <pc:docMk/>
          <pc:sldMk cId="1221753025" sldId="745"/>
        </pc:sldMkLst>
        <pc:spChg chg="mod">
          <ac:chgData name="ALEXANDRE" userId="734048d45b8f99b5" providerId="LiveId" clId="{7C37717C-4FD7-4988-95F6-FDED244EA5B2}" dt="2021-04-06T11:04:12.204" v="1194" actId="1076"/>
          <ac:spMkLst>
            <pc:docMk/>
            <pc:sldMk cId="1221753025" sldId="745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0:25:45.416" v="283" actId="20577"/>
          <ac:spMkLst>
            <pc:docMk/>
            <pc:sldMk cId="1221753025" sldId="745"/>
            <ac:spMk id="3" creationId="{2D4C1F5B-1C4B-4A3E-9A52-78E44BEB9DCB}"/>
          </ac:spMkLst>
        </pc:spChg>
      </pc:sldChg>
      <pc:sldChg chg="addSp modSp add mod">
        <pc:chgData name="ALEXANDRE" userId="734048d45b8f99b5" providerId="LiveId" clId="{7C37717C-4FD7-4988-95F6-FDED244EA5B2}" dt="2021-04-06T11:04:25.948" v="1210" actId="20577"/>
        <pc:sldMkLst>
          <pc:docMk/>
          <pc:sldMk cId="1218790161" sldId="746"/>
        </pc:sldMkLst>
        <pc:spChg chg="mod">
          <ac:chgData name="ALEXANDRE" userId="734048d45b8f99b5" providerId="LiveId" clId="{7C37717C-4FD7-4988-95F6-FDED244EA5B2}" dt="2021-04-06T11:04:25.948" v="1210" actId="20577"/>
          <ac:spMkLst>
            <pc:docMk/>
            <pc:sldMk cId="1218790161" sldId="746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0:33:12.524" v="323" actId="27636"/>
          <ac:spMkLst>
            <pc:docMk/>
            <pc:sldMk cId="1218790161" sldId="746"/>
            <ac:spMk id="3" creationId="{2D4C1F5B-1C4B-4A3E-9A52-78E44BEB9DCB}"/>
          </ac:spMkLst>
        </pc:spChg>
        <pc:spChg chg="add mod">
          <ac:chgData name="ALEXANDRE" userId="734048d45b8f99b5" providerId="LiveId" clId="{7C37717C-4FD7-4988-95F6-FDED244EA5B2}" dt="2021-04-06T00:33:31.761" v="329" actId="1076"/>
          <ac:spMkLst>
            <pc:docMk/>
            <pc:sldMk cId="1218790161" sldId="746"/>
            <ac:spMk id="6" creationId="{41D1FD66-6F79-49A8-9D56-3578F0DA4203}"/>
          </ac:spMkLst>
        </pc:spChg>
      </pc:sldChg>
      <pc:sldChg chg="del">
        <pc:chgData name="ALEXANDRE" userId="734048d45b8f99b5" providerId="LiveId" clId="{7C37717C-4FD7-4988-95F6-FDED244EA5B2}" dt="2021-04-06T00:20:12.576" v="0" actId="47"/>
        <pc:sldMkLst>
          <pc:docMk/>
          <pc:sldMk cId="1930516873" sldId="746"/>
        </pc:sldMkLst>
      </pc:sldChg>
      <pc:sldChg chg="addSp modSp add mod">
        <pc:chgData name="ALEXANDRE" userId="734048d45b8f99b5" providerId="LiveId" clId="{7C37717C-4FD7-4988-95F6-FDED244EA5B2}" dt="2021-04-06T11:05:10.966" v="1236" actId="1076"/>
        <pc:sldMkLst>
          <pc:docMk/>
          <pc:sldMk cId="885353630" sldId="747"/>
        </pc:sldMkLst>
        <pc:spChg chg="mod">
          <ac:chgData name="ALEXANDRE" userId="734048d45b8f99b5" providerId="LiveId" clId="{7C37717C-4FD7-4988-95F6-FDED244EA5B2}" dt="2021-04-06T11:04:51.967" v="1229" actId="1076"/>
          <ac:spMkLst>
            <pc:docMk/>
            <pc:sldMk cId="885353630" sldId="747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05:10.966" v="1236" actId="1076"/>
          <ac:spMkLst>
            <pc:docMk/>
            <pc:sldMk cId="885353630" sldId="747"/>
            <ac:spMk id="3" creationId="{2D4C1F5B-1C4B-4A3E-9A52-78E44BEB9DCB}"/>
          </ac:spMkLst>
        </pc:spChg>
        <pc:spChg chg="mod">
          <ac:chgData name="ALEXANDRE" userId="734048d45b8f99b5" providerId="LiveId" clId="{7C37717C-4FD7-4988-95F6-FDED244EA5B2}" dt="2021-04-06T11:05:08.436" v="1235" actId="1076"/>
          <ac:spMkLst>
            <pc:docMk/>
            <pc:sldMk cId="885353630" sldId="747"/>
            <ac:spMk id="6" creationId="{41D1FD66-6F79-49A8-9D56-3578F0DA4203}"/>
          </ac:spMkLst>
        </pc:spChg>
        <pc:picChg chg="add mod">
          <ac:chgData name="ALEXANDRE" userId="734048d45b8f99b5" providerId="LiveId" clId="{7C37717C-4FD7-4988-95F6-FDED244EA5B2}" dt="2021-04-06T11:04:43.728" v="1226" actId="1076"/>
          <ac:picMkLst>
            <pc:docMk/>
            <pc:sldMk cId="885353630" sldId="747"/>
            <ac:picMk id="2050" creationId="{B52D9AA1-3E46-47FB-9915-D21B690C2DB3}"/>
          </ac:picMkLst>
        </pc:picChg>
        <pc:picChg chg="add mod">
          <ac:chgData name="ALEXANDRE" userId="734048d45b8f99b5" providerId="LiveId" clId="{7C37717C-4FD7-4988-95F6-FDED244EA5B2}" dt="2021-04-06T11:04:45.327" v="1227" actId="1076"/>
          <ac:picMkLst>
            <pc:docMk/>
            <pc:sldMk cId="885353630" sldId="747"/>
            <ac:picMk id="2052" creationId="{2440D30C-7D8C-4185-8B62-38D2740D500B}"/>
          </ac:picMkLst>
        </pc:picChg>
      </pc:sldChg>
      <pc:sldChg chg="addSp delSp modSp add mod">
        <pc:chgData name="ALEXANDRE" userId="734048d45b8f99b5" providerId="LiveId" clId="{7C37717C-4FD7-4988-95F6-FDED244EA5B2}" dt="2021-04-06T11:05:46.565" v="1262" actId="1076"/>
        <pc:sldMkLst>
          <pc:docMk/>
          <pc:sldMk cId="1443254881" sldId="748"/>
        </pc:sldMkLst>
        <pc:spChg chg="mod">
          <ac:chgData name="ALEXANDRE" userId="734048d45b8f99b5" providerId="LiveId" clId="{7C37717C-4FD7-4988-95F6-FDED244EA5B2}" dt="2021-04-06T11:05:30.599" v="1254" actId="20577"/>
          <ac:spMkLst>
            <pc:docMk/>
            <pc:sldMk cId="1443254881" sldId="748"/>
            <ac:spMk id="2" creationId="{10082F9C-D14C-4D0E-909E-B217BE6C2514}"/>
          </ac:spMkLst>
        </pc:spChg>
        <pc:spChg chg="del mod">
          <ac:chgData name="ALEXANDRE" userId="734048d45b8f99b5" providerId="LiveId" clId="{7C37717C-4FD7-4988-95F6-FDED244EA5B2}" dt="2021-04-06T11:05:37.312" v="1257" actId="478"/>
          <ac:spMkLst>
            <pc:docMk/>
            <pc:sldMk cId="1443254881" sldId="748"/>
            <ac:spMk id="3" creationId="{2D4C1F5B-1C4B-4A3E-9A52-78E44BEB9DCB}"/>
          </ac:spMkLst>
        </pc:spChg>
        <pc:spChg chg="del">
          <ac:chgData name="ALEXANDRE" userId="734048d45b8f99b5" providerId="LiveId" clId="{7C37717C-4FD7-4988-95F6-FDED244EA5B2}" dt="2021-04-06T00:44:11.431" v="484" actId="478"/>
          <ac:spMkLst>
            <pc:docMk/>
            <pc:sldMk cId="1443254881" sldId="748"/>
            <ac:spMk id="6" creationId="{41D1FD66-6F79-49A8-9D56-3578F0DA4203}"/>
          </ac:spMkLst>
        </pc:spChg>
        <pc:spChg chg="add del mod">
          <ac:chgData name="ALEXANDRE" userId="734048d45b8f99b5" providerId="LiveId" clId="{7C37717C-4FD7-4988-95F6-FDED244EA5B2}" dt="2021-04-06T11:05:39.610" v="1258" actId="478"/>
          <ac:spMkLst>
            <pc:docMk/>
            <pc:sldMk cId="1443254881" sldId="748"/>
            <ac:spMk id="6" creationId="{B4F850F8-DEAD-46B9-9FF6-34DC87D25F46}"/>
          </ac:spMkLst>
        </pc:spChg>
        <pc:picChg chg="add del mod">
          <ac:chgData name="ALEXANDRE" userId="734048d45b8f99b5" providerId="LiveId" clId="{7C37717C-4FD7-4988-95F6-FDED244EA5B2}" dt="2021-04-06T11:05:32.627" v="1255" actId="478"/>
          <ac:picMkLst>
            <pc:docMk/>
            <pc:sldMk cId="1443254881" sldId="748"/>
            <ac:picMk id="5" creationId="{BEE9F808-3CEC-4CD7-A5FB-25BFDD060F80}"/>
          </ac:picMkLst>
        </pc:picChg>
        <pc:picChg chg="add mod">
          <ac:chgData name="ALEXANDRE" userId="734048d45b8f99b5" providerId="LiveId" clId="{7C37717C-4FD7-4988-95F6-FDED244EA5B2}" dt="2021-04-06T11:05:46.565" v="1262" actId="1076"/>
          <ac:picMkLst>
            <pc:docMk/>
            <pc:sldMk cId="1443254881" sldId="748"/>
            <ac:picMk id="7" creationId="{3B611FAB-5952-43A7-B9B1-DCEE74177BCB}"/>
          </ac:picMkLst>
        </pc:picChg>
        <pc:picChg chg="mod">
          <ac:chgData name="ALEXANDRE" userId="734048d45b8f99b5" providerId="LiveId" clId="{7C37717C-4FD7-4988-95F6-FDED244EA5B2}" dt="2021-04-06T11:05:34.760" v="1256" actId="1076"/>
          <ac:picMkLst>
            <pc:docMk/>
            <pc:sldMk cId="1443254881" sldId="748"/>
            <ac:picMk id="1026" creationId="{B1D28C20-74CF-4386-B51F-E7E978B0C675}"/>
          </ac:picMkLst>
        </pc:picChg>
        <pc:picChg chg="del">
          <ac:chgData name="ALEXANDRE" userId="734048d45b8f99b5" providerId="LiveId" clId="{7C37717C-4FD7-4988-95F6-FDED244EA5B2}" dt="2021-04-06T00:44:09.044" v="483" actId="478"/>
          <ac:picMkLst>
            <pc:docMk/>
            <pc:sldMk cId="1443254881" sldId="748"/>
            <ac:picMk id="2050" creationId="{B52D9AA1-3E46-47FB-9915-D21B690C2DB3}"/>
          </ac:picMkLst>
        </pc:picChg>
        <pc:picChg chg="del">
          <ac:chgData name="ALEXANDRE" userId="734048d45b8f99b5" providerId="LiveId" clId="{7C37717C-4FD7-4988-95F6-FDED244EA5B2}" dt="2021-04-06T00:44:09.044" v="483" actId="478"/>
          <ac:picMkLst>
            <pc:docMk/>
            <pc:sldMk cId="1443254881" sldId="748"/>
            <ac:picMk id="2052" creationId="{2440D30C-7D8C-4185-8B62-38D2740D500B}"/>
          </ac:picMkLst>
        </pc:picChg>
      </pc:sldChg>
      <pc:sldChg chg="addSp delSp modSp add mod">
        <pc:chgData name="ALEXANDRE" userId="734048d45b8f99b5" providerId="LiveId" clId="{7C37717C-4FD7-4988-95F6-FDED244EA5B2}" dt="2021-04-06T11:42:15.826" v="1931" actId="403"/>
        <pc:sldMkLst>
          <pc:docMk/>
          <pc:sldMk cId="1485776666" sldId="749"/>
        </pc:sldMkLst>
        <pc:spChg chg="mod">
          <ac:chgData name="ALEXANDRE" userId="734048d45b8f99b5" providerId="LiveId" clId="{7C37717C-4FD7-4988-95F6-FDED244EA5B2}" dt="2021-04-06T00:49:08.476" v="540" actId="1076"/>
          <ac:spMkLst>
            <pc:docMk/>
            <pc:sldMk cId="1485776666" sldId="749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42:15.826" v="1931" actId="403"/>
          <ac:spMkLst>
            <pc:docMk/>
            <pc:sldMk cId="1485776666" sldId="749"/>
            <ac:spMk id="3" creationId="{2D4C1F5B-1C4B-4A3E-9A52-78E44BEB9DCB}"/>
          </ac:spMkLst>
        </pc:spChg>
        <pc:spChg chg="add del mod">
          <ac:chgData name="ALEXANDRE" userId="734048d45b8f99b5" providerId="LiveId" clId="{7C37717C-4FD7-4988-95F6-FDED244EA5B2}" dt="2021-04-06T00:51:46.360" v="570" actId="478"/>
          <ac:spMkLst>
            <pc:docMk/>
            <pc:sldMk cId="1485776666" sldId="749"/>
            <ac:spMk id="10" creationId="{B6A5B957-2F7D-41ED-9B7E-64B02FF7C316}"/>
          </ac:spMkLst>
        </pc:spChg>
        <pc:picChg chg="del">
          <ac:chgData name="ALEXANDRE" userId="734048d45b8f99b5" providerId="LiveId" clId="{7C37717C-4FD7-4988-95F6-FDED244EA5B2}" dt="2021-04-06T00:48:56.232" v="524" actId="478"/>
          <ac:picMkLst>
            <pc:docMk/>
            <pc:sldMk cId="1485776666" sldId="749"/>
            <ac:picMk id="5" creationId="{BEE9F808-3CEC-4CD7-A5FB-25BFDD060F80}"/>
          </ac:picMkLst>
        </pc:picChg>
        <pc:picChg chg="add del mod">
          <ac:chgData name="ALEXANDRE" userId="734048d45b8f99b5" providerId="LiveId" clId="{7C37717C-4FD7-4988-95F6-FDED244EA5B2}" dt="2021-04-06T00:51:46.360" v="570" actId="478"/>
          <ac:picMkLst>
            <pc:docMk/>
            <pc:sldMk cId="1485776666" sldId="749"/>
            <ac:picMk id="6" creationId="{1785969C-EFD0-404D-B069-8EA2D9BC0A9F}"/>
          </ac:picMkLst>
        </pc:picChg>
        <pc:picChg chg="mod">
          <ac:chgData name="ALEXANDRE" userId="734048d45b8f99b5" providerId="LiveId" clId="{7C37717C-4FD7-4988-95F6-FDED244EA5B2}" dt="2021-04-06T00:49:12.340" v="541" actId="1076"/>
          <ac:picMkLst>
            <pc:docMk/>
            <pc:sldMk cId="1485776666" sldId="749"/>
            <ac:picMk id="1026" creationId="{B1D28C20-74CF-4386-B51F-E7E978B0C675}"/>
          </ac:picMkLst>
        </pc:picChg>
        <pc:picChg chg="add del mod">
          <ac:chgData name="ALEXANDRE" userId="734048d45b8f99b5" providerId="LiveId" clId="{7C37717C-4FD7-4988-95F6-FDED244EA5B2}" dt="2021-04-06T00:50:22.574" v="551" actId="478"/>
          <ac:picMkLst>
            <pc:docMk/>
            <pc:sldMk cId="1485776666" sldId="749"/>
            <ac:picMk id="3074" creationId="{DBE7213E-1F28-422E-B599-C1D82877CDC4}"/>
          </ac:picMkLst>
        </pc:picChg>
        <pc:picChg chg="add mod">
          <ac:chgData name="ALEXANDRE" userId="734048d45b8f99b5" providerId="LiveId" clId="{7C37717C-4FD7-4988-95F6-FDED244EA5B2}" dt="2021-04-06T00:53:46.677" v="579" actId="1076"/>
          <ac:picMkLst>
            <pc:docMk/>
            <pc:sldMk cId="1485776666" sldId="749"/>
            <ac:picMk id="3076" creationId="{65BFEAA9-FC0E-42B8-B2D8-153A505BBB98}"/>
          </ac:picMkLst>
        </pc:picChg>
      </pc:sldChg>
      <pc:sldChg chg="addSp delSp modSp add mod">
        <pc:chgData name="ALEXANDRE" userId="734048d45b8f99b5" providerId="LiveId" clId="{7C37717C-4FD7-4988-95F6-FDED244EA5B2}" dt="2021-04-06T11:42:41.678" v="1937" actId="1076"/>
        <pc:sldMkLst>
          <pc:docMk/>
          <pc:sldMk cId="4158406737" sldId="750"/>
        </pc:sldMkLst>
        <pc:spChg chg="del">
          <ac:chgData name="ALEXANDRE" userId="734048d45b8f99b5" providerId="LiveId" clId="{7C37717C-4FD7-4988-95F6-FDED244EA5B2}" dt="2021-04-06T00:50:43.128" v="555" actId="478"/>
          <ac:spMkLst>
            <pc:docMk/>
            <pc:sldMk cId="4158406737" sldId="750"/>
            <ac:spMk id="3" creationId="{2D4C1F5B-1C4B-4A3E-9A52-78E44BEB9DCB}"/>
          </ac:spMkLst>
        </pc:spChg>
        <pc:spChg chg="add del mod">
          <ac:chgData name="ALEXANDRE" userId="734048d45b8f99b5" providerId="LiveId" clId="{7C37717C-4FD7-4988-95F6-FDED244EA5B2}" dt="2021-04-06T00:50:49.325" v="556" actId="478"/>
          <ac:spMkLst>
            <pc:docMk/>
            <pc:sldMk cId="4158406737" sldId="750"/>
            <ac:spMk id="5" creationId="{B1276038-066E-4663-B1DC-4A8E7ABE4331}"/>
          </ac:spMkLst>
        </pc:spChg>
        <pc:spChg chg="mod">
          <ac:chgData name="ALEXANDRE" userId="734048d45b8f99b5" providerId="LiveId" clId="{7C37717C-4FD7-4988-95F6-FDED244EA5B2}" dt="2021-04-06T11:42:41.678" v="1937" actId="1076"/>
          <ac:spMkLst>
            <pc:docMk/>
            <pc:sldMk cId="4158406737" sldId="750"/>
            <ac:spMk id="10" creationId="{B6A5B957-2F7D-41ED-9B7E-64B02FF7C316}"/>
          </ac:spMkLst>
        </pc:spChg>
        <pc:picChg chg="mod">
          <ac:chgData name="ALEXANDRE" userId="734048d45b8f99b5" providerId="LiveId" clId="{7C37717C-4FD7-4988-95F6-FDED244EA5B2}" dt="2021-04-06T11:42:30.923" v="1934" actId="1076"/>
          <ac:picMkLst>
            <pc:docMk/>
            <pc:sldMk cId="4158406737" sldId="750"/>
            <ac:picMk id="6" creationId="{1785969C-EFD0-404D-B069-8EA2D9BC0A9F}"/>
          </ac:picMkLst>
        </pc:picChg>
        <pc:picChg chg="mod">
          <ac:chgData name="ALEXANDRE" userId="734048d45b8f99b5" providerId="LiveId" clId="{7C37717C-4FD7-4988-95F6-FDED244EA5B2}" dt="2021-04-06T11:42:28.978" v="1933" actId="14100"/>
          <ac:picMkLst>
            <pc:docMk/>
            <pc:sldMk cId="4158406737" sldId="750"/>
            <ac:picMk id="1026" creationId="{B1D28C20-74CF-4386-B51F-E7E978B0C675}"/>
          </ac:picMkLst>
        </pc:picChg>
      </pc:sldChg>
      <pc:sldChg chg="addSp delSp modSp add mod chgLayout">
        <pc:chgData name="ALEXANDRE" userId="734048d45b8f99b5" providerId="LiveId" clId="{7C37717C-4FD7-4988-95F6-FDED244EA5B2}" dt="2021-04-06T11:43:09.899" v="1948" actId="1076"/>
        <pc:sldMkLst>
          <pc:docMk/>
          <pc:sldMk cId="3824413338" sldId="751"/>
        </pc:sldMkLst>
        <pc:spChg chg="mod ord">
          <ac:chgData name="ALEXANDRE" userId="734048d45b8f99b5" providerId="LiveId" clId="{7C37717C-4FD7-4988-95F6-FDED244EA5B2}" dt="2021-04-06T11:42:49.063" v="1939" actId="403"/>
          <ac:spMkLst>
            <pc:docMk/>
            <pc:sldMk cId="3824413338" sldId="751"/>
            <ac:spMk id="2" creationId="{10082F9C-D14C-4D0E-909E-B217BE6C2514}"/>
          </ac:spMkLst>
        </pc:spChg>
        <pc:spChg chg="add mod ord">
          <ac:chgData name="ALEXANDRE" userId="734048d45b8f99b5" providerId="LiveId" clId="{7C37717C-4FD7-4988-95F6-FDED244EA5B2}" dt="2021-04-06T11:43:02.725" v="1947" actId="27636"/>
          <ac:spMkLst>
            <pc:docMk/>
            <pc:sldMk cId="3824413338" sldId="751"/>
            <ac:spMk id="3" creationId="{07E0995F-14E1-4A13-A538-53E5BCF06983}"/>
          </ac:spMkLst>
        </pc:spChg>
        <pc:spChg chg="del">
          <ac:chgData name="ALEXANDRE" userId="734048d45b8f99b5" providerId="LiveId" clId="{7C37717C-4FD7-4988-95F6-FDED244EA5B2}" dt="2021-04-06T00:55:22.352" v="599" actId="478"/>
          <ac:spMkLst>
            <pc:docMk/>
            <pc:sldMk cId="3824413338" sldId="751"/>
            <ac:spMk id="10" creationId="{B6A5B957-2F7D-41ED-9B7E-64B02FF7C316}"/>
          </ac:spMkLst>
        </pc:spChg>
        <pc:picChg chg="add mod">
          <ac:chgData name="ALEXANDRE" userId="734048d45b8f99b5" providerId="LiveId" clId="{7C37717C-4FD7-4988-95F6-FDED244EA5B2}" dt="2021-04-06T11:43:09.899" v="1948" actId="1076"/>
          <ac:picMkLst>
            <pc:docMk/>
            <pc:sldMk cId="3824413338" sldId="751"/>
            <ac:picMk id="5" creationId="{692ECA37-109A-4D95-9CFE-F7E9C64DA983}"/>
          </ac:picMkLst>
        </pc:picChg>
        <pc:picChg chg="del">
          <ac:chgData name="ALEXANDRE" userId="734048d45b8f99b5" providerId="LiveId" clId="{7C37717C-4FD7-4988-95F6-FDED244EA5B2}" dt="2021-04-06T00:54:52.451" v="598" actId="478"/>
          <ac:picMkLst>
            <pc:docMk/>
            <pc:sldMk cId="3824413338" sldId="751"/>
            <ac:picMk id="6" creationId="{1785969C-EFD0-404D-B069-8EA2D9BC0A9F}"/>
          </ac:picMkLst>
        </pc:picChg>
        <pc:picChg chg="mod">
          <ac:chgData name="ALEXANDRE" userId="734048d45b8f99b5" providerId="LiveId" clId="{7C37717C-4FD7-4988-95F6-FDED244EA5B2}" dt="2021-04-06T11:42:51.346" v="1940" actId="14100"/>
          <ac:picMkLst>
            <pc:docMk/>
            <pc:sldMk cId="3824413338" sldId="751"/>
            <ac:picMk id="1026" creationId="{B1D28C20-74CF-4386-B51F-E7E978B0C675}"/>
          </ac:picMkLst>
        </pc:picChg>
      </pc:sldChg>
      <pc:sldChg chg="delSp modSp add del mod">
        <pc:chgData name="ALEXANDRE" userId="734048d45b8f99b5" providerId="LiveId" clId="{7C37717C-4FD7-4988-95F6-FDED244EA5B2}" dt="2021-04-06T00:59:16.971" v="753" actId="47"/>
        <pc:sldMkLst>
          <pc:docMk/>
          <pc:sldMk cId="2274156323" sldId="752"/>
        </pc:sldMkLst>
        <pc:spChg chg="mod">
          <ac:chgData name="ALEXANDRE" userId="734048d45b8f99b5" providerId="LiveId" clId="{7C37717C-4FD7-4988-95F6-FDED244EA5B2}" dt="2021-04-06T00:58:58.581" v="744" actId="21"/>
          <ac:spMkLst>
            <pc:docMk/>
            <pc:sldMk cId="2274156323" sldId="752"/>
            <ac:spMk id="3" creationId="{07E0995F-14E1-4A13-A538-53E5BCF06983}"/>
          </ac:spMkLst>
        </pc:spChg>
        <pc:picChg chg="del">
          <ac:chgData name="ALEXANDRE" userId="734048d45b8f99b5" providerId="LiveId" clId="{7C37717C-4FD7-4988-95F6-FDED244EA5B2}" dt="2021-04-06T00:58:30.220" v="742" actId="478"/>
          <ac:picMkLst>
            <pc:docMk/>
            <pc:sldMk cId="2274156323" sldId="752"/>
            <ac:picMk id="5" creationId="{692ECA37-109A-4D95-9CFE-F7E9C64DA983}"/>
          </ac:picMkLst>
        </pc:picChg>
      </pc:sldChg>
      <pc:sldChg chg="addSp delSp modSp add mod ord chgLayout">
        <pc:chgData name="ALEXANDRE" userId="734048d45b8f99b5" providerId="LiveId" clId="{7C37717C-4FD7-4988-95F6-FDED244EA5B2}" dt="2021-04-06T11:51:20.211" v="2151" actId="115"/>
        <pc:sldMkLst>
          <pc:docMk/>
          <pc:sldMk cId="2646069796" sldId="752"/>
        </pc:sldMkLst>
        <pc:spChg chg="mod ord">
          <ac:chgData name="ALEXANDRE" userId="734048d45b8f99b5" providerId="LiveId" clId="{7C37717C-4FD7-4988-95F6-FDED244EA5B2}" dt="2021-04-06T11:51:02.466" v="2128" actId="20577"/>
          <ac:spMkLst>
            <pc:docMk/>
            <pc:sldMk cId="2646069796" sldId="752"/>
            <ac:spMk id="2" creationId="{10082F9C-D14C-4D0E-909E-B217BE6C2514}"/>
          </ac:spMkLst>
        </pc:spChg>
        <pc:spChg chg="del">
          <ac:chgData name="ALEXANDRE" userId="734048d45b8f99b5" providerId="LiveId" clId="{7C37717C-4FD7-4988-95F6-FDED244EA5B2}" dt="2021-04-06T01:04:17.384" v="772" actId="478"/>
          <ac:spMkLst>
            <pc:docMk/>
            <pc:sldMk cId="2646069796" sldId="752"/>
            <ac:spMk id="3" creationId="{07E0995F-14E1-4A13-A538-53E5BCF06983}"/>
          </ac:spMkLst>
        </pc:spChg>
        <pc:spChg chg="add mod ord">
          <ac:chgData name="ALEXANDRE" userId="734048d45b8f99b5" providerId="LiveId" clId="{7C37717C-4FD7-4988-95F6-FDED244EA5B2}" dt="2021-04-06T11:51:20.211" v="2151" actId="115"/>
          <ac:spMkLst>
            <pc:docMk/>
            <pc:sldMk cId="2646069796" sldId="752"/>
            <ac:spMk id="3" creationId="{6F47E863-069B-47B7-BCF4-8D2E8E414345}"/>
          </ac:spMkLst>
        </pc:spChg>
        <pc:spChg chg="add del mod">
          <ac:chgData name="ALEXANDRE" userId="734048d45b8f99b5" providerId="LiveId" clId="{7C37717C-4FD7-4988-95F6-FDED244EA5B2}" dt="2021-04-06T01:04:21.360" v="773" actId="478"/>
          <ac:spMkLst>
            <pc:docMk/>
            <pc:sldMk cId="2646069796" sldId="752"/>
            <ac:spMk id="6" creationId="{79EFF655-EC36-4978-967D-8BAD7860C23F}"/>
          </ac:spMkLst>
        </pc:spChg>
        <pc:spChg chg="add del mod">
          <ac:chgData name="ALEXANDRE" userId="734048d45b8f99b5" providerId="LiveId" clId="{7C37717C-4FD7-4988-95F6-FDED244EA5B2}" dt="2021-04-06T11:49:29.487" v="2092"/>
          <ac:spMkLst>
            <pc:docMk/>
            <pc:sldMk cId="2646069796" sldId="752"/>
            <ac:spMk id="10" creationId="{FCFA1786-7C95-4DBD-9AD3-37D32B221E67}"/>
          </ac:spMkLst>
        </pc:spChg>
        <pc:picChg chg="del">
          <ac:chgData name="ALEXANDRE" userId="734048d45b8f99b5" providerId="LiveId" clId="{7C37717C-4FD7-4988-95F6-FDED244EA5B2}" dt="2021-04-06T01:04:22.982" v="774" actId="478"/>
          <ac:picMkLst>
            <pc:docMk/>
            <pc:sldMk cId="2646069796" sldId="752"/>
            <ac:picMk id="5" creationId="{692ECA37-109A-4D95-9CFE-F7E9C64DA983}"/>
          </ac:picMkLst>
        </pc:picChg>
        <pc:picChg chg="mod">
          <ac:chgData name="ALEXANDRE" userId="734048d45b8f99b5" providerId="LiveId" clId="{7C37717C-4FD7-4988-95F6-FDED244EA5B2}" dt="2021-04-06T11:44:11.754" v="1959" actId="166"/>
          <ac:picMkLst>
            <pc:docMk/>
            <pc:sldMk cId="2646069796" sldId="752"/>
            <ac:picMk id="1026" creationId="{B1D28C20-74CF-4386-B51F-E7E978B0C675}"/>
          </ac:picMkLst>
        </pc:picChg>
        <pc:picChg chg="add mod">
          <ac:chgData name="ALEXANDRE" userId="734048d45b8f99b5" providerId="LiveId" clId="{7C37717C-4FD7-4988-95F6-FDED244EA5B2}" dt="2021-04-06T11:49:49.075" v="2100" actId="1076"/>
          <ac:picMkLst>
            <pc:docMk/>
            <pc:sldMk cId="2646069796" sldId="752"/>
            <ac:picMk id="3074" creationId="{DA44F99F-CFCC-46B5-8B1D-6521DECFC33D}"/>
          </ac:picMkLst>
        </pc:picChg>
        <pc:picChg chg="add del mod">
          <ac:chgData name="ALEXANDRE" userId="734048d45b8f99b5" providerId="LiveId" clId="{7C37717C-4FD7-4988-95F6-FDED244EA5B2}" dt="2021-04-06T11:44:04.292" v="1955" actId="478"/>
          <ac:picMkLst>
            <pc:docMk/>
            <pc:sldMk cId="2646069796" sldId="752"/>
            <ac:picMk id="4098" creationId="{F46B05E7-6B6F-4199-9BC0-33CC7EDA4735}"/>
          </ac:picMkLst>
        </pc:picChg>
      </pc:sldChg>
      <pc:sldChg chg="addSp modSp add del mod ord">
        <pc:chgData name="ALEXANDRE" userId="734048d45b8f99b5" providerId="LiveId" clId="{7C37717C-4FD7-4988-95F6-FDED244EA5B2}" dt="2021-04-06T12:00:30.215" v="2289" actId="47"/>
        <pc:sldMkLst>
          <pc:docMk/>
          <pc:sldMk cId="3128639744" sldId="753"/>
        </pc:sldMkLst>
        <pc:spChg chg="mod">
          <ac:chgData name="ALEXANDRE" userId="734048d45b8f99b5" providerId="LiveId" clId="{7C37717C-4FD7-4988-95F6-FDED244EA5B2}" dt="2021-04-06T01:13:27.397" v="869" actId="1076"/>
          <ac:spMkLst>
            <pc:docMk/>
            <pc:sldMk cId="3128639744" sldId="753"/>
            <ac:spMk id="10" creationId="{FCFA1786-7C95-4DBD-9AD3-37D32B221E67}"/>
          </ac:spMkLst>
        </pc:spChg>
        <pc:picChg chg="add mod modCrop">
          <ac:chgData name="ALEXANDRE" userId="734048d45b8f99b5" providerId="LiveId" clId="{7C37717C-4FD7-4988-95F6-FDED244EA5B2}" dt="2021-04-06T01:13:24.634" v="868" actId="1076"/>
          <ac:picMkLst>
            <pc:docMk/>
            <pc:sldMk cId="3128639744" sldId="753"/>
            <ac:picMk id="6" creationId="{D16CEC48-151E-4724-9036-79615481E611}"/>
          </ac:picMkLst>
        </pc:picChg>
      </pc:sldChg>
      <pc:sldChg chg="delSp add del mod">
        <pc:chgData name="ALEXANDRE" userId="734048d45b8f99b5" providerId="LiveId" clId="{7C37717C-4FD7-4988-95F6-FDED244EA5B2}" dt="2021-04-06T01:08:24.344" v="817" actId="47"/>
        <pc:sldMkLst>
          <pc:docMk/>
          <pc:sldMk cId="3389229960" sldId="753"/>
        </pc:sldMkLst>
        <pc:spChg chg="del">
          <ac:chgData name="ALEXANDRE" userId="734048d45b8f99b5" providerId="LiveId" clId="{7C37717C-4FD7-4988-95F6-FDED244EA5B2}" dt="2021-04-06T01:08:20.984" v="816" actId="478"/>
          <ac:spMkLst>
            <pc:docMk/>
            <pc:sldMk cId="3389229960" sldId="753"/>
            <ac:spMk id="10" creationId="{FCFA1786-7C95-4DBD-9AD3-37D32B221E67}"/>
          </ac:spMkLst>
        </pc:spChg>
      </pc:sldChg>
      <pc:sldChg chg="addSp delSp modSp add del mod">
        <pc:chgData name="ALEXANDRE" userId="734048d45b8f99b5" providerId="LiveId" clId="{7C37717C-4FD7-4988-95F6-FDED244EA5B2}" dt="2021-04-06T01:14:51.632" v="882" actId="47"/>
        <pc:sldMkLst>
          <pc:docMk/>
          <pc:sldMk cId="3049151888" sldId="754"/>
        </pc:sldMkLst>
        <pc:spChg chg="add mod">
          <ac:chgData name="ALEXANDRE" userId="734048d45b8f99b5" providerId="LiveId" clId="{7C37717C-4FD7-4988-95F6-FDED244EA5B2}" dt="2021-04-06T01:10:17.786" v="861" actId="14100"/>
          <ac:spMkLst>
            <pc:docMk/>
            <pc:sldMk cId="3049151888" sldId="754"/>
            <ac:spMk id="9" creationId="{33EB10C9-9494-4346-9807-7BBC7B4A0ACD}"/>
          </ac:spMkLst>
        </pc:spChg>
        <pc:spChg chg="del">
          <ac:chgData name="ALEXANDRE" userId="734048d45b8f99b5" providerId="LiveId" clId="{7C37717C-4FD7-4988-95F6-FDED244EA5B2}" dt="2021-04-06T01:09:42.192" v="845" actId="478"/>
          <ac:spMkLst>
            <pc:docMk/>
            <pc:sldMk cId="3049151888" sldId="754"/>
            <ac:spMk id="10" creationId="{FCFA1786-7C95-4DBD-9AD3-37D32B221E67}"/>
          </ac:spMkLst>
        </pc:spChg>
        <pc:picChg chg="add del mod">
          <ac:chgData name="ALEXANDRE" userId="734048d45b8f99b5" providerId="LiveId" clId="{7C37717C-4FD7-4988-95F6-FDED244EA5B2}" dt="2021-04-06T01:13:45.462" v="872" actId="21"/>
          <ac:picMkLst>
            <pc:docMk/>
            <pc:sldMk cId="3049151888" sldId="754"/>
            <ac:picMk id="4" creationId="{C77B3CAE-FD3C-4F4C-ABDB-8BE369239461}"/>
          </ac:picMkLst>
        </pc:picChg>
        <pc:picChg chg="del">
          <ac:chgData name="ALEXANDRE" userId="734048d45b8f99b5" providerId="LiveId" clId="{7C37717C-4FD7-4988-95F6-FDED244EA5B2}" dt="2021-04-06T01:09:51.630" v="848" actId="478"/>
          <ac:picMkLst>
            <pc:docMk/>
            <pc:sldMk cId="3049151888" sldId="754"/>
            <ac:picMk id="4098" creationId="{F46B05E7-6B6F-4199-9BC0-33CC7EDA4735}"/>
          </ac:picMkLst>
        </pc:picChg>
      </pc:sldChg>
      <pc:sldChg chg="addSp modSp add del mod ord">
        <pc:chgData name="ALEXANDRE" userId="734048d45b8f99b5" providerId="LiveId" clId="{7C37717C-4FD7-4988-95F6-FDED244EA5B2}" dt="2021-04-06T12:00:30.804" v="2290" actId="47"/>
        <pc:sldMkLst>
          <pc:docMk/>
          <pc:sldMk cId="3961421883" sldId="755"/>
        </pc:sldMkLst>
        <pc:picChg chg="mod modCrop">
          <ac:chgData name="ALEXANDRE" userId="734048d45b8f99b5" providerId="LiveId" clId="{7C37717C-4FD7-4988-95F6-FDED244EA5B2}" dt="2021-04-06T01:13:42.213" v="871" actId="732"/>
          <ac:picMkLst>
            <pc:docMk/>
            <pc:sldMk cId="3961421883" sldId="755"/>
            <ac:picMk id="6" creationId="{D16CEC48-151E-4724-9036-79615481E611}"/>
          </ac:picMkLst>
        </pc:picChg>
        <pc:picChg chg="add mod modCrop">
          <ac:chgData name="ALEXANDRE" userId="734048d45b8f99b5" providerId="LiveId" clId="{7C37717C-4FD7-4988-95F6-FDED244EA5B2}" dt="2021-04-06T01:14:18.520" v="876" actId="732"/>
          <ac:picMkLst>
            <pc:docMk/>
            <pc:sldMk cId="3961421883" sldId="755"/>
            <ac:picMk id="7" creationId="{0EA4866F-799B-42D3-8EAF-298E8B5B4CE6}"/>
          </ac:picMkLst>
        </pc:picChg>
      </pc:sldChg>
      <pc:sldChg chg="modSp add del mod">
        <pc:chgData name="ALEXANDRE" userId="734048d45b8f99b5" providerId="LiveId" clId="{7C37717C-4FD7-4988-95F6-FDED244EA5B2}" dt="2021-04-06T12:00:35.797" v="2291" actId="47"/>
        <pc:sldMkLst>
          <pc:docMk/>
          <pc:sldMk cId="2409586858" sldId="756"/>
        </pc:sldMkLst>
        <pc:picChg chg="mod modCrop">
          <ac:chgData name="ALEXANDRE" userId="734048d45b8f99b5" providerId="LiveId" clId="{7C37717C-4FD7-4988-95F6-FDED244EA5B2}" dt="2021-04-06T01:14:40.421" v="881" actId="1076"/>
          <ac:picMkLst>
            <pc:docMk/>
            <pc:sldMk cId="2409586858" sldId="756"/>
            <ac:picMk id="7" creationId="{0EA4866F-799B-42D3-8EAF-298E8B5B4CE6}"/>
          </ac:picMkLst>
        </pc:picChg>
      </pc:sldChg>
      <pc:sldChg chg="modSp add mod">
        <pc:chgData name="ALEXANDRE" userId="734048d45b8f99b5" providerId="LiveId" clId="{7C37717C-4FD7-4988-95F6-FDED244EA5B2}" dt="2021-04-06T11:11:32.719" v="1350" actId="1076"/>
        <pc:sldMkLst>
          <pc:docMk/>
          <pc:sldMk cId="515093046" sldId="757"/>
        </pc:sldMkLst>
        <pc:spChg chg="mod">
          <ac:chgData name="ALEXANDRE" userId="734048d45b8f99b5" providerId="LiveId" clId="{7C37717C-4FD7-4988-95F6-FDED244EA5B2}" dt="2021-04-06T11:09:40.493" v="1300" actId="20577"/>
          <ac:spMkLst>
            <pc:docMk/>
            <pc:sldMk cId="515093046" sldId="757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1:32.719" v="1350" actId="1076"/>
          <ac:spMkLst>
            <pc:docMk/>
            <pc:sldMk cId="515093046" sldId="757"/>
            <ac:spMk id="3" creationId="{F06C6C92-1BE3-471A-8094-928EC7F99F11}"/>
          </ac:spMkLst>
        </pc:spChg>
      </pc:sldChg>
      <pc:sldChg chg="addSp delSp modSp add del mod chgLayout modNotesTx">
        <pc:chgData name="ALEXANDRE" userId="734048d45b8f99b5" providerId="LiveId" clId="{7C37717C-4FD7-4988-95F6-FDED244EA5B2}" dt="2021-04-06T11:09:25.168" v="1290" actId="2696"/>
        <pc:sldMkLst>
          <pc:docMk/>
          <pc:sldMk cId="1991031408" sldId="757"/>
        </pc:sldMkLst>
        <pc:spChg chg="mod ord">
          <ac:chgData name="ALEXANDRE" userId="734048d45b8f99b5" providerId="LiveId" clId="{7C37717C-4FD7-4988-95F6-FDED244EA5B2}" dt="2021-04-06T01:15:28.431" v="905" actId="1076"/>
          <ac:spMkLst>
            <pc:docMk/>
            <pc:sldMk cId="1991031408" sldId="757"/>
            <ac:spMk id="2" creationId="{10082F9C-D14C-4D0E-909E-B217BE6C2514}"/>
          </ac:spMkLst>
        </pc:spChg>
        <pc:spChg chg="add mod ord">
          <ac:chgData name="ALEXANDRE" userId="734048d45b8f99b5" providerId="LiveId" clId="{7C37717C-4FD7-4988-95F6-FDED244EA5B2}" dt="2021-04-06T01:17:10.730" v="946" actId="404"/>
          <ac:spMkLst>
            <pc:docMk/>
            <pc:sldMk cId="1991031408" sldId="757"/>
            <ac:spMk id="3" creationId="{F06C6C92-1BE3-471A-8094-928EC7F99F11}"/>
          </ac:spMkLst>
        </pc:spChg>
        <pc:spChg chg="del">
          <ac:chgData name="ALEXANDRE" userId="734048d45b8f99b5" providerId="LiveId" clId="{7C37717C-4FD7-4988-95F6-FDED244EA5B2}" dt="2021-04-06T01:15:02.312" v="884" actId="478"/>
          <ac:spMkLst>
            <pc:docMk/>
            <pc:sldMk cId="1991031408" sldId="757"/>
            <ac:spMk id="10" creationId="{FCFA1786-7C95-4DBD-9AD3-37D32B221E67}"/>
          </ac:spMkLst>
        </pc:spChg>
        <pc:picChg chg="del">
          <ac:chgData name="ALEXANDRE" userId="734048d45b8f99b5" providerId="LiveId" clId="{7C37717C-4FD7-4988-95F6-FDED244EA5B2}" dt="2021-04-06T01:15:02.312" v="884" actId="478"/>
          <ac:picMkLst>
            <pc:docMk/>
            <pc:sldMk cId="1991031408" sldId="757"/>
            <ac:picMk id="6" creationId="{D16CEC48-151E-4724-9036-79615481E611}"/>
          </ac:picMkLst>
        </pc:picChg>
        <pc:picChg chg="del">
          <ac:chgData name="ALEXANDRE" userId="734048d45b8f99b5" providerId="LiveId" clId="{7C37717C-4FD7-4988-95F6-FDED244EA5B2}" dt="2021-04-06T01:15:02.312" v="884" actId="478"/>
          <ac:picMkLst>
            <pc:docMk/>
            <pc:sldMk cId="1991031408" sldId="757"/>
            <ac:picMk id="7" creationId="{0EA4866F-799B-42D3-8EAF-298E8B5B4CE6}"/>
          </ac:picMkLst>
        </pc:picChg>
        <pc:picChg chg="del">
          <ac:chgData name="ALEXANDRE" userId="734048d45b8f99b5" providerId="LiveId" clId="{7C37717C-4FD7-4988-95F6-FDED244EA5B2}" dt="2021-04-06T01:15:02.312" v="884" actId="478"/>
          <ac:picMkLst>
            <pc:docMk/>
            <pc:sldMk cId="1991031408" sldId="757"/>
            <ac:picMk id="4098" creationId="{F46B05E7-6B6F-4199-9BC0-33CC7EDA4735}"/>
          </ac:picMkLst>
        </pc:picChg>
      </pc:sldChg>
      <pc:sldChg chg="modSp add del mod">
        <pc:chgData name="ALEXANDRE" userId="734048d45b8f99b5" providerId="LiveId" clId="{7C37717C-4FD7-4988-95F6-FDED244EA5B2}" dt="2021-04-06T11:11:57.650" v="1363" actId="47"/>
        <pc:sldMkLst>
          <pc:docMk/>
          <pc:sldMk cId="1796566315" sldId="758"/>
        </pc:sldMkLst>
        <pc:spChg chg="mod">
          <ac:chgData name="ALEXANDRE" userId="734048d45b8f99b5" providerId="LiveId" clId="{7C37717C-4FD7-4988-95F6-FDED244EA5B2}" dt="2021-04-06T11:10:03.861" v="1316" actId="20577"/>
          <ac:spMkLst>
            <pc:docMk/>
            <pc:sldMk cId="1796566315" sldId="758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1:45.521" v="1357" actId="21"/>
          <ac:spMkLst>
            <pc:docMk/>
            <pc:sldMk cId="1796566315" sldId="758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09:25.168" v="1290" actId="2696"/>
        <pc:sldMkLst>
          <pc:docMk/>
          <pc:sldMk cId="3862373190" sldId="758"/>
        </pc:sldMkLst>
        <pc:spChg chg="mod">
          <ac:chgData name="ALEXANDRE" userId="734048d45b8f99b5" providerId="LiveId" clId="{7C37717C-4FD7-4988-95F6-FDED244EA5B2}" dt="2021-04-06T01:18:08.246" v="958" actId="123"/>
          <ac:spMkLst>
            <pc:docMk/>
            <pc:sldMk cId="3862373190" sldId="758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129043599" sldId="759"/>
        </pc:sldMkLst>
        <pc:spChg chg="mod">
          <ac:chgData name="ALEXANDRE" userId="734048d45b8f99b5" providerId="LiveId" clId="{7C37717C-4FD7-4988-95F6-FDED244EA5B2}" dt="2021-04-06T01:19:51.855" v="1002" actId="20577"/>
          <ac:spMkLst>
            <pc:docMk/>
            <pc:sldMk cId="129043599" sldId="759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19:46.240" v="1001" actId="1076"/>
          <ac:spMkLst>
            <pc:docMk/>
            <pc:sldMk cId="129043599" sldId="759"/>
            <ac:spMk id="3" creationId="{F06C6C92-1BE3-471A-8094-928EC7F99F11}"/>
          </ac:spMkLst>
        </pc:spChg>
      </pc:sldChg>
      <pc:sldChg chg="addSp modSp add mod">
        <pc:chgData name="ALEXANDRE" userId="734048d45b8f99b5" providerId="LiveId" clId="{7C37717C-4FD7-4988-95F6-FDED244EA5B2}" dt="2021-04-06T11:19:55.307" v="1554" actId="1076"/>
        <pc:sldMkLst>
          <pc:docMk/>
          <pc:sldMk cId="3677505625" sldId="759"/>
        </pc:sldMkLst>
        <pc:spChg chg="mod">
          <ac:chgData name="ALEXANDRE" userId="734048d45b8f99b5" providerId="LiveId" clId="{7C37717C-4FD7-4988-95F6-FDED244EA5B2}" dt="2021-04-06T11:19:52.063" v="1553" actId="27636"/>
          <ac:spMkLst>
            <pc:docMk/>
            <pc:sldMk cId="3677505625" sldId="759"/>
            <ac:spMk id="3" creationId="{F06C6C92-1BE3-471A-8094-928EC7F99F11}"/>
          </ac:spMkLst>
        </pc:spChg>
        <pc:picChg chg="add mod">
          <ac:chgData name="ALEXANDRE" userId="734048d45b8f99b5" providerId="LiveId" clId="{7C37717C-4FD7-4988-95F6-FDED244EA5B2}" dt="2021-04-06T11:19:55.307" v="1554" actId="1076"/>
          <ac:picMkLst>
            <pc:docMk/>
            <pc:sldMk cId="3677505625" sldId="759"/>
            <ac:picMk id="2050" creationId="{365D651F-4128-41A1-904F-6B058E545AAA}"/>
          </ac:picMkLst>
        </pc:picChg>
      </pc:sldChg>
      <pc:sldChg chg="modSp add mod">
        <pc:chgData name="ALEXANDRE" userId="734048d45b8f99b5" providerId="LiveId" clId="{7C37717C-4FD7-4988-95F6-FDED244EA5B2}" dt="2021-04-06T11:25:53.360" v="1610" actId="14100"/>
        <pc:sldMkLst>
          <pc:docMk/>
          <pc:sldMk cId="404218911" sldId="760"/>
        </pc:sldMkLst>
        <pc:spChg chg="mod">
          <ac:chgData name="ALEXANDRE" userId="734048d45b8f99b5" providerId="LiveId" clId="{7C37717C-4FD7-4988-95F6-FDED244EA5B2}" dt="2021-04-06T11:22:51.583" v="1575" actId="1076"/>
          <ac:spMkLst>
            <pc:docMk/>
            <pc:sldMk cId="404218911" sldId="760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25:53.360" v="1610" actId="14100"/>
          <ac:picMkLst>
            <pc:docMk/>
            <pc:sldMk cId="404218911" sldId="760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1801644596" sldId="760"/>
        </pc:sldMkLst>
        <pc:spChg chg="mod">
          <ac:chgData name="ALEXANDRE" userId="734048d45b8f99b5" providerId="LiveId" clId="{7C37717C-4FD7-4988-95F6-FDED244EA5B2}" dt="2021-04-06T01:20:21.843" v="1008" actId="27636"/>
          <ac:spMkLst>
            <pc:docMk/>
            <pc:sldMk cId="1801644596" sldId="760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0:51.086" v="1015" actId="20577"/>
          <ac:spMkLst>
            <pc:docMk/>
            <pc:sldMk cId="1801644596" sldId="760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060508695" sldId="761"/>
        </pc:sldMkLst>
        <pc:spChg chg="mod">
          <ac:chgData name="ALEXANDRE" userId="734048d45b8f99b5" providerId="LiveId" clId="{7C37717C-4FD7-4988-95F6-FDED244EA5B2}" dt="2021-04-06T01:21:09.725" v="1021" actId="27636"/>
          <ac:spMkLst>
            <pc:docMk/>
            <pc:sldMk cId="2060508695" sldId="761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1:46.434" v="1033" actId="27636"/>
          <ac:spMkLst>
            <pc:docMk/>
            <pc:sldMk cId="2060508695" sldId="761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24:46.785" v="1596" actId="27636"/>
        <pc:sldMkLst>
          <pc:docMk/>
          <pc:sldMk cId="2884023738" sldId="761"/>
        </pc:sldMkLst>
        <pc:spChg chg="mod">
          <ac:chgData name="ALEXANDRE" userId="734048d45b8f99b5" providerId="LiveId" clId="{7C37717C-4FD7-4988-95F6-FDED244EA5B2}" dt="2021-04-06T11:24:46.785" v="1596" actId="27636"/>
          <ac:spMkLst>
            <pc:docMk/>
            <pc:sldMk cId="2884023738" sldId="761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456959087" sldId="762"/>
        </pc:sldMkLst>
        <pc:spChg chg="mod">
          <ac:chgData name="ALEXANDRE" userId="734048d45b8f99b5" providerId="LiveId" clId="{7C37717C-4FD7-4988-95F6-FDED244EA5B2}" dt="2021-04-06T01:22:27.641" v="1039" actId="27636"/>
          <ac:spMkLst>
            <pc:docMk/>
            <pc:sldMk cId="456959087" sldId="762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2:49.423" v="1047" actId="27636"/>
          <ac:spMkLst>
            <pc:docMk/>
            <pc:sldMk cId="456959087" sldId="762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25:48.383" v="1609" actId="14100"/>
        <pc:sldMkLst>
          <pc:docMk/>
          <pc:sldMk cId="1911829265" sldId="762"/>
        </pc:sldMkLst>
        <pc:spChg chg="mod">
          <ac:chgData name="ALEXANDRE" userId="734048d45b8f99b5" providerId="LiveId" clId="{7C37717C-4FD7-4988-95F6-FDED244EA5B2}" dt="2021-04-06T11:25:43.424" v="1608" actId="27636"/>
          <ac:spMkLst>
            <pc:docMk/>
            <pc:sldMk cId="1911829265" sldId="762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25:48.383" v="1609" actId="14100"/>
          <ac:picMkLst>
            <pc:docMk/>
            <pc:sldMk cId="1911829265" sldId="762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263438362" sldId="763"/>
        </pc:sldMkLst>
        <pc:spChg chg="mod">
          <ac:chgData name="ALEXANDRE" userId="734048d45b8f99b5" providerId="LiveId" clId="{7C37717C-4FD7-4988-95F6-FDED244EA5B2}" dt="2021-04-06T01:23:08.315" v="1053" actId="27636"/>
          <ac:spMkLst>
            <pc:docMk/>
            <pc:sldMk cId="2263438362" sldId="763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3:27.951" v="1060" actId="20577"/>
          <ac:spMkLst>
            <pc:docMk/>
            <pc:sldMk cId="2263438362" sldId="763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26:59.751" v="1616" actId="113"/>
        <pc:sldMkLst>
          <pc:docMk/>
          <pc:sldMk cId="3110379496" sldId="763"/>
        </pc:sldMkLst>
        <pc:spChg chg="mod">
          <ac:chgData name="ALEXANDRE" userId="734048d45b8f99b5" providerId="LiveId" clId="{7C37717C-4FD7-4988-95F6-FDED244EA5B2}" dt="2021-04-06T11:26:59.751" v="1616" actId="113"/>
          <ac:spMkLst>
            <pc:docMk/>
            <pc:sldMk cId="3110379496" sldId="763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26:35.627" v="1613" actId="14100"/>
          <ac:picMkLst>
            <pc:docMk/>
            <pc:sldMk cId="3110379496" sldId="763"/>
            <ac:picMk id="1026" creationId="{B1D28C20-74CF-4386-B51F-E7E978B0C675}"/>
          </ac:picMkLst>
        </pc:picChg>
      </pc:sldChg>
      <pc:sldChg chg="modSp add mod">
        <pc:chgData name="ALEXANDRE" userId="734048d45b8f99b5" providerId="LiveId" clId="{7C37717C-4FD7-4988-95F6-FDED244EA5B2}" dt="2021-04-06T11:27:37.016" v="1626" actId="113"/>
        <pc:sldMkLst>
          <pc:docMk/>
          <pc:sldMk cId="2448477440" sldId="764"/>
        </pc:sldMkLst>
        <pc:spChg chg="mod">
          <ac:chgData name="ALEXANDRE" userId="734048d45b8f99b5" providerId="LiveId" clId="{7C37717C-4FD7-4988-95F6-FDED244EA5B2}" dt="2021-04-06T11:27:37.016" v="1626" actId="113"/>
          <ac:spMkLst>
            <pc:docMk/>
            <pc:sldMk cId="2448477440" sldId="764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540404981" sldId="764"/>
        </pc:sldMkLst>
        <pc:spChg chg="mod">
          <ac:chgData name="ALEXANDRE" userId="734048d45b8f99b5" providerId="LiveId" clId="{7C37717C-4FD7-4988-95F6-FDED244EA5B2}" dt="2021-04-06T01:23:43.596" v="1063"/>
          <ac:spMkLst>
            <pc:docMk/>
            <pc:sldMk cId="2540404981" sldId="764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3:57.657" v="1068" actId="20577"/>
          <ac:spMkLst>
            <pc:docMk/>
            <pc:sldMk cId="2540404981" sldId="764"/>
            <ac:spMk id="3" creationId="{F06C6C92-1BE3-471A-8094-928EC7F99F11}"/>
          </ac:spMkLst>
        </pc:spChg>
      </pc:sldChg>
      <pc:sldChg chg="addSp modSp add mod">
        <pc:chgData name="ALEXANDRE" userId="734048d45b8f99b5" providerId="LiveId" clId="{7C37717C-4FD7-4988-95F6-FDED244EA5B2}" dt="2021-04-06T11:29:56.046" v="1679" actId="15"/>
        <pc:sldMkLst>
          <pc:docMk/>
          <pc:sldMk cId="100279099" sldId="765"/>
        </pc:sldMkLst>
        <pc:spChg chg="mod">
          <ac:chgData name="ALEXANDRE" userId="734048d45b8f99b5" providerId="LiveId" clId="{7C37717C-4FD7-4988-95F6-FDED244EA5B2}" dt="2021-04-06T11:28:33.718" v="1637" actId="20577"/>
          <ac:spMkLst>
            <pc:docMk/>
            <pc:sldMk cId="100279099" sldId="765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29:56.046" v="1679" actId="15"/>
          <ac:spMkLst>
            <pc:docMk/>
            <pc:sldMk cId="100279099" sldId="765"/>
            <ac:spMk id="3" creationId="{F06C6C92-1BE3-471A-8094-928EC7F99F11}"/>
          </ac:spMkLst>
        </pc:spChg>
        <pc:spChg chg="add mod">
          <ac:chgData name="ALEXANDRE" userId="734048d45b8f99b5" providerId="LiveId" clId="{7C37717C-4FD7-4988-95F6-FDED244EA5B2}" dt="2021-04-06T11:28:25.511" v="1636" actId="20577"/>
          <ac:spMkLst>
            <pc:docMk/>
            <pc:sldMk cId="100279099" sldId="765"/>
            <ac:spMk id="6" creationId="{8645F539-D339-4A93-A82F-69809A1CB157}"/>
          </ac:spMkLst>
        </pc:spChg>
        <pc:picChg chg="mod">
          <ac:chgData name="ALEXANDRE" userId="734048d45b8f99b5" providerId="LiveId" clId="{7C37717C-4FD7-4988-95F6-FDED244EA5B2}" dt="2021-04-06T11:27:46.261" v="1627" actId="14100"/>
          <ac:picMkLst>
            <pc:docMk/>
            <pc:sldMk cId="100279099" sldId="765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1284292863" sldId="765"/>
        </pc:sldMkLst>
        <pc:spChg chg="mod">
          <ac:chgData name="ALEXANDRE" userId="734048d45b8f99b5" providerId="LiveId" clId="{7C37717C-4FD7-4988-95F6-FDED244EA5B2}" dt="2021-04-06T01:24:51.410" v="1089" actId="27636"/>
          <ac:spMkLst>
            <pc:docMk/>
            <pc:sldMk cId="1284292863" sldId="765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5:20.993" v="1099" actId="27636"/>
          <ac:spMkLst>
            <pc:docMk/>
            <pc:sldMk cId="1284292863" sldId="765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927867134" sldId="766"/>
        </pc:sldMkLst>
        <pc:spChg chg="mod">
          <ac:chgData name="ALEXANDRE" userId="734048d45b8f99b5" providerId="LiveId" clId="{7C37717C-4FD7-4988-95F6-FDED244EA5B2}" dt="2021-04-06T01:25:32.362" v="1105" actId="20577"/>
          <ac:spMkLst>
            <pc:docMk/>
            <pc:sldMk cId="2927867134" sldId="766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5:47.713" v="1112" actId="27636"/>
          <ac:spMkLst>
            <pc:docMk/>
            <pc:sldMk cId="2927867134" sldId="766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31:16.831" v="1723" actId="113"/>
        <pc:sldMkLst>
          <pc:docMk/>
          <pc:sldMk cId="3188206500" sldId="766"/>
        </pc:sldMkLst>
        <pc:spChg chg="mod">
          <ac:chgData name="ALEXANDRE" userId="734048d45b8f99b5" providerId="LiveId" clId="{7C37717C-4FD7-4988-95F6-FDED244EA5B2}" dt="2021-04-06T11:31:16.831" v="1723" actId="113"/>
          <ac:spMkLst>
            <pc:docMk/>
            <pc:sldMk cId="3188206500" sldId="766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30:07.191" v="1680" actId="14100"/>
          <ac:picMkLst>
            <pc:docMk/>
            <pc:sldMk cId="3188206500" sldId="766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3161329809" sldId="767"/>
        </pc:sldMkLst>
        <pc:spChg chg="mod">
          <ac:chgData name="ALEXANDRE" userId="734048d45b8f99b5" providerId="LiveId" clId="{7C37717C-4FD7-4988-95F6-FDED244EA5B2}" dt="2021-04-06T01:26:02.570" v="1125" actId="20577"/>
          <ac:spMkLst>
            <pc:docMk/>
            <pc:sldMk cId="3161329809" sldId="767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6:18.929" v="1134" actId="27636"/>
          <ac:spMkLst>
            <pc:docMk/>
            <pc:sldMk cId="3161329809" sldId="767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33:14.137" v="1790" actId="113"/>
        <pc:sldMkLst>
          <pc:docMk/>
          <pc:sldMk cId="3671338273" sldId="767"/>
        </pc:sldMkLst>
        <pc:spChg chg="mod">
          <ac:chgData name="ALEXANDRE" userId="734048d45b8f99b5" providerId="LiveId" clId="{7C37717C-4FD7-4988-95F6-FDED244EA5B2}" dt="2021-04-06T11:33:14.137" v="1790" actId="113"/>
          <ac:spMkLst>
            <pc:docMk/>
            <pc:sldMk cId="3671338273" sldId="767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32:38.331" v="1782" actId="14100"/>
          <ac:picMkLst>
            <pc:docMk/>
            <pc:sldMk cId="3671338273" sldId="767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969695366" sldId="768"/>
        </pc:sldMkLst>
        <pc:spChg chg="mod">
          <ac:chgData name="ALEXANDRE" userId="734048d45b8f99b5" providerId="LiveId" clId="{7C37717C-4FD7-4988-95F6-FDED244EA5B2}" dt="2021-04-06T01:26:32.290" v="1150" actId="20577"/>
          <ac:spMkLst>
            <pc:docMk/>
            <pc:sldMk cId="969695366" sldId="768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6:54.279" v="1160" actId="20577"/>
          <ac:spMkLst>
            <pc:docMk/>
            <pc:sldMk cId="969695366" sldId="768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35:48.146" v="1854" actId="255"/>
        <pc:sldMkLst>
          <pc:docMk/>
          <pc:sldMk cId="3614275336" sldId="768"/>
        </pc:sldMkLst>
        <pc:spChg chg="mod">
          <ac:chgData name="ALEXANDRE" userId="734048d45b8f99b5" providerId="LiveId" clId="{7C37717C-4FD7-4988-95F6-FDED244EA5B2}" dt="2021-04-06T11:35:48.146" v="1854" actId="255"/>
          <ac:spMkLst>
            <pc:docMk/>
            <pc:sldMk cId="3614275336" sldId="768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33:40.114" v="1798" actId="14100"/>
          <ac:picMkLst>
            <pc:docMk/>
            <pc:sldMk cId="3614275336" sldId="768"/>
            <ac:picMk id="1026" creationId="{B1D28C20-74CF-4386-B51F-E7E978B0C675}"/>
          </ac:picMkLst>
        </pc:picChg>
      </pc:sldChg>
      <pc:sldChg chg="modSp add mod">
        <pc:chgData name="ALEXANDRE" userId="734048d45b8f99b5" providerId="LiveId" clId="{7C37717C-4FD7-4988-95F6-FDED244EA5B2}" dt="2021-04-06T11:40:42.693" v="1855" actId="113"/>
        <pc:sldMkLst>
          <pc:docMk/>
          <pc:sldMk cId="1465270510" sldId="769"/>
        </pc:sldMkLst>
        <pc:spChg chg="mod">
          <ac:chgData name="ALEXANDRE" userId="734048d45b8f99b5" providerId="LiveId" clId="{7C37717C-4FD7-4988-95F6-FDED244EA5B2}" dt="2021-04-06T11:40:42.693" v="1855" actId="113"/>
          <ac:spMkLst>
            <pc:docMk/>
            <pc:sldMk cId="1465270510" sldId="769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679345850" sldId="769"/>
        </pc:sldMkLst>
        <pc:spChg chg="mod">
          <ac:chgData name="ALEXANDRE" userId="734048d45b8f99b5" providerId="LiveId" clId="{7C37717C-4FD7-4988-95F6-FDED244EA5B2}" dt="2021-04-06T01:27:11.817" v="1166" actId="20577"/>
          <ac:spMkLst>
            <pc:docMk/>
            <pc:sldMk cId="2679345850" sldId="769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7:42.269" v="1174" actId="1076"/>
          <ac:spMkLst>
            <pc:docMk/>
            <pc:sldMk cId="2679345850" sldId="769"/>
            <ac:spMk id="3" creationId="{F06C6C92-1BE3-471A-8094-928EC7F99F11}"/>
          </ac:spMkLst>
        </pc:spChg>
      </pc:sldChg>
      <pc:sldChg chg="delSp modSp add mod">
        <pc:chgData name="ALEXANDRE" userId="734048d45b8f99b5" providerId="LiveId" clId="{7C37717C-4FD7-4988-95F6-FDED244EA5B2}" dt="2021-04-06T11:08:10.575" v="1289" actId="113"/>
        <pc:sldMkLst>
          <pc:docMk/>
          <pc:sldMk cId="2394240528" sldId="770"/>
        </pc:sldMkLst>
        <pc:spChg chg="mod">
          <ac:chgData name="ALEXANDRE" userId="734048d45b8f99b5" providerId="LiveId" clId="{7C37717C-4FD7-4988-95F6-FDED244EA5B2}" dt="2021-04-06T11:07:15.565" v="1275" actId="1076"/>
          <ac:spMkLst>
            <pc:docMk/>
            <pc:sldMk cId="2394240528" sldId="770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08:10.575" v="1289" actId="113"/>
          <ac:spMkLst>
            <pc:docMk/>
            <pc:sldMk cId="2394240528" sldId="770"/>
            <ac:spMk id="3" creationId="{2D4C1F5B-1C4B-4A3E-9A52-78E44BEB9DCB}"/>
          </ac:spMkLst>
        </pc:spChg>
        <pc:picChg chg="del">
          <ac:chgData name="ALEXANDRE" userId="734048d45b8f99b5" providerId="LiveId" clId="{7C37717C-4FD7-4988-95F6-FDED244EA5B2}" dt="2021-04-06T11:07:11.981" v="1273" actId="478"/>
          <ac:picMkLst>
            <pc:docMk/>
            <pc:sldMk cId="2394240528" sldId="770"/>
            <ac:picMk id="5" creationId="{BEE9F808-3CEC-4CD7-A5FB-25BFDD060F80}"/>
          </ac:picMkLst>
        </pc:picChg>
        <pc:picChg chg="mod">
          <ac:chgData name="ALEXANDRE" userId="734048d45b8f99b5" providerId="LiveId" clId="{7C37717C-4FD7-4988-95F6-FDED244EA5B2}" dt="2021-04-06T11:07:13.957" v="1274" actId="1076"/>
          <ac:picMkLst>
            <pc:docMk/>
            <pc:sldMk cId="2394240528" sldId="770"/>
            <ac:picMk id="1026" creationId="{B1D28C20-74CF-4386-B51F-E7E978B0C675}"/>
          </ac:picMkLst>
        </pc:picChg>
      </pc:sldChg>
      <pc:sldChg chg="modSp add mod">
        <pc:chgData name="ALEXANDRE" userId="734048d45b8f99b5" providerId="LiveId" clId="{7C37717C-4FD7-4988-95F6-FDED244EA5B2}" dt="2021-04-06T11:42:06.043" v="1930" actId="1076"/>
        <pc:sldMkLst>
          <pc:docMk/>
          <pc:sldMk cId="4269907481" sldId="771"/>
        </pc:sldMkLst>
        <pc:spChg chg="mod">
          <ac:chgData name="ALEXANDRE" userId="734048d45b8f99b5" providerId="LiveId" clId="{7C37717C-4FD7-4988-95F6-FDED244EA5B2}" dt="2021-04-06T11:13:08.026" v="1373" actId="403"/>
          <ac:spMkLst>
            <pc:docMk/>
            <pc:sldMk cId="4269907481" sldId="771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3:23.351" v="1381" actId="1076"/>
          <ac:spMkLst>
            <pc:docMk/>
            <pc:sldMk cId="4269907481" sldId="771"/>
            <ac:spMk id="3" creationId="{2D4C1F5B-1C4B-4A3E-9A52-78E44BEB9DCB}"/>
          </ac:spMkLst>
        </pc:spChg>
        <pc:picChg chg="mod modCrop">
          <ac:chgData name="ALEXANDRE" userId="734048d45b8f99b5" providerId="LiveId" clId="{7C37717C-4FD7-4988-95F6-FDED244EA5B2}" dt="2021-04-06T11:42:06.043" v="1930" actId="1076"/>
          <ac:picMkLst>
            <pc:docMk/>
            <pc:sldMk cId="4269907481" sldId="771"/>
            <ac:picMk id="5" creationId="{BEE9F808-3CEC-4CD7-A5FB-25BFDD060F80}"/>
          </ac:picMkLst>
        </pc:picChg>
        <pc:picChg chg="mod">
          <ac:chgData name="ALEXANDRE" userId="734048d45b8f99b5" providerId="LiveId" clId="{7C37717C-4FD7-4988-95F6-FDED244EA5B2}" dt="2021-04-06T11:13:02.513" v="1370" actId="1076"/>
          <ac:picMkLst>
            <pc:docMk/>
            <pc:sldMk cId="4269907481" sldId="771"/>
            <ac:picMk id="1026" creationId="{B1D28C20-74CF-4386-B51F-E7E978B0C675}"/>
          </ac:picMkLst>
        </pc:picChg>
      </pc:sldChg>
      <pc:sldChg chg="modSp add mod">
        <pc:chgData name="ALEXANDRE" userId="734048d45b8f99b5" providerId="LiveId" clId="{7C37717C-4FD7-4988-95F6-FDED244EA5B2}" dt="2021-04-06T11:12:08.570" v="1367" actId="1076"/>
        <pc:sldMkLst>
          <pc:docMk/>
          <pc:sldMk cId="2872429675" sldId="772"/>
        </pc:sldMkLst>
        <pc:spChg chg="mod">
          <ac:chgData name="ALEXANDRE" userId="734048d45b8f99b5" providerId="LiveId" clId="{7C37717C-4FD7-4988-95F6-FDED244EA5B2}" dt="2021-04-06T11:12:08.570" v="1367" actId="1076"/>
          <ac:spMkLst>
            <pc:docMk/>
            <pc:sldMk cId="2872429675" sldId="772"/>
            <ac:spMk id="3" creationId="{F06C6C92-1BE3-471A-8094-928EC7F99F11}"/>
          </ac:spMkLst>
        </pc:spChg>
      </pc:sldChg>
      <pc:sldChg chg="addSp modSp add mod ord">
        <pc:chgData name="ALEXANDRE" userId="734048d45b8f99b5" providerId="LiveId" clId="{7C37717C-4FD7-4988-95F6-FDED244EA5B2}" dt="2021-04-06T11:16:17.334" v="1482" actId="27636"/>
        <pc:sldMkLst>
          <pc:docMk/>
          <pc:sldMk cId="1774849621" sldId="773"/>
        </pc:sldMkLst>
        <pc:spChg chg="mod">
          <ac:chgData name="ALEXANDRE" userId="734048d45b8f99b5" providerId="LiveId" clId="{7C37717C-4FD7-4988-95F6-FDED244EA5B2}" dt="2021-04-06T11:16:17.334" v="1482" actId="27636"/>
          <ac:spMkLst>
            <pc:docMk/>
            <pc:sldMk cId="1774849621" sldId="773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4:47.508" v="1471" actId="113"/>
          <ac:spMkLst>
            <pc:docMk/>
            <pc:sldMk cId="1774849621" sldId="773"/>
            <ac:spMk id="3" creationId="{F06C6C92-1BE3-471A-8094-928EC7F99F11}"/>
          </ac:spMkLst>
        </pc:spChg>
        <pc:picChg chg="add mod">
          <ac:chgData name="ALEXANDRE" userId="734048d45b8f99b5" providerId="LiveId" clId="{7C37717C-4FD7-4988-95F6-FDED244EA5B2}" dt="2021-04-06T11:15:21.086" v="1475" actId="1076"/>
          <ac:picMkLst>
            <pc:docMk/>
            <pc:sldMk cId="1774849621" sldId="773"/>
            <ac:picMk id="5" creationId="{5D86AAAA-C72C-4346-8E45-3C8324102631}"/>
          </ac:picMkLst>
        </pc:picChg>
      </pc:sldChg>
      <pc:sldChg chg="modSp new del mod">
        <pc:chgData name="ALEXANDRE" userId="734048d45b8f99b5" providerId="LiveId" clId="{7C37717C-4FD7-4988-95F6-FDED244EA5B2}" dt="2021-04-06T11:41:00.190" v="1859" actId="680"/>
        <pc:sldMkLst>
          <pc:docMk/>
          <pc:sldMk cId="464402515" sldId="774"/>
        </pc:sldMkLst>
        <pc:spChg chg="mod">
          <ac:chgData name="ALEXANDRE" userId="734048d45b8f99b5" providerId="LiveId" clId="{7C37717C-4FD7-4988-95F6-FDED244EA5B2}" dt="2021-04-06T11:40:59.736" v="1858" actId="20577"/>
          <ac:spMkLst>
            <pc:docMk/>
            <pc:sldMk cId="464402515" sldId="774"/>
            <ac:spMk id="2" creationId="{3A0C4091-2ED9-4724-ABDC-811400C13D7B}"/>
          </ac:spMkLst>
        </pc:spChg>
      </pc:sldChg>
      <pc:sldChg chg="modSp add mod">
        <pc:chgData name="ALEXANDRE" userId="734048d45b8f99b5" providerId="LiveId" clId="{7C37717C-4FD7-4988-95F6-FDED244EA5B2}" dt="2021-04-06T11:41:47.461" v="1928" actId="1076"/>
        <pc:sldMkLst>
          <pc:docMk/>
          <pc:sldMk cId="1140611305" sldId="774"/>
        </pc:sldMkLst>
        <pc:spChg chg="mod">
          <ac:chgData name="ALEXANDRE" userId="734048d45b8f99b5" providerId="LiveId" clId="{7C37717C-4FD7-4988-95F6-FDED244EA5B2}" dt="2021-04-06T11:41:47.461" v="1928" actId="1076"/>
          <ac:spMkLst>
            <pc:docMk/>
            <pc:sldMk cId="1140611305" sldId="774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41:44.440" v="1927" actId="403"/>
          <ac:spMkLst>
            <pc:docMk/>
            <pc:sldMk cId="1140611305" sldId="774"/>
            <ac:spMk id="3" creationId="{F06C6C92-1BE3-471A-8094-928EC7F99F11}"/>
          </ac:spMkLst>
        </pc:spChg>
      </pc:sldChg>
      <pc:sldChg chg="addSp delSp modSp add del mod">
        <pc:chgData name="ALEXANDRE" userId="734048d45b8f99b5" providerId="LiveId" clId="{7C37717C-4FD7-4988-95F6-FDED244EA5B2}" dt="2021-04-06T11:17:26.462" v="1518" actId="47"/>
        <pc:sldMkLst>
          <pc:docMk/>
          <pc:sldMk cId="2995237701" sldId="774"/>
        </pc:sldMkLst>
        <pc:spChg chg="mod">
          <ac:chgData name="ALEXANDRE" userId="734048d45b8f99b5" providerId="LiveId" clId="{7C37717C-4FD7-4988-95F6-FDED244EA5B2}" dt="2021-04-06T11:16:56.924" v="1512" actId="20577"/>
          <ac:spMkLst>
            <pc:docMk/>
            <pc:sldMk cId="2995237701" sldId="774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7:06.555" v="1513"/>
          <ac:spMkLst>
            <pc:docMk/>
            <pc:sldMk cId="2995237701" sldId="774"/>
            <ac:spMk id="3" creationId="{F06C6C92-1BE3-471A-8094-928EC7F99F11}"/>
          </ac:spMkLst>
        </pc:spChg>
        <pc:spChg chg="add del mod">
          <ac:chgData name="ALEXANDRE" userId="734048d45b8f99b5" providerId="LiveId" clId="{7C37717C-4FD7-4988-95F6-FDED244EA5B2}" dt="2021-04-06T11:17:10.794" v="1517" actId="22"/>
          <ac:spMkLst>
            <pc:docMk/>
            <pc:sldMk cId="2995237701" sldId="774"/>
            <ac:spMk id="6" creationId="{05E0C51C-B197-4684-94A0-A62AC1D0E84D}"/>
          </ac:spMkLst>
        </pc:spChg>
      </pc:sldChg>
      <pc:sldChg chg="modSp add del mod">
        <pc:chgData name="ALEXANDRE" userId="734048d45b8f99b5" providerId="LiveId" clId="{7C37717C-4FD7-4988-95F6-FDED244EA5B2}" dt="2021-04-06T11:50:41.293" v="2117" actId="47"/>
        <pc:sldMkLst>
          <pc:docMk/>
          <pc:sldMk cId="2422350534" sldId="775"/>
        </pc:sldMkLst>
        <pc:spChg chg="mod">
          <ac:chgData name="ALEXANDRE" userId="734048d45b8f99b5" providerId="LiveId" clId="{7C37717C-4FD7-4988-95F6-FDED244EA5B2}" dt="2021-04-06T11:50:03.770" v="2104" actId="21"/>
          <ac:spMkLst>
            <pc:docMk/>
            <pc:sldMk cId="2422350534" sldId="775"/>
            <ac:spMk id="10" creationId="{FCFA1786-7C95-4DBD-9AD3-37D32B221E67}"/>
          </ac:spMkLst>
        </pc:spChg>
      </pc:sldChg>
      <pc:sldChg chg="modSp add mod">
        <pc:chgData name="ALEXANDRE" userId="734048d45b8f99b5" providerId="LiveId" clId="{7C37717C-4FD7-4988-95F6-FDED244EA5B2}" dt="2021-04-06T11:51:28.464" v="2162" actId="20577"/>
        <pc:sldMkLst>
          <pc:docMk/>
          <pc:sldMk cId="3750184885" sldId="776"/>
        </pc:sldMkLst>
        <pc:spChg chg="mod">
          <ac:chgData name="ALEXANDRE" userId="734048d45b8f99b5" providerId="LiveId" clId="{7C37717C-4FD7-4988-95F6-FDED244EA5B2}" dt="2021-04-06T11:51:28.464" v="2162" actId="20577"/>
          <ac:spMkLst>
            <pc:docMk/>
            <pc:sldMk cId="3750184885" sldId="776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50:36.927" v="2116" actId="1076"/>
          <ac:spMkLst>
            <pc:docMk/>
            <pc:sldMk cId="3750184885" sldId="776"/>
            <ac:spMk id="3" creationId="{6F47E863-069B-47B7-BCF4-8D2E8E414345}"/>
          </ac:spMkLst>
        </pc:spChg>
      </pc:sldChg>
      <pc:sldChg chg="modSp add mod">
        <pc:chgData name="ALEXANDRE" userId="734048d45b8f99b5" providerId="LiveId" clId="{7C37717C-4FD7-4988-95F6-FDED244EA5B2}" dt="2021-04-06T11:56:29.813" v="2222" actId="113"/>
        <pc:sldMkLst>
          <pc:docMk/>
          <pc:sldMk cId="2091119567" sldId="777"/>
        </pc:sldMkLst>
        <pc:spChg chg="mod">
          <ac:chgData name="ALEXANDRE" userId="734048d45b8f99b5" providerId="LiveId" clId="{7C37717C-4FD7-4988-95F6-FDED244EA5B2}" dt="2021-04-06T11:51:38.335" v="2172" actId="20577"/>
          <ac:spMkLst>
            <pc:docMk/>
            <pc:sldMk cId="2091119567" sldId="777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56:29.813" v="2222" actId="113"/>
          <ac:spMkLst>
            <pc:docMk/>
            <pc:sldMk cId="2091119567" sldId="777"/>
            <ac:spMk id="3" creationId="{6F47E863-069B-47B7-BCF4-8D2E8E414345}"/>
          </ac:spMkLst>
        </pc:spChg>
      </pc:sldChg>
      <pc:sldChg chg="delSp modSp add mod">
        <pc:chgData name="ALEXANDRE" userId="734048d45b8f99b5" providerId="LiveId" clId="{7C37717C-4FD7-4988-95F6-FDED244EA5B2}" dt="2021-04-06T11:57:30.735" v="2253" actId="1076"/>
        <pc:sldMkLst>
          <pc:docMk/>
          <pc:sldMk cId="2576516241" sldId="778"/>
        </pc:sldMkLst>
        <pc:spChg chg="mod">
          <ac:chgData name="ALEXANDRE" userId="734048d45b8f99b5" providerId="LiveId" clId="{7C37717C-4FD7-4988-95F6-FDED244EA5B2}" dt="2021-04-06T11:57:30.735" v="2253" actId="1076"/>
          <ac:spMkLst>
            <pc:docMk/>
            <pc:sldMk cId="2576516241" sldId="778"/>
            <ac:spMk id="3" creationId="{6F47E863-069B-47B7-BCF4-8D2E8E414345}"/>
          </ac:spMkLst>
        </pc:spChg>
        <pc:picChg chg="del">
          <ac:chgData name="ALEXANDRE" userId="734048d45b8f99b5" providerId="LiveId" clId="{7C37717C-4FD7-4988-95F6-FDED244EA5B2}" dt="2021-04-06T11:57:19.687" v="2247" actId="478"/>
          <ac:picMkLst>
            <pc:docMk/>
            <pc:sldMk cId="2576516241" sldId="778"/>
            <ac:picMk id="3074" creationId="{DA44F99F-CFCC-46B5-8B1D-6521DECFC33D}"/>
          </ac:picMkLst>
        </pc:picChg>
      </pc:sldChg>
      <pc:sldChg chg="addSp delSp modSp add mod">
        <pc:chgData name="ALEXANDRE" userId="734048d45b8f99b5" providerId="LiveId" clId="{7C37717C-4FD7-4988-95F6-FDED244EA5B2}" dt="2021-04-06T12:00:10.597" v="2281" actId="1076"/>
        <pc:sldMkLst>
          <pc:docMk/>
          <pc:sldMk cId="3929529029" sldId="779"/>
        </pc:sldMkLst>
        <pc:spChg chg="del">
          <ac:chgData name="ALEXANDRE" userId="734048d45b8f99b5" providerId="LiveId" clId="{7C37717C-4FD7-4988-95F6-FDED244EA5B2}" dt="2021-04-06T11:58:33.474" v="2255" actId="478"/>
          <ac:spMkLst>
            <pc:docMk/>
            <pc:sldMk cId="3929529029" sldId="779"/>
            <ac:spMk id="3" creationId="{6F47E863-069B-47B7-BCF4-8D2E8E414345}"/>
          </ac:spMkLst>
        </pc:spChg>
        <pc:spChg chg="add del mod">
          <ac:chgData name="ALEXANDRE" userId="734048d45b8f99b5" providerId="LiveId" clId="{7C37717C-4FD7-4988-95F6-FDED244EA5B2}" dt="2021-04-06T11:58:35.532" v="2256" actId="478"/>
          <ac:spMkLst>
            <pc:docMk/>
            <pc:sldMk cId="3929529029" sldId="779"/>
            <ac:spMk id="5" creationId="{EAB13F62-DBC8-49DA-961B-599D8D26D295}"/>
          </ac:spMkLst>
        </pc:spChg>
        <pc:picChg chg="add mod modCrop">
          <ac:chgData name="ALEXANDRE" userId="734048d45b8f99b5" providerId="LiveId" clId="{7C37717C-4FD7-4988-95F6-FDED244EA5B2}" dt="2021-04-06T12:00:10.597" v="2281" actId="1076"/>
          <ac:picMkLst>
            <pc:docMk/>
            <pc:sldMk cId="3929529029" sldId="779"/>
            <ac:picMk id="7" creationId="{63E3C156-BFE6-4D09-8A7A-4E79A03CD267}"/>
          </ac:picMkLst>
        </pc:picChg>
      </pc:sldChg>
      <pc:sldChg chg="addSp modSp add mod">
        <pc:chgData name="ALEXANDRE" userId="734048d45b8f99b5" providerId="LiveId" clId="{7C37717C-4FD7-4988-95F6-FDED244EA5B2}" dt="2021-04-06T12:00:40.598" v="2292" actId="1076"/>
        <pc:sldMkLst>
          <pc:docMk/>
          <pc:sldMk cId="4135019201" sldId="780"/>
        </pc:sldMkLst>
        <pc:picChg chg="add mod">
          <ac:chgData name="ALEXANDRE" userId="734048d45b8f99b5" providerId="LiveId" clId="{7C37717C-4FD7-4988-95F6-FDED244EA5B2}" dt="2021-04-06T12:00:40.598" v="2292" actId="1076"/>
          <ac:picMkLst>
            <pc:docMk/>
            <pc:sldMk cId="4135019201" sldId="780"/>
            <ac:picMk id="5" creationId="{FE3A7705-003C-4387-AE83-F28715AEC3A7}"/>
          </ac:picMkLst>
        </pc:picChg>
        <pc:picChg chg="mod modCrop">
          <ac:chgData name="ALEXANDRE" userId="734048d45b8f99b5" providerId="LiveId" clId="{7C37717C-4FD7-4988-95F6-FDED244EA5B2}" dt="2021-04-06T12:00:40.598" v="2292" actId="1076"/>
          <ac:picMkLst>
            <pc:docMk/>
            <pc:sldMk cId="4135019201" sldId="780"/>
            <ac:picMk id="7" creationId="{63E3C156-BFE6-4D09-8A7A-4E79A03CD267}"/>
          </ac:picMkLst>
        </pc:picChg>
      </pc:sldChg>
      <pc:sldChg chg="modSp add">
        <pc:chgData name="ALEXANDRE" userId="734048d45b8f99b5" providerId="LiveId" clId="{7C37717C-4FD7-4988-95F6-FDED244EA5B2}" dt="2021-04-06T17:46:58.198" v="2298" actId="1076"/>
        <pc:sldMkLst>
          <pc:docMk/>
          <pc:sldMk cId="392065648" sldId="781"/>
        </pc:sldMkLst>
        <pc:picChg chg="mod">
          <ac:chgData name="ALEXANDRE" userId="734048d45b8f99b5" providerId="LiveId" clId="{7C37717C-4FD7-4988-95F6-FDED244EA5B2}" dt="2021-04-06T17:46:58.198" v="2298" actId="1076"/>
          <ac:picMkLst>
            <pc:docMk/>
            <pc:sldMk cId="392065648" sldId="781"/>
            <ac:picMk id="2050" creationId="{B52D9AA1-3E46-47FB-9915-D21B690C2DB3}"/>
          </ac:picMkLst>
        </pc:picChg>
      </pc:sldChg>
      <pc:sldChg chg="modSp add">
        <pc:chgData name="ALEXANDRE" userId="734048d45b8f99b5" providerId="LiveId" clId="{7C37717C-4FD7-4988-95F6-FDED244EA5B2}" dt="2021-04-06T17:47:01.991" v="2299" actId="14100"/>
        <pc:sldMkLst>
          <pc:docMk/>
          <pc:sldMk cId="2715164397" sldId="782"/>
        </pc:sldMkLst>
        <pc:picChg chg="mod">
          <ac:chgData name="ALEXANDRE" userId="734048d45b8f99b5" providerId="LiveId" clId="{7C37717C-4FD7-4988-95F6-FDED244EA5B2}" dt="2021-04-06T17:47:01.991" v="2299" actId="14100"/>
          <ac:picMkLst>
            <pc:docMk/>
            <pc:sldMk cId="2715164397" sldId="782"/>
            <ac:picMk id="2052" creationId="{2440D30C-7D8C-4185-8B62-38D2740D50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7F4B-52AB-934C-9D56-DBFDEE93AEEB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B6E2-4ED3-5447-AEFE-CC6D843EC7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B1A1ED43-D913-4C4A-81FD-99C1BD55F5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899A6CE2-0383-4862-80FF-3D92E270D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58A17B87-A143-4C26-A5AD-4FB82BF3B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DA0493-C75A-42DC-BE4D-D770C2E5CEAB}" type="slidenum">
              <a:rPr lang="en-US" altLang="en-US" sz="1300"/>
              <a:pPr eaLnBrk="1" hangingPunct="1"/>
              <a:t>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EFB1065-D590-468B-83DE-5020CD46FE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57AF75F5-34D8-4E58-ACA7-085AA34C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DHCP snooping is used when DHCP protocol is used to assign IP addresses to hosts on a LAN.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3453B983-9C89-4ABD-8E4C-3D4D313C6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C34138-4424-42BC-A02C-6B6CA26515FB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EFB1065-D590-468B-83DE-5020CD46FE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57AF75F5-34D8-4E58-ACA7-085AA34C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DHCP snooping is used when DHCP protocol is used to assign IP addresses to hosts on a LAN.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3453B983-9C89-4ABD-8E4C-3D4D313C6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C34138-4424-42BC-A02C-6B6CA26515FB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26272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EFB1065-D590-468B-83DE-5020CD46FE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57AF75F5-34D8-4E58-ACA7-085AA34C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DHCP snooping is used when DHCP protocol is used to assign IP addresses to hosts on a LAN.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3453B983-9C89-4ABD-8E4C-3D4D313C6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C34138-4424-42BC-A02C-6B6CA26515FB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544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D90685D0-2234-467D-ABD2-D264AFD4EE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6B62F73B-2B7D-43A9-A9E3-64B62B74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Why care about TCP sequence predictions?  If the adversary controls the network, the adversary can read all sequence numbers.</a:t>
            </a:r>
          </a:p>
          <a:p>
            <a:r>
              <a:rPr lang="en-US" altLang="en-US"/>
              <a:t>Deals with more realistic adversary model: 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8B66256E-216C-48FC-8E38-B559D774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8946FA-E87F-47DD-8E6C-8E4E1F2817D7}" type="slidenum">
              <a:rPr lang="en-US" altLang="en-US" sz="1300"/>
              <a:pPr eaLnBrk="1" hangingPunct="1"/>
              <a:t>14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F29E-6945-2A44-8CCF-A6F97A0E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EBBD-1C3E-9D47-BDE0-D937E15C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91EB-AEEC-D64B-82BB-2EEAEB8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91F-507E-5248-912F-1924179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50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524000"/>
            <a:ext cx="11074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255E-176A-4D29-8856-389B836A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CS426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6B11-FC73-40EC-AF10-AB894A30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Fall 2010/Lecture 33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F348-68C9-431D-BAA7-3D737DFE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84B0-A6AA-496B-BD34-827B8E00F33C}" type="slidenum">
              <a:rPr lang="en-US" altLang="en-US"/>
              <a:pPr/>
              <a:t>‹nº›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F52C-9B38-4247-A5F3-7414F45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AF37-5B74-5346-B54C-67EC1ECF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FE5C2-1433-F142-A339-ED31AC66A4B3}"/>
              </a:ext>
            </a:extLst>
          </p:cNvPr>
          <p:cNvCxnSpPr/>
          <p:nvPr userDrawn="1"/>
        </p:nvCxnSpPr>
        <p:spPr>
          <a:xfrm>
            <a:off x="769545" y="5909419"/>
            <a:ext cx="1058425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7ECE46-C06C-8D46-8792-A4A18BDF2410}"/>
              </a:ext>
            </a:extLst>
          </p:cNvPr>
          <p:cNvSpPr txBox="1">
            <a:spLocks/>
          </p:cNvSpPr>
          <p:nvPr userDrawn="1"/>
        </p:nvSpPr>
        <p:spPr>
          <a:xfrm>
            <a:off x="5310612" y="6212142"/>
            <a:ext cx="1570776" cy="180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7F7AD1-3AF9-3A4B-A3DF-82170F92AD60}" type="slidenum">
              <a:rPr lang="en-US" sz="1400" smtClean="0">
                <a:solidFill>
                  <a:srgbClr val="002060"/>
                </a:solidFill>
              </a:rPr>
              <a:pPr algn="ctr"/>
              <a:t>‹nº›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97A08-423E-3948-A58C-11916401483C}"/>
              </a:ext>
            </a:extLst>
          </p:cNvPr>
          <p:cNvSpPr txBox="1"/>
          <p:nvPr userDrawn="1"/>
        </p:nvSpPr>
        <p:spPr>
          <a:xfrm>
            <a:off x="7924800" y="6221090"/>
            <a:ext cx="335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002060"/>
                </a:solidFill>
              </a:rPr>
              <a:t>TC2027</a:t>
            </a: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</a:rPr>
              <a:t>– Alexandre B. Barreto, Ph.D.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5A19B6-965D-444B-A337-35736EA785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64732"/>
            <a:ext cx="2186091" cy="5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(TC2027)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94105329-1595-4A1B-B0EA-942BF7219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058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ARP Spoofing (ARP Poisoning)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4749977C-B0BE-453C-B4FA-676CFB28C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9206" y="1206014"/>
            <a:ext cx="10633588" cy="4445971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/>
              <a:t>Defenses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static ARP 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DHCP snooping (use access control to ensure that hosts only use the IP addresses assigned to them, and that only authorized DHCP servers are accessible).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detection: </a:t>
            </a:r>
            <a:r>
              <a:rPr lang="en-US" altLang="en-US" sz="2800" dirty="0" err="1"/>
              <a:t>Arpwatch</a:t>
            </a:r>
            <a:r>
              <a:rPr lang="en-US" altLang="en-US" sz="2800" dirty="0"/>
              <a:t> (sending email when updates occur),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b="1" dirty="0"/>
              <a:t>Legitimate use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redirect a user to a registration page before allow usage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312479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94105329-1595-4A1B-B0EA-942BF7219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058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Arpwacth</a:t>
            </a:r>
            <a:endParaRPr lang="en-US" altLang="en-US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4749977C-B0BE-453C-B4FA-676CFB28C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9206" y="1206014"/>
            <a:ext cx="10633588" cy="4445971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b="1" dirty="0" err="1"/>
              <a:t>arpwatch</a:t>
            </a:r>
            <a:r>
              <a:rPr lang="en-US" altLang="en-US" sz="3200" dirty="0"/>
              <a:t> is a computer software tool for monitoring Address Resolution Protocol traffic on a computer network.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/>
              <a:t>It generates a log of observed pairing of IP addresses with MAC addresses along with a timestamp when the pairing appeared on the network.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/>
              <a:t>It also has the option of sending an email to an administrator when a pairing changes or is added.</a:t>
            </a:r>
          </a:p>
        </p:txBody>
      </p:sp>
    </p:spTree>
    <p:extLst>
      <p:ext uri="{BB962C8B-B14F-4D97-AF65-F5344CB8AC3E}">
        <p14:creationId xmlns:p14="http://schemas.microsoft.com/office/powerpoint/2010/main" val="420141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5A09A532-BA14-49B8-9DA5-A9F3E545B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508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Packet Sniffing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9C921F06-9F7B-47E3-9790-0B66D2C9B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168" y="1147916"/>
            <a:ext cx="10368116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Promiscuous Network Interface Card reads all packets</a:t>
            </a:r>
          </a:p>
          <a:p>
            <a:pPr lvl="1" eaLnBrk="1" hangingPunct="1"/>
            <a:r>
              <a:rPr lang="en-US" altLang="en-US" dirty="0"/>
              <a:t>Read all unencrypted data (e.g., “</a:t>
            </a:r>
            <a:r>
              <a:rPr lang="en-US" altLang="en-US" dirty="0" err="1"/>
              <a:t>ngrep</a:t>
            </a:r>
            <a:r>
              <a:rPr lang="en-US" altLang="en-US" dirty="0"/>
              <a:t>”)</a:t>
            </a:r>
          </a:p>
          <a:p>
            <a:pPr lvl="1" eaLnBrk="1" hangingPunct="1"/>
            <a:r>
              <a:rPr lang="en-US" altLang="en-US" dirty="0"/>
              <a:t>ftp, telnet send passwords in clear!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6631" name="Rectangle 4">
            <a:extLst>
              <a:ext uri="{FF2B5EF4-FFF2-40B4-BE49-F238E27FC236}">
                <a16:creationId xmlns:a16="http://schemas.microsoft.com/office/drawing/2014/main" id="{ADAE7198-F2C2-4670-B80A-79F62D2C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33824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Alice</a:t>
            </a:r>
          </a:p>
        </p:txBody>
      </p:sp>
      <p:sp>
        <p:nvSpPr>
          <p:cNvPr id="26632" name="Rectangle 5">
            <a:extLst>
              <a:ext uri="{FF2B5EF4-FFF2-40B4-BE49-F238E27FC236}">
                <a16:creationId xmlns:a16="http://schemas.microsoft.com/office/drawing/2014/main" id="{AB8A47C6-10E1-4BCC-9401-99F4D8CB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933824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Bob</a:t>
            </a:r>
          </a:p>
        </p:txBody>
      </p:sp>
      <p:sp>
        <p:nvSpPr>
          <p:cNvPr id="26633" name="Rectangle 6">
            <a:extLst>
              <a:ext uri="{FF2B5EF4-FFF2-40B4-BE49-F238E27FC236}">
                <a16:creationId xmlns:a16="http://schemas.microsoft.com/office/drawing/2014/main" id="{2BA55AF0-64E9-488A-B8C9-2ACA151E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24124"/>
            <a:ext cx="9906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  <a:latin typeface="Tahoma" panose="020B0604030504040204" pitchFamily="34" charset="0"/>
              </a:rPr>
              <a:t>Eve</a:t>
            </a:r>
          </a:p>
        </p:txBody>
      </p:sp>
      <p:sp>
        <p:nvSpPr>
          <p:cNvPr id="26634" name="Line 7">
            <a:extLst>
              <a:ext uri="{FF2B5EF4-FFF2-40B4-BE49-F238E27FC236}">
                <a16:creationId xmlns:a16="http://schemas.microsoft.com/office/drawing/2014/main" id="{A7FB41CC-1FEB-4EE7-BEF0-4A0B191C2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86224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5" name="Line 8">
            <a:extLst>
              <a:ext uri="{FF2B5EF4-FFF2-40B4-BE49-F238E27FC236}">
                <a16:creationId xmlns:a16="http://schemas.microsoft.com/office/drawing/2014/main" id="{97FC5B1E-8A0E-4798-9BBB-F4D28274E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086224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6" name="Line 9">
            <a:extLst>
              <a:ext uri="{FF2B5EF4-FFF2-40B4-BE49-F238E27FC236}">
                <a16:creationId xmlns:a16="http://schemas.microsoft.com/office/drawing/2014/main" id="{D0D72552-F60E-4B09-80C8-1F06F68AB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14824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37" name="Line 10">
            <a:extLst>
              <a:ext uri="{FF2B5EF4-FFF2-40B4-BE49-F238E27FC236}">
                <a16:creationId xmlns:a16="http://schemas.microsoft.com/office/drawing/2014/main" id="{23E22DA5-B218-409F-8193-D31B18B45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314824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64619" name="Cloud">
            <a:extLst>
              <a:ext uri="{FF2B5EF4-FFF2-40B4-BE49-F238E27FC236}">
                <a16:creationId xmlns:a16="http://schemas.microsoft.com/office/drawing/2014/main" id="{BB5F57DA-8F01-4026-BCF6-CC82BD2643D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572000" y="3429000"/>
            <a:ext cx="2514600" cy="1533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99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latin typeface="Tahoma" pitchFamily="34" charset="0"/>
              </a:rPr>
              <a:t>Network</a:t>
            </a:r>
          </a:p>
        </p:txBody>
      </p:sp>
      <p:sp>
        <p:nvSpPr>
          <p:cNvPr id="26639" name="Line 12">
            <a:extLst>
              <a:ext uri="{FF2B5EF4-FFF2-40B4-BE49-F238E27FC236}">
                <a16:creationId xmlns:a16="http://schemas.microsoft.com/office/drawing/2014/main" id="{7AFE726A-5CD3-4881-A63B-2D8C5BCB8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095624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0" name="Line 13">
            <a:extLst>
              <a:ext uri="{FF2B5EF4-FFF2-40B4-BE49-F238E27FC236}">
                <a16:creationId xmlns:a16="http://schemas.microsoft.com/office/drawing/2014/main" id="{89CDBA57-843B-486C-87B3-3C4DCD1A69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095624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41" name="Text Box 14">
            <a:extLst>
              <a:ext uri="{FF2B5EF4-FFF2-40B4-BE49-F238E27FC236}">
                <a16:creationId xmlns:a16="http://schemas.microsoft.com/office/drawing/2014/main" id="{3A9C2FEB-108B-43BB-9C76-895F867D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86516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en-US" sz="2000" b="1" dirty="0">
                <a:latin typeface="Tahoma" panose="020B0604030504040204" pitchFamily="34" charset="0"/>
              </a:rPr>
              <a:t>Prevention:  Encryption </a:t>
            </a:r>
            <a:r>
              <a:rPr kumimoji="1" lang="en-US" altLang="en-US" b="1" dirty="0"/>
              <a:t>(IPSEC, TLS)</a:t>
            </a:r>
            <a:endParaRPr kumimoji="1" lang="en-US" altLang="en-US" sz="20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2ABA3B84-1C36-49A7-8D1B-8FD232E33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068" y="3082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Transmission Control Protocol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6FDFEBDF-130D-46BF-BA1F-E15863478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1" y="1211596"/>
            <a:ext cx="4633451" cy="4500946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3200" dirty="0"/>
              <a:t>Connection-oriented, preserves order</a:t>
            </a:r>
          </a:p>
          <a:p>
            <a:pPr lvl="1" algn="just" eaLnBrk="1" hangingPunct="1"/>
            <a:r>
              <a:rPr lang="en-US" altLang="en-US" sz="2800" dirty="0"/>
              <a:t>Sender </a:t>
            </a:r>
          </a:p>
          <a:p>
            <a:pPr lvl="2" algn="just" eaLnBrk="1" hangingPunct="1"/>
            <a:r>
              <a:rPr lang="en-US" altLang="en-US" sz="2400" dirty="0"/>
              <a:t>Break data into packets</a:t>
            </a:r>
          </a:p>
          <a:p>
            <a:pPr lvl="2" algn="just" eaLnBrk="1" hangingPunct="1"/>
            <a:r>
              <a:rPr lang="en-US" altLang="en-US" sz="2400" dirty="0"/>
              <a:t>Attach sequence numbers</a:t>
            </a:r>
          </a:p>
          <a:p>
            <a:pPr lvl="1" algn="just" eaLnBrk="1" hangingPunct="1"/>
            <a:r>
              <a:rPr lang="en-US" altLang="en-US" sz="2800" dirty="0"/>
              <a:t>Receiver</a:t>
            </a:r>
          </a:p>
          <a:p>
            <a:pPr lvl="2" algn="just" eaLnBrk="1" hangingPunct="1"/>
            <a:r>
              <a:rPr lang="en-US" altLang="en-US" sz="2400" dirty="0"/>
              <a:t>Acknowledge receipt;  lost packets are resent</a:t>
            </a:r>
          </a:p>
          <a:p>
            <a:pPr lvl="2" algn="just" eaLnBrk="1" hangingPunct="1"/>
            <a:r>
              <a:rPr lang="en-US" altLang="en-US" sz="2400" dirty="0"/>
              <a:t>Reassemble packets in correct order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4E8EA3-EEAE-40CA-B462-6DAB4151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2384"/>
            <a:ext cx="4740659" cy="13366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EA670C0B-0D40-4B2F-9714-B9114E16E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259" y="175418"/>
            <a:ext cx="10515600" cy="1325563"/>
          </a:xfrm>
        </p:spPr>
        <p:txBody>
          <a:bodyPr/>
          <a:lstStyle/>
          <a:p>
            <a:r>
              <a:rPr lang="en-US" altLang="en-US" b="1" dirty="0"/>
              <a:t>TCP sequence prediction attack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6CB104D1-9C5C-44B1-AF1F-4EDE91276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426" y="1307690"/>
            <a:ext cx="9999405" cy="457199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altLang="en-US" dirty="0"/>
              <a:t>Predict the sequence number used to identify the packets in a TCP connection, and then counterfeit packets.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dirty="0"/>
              <a:t>Adversary: do not have full control over the network, but </a:t>
            </a:r>
            <a:r>
              <a:rPr lang="en-US" altLang="en-US" b="1" dirty="0"/>
              <a:t>can inject packets with fake source IP addresses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dirty="0"/>
              <a:t>TCP sequence numbers are used for authenticating packets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b="1" dirty="0"/>
              <a:t>Initial seq# needs high degree of unpredictability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dirty="0"/>
              <a:t>If attacker knows initial seq # and amount of traffic sent, </a:t>
            </a:r>
            <a:r>
              <a:rPr lang="en-US" altLang="en-US" b="1" dirty="0"/>
              <a:t>can estimate likely current values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Some implementations are vulnerable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A98848A-7EA7-4AD1-B124-837B47C71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1" y="51594"/>
            <a:ext cx="10515600" cy="808831"/>
          </a:xfrm>
        </p:spPr>
        <p:txBody>
          <a:bodyPr/>
          <a:lstStyle/>
          <a:p>
            <a:pPr eaLnBrk="1" hangingPunct="1"/>
            <a:r>
              <a:rPr lang="en-US" altLang="en-US" dirty="0"/>
              <a:t>Blind TCP Session Hijacking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E34BA7AB-31A7-46C8-9DAE-71CEDFF02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83199" y="952501"/>
            <a:ext cx="5779728" cy="44577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A, B trusted connection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Send packets with predictable seq numbers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E impersonates B to 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Opens connection to A to get initial seq number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DoS B’s queue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Sends packets to A that resemble B’s transmission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E cannot receive, but may execute commands on A</a:t>
            </a:r>
          </a:p>
        </p:txBody>
      </p:sp>
      <p:sp>
        <p:nvSpPr>
          <p:cNvPr id="32775" name="Rectangle 4">
            <a:extLst>
              <a:ext uri="{FF2B5EF4-FFF2-40B4-BE49-F238E27FC236}">
                <a16:creationId xmlns:a16="http://schemas.microsoft.com/office/drawing/2014/main" id="{30654AE0-D855-44DB-AD44-D9290156D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990601"/>
            <a:ext cx="1803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Server A</a:t>
            </a:r>
          </a:p>
        </p:txBody>
      </p:sp>
      <p:sp>
        <p:nvSpPr>
          <p:cNvPr id="32776" name="Rectangle 5">
            <a:extLst>
              <a:ext uri="{FF2B5EF4-FFF2-40B4-BE49-F238E27FC236}">
                <a16:creationId xmlns:a16="http://schemas.microsoft.com/office/drawing/2014/main" id="{0BC608D8-B99E-4081-845B-EBF7D723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4495801"/>
            <a:ext cx="1803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2777" name="Line 6">
            <a:extLst>
              <a:ext uri="{FF2B5EF4-FFF2-40B4-BE49-F238E27FC236}">
                <a16:creationId xmlns:a16="http://schemas.microsoft.com/office/drawing/2014/main" id="{B3B321D6-DD5D-46D8-9901-CF1F77A96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2286001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Freeform 7">
            <a:extLst>
              <a:ext uri="{FF2B5EF4-FFF2-40B4-BE49-F238E27FC236}">
                <a16:creationId xmlns:a16="http://schemas.microsoft.com/office/drawing/2014/main" id="{A4CA77C0-C2D7-40DE-9313-9909FF6CA4A5}"/>
              </a:ext>
            </a:extLst>
          </p:cNvPr>
          <p:cNvSpPr>
            <a:spLocks/>
          </p:cNvSpPr>
          <p:nvPr/>
        </p:nvSpPr>
        <p:spPr bwMode="auto">
          <a:xfrm>
            <a:off x="2413001" y="2514601"/>
            <a:ext cx="1806575" cy="666750"/>
          </a:xfrm>
          <a:custGeom>
            <a:avLst/>
            <a:gdLst>
              <a:gd name="T0" fmla="*/ 0 w 1138"/>
              <a:gd name="T1" fmla="*/ 0 h 420"/>
              <a:gd name="T2" fmla="*/ 2147483647 w 1138"/>
              <a:gd name="T3" fmla="*/ 2147483647 h 420"/>
              <a:gd name="T4" fmla="*/ 2147483647 w 1138"/>
              <a:gd name="T5" fmla="*/ 2147483647 h 420"/>
              <a:gd name="T6" fmla="*/ 0 60000 65536"/>
              <a:gd name="T7" fmla="*/ 0 60000 65536"/>
              <a:gd name="T8" fmla="*/ 0 60000 65536"/>
              <a:gd name="T9" fmla="*/ 0 w 1138"/>
              <a:gd name="T10" fmla="*/ 0 h 420"/>
              <a:gd name="T11" fmla="*/ 1138 w 1138"/>
              <a:gd name="T12" fmla="*/ 420 h 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8" h="420">
                <a:moveTo>
                  <a:pt x="0" y="0"/>
                </a:moveTo>
                <a:cubicBezTo>
                  <a:pt x="87" y="59"/>
                  <a:pt x="332" y="284"/>
                  <a:pt x="522" y="352"/>
                </a:cubicBezTo>
                <a:cubicBezTo>
                  <a:pt x="712" y="420"/>
                  <a:pt x="1010" y="397"/>
                  <a:pt x="1138" y="409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Freeform 8">
            <a:extLst>
              <a:ext uri="{FF2B5EF4-FFF2-40B4-BE49-F238E27FC236}">
                <a16:creationId xmlns:a16="http://schemas.microsoft.com/office/drawing/2014/main" id="{8F802DB2-7939-454B-A7D4-A161832827D1}"/>
              </a:ext>
            </a:extLst>
          </p:cNvPr>
          <p:cNvSpPr>
            <a:spLocks/>
          </p:cNvSpPr>
          <p:nvPr/>
        </p:nvSpPr>
        <p:spPr bwMode="auto">
          <a:xfrm flipV="1">
            <a:off x="2413001" y="3505201"/>
            <a:ext cx="1806575" cy="666750"/>
          </a:xfrm>
          <a:custGeom>
            <a:avLst/>
            <a:gdLst>
              <a:gd name="T0" fmla="*/ 0 w 1138"/>
              <a:gd name="T1" fmla="*/ 0 h 420"/>
              <a:gd name="T2" fmla="*/ 2147483647 w 1138"/>
              <a:gd name="T3" fmla="*/ 2147483647 h 420"/>
              <a:gd name="T4" fmla="*/ 2147483647 w 1138"/>
              <a:gd name="T5" fmla="*/ 2147483647 h 420"/>
              <a:gd name="T6" fmla="*/ 0 60000 65536"/>
              <a:gd name="T7" fmla="*/ 0 60000 65536"/>
              <a:gd name="T8" fmla="*/ 0 60000 65536"/>
              <a:gd name="T9" fmla="*/ 0 w 1138"/>
              <a:gd name="T10" fmla="*/ 0 h 420"/>
              <a:gd name="T11" fmla="*/ 1138 w 1138"/>
              <a:gd name="T12" fmla="*/ 420 h 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8" h="420">
                <a:moveTo>
                  <a:pt x="0" y="0"/>
                </a:moveTo>
                <a:cubicBezTo>
                  <a:pt x="87" y="59"/>
                  <a:pt x="332" y="284"/>
                  <a:pt x="522" y="352"/>
                </a:cubicBezTo>
                <a:cubicBezTo>
                  <a:pt x="712" y="420"/>
                  <a:pt x="1010" y="397"/>
                  <a:pt x="1138" y="409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Rectangle 9">
            <a:extLst>
              <a:ext uri="{FF2B5EF4-FFF2-40B4-BE49-F238E27FC236}">
                <a16:creationId xmlns:a16="http://schemas.microsoft.com/office/drawing/2014/main" id="{3E791560-9F33-43F6-BD4E-26742A9B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2743201"/>
            <a:ext cx="990600" cy="1219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32781" name="Text Box 10">
            <a:extLst>
              <a:ext uri="{FF2B5EF4-FFF2-40B4-BE49-F238E27FC236}">
                <a16:creationId xmlns:a16="http://schemas.microsoft.com/office/drawing/2014/main" id="{83DDDFD3-BAD6-470B-A720-7ADD27B3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5439699"/>
            <a:ext cx="559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Attack can be blocked if E is outside firewall.</a:t>
            </a:r>
            <a:endParaRPr lang="en-US" altLang="en-US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>
            <a:extLst>
              <a:ext uri="{FF2B5EF4-FFF2-40B4-BE49-F238E27FC236}">
                <a16:creationId xmlns:a16="http://schemas.microsoft.com/office/drawing/2014/main" id="{EADE9CD2-81C6-4100-9B20-4DA28D8EF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8312"/>
            <a:ext cx="10515600" cy="913069"/>
          </a:xfrm>
        </p:spPr>
        <p:txBody>
          <a:bodyPr/>
          <a:lstStyle/>
          <a:p>
            <a:pPr eaLnBrk="1" hangingPunct="1"/>
            <a:r>
              <a:rPr lang="en-US" altLang="en-US"/>
              <a:t>Risks from Session Hijacking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8CE75A04-2AFC-488C-91EE-A3C237394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78373"/>
            <a:ext cx="10515600" cy="459483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Inject data into an unencrypted server-to-server traffic, such as an e-mail exchange, DNS zone transfers, etc.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Inject data into an unencrypted client-to-server traffic, such as ftp file downloads, http responses.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IP addresses often used for preliminary checks on firewalls or at the service level.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Hide origin of malicious attacks.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Carry out MITM attacks on weak cryptographic protocols.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often result in warnings to users that get ignored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Denial of service attacks, such as resetting the connection.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B13CF8F6-0F9F-4672-802E-E9C057549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903" y="1291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DoS vulnerability caused by session hijacking</a:t>
            </a:r>
            <a:endParaRPr lang="en-US" altLang="en-US" sz="2800" dirty="0"/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C39C71D8-B9D3-49E4-81B7-DE7864A3E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5071" y="1730477"/>
            <a:ext cx="10009239" cy="388374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dirty="0"/>
              <a:t>Suppose attacker can guess seq. number for an existing connection: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Attacker can send Reset packet to close connection.   Results in DoS.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Naively, success prob. is  1/2</a:t>
            </a:r>
            <a:r>
              <a:rPr lang="en-US" altLang="en-US" sz="2800" baseline="30000" dirty="0"/>
              <a:t>32</a:t>
            </a:r>
            <a:r>
              <a:rPr lang="en-US" altLang="en-US" sz="2800" dirty="0"/>
              <a:t>   (32-bit seq. #’s).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Most systems allow for a large window of acceptable seq. #’s</a:t>
            </a:r>
            <a:endParaRPr lang="en-US" altLang="en-US" sz="2800" baseline="-25000" dirty="0"/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Much higher success probability.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dirty="0"/>
              <a:t>Attack is most effective against long lived connections (e.g. BGP).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C237AD95-2806-4388-8F67-4F08785CA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110" y="17944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Categories of Denial-of-service Attacks </a:t>
            </a:r>
          </a:p>
        </p:txBody>
      </p:sp>
      <p:graphicFrame>
        <p:nvGraphicFramePr>
          <p:cNvPr id="975875" name="Group 3">
            <a:extLst>
              <a:ext uri="{FF2B5EF4-FFF2-40B4-BE49-F238E27FC236}">
                <a16:creationId xmlns:a16="http://schemas.microsoft.com/office/drawing/2014/main" id="{5B9B27D3-FC11-4B88-9C5B-AA967614D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276686"/>
              </p:ext>
            </p:extLst>
          </p:nvPr>
        </p:nvGraphicFramePr>
        <p:xfrm>
          <a:off x="688258" y="1339646"/>
          <a:ext cx="10481188" cy="4336099"/>
        </p:xfrm>
        <a:graphic>
          <a:graphicData uri="http://schemas.openxmlformats.org/drawingml/2006/table">
            <a:tbl>
              <a:tblPr/>
              <a:tblGrid>
                <a:gridCol w="234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4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 services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Exhausting resources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Locally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killing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crashing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 reconfiguration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Spawning processes to fill the process table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Filling up the whole file system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Saturate comm bandwidth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Remotely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Malformed packets to crash buggy services 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Packet floods (Smurf, SYN flood, DDoS, etc.)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0592B-12C5-4A74-B16F-43D1BD98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Flooding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8807114-786E-488E-B1EE-9C0E89BEE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554" y="1976438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C4C3EC55-39C0-4093-906B-C5E3FD413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554" y="4338638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BBADB21-E194-4EA3-99B6-E307C46B7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4554" y="3119438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B3F868F-6F61-41AA-AE45-792AD2F7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404" y="10620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9625A3F-91C5-476F-8C94-7FE92B930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554" y="11160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C5858652-F856-4345-B931-EE7FF348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529" y="1895476"/>
            <a:ext cx="2171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SYN  (seq=x)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597E7AF-AFF4-41C5-9D2C-C31693AE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917" y="3495676"/>
            <a:ext cx="3986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SYN  ACK (ack=x+1 seq=y)</a:t>
            </a:r>
            <a:endParaRPr lang="en-US" altLang="en-US" baseline="-25000">
              <a:latin typeface="Tahoma" panose="020B0604030504040204" pitchFamily="34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0DA19C6-7FFE-4EAB-A041-C7F728F5A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129" y="4867276"/>
            <a:ext cx="362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ACK (ack=y+1,seq=x+1)</a:t>
            </a:r>
            <a:endParaRPr lang="en-US" altLang="en-US" baseline="-25000">
              <a:latin typeface="Tahoma" panose="020B0604030504040204" pitchFamily="34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9611E6F1-DD55-4A24-8BB7-F9A9592C3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217" y="3119438"/>
            <a:ext cx="0" cy="19812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DD633E2-9B1D-4E4C-BF57-998D6AAF5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217" y="5100638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1EFE120-31F7-4531-922E-188C02C6C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554" y="1976438"/>
            <a:ext cx="0" cy="19050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4169340-47CD-4772-81A0-94FB1C0B9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554" y="4338638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98F3407-7B79-4530-A0EA-E010E6163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554" y="3881438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DAECE263-DD40-42D3-A106-34DA9AA67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217" y="1671638"/>
            <a:ext cx="0" cy="10668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8A54F4A-7D37-4DA4-A4F8-DA4C4D0F7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554" y="1595438"/>
            <a:ext cx="0" cy="3810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13879E38-43E7-4638-9B0B-B75197083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217" y="2738438"/>
            <a:ext cx="0" cy="40798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6D94218C-B0E7-4091-9B02-F6B9895E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554" y="1824038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solidFill>
                  <a:srgbClr val="B2B2B2"/>
                </a:solidFill>
                <a:latin typeface="Tahoma" panose="020B0604030504040204" pitchFamily="34" charset="0"/>
              </a:rPr>
              <a:t>Listening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6B408AE3-A0BE-4523-9A96-6AC6E47A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554" y="2662238"/>
            <a:ext cx="157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solidFill>
                  <a:schemeClr val="hlink"/>
                </a:solidFill>
                <a:latin typeface="Tahoma" panose="020B0604030504040204" pitchFamily="34" charset="0"/>
              </a:rPr>
              <a:t>Store data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FE2CFF8D-5AE2-427F-B3C1-3D8F75452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554" y="3805238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solidFill>
                  <a:srgbClr val="FF9900"/>
                </a:solidFill>
                <a:latin typeface="Tahoma" panose="020B0604030504040204" pitchFamily="34" charset="0"/>
              </a:rPr>
              <a:t>Wait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A943058-966D-4A5C-9F8D-1DF6B527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554" y="5100638"/>
            <a:ext cx="160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Connected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3F7F3B-68F0-4BCB-9B1F-C8CEA3560974}"/>
              </a:ext>
            </a:extLst>
          </p:cNvPr>
          <p:cNvSpPr txBox="1"/>
          <p:nvPr/>
        </p:nvSpPr>
        <p:spPr>
          <a:xfrm>
            <a:off x="7590503" y="3218159"/>
            <a:ext cx="4074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Normal TCP Handshake</a:t>
            </a:r>
          </a:p>
        </p:txBody>
      </p:sp>
    </p:spTree>
    <p:extLst>
      <p:ext uri="{BB962C8B-B14F-4D97-AF65-F5344CB8AC3E}">
        <p14:creationId xmlns:p14="http://schemas.microsoft.com/office/powerpoint/2010/main" val="39813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469137"/>
            <a:ext cx="10486858" cy="106469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</a:t>
            </a:r>
            <a:r>
              <a:rPr lang="en-US" sz="4800" dirty="0">
                <a:latin typeface="+mn-lt"/>
                <a:cs typeface="Aharoni" panose="02010803020104030203" pitchFamily="2" charset="-79"/>
              </a:rPr>
              <a:t>5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System Security (V)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05504-D657-FB4C-8FF5-E0445466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852" y="1702181"/>
            <a:ext cx="3661831" cy="3453637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33DC5E-112F-4E31-BEC8-F07E06D1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179" y="1616030"/>
            <a:ext cx="6468969" cy="3453637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3200" dirty="0"/>
              <a:t>General Attacks</a:t>
            </a:r>
          </a:p>
        </p:txBody>
      </p:sp>
    </p:spTree>
    <p:extLst>
      <p:ext uri="{BB962C8B-B14F-4D97-AF65-F5344CB8AC3E}">
        <p14:creationId xmlns:p14="http://schemas.microsoft.com/office/powerpoint/2010/main" val="1028661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0592B-12C5-4A74-B16F-43D1BD98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Flooding</a:t>
            </a: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1389A06-5D59-4717-ADEC-60E46ADC2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174" y="1878013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AF907744-FAB4-45F1-BD05-4D7DC8D8F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24" y="9636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96B12793-7880-41DD-8387-205649962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174" y="10175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A1420FCA-A877-406E-BCAA-7EA7455B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86" y="1649413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SYN</a:t>
            </a:r>
            <a:r>
              <a:rPr lang="en-US" altLang="en-US" baseline="-25000">
                <a:latin typeface="Tahoma" panose="020B0604030504040204" pitchFamily="34" charset="0"/>
              </a:rPr>
              <a:t>C1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E91E7DF2-CA0C-4453-9E65-ED548210B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36" y="1573213"/>
            <a:ext cx="0" cy="10668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DD5336F4-A87C-4BAA-BF89-67CB58A72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174" y="1497013"/>
            <a:ext cx="0" cy="3810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88511432-C86D-4FAA-9741-8E1B9F5C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174" y="1725613"/>
            <a:ext cx="138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solidFill>
                  <a:srgbClr val="B2B2B2"/>
                </a:solidFill>
                <a:latin typeface="Tahoma" panose="020B0604030504040204" pitchFamily="34" charset="0"/>
              </a:rPr>
              <a:t>Listening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1689111C-44F0-41AC-A2A9-5E19B11D4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174" y="2563813"/>
            <a:ext cx="157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solidFill>
                  <a:schemeClr val="hlink"/>
                </a:solidFill>
                <a:latin typeface="Tahoma" panose="020B0604030504040204" pitchFamily="34" charset="0"/>
              </a:rPr>
              <a:t>Store data</a:t>
            </a:r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03483D9B-4074-4861-A468-070B27EE7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8836" y="2640013"/>
            <a:ext cx="1588" cy="29987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48C493F-AB74-4F29-B50C-8C8848EEA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174" y="2487613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58E1395D-4E83-42C7-AE66-114E66DFE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86" y="2259013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SYN</a:t>
            </a:r>
            <a:r>
              <a:rPr lang="en-US" altLang="en-US" baseline="-25000">
                <a:latin typeface="Tahoma" panose="020B0604030504040204" pitchFamily="34" charset="0"/>
              </a:rPr>
              <a:t>C2</a:t>
            </a:r>
          </a:p>
        </p:txBody>
      </p:sp>
      <p:sp>
        <p:nvSpPr>
          <p:cNvPr id="36" name="Line 14">
            <a:extLst>
              <a:ext uri="{FF2B5EF4-FFF2-40B4-BE49-F238E27FC236}">
                <a16:creationId xmlns:a16="http://schemas.microsoft.com/office/drawing/2014/main" id="{E0B1E2EB-445D-427A-8548-D2B75B6E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6624" y="3249613"/>
            <a:ext cx="0" cy="23891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11DFFE02-8687-4DAF-B835-3D5B4C5B0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174" y="3146425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46733CA8-39A3-447A-B5BE-334DE39A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86" y="2917825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SYN</a:t>
            </a:r>
            <a:r>
              <a:rPr lang="en-US" altLang="en-US" baseline="-25000">
                <a:latin typeface="Tahoma" panose="020B0604030504040204" pitchFamily="34" charset="0"/>
              </a:rPr>
              <a:t>C3</a:t>
            </a:r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63C4FA3B-65C4-40D8-8377-A38A2E1AD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474" y="3908425"/>
            <a:ext cx="6350" cy="173037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AF3F991F-0CC7-4E29-AC1A-4D328DF09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174" y="3832225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94038A27-2893-4F73-9E76-84C8E6EE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86" y="3603625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SYN</a:t>
            </a:r>
            <a:r>
              <a:rPr lang="en-US" altLang="en-US" baseline="-25000">
                <a:latin typeface="Tahoma" panose="020B0604030504040204" pitchFamily="34" charset="0"/>
              </a:rPr>
              <a:t>C4</a:t>
            </a:r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AE9214CE-4667-40D9-A8C0-0DF33A460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024" y="4594225"/>
            <a:ext cx="0" cy="104457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EADE9293-E8FB-4507-A785-3184F2410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174" y="4468813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" name="Text Box 22">
            <a:extLst>
              <a:ext uri="{FF2B5EF4-FFF2-40B4-BE49-F238E27FC236}">
                <a16:creationId xmlns:a16="http://schemas.microsoft.com/office/drawing/2014/main" id="{16445434-6ECD-4184-8804-84693AEF3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86" y="4240213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SYN</a:t>
            </a:r>
            <a:r>
              <a:rPr lang="en-US" altLang="en-US" baseline="-25000">
                <a:latin typeface="Tahoma" panose="020B0604030504040204" pitchFamily="34" charset="0"/>
              </a:rPr>
              <a:t>C5</a:t>
            </a:r>
          </a:p>
        </p:txBody>
      </p:sp>
      <p:sp>
        <p:nvSpPr>
          <p:cNvPr id="45" name="Line 23">
            <a:extLst>
              <a:ext uri="{FF2B5EF4-FFF2-40B4-BE49-F238E27FC236}">
                <a16:creationId xmlns:a16="http://schemas.microsoft.com/office/drawing/2014/main" id="{4C3BAB3B-9091-4E36-A0AB-0A9531B1B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24" y="5230813"/>
            <a:ext cx="0" cy="4079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8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>
            <a:extLst>
              <a:ext uri="{FF2B5EF4-FFF2-40B4-BE49-F238E27FC236}">
                <a16:creationId xmlns:a16="http://schemas.microsoft.com/office/drawing/2014/main" id="{054B1A12-1B69-42A2-8D86-B52BC71CC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pPr eaLnBrk="1" hangingPunct="1"/>
            <a:r>
              <a:rPr lang="en-US" altLang="en-US" dirty="0"/>
              <a:t>SYN Flooding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5FDC3CB5-B52C-4A00-AF88-309256D29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94504"/>
            <a:ext cx="10515600" cy="42418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3200" dirty="0"/>
              <a:t>Attacker sends many connection requests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 dirty="0"/>
              <a:t>Spoofed source addresses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200" b="1" dirty="0"/>
              <a:t>Victim allocates resources for each request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 dirty="0"/>
              <a:t>Connection requests exist until timeout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 dirty="0"/>
              <a:t>Old implementations have a small and fixed bound on half-open connections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200" b="1" dirty="0"/>
              <a:t>Resources exhausted </a:t>
            </a:r>
            <a:r>
              <a:rPr lang="en-US" altLang="en-US" sz="3200" b="1" dirty="0">
                <a:sym typeface="Symbol" panose="05050102010706020507" pitchFamily="18" charset="2"/>
              </a:rPr>
              <a:t> </a:t>
            </a:r>
            <a:r>
              <a:rPr lang="en-US" altLang="en-US" sz="3200" b="1" dirty="0"/>
              <a:t>requests rejected</a:t>
            </a:r>
          </a:p>
          <a:p>
            <a:pPr lvl="1">
              <a:lnSpc>
                <a:spcPct val="11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No more effective than other channel capacity-based attack today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id="{16D5E8BC-3CA4-4113-9706-2076E22F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997" y="904849"/>
            <a:ext cx="3365504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Smurf DoS Attack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05956444-4C43-474F-A714-C2E3C2964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6687" y="3140587"/>
            <a:ext cx="10499213" cy="246830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Send ping request to broadcast </a:t>
            </a:r>
            <a:r>
              <a:rPr lang="en-US" altLang="en-US" sz="3200" dirty="0" err="1"/>
              <a:t>addr</a:t>
            </a:r>
            <a:r>
              <a:rPr lang="en-US" altLang="en-US" sz="3200" dirty="0"/>
              <a:t> (ICMP Echo Req) </a:t>
            </a:r>
          </a:p>
          <a:p>
            <a:pPr eaLnBrk="1" hangingPunct="1"/>
            <a:r>
              <a:rPr lang="en-US" altLang="en-US" sz="3200" dirty="0"/>
              <a:t>Lots of responses:</a:t>
            </a:r>
          </a:p>
          <a:p>
            <a:pPr lvl="1" eaLnBrk="1" hangingPunct="1"/>
            <a:r>
              <a:rPr lang="en-US" altLang="en-US" sz="2800" dirty="0"/>
              <a:t>Every host on target network generates a ping reply (ICMP Echo Reply) to victim</a:t>
            </a:r>
          </a:p>
          <a:p>
            <a:pPr lvl="1" eaLnBrk="1" hangingPunct="1"/>
            <a:r>
              <a:rPr lang="en-US" altLang="en-US" sz="2800" dirty="0"/>
              <a:t>Ping reply stream can overload victim</a:t>
            </a:r>
          </a:p>
        </p:txBody>
      </p:sp>
      <p:pic>
        <p:nvPicPr>
          <p:cNvPr id="38920" name="Picture 5" descr="j0239481">
            <a:extLst>
              <a:ext uri="{FF2B5EF4-FFF2-40B4-BE49-F238E27FC236}">
                <a16:creationId xmlns:a16="http://schemas.microsoft.com/office/drawing/2014/main" id="{78A248EF-833E-4C52-8CA1-D186B347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266131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6" descr="j0239481">
            <a:extLst>
              <a:ext uri="{FF2B5EF4-FFF2-40B4-BE49-F238E27FC236}">
                <a16:creationId xmlns:a16="http://schemas.microsoft.com/office/drawing/2014/main" id="{ACDF2499-5848-43FA-A790-D79DB549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2266131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7" descr="j0239481">
            <a:extLst>
              <a:ext uri="{FF2B5EF4-FFF2-40B4-BE49-F238E27FC236}">
                <a16:creationId xmlns:a16="http://schemas.microsoft.com/office/drawing/2014/main" id="{39FFB49F-1A33-46E3-AB2E-0E094A799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266131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Rectangle 8">
            <a:extLst>
              <a:ext uri="{FF2B5EF4-FFF2-40B4-BE49-F238E27FC236}">
                <a16:creationId xmlns:a16="http://schemas.microsoft.com/office/drawing/2014/main" id="{42B56D7C-9504-4242-9628-CACF9DFFE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1307281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gateway</a:t>
            </a:r>
          </a:p>
        </p:txBody>
      </p:sp>
      <p:sp>
        <p:nvSpPr>
          <p:cNvPr id="38924" name="Line 9">
            <a:extLst>
              <a:ext uri="{FF2B5EF4-FFF2-40B4-BE49-F238E27FC236}">
                <a16:creationId xmlns:a16="http://schemas.microsoft.com/office/drawing/2014/main" id="{C6AA4FC7-3881-4BF7-AA32-9F65FAC72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1" y="1764481"/>
            <a:ext cx="0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5" name="Line 10">
            <a:extLst>
              <a:ext uri="{FF2B5EF4-FFF2-40B4-BE49-F238E27FC236}">
                <a16:creationId xmlns:a16="http://schemas.microsoft.com/office/drawing/2014/main" id="{E6D35EF5-E0D7-4403-91A9-8654E5149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1" y="1993081"/>
            <a:ext cx="0" cy="27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6" name="Line 11">
            <a:extLst>
              <a:ext uri="{FF2B5EF4-FFF2-40B4-BE49-F238E27FC236}">
                <a16:creationId xmlns:a16="http://schemas.microsoft.com/office/drawing/2014/main" id="{E7D025B1-80D7-47BD-8CF0-784AF40B2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1" y="1993081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7" name="Line 12">
            <a:extLst>
              <a:ext uri="{FF2B5EF4-FFF2-40B4-BE49-F238E27FC236}">
                <a16:creationId xmlns:a16="http://schemas.microsoft.com/office/drawing/2014/main" id="{E8E49DAF-CD26-429F-8081-69A9D04B3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1" y="1993081"/>
            <a:ext cx="0" cy="27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38928" name="Picture 13" descr="j0239481">
            <a:extLst>
              <a:ext uri="{FF2B5EF4-FFF2-40B4-BE49-F238E27FC236}">
                <a16:creationId xmlns:a16="http://schemas.microsoft.com/office/drawing/2014/main" id="{9B32C2B6-439A-47A3-8171-684F1B41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926281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9" name="Text Box 14">
            <a:extLst>
              <a:ext uri="{FF2B5EF4-FFF2-40B4-BE49-F238E27FC236}">
                <a16:creationId xmlns:a16="http://schemas.microsoft.com/office/drawing/2014/main" id="{817219E6-F033-4242-B5F3-47512F9D4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1" y="1504131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800">
                <a:latin typeface="Tahoma" panose="020B0604030504040204" pitchFamily="34" charset="0"/>
              </a:rPr>
              <a:t>DoS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Source</a:t>
            </a:r>
          </a:p>
        </p:txBody>
      </p:sp>
      <p:pic>
        <p:nvPicPr>
          <p:cNvPr id="38930" name="Picture 15" descr="j0239481">
            <a:extLst>
              <a:ext uri="{FF2B5EF4-FFF2-40B4-BE49-F238E27FC236}">
                <a16:creationId xmlns:a16="http://schemas.microsoft.com/office/drawing/2014/main" id="{4D194840-2EC7-477B-8083-880DDA07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1" y="850081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1" name="Text Box 16">
            <a:extLst>
              <a:ext uri="{FF2B5EF4-FFF2-40B4-BE49-F238E27FC236}">
                <a16:creationId xmlns:a16="http://schemas.microsoft.com/office/drawing/2014/main" id="{B356AEC4-8B89-4F18-BC34-FC983DEC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351" y="1427931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800">
                <a:latin typeface="Tahoma" panose="020B0604030504040204" pitchFamily="34" charset="0"/>
              </a:rPr>
              <a:t>DoS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Target</a:t>
            </a:r>
          </a:p>
        </p:txBody>
      </p:sp>
      <p:sp>
        <p:nvSpPr>
          <p:cNvPr id="38932" name="Line 17">
            <a:extLst>
              <a:ext uri="{FF2B5EF4-FFF2-40B4-BE49-F238E27FC236}">
                <a16:creationId xmlns:a16="http://schemas.microsoft.com/office/drawing/2014/main" id="{43B3A6A3-3CEB-4A85-AC1F-129EEC706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1" y="926281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3" name="Line 18">
            <a:extLst>
              <a:ext uri="{FF2B5EF4-FFF2-40B4-BE49-F238E27FC236}">
                <a16:creationId xmlns:a16="http://schemas.microsoft.com/office/drawing/2014/main" id="{9FDFFF2B-D77E-4E7D-93E5-6F7DA3603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1" y="92628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4" name="Line 19">
            <a:extLst>
              <a:ext uri="{FF2B5EF4-FFF2-40B4-BE49-F238E27FC236}">
                <a16:creationId xmlns:a16="http://schemas.microsoft.com/office/drawing/2014/main" id="{26060B1F-3ACA-49E1-A935-407C3AC29A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1" y="926281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5" name="Line 20">
            <a:extLst>
              <a:ext uri="{FF2B5EF4-FFF2-40B4-BE49-F238E27FC236}">
                <a16:creationId xmlns:a16="http://schemas.microsoft.com/office/drawing/2014/main" id="{0A74DCAD-2C66-4118-8F8E-DB4C14D83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1" y="926281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6" name="Text Box 21">
            <a:extLst>
              <a:ext uri="{FF2B5EF4-FFF2-40B4-BE49-F238E27FC236}">
                <a16:creationId xmlns:a16="http://schemas.microsoft.com/office/drawing/2014/main" id="{78783BAA-C28F-4539-92A7-48979F23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5" y="316681"/>
            <a:ext cx="19208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800">
                <a:latin typeface="Tahoma" panose="020B0604030504040204" pitchFamily="34" charset="0"/>
              </a:rPr>
              <a:t>1 ICMP Echo Req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Src:  Dos Target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800">
                <a:latin typeface="Tahoma" panose="020B0604030504040204" pitchFamily="34" charset="0"/>
              </a:rPr>
              <a:t>Dest:  brdct addr</a:t>
            </a:r>
          </a:p>
        </p:txBody>
      </p:sp>
      <p:sp>
        <p:nvSpPr>
          <p:cNvPr id="38937" name="Text Box 22">
            <a:extLst>
              <a:ext uri="{FF2B5EF4-FFF2-40B4-BE49-F238E27FC236}">
                <a16:creationId xmlns:a16="http://schemas.microsoft.com/office/drawing/2014/main" id="{74BEE1BC-C9E7-4482-BD9F-DEF60EF80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164" y="316681"/>
            <a:ext cx="208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800">
                <a:latin typeface="Tahoma" panose="020B0604030504040204" pitchFamily="34" charset="0"/>
              </a:rPr>
              <a:t>3 ICMP Echo Reply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Dest:  Dos Target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8249-3011-4074-94F0-2C172CC7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783962"/>
            <a:ext cx="441222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Denial of Service (DDoS)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740A6-56BD-4E6D-9252-BFE993857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/>
          <a:stretch/>
        </p:blipFill>
        <p:spPr bwMode="auto">
          <a:xfrm>
            <a:off x="4962833" y="542105"/>
            <a:ext cx="6705600" cy="482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9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5DEDD-531F-4580-811F-4CAADA6C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7" y="243555"/>
            <a:ext cx="10515600" cy="834410"/>
          </a:xfrm>
        </p:spPr>
        <p:txBody>
          <a:bodyPr/>
          <a:lstStyle/>
          <a:p>
            <a:r>
              <a:rPr lang="en-US" dirty="0"/>
              <a:t>DDoS Attack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D4F30-85B7-4681-B987-F4B42949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379"/>
            <a:ext cx="10515600" cy="43056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Reflection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Find big sites with lots of resources, send packets with spoofed source address, response to victim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PING =&gt; PING response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SYN  =&gt; SYN-ACK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Pulsing zombie floods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each zombie active briefly, then goes dormant; 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zombies taking turns attacking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making tracing difficult</a:t>
            </a:r>
          </a:p>
        </p:txBody>
      </p:sp>
    </p:spTree>
    <p:extLst>
      <p:ext uri="{BB962C8B-B14F-4D97-AF65-F5344CB8AC3E}">
        <p14:creationId xmlns:p14="http://schemas.microsoft.com/office/powerpoint/2010/main" val="50956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469137"/>
            <a:ext cx="10486858" cy="106469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</a:t>
            </a:r>
            <a:r>
              <a:rPr lang="en-US" sz="4800" dirty="0">
                <a:latin typeface="+mn-lt"/>
                <a:cs typeface="Aharoni" panose="02010803020104030203" pitchFamily="2" charset="-79"/>
              </a:rPr>
              <a:t>5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System </a:t>
            </a:r>
            <a:r>
              <a:rPr lang="en-US" sz="48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Security (V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05504-D657-FB4C-8FF5-E0445466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852" y="1702181"/>
            <a:ext cx="3661831" cy="3453637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33DC5E-112F-4E31-BEC8-F07E06D1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179" y="1616030"/>
            <a:ext cx="6468969" cy="3453637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3200"/>
              <a:t>General Attacks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077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(TC2027)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2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DC45944-7290-4218-BF63-F116194FB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 dirty="0"/>
              <a:t>General Attacks</a:t>
            </a:r>
          </a:p>
        </p:txBody>
      </p:sp>
      <p:pic>
        <p:nvPicPr>
          <p:cNvPr id="1026" name="Picture 2" descr="How to Ensure Network Security? - Logsign">
            <a:extLst>
              <a:ext uri="{FF2B5EF4-FFF2-40B4-BE49-F238E27FC236}">
                <a16:creationId xmlns:a16="http://schemas.microsoft.com/office/drawing/2014/main" id="{3726D578-CFCF-40BE-9037-0C075A37B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4" r="-1" b="6979"/>
          <a:stretch/>
        </p:blipFill>
        <p:spPr bwMode="auto">
          <a:xfrm>
            <a:off x="-4596" y="303654"/>
            <a:ext cx="12192000" cy="347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51282-DC49-454B-8946-E863E512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 Stacks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D3DA1DE-5C34-4C67-A1DC-A62A9DFB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297" y="2144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1EDA1E6C-B439-4EDA-8DB2-BB6BF224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297" y="2820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773AC3B-9479-4686-8036-49DB1674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297" y="3498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939FC55-23FA-40C8-9B7D-11B80B1E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297" y="4175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FD33B368-4634-48E3-9401-916E03B04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5697" y="2435225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CA66BD20-46D0-4847-ABE5-7CA4152B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797" y="1930400"/>
            <a:ext cx="283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Application protocol</a:t>
            </a:r>
          </a:p>
        </p:txBody>
      </p:sp>
      <p:sp>
        <p:nvSpPr>
          <p:cNvPr id="32" name="Line 9">
            <a:extLst>
              <a:ext uri="{FF2B5EF4-FFF2-40B4-BE49-F238E27FC236}">
                <a16:creationId xmlns:a16="http://schemas.microsoft.com/office/drawing/2014/main" id="{43FEFD76-1972-4C52-B59D-6C2D5CA70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5697" y="320833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9F1953A0-6BF4-49A6-AEE6-C40CFA5C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697" y="2690813"/>
            <a:ext cx="189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TCP protocol</a:t>
            </a: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F5A3009A-75CA-4DD4-B7DA-BB899B74A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5697" y="39814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092F8BE0-8D74-4DF7-8F45-73686D86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897" y="3514725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IP protocol</a:t>
            </a:r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09645E76-CAB1-4DE2-BE9D-6E32FFA27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5697" y="465931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" name="Text Box 14">
            <a:extLst>
              <a:ext uri="{FF2B5EF4-FFF2-40B4-BE49-F238E27FC236}">
                <a16:creationId xmlns:a16="http://schemas.microsoft.com/office/drawing/2014/main" id="{09FD1E10-3516-4703-AA11-CAE1AA970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97" y="4276725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Data Link</a:t>
            </a: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85011E36-6BB9-46B8-98EB-F3F870D7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697" y="3498850"/>
            <a:ext cx="11430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>
                <a:latin typeface="Tahoma" panose="020B0604030504040204" pitchFamily="34" charset="0"/>
              </a:rPr>
              <a:t>IP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B9B2AF75-2F44-4EAD-A3F9-5C27A11B5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697" y="4175125"/>
            <a:ext cx="11430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800">
                <a:latin typeface="Tahoma" panose="020B0604030504040204" pitchFamily="34" charset="0"/>
              </a:rPr>
              <a:t>Network Access</a:t>
            </a:r>
          </a:p>
        </p:txBody>
      </p:sp>
      <p:sp>
        <p:nvSpPr>
          <p:cNvPr id="40" name="Line 17">
            <a:extLst>
              <a:ext uri="{FF2B5EF4-FFF2-40B4-BE49-F238E27FC236}">
                <a16:creationId xmlns:a16="http://schemas.microsoft.com/office/drawing/2014/main" id="{4DE03D2C-D1AD-4C7F-B48F-C9EE25005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2697" y="396240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CF7AC5C8-9BB6-4258-A5F1-E8C7F07FB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897" y="3514725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IP protocol</a:t>
            </a:r>
          </a:p>
        </p:txBody>
      </p:sp>
      <p:sp>
        <p:nvSpPr>
          <p:cNvPr id="42" name="Line 19">
            <a:extLst>
              <a:ext uri="{FF2B5EF4-FFF2-40B4-BE49-F238E27FC236}">
                <a16:creationId xmlns:a16="http://schemas.microsoft.com/office/drawing/2014/main" id="{310CE047-44BD-4579-9B86-71C17FD68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2697" y="46386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C680206E-E689-4342-B832-3334E4995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697" y="4278313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Data Link</a:t>
            </a:r>
          </a:p>
        </p:txBody>
      </p:sp>
      <p:sp>
        <p:nvSpPr>
          <p:cNvPr id="44" name="Rectangle 21">
            <a:extLst>
              <a:ext uri="{FF2B5EF4-FFF2-40B4-BE49-F238E27FC236}">
                <a16:creationId xmlns:a16="http://schemas.microsoft.com/office/drawing/2014/main" id="{15587C9D-19BD-424F-9336-FF3FA646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897" y="2144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B86B6CEC-71A5-45FC-9CC0-E7CDAB83D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897" y="2820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1A6B2F0F-BBD4-4851-A625-ABBFDA99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897" y="3498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7" name="Rectangle 24">
            <a:extLst>
              <a:ext uri="{FF2B5EF4-FFF2-40B4-BE49-F238E27FC236}">
                <a16:creationId xmlns:a16="http://schemas.microsoft.com/office/drawing/2014/main" id="{D0F3E9A3-853C-4D93-9650-69EDD771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897" y="4175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000">
                <a:latin typeface="Tahoma" panose="020B0604030504040204" pitchFamily="34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66248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51282-DC49-454B-8946-E863E512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90" y="158647"/>
            <a:ext cx="10515600" cy="1325563"/>
          </a:xfrm>
        </p:spPr>
        <p:txBody>
          <a:bodyPr/>
          <a:lstStyle/>
          <a:p>
            <a:r>
              <a:rPr lang="en-US" dirty="0"/>
              <a:t>Network Routing and Address Translation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155DF33-1740-447E-A4C0-50F64366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10"/>
            <a:ext cx="10515600" cy="416529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3200" b="1" dirty="0"/>
              <a:t>Translation between IP addresses and MAC addresses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Address Resolution Protocol (ARP) for IPv4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Neighbor Discovery Protocol (NDP) for IPv6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b="1" dirty="0"/>
              <a:t>Routing with IP addresses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TCP, UDP, IP for routing packets, connections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Border Gateway Protocol for routing table updates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3200" b="1" dirty="0"/>
              <a:t>Translation between IP addresses and domain names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Domain Name System (DNS)</a:t>
            </a:r>
          </a:p>
        </p:txBody>
      </p:sp>
    </p:spTree>
    <p:extLst>
      <p:ext uri="{BB962C8B-B14F-4D97-AF65-F5344CB8AC3E}">
        <p14:creationId xmlns:p14="http://schemas.microsoft.com/office/powerpoint/2010/main" val="394322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26ED01D-2E45-48F3-9B24-C4E20A98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256971"/>
            <a:ext cx="10515600" cy="1041644"/>
          </a:xfrm>
        </p:spPr>
        <p:txBody>
          <a:bodyPr/>
          <a:lstStyle/>
          <a:p>
            <a:pPr eaLnBrk="1" hangingPunct="1"/>
            <a:r>
              <a:rPr lang="en-US" altLang="en-US" dirty="0"/>
              <a:t>Threats in Networking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3CD8EF6-D300-47F9-919D-B609D8C0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1331817"/>
            <a:ext cx="10515600" cy="445938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3200"/>
              <a:t>Confidentiality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/>
              <a:t>Packet sniffing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200"/>
              <a:t>Integrity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/>
              <a:t>Session hijacking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200"/>
              <a:t>Availability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/>
              <a:t>Denial of service attacks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200"/>
              <a:t>Common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/>
              <a:t>Address translation poisoning attacks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/>
              <a:t>Routing attacks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7AEE0D3E-206A-41D3-8490-FD800DEDC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561" y="8120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Concrete Security Problems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549FAF88-7BEC-4C17-A137-255CF86D7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89702"/>
            <a:ext cx="10515600" cy="45425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ARP is not authenticated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APR spoofing (or ARP poisoning)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Network packets pass by untrusted hosts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Packet sniffing 	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TCP state can be easy to guess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TCP spoofing attack	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Open access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Vulnerable to DoS attacks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DNS is not authenticated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DNS poisoning attacks</a:t>
            </a:r>
          </a:p>
          <a:p>
            <a:pPr eaLnBrk="1" hangingPunct="1">
              <a:lnSpc>
                <a:spcPct val="100000"/>
              </a:lnSpc>
            </a:pPr>
            <a:endParaRPr lang="en-US" altLang="en-US" dirty="0"/>
          </a:p>
          <a:p>
            <a:pPr eaLnBrk="1" hangingPunct="1">
              <a:lnSpc>
                <a:spcPct val="10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452A3-012F-428B-8480-B3B784A0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3" y="-8501"/>
            <a:ext cx="10515600" cy="1325563"/>
          </a:xfrm>
        </p:spPr>
        <p:txBody>
          <a:bodyPr/>
          <a:lstStyle/>
          <a:p>
            <a:r>
              <a:rPr lang="en-US" dirty="0"/>
              <a:t>ARP Protocol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B98E43-CFEA-4CEB-81E2-BD2E730A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26" y="1253842"/>
            <a:ext cx="7750278" cy="435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06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94105329-1595-4A1B-B0EA-942BF7219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058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ARP Spoofing (ARP Poisoning)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4749977C-B0BE-453C-B4FA-676CFB28C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058" y="1594164"/>
            <a:ext cx="4724401" cy="380352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Send fake or 'spoofed', ARP messages to an Ethernet LAN.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800" dirty="0"/>
              <a:t>To have other machines associate IP addresses with the attacker’s MAC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68017A-4B9D-4944-955D-D1935CDF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50" y="1398214"/>
            <a:ext cx="6828112" cy="3414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1095</Words>
  <Application>Microsoft Office PowerPoint</Application>
  <PresentationFormat>Widescreen</PresentationFormat>
  <Paragraphs>198</Paragraphs>
  <Slides>26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Abadi</vt:lpstr>
      <vt:lpstr>Aharoni</vt:lpstr>
      <vt:lpstr>Arial</vt:lpstr>
      <vt:lpstr>Calibri</vt:lpstr>
      <vt:lpstr>Comic Sans MS</vt:lpstr>
      <vt:lpstr>Tahoma</vt:lpstr>
      <vt:lpstr>Times</vt:lpstr>
      <vt:lpstr>Times New Roman</vt:lpstr>
      <vt:lpstr>Office Theme</vt:lpstr>
      <vt:lpstr>Computational Intelligence (TC2027)</vt:lpstr>
      <vt:lpstr>Unit 5 – System Security (V)</vt:lpstr>
      <vt:lpstr>General Attacks</vt:lpstr>
      <vt:lpstr>Network Protocol Stacks</vt:lpstr>
      <vt:lpstr>Network Routing and Address Translation</vt:lpstr>
      <vt:lpstr>Threats in Networking</vt:lpstr>
      <vt:lpstr>Concrete Security Problems</vt:lpstr>
      <vt:lpstr>ARP Protocol</vt:lpstr>
      <vt:lpstr>ARP Spoofing (ARP Poisoning)</vt:lpstr>
      <vt:lpstr>ARP Spoofing (ARP Poisoning)</vt:lpstr>
      <vt:lpstr>Arpwacth</vt:lpstr>
      <vt:lpstr>Packet Sniffing</vt:lpstr>
      <vt:lpstr>Transmission Control Protocol</vt:lpstr>
      <vt:lpstr>TCP sequence prediction attack</vt:lpstr>
      <vt:lpstr>Blind TCP Session Hijacking</vt:lpstr>
      <vt:lpstr>Risks from Session Hijacking</vt:lpstr>
      <vt:lpstr>DoS vulnerability caused by session hijacking</vt:lpstr>
      <vt:lpstr>Categories of Denial-of-service Attacks </vt:lpstr>
      <vt:lpstr>SYN Flooding</vt:lpstr>
      <vt:lpstr>SYN Flooding</vt:lpstr>
      <vt:lpstr>SYN Flooding</vt:lpstr>
      <vt:lpstr>Smurf DoS Attack</vt:lpstr>
      <vt:lpstr>Distributed Denial of Service (DDoS)</vt:lpstr>
      <vt:lpstr>DDoS Attack</vt:lpstr>
      <vt:lpstr>Unit 5 – System Security (V)</vt:lpstr>
      <vt:lpstr>Computational Intelligence (TC2027)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(TC2023)</dc:title>
  <dc:creator>ALEXANDRE</dc:creator>
  <cp:lastModifiedBy>ALEXANDRE</cp:lastModifiedBy>
  <cp:revision>28</cp:revision>
  <dcterms:created xsi:type="dcterms:W3CDTF">2021-01-13T19:01:52Z</dcterms:created>
  <dcterms:modified xsi:type="dcterms:W3CDTF">2021-05-21T14:04:19Z</dcterms:modified>
</cp:coreProperties>
</file>