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DB18-88C2-64AE-9E05-F70F9FFD6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DA68B-3A42-31C3-9369-F4601E66F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C76C09-FC6E-7D7E-E607-3564C35B19E7}"/>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5" name="Footer Placeholder 4">
            <a:extLst>
              <a:ext uri="{FF2B5EF4-FFF2-40B4-BE49-F238E27FC236}">
                <a16:creationId xmlns:a16="http://schemas.microsoft.com/office/drawing/2014/main" id="{3A55FDF7-3ADD-E72B-105C-5824BB6AF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72E66-3642-63CA-7295-7A3663535EAD}"/>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0777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6F51-222A-193F-FB18-97BCFEFAE8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F68CA-39C1-ABA7-3591-201F57A2E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C6085-FDBD-3AC6-3611-09DCA0737286}"/>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5" name="Footer Placeholder 4">
            <a:extLst>
              <a:ext uri="{FF2B5EF4-FFF2-40B4-BE49-F238E27FC236}">
                <a16:creationId xmlns:a16="http://schemas.microsoft.com/office/drawing/2014/main" id="{20B35140-37EA-80DD-BECF-32422BB56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55293-2894-4315-AE63-5A281D12661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42558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E1870-1DF1-1CB4-F747-AF5AD7C7D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DFABF-3971-AD16-53A3-84F37FF6D5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293EB-863B-EFBA-2ACE-05CAFF167CF1}"/>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5" name="Footer Placeholder 4">
            <a:extLst>
              <a:ext uri="{FF2B5EF4-FFF2-40B4-BE49-F238E27FC236}">
                <a16:creationId xmlns:a16="http://schemas.microsoft.com/office/drawing/2014/main" id="{BD3D19BA-4760-401C-8F88-0AFB11EF3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0C580-8F47-3AD6-64D8-8FFDD8CE08DE}"/>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137476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4698-8F4A-A0A2-FBE5-88A32913B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155DB-52B7-296A-4746-7C7F54762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D64AF-DC3E-8A10-C524-EC0A17F77BA6}"/>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5" name="Footer Placeholder 4">
            <a:extLst>
              <a:ext uri="{FF2B5EF4-FFF2-40B4-BE49-F238E27FC236}">
                <a16:creationId xmlns:a16="http://schemas.microsoft.com/office/drawing/2014/main" id="{D9BA22F7-7B18-C7A7-B139-AFB49AE83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E3989-2EB6-9FA0-BF1A-FF2F6D4085D8}"/>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70519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2819-049D-41EB-89AC-F12F15227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1A3277-56F0-394E-FB7C-CD0DBAEF6C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97350-DD2E-CABA-0AC8-E1894C3DD299}"/>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5" name="Footer Placeholder 4">
            <a:extLst>
              <a:ext uri="{FF2B5EF4-FFF2-40B4-BE49-F238E27FC236}">
                <a16:creationId xmlns:a16="http://schemas.microsoft.com/office/drawing/2014/main" id="{C08654CC-CCF8-5D14-A0BB-2F3991BE2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214ED-FA60-01B6-C1C6-75383D1EB99E}"/>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50959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E7AE-2DF5-A6BF-EDE1-DAC1EC619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9D0A9-92C0-76D0-3773-6B0581F736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0DC55-F666-8E85-776C-E70C647200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AF4AC-B186-87B4-318D-DBA03750B286}"/>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6" name="Footer Placeholder 5">
            <a:extLst>
              <a:ext uri="{FF2B5EF4-FFF2-40B4-BE49-F238E27FC236}">
                <a16:creationId xmlns:a16="http://schemas.microsoft.com/office/drawing/2014/main" id="{00BD798A-4621-E412-D11C-9990FAE24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66DB0-1AE0-37D2-61AC-ECDFB17050CC}"/>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314236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9B97-DAE7-A814-5D74-7049E369AC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326CF3-2EA8-78FA-AB38-34E7DC844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49004B-2253-2B22-F1BC-90F9C0421E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497A8D-CF44-E460-A73A-D5C5EA0C5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7CD43-943A-2BCB-1178-CA68AB6F0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30063-96E9-A812-9D97-89F27F953A99}"/>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8" name="Footer Placeholder 7">
            <a:extLst>
              <a:ext uri="{FF2B5EF4-FFF2-40B4-BE49-F238E27FC236}">
                <a16:creationId xmlns:a16="http://schemas.microsoft.com/office/drawing/2014/main" id="{19F216FC-EC65-6AEA-F0D6-4C851FC3B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14D422-6180-DB1F-1DEB-390EFFDDBF5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357003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1576-6309-E966-50B8-145B36084C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0D978-535E-B0D0-4842-DE358D7322B7}"/>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4" name="Footer Placeholder 3">
            <a:extLst>
              <a:ext uri="{FF2B5EF4-FFF2-40B4-BE49-F238E27FC236}">
                <a16:creationId xmlns:a16="http://schemas.microsoft.com/office/drawing/2014/main" id="{A7BA6603-D76F-43ED-BDD1-0C1C16748C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592B1-3BF9-FA5C-5B66-E3A9C7E465E1}"/>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41239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AF7E7-1EEE-2818-8C40-2B17EF8706F5}"/>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3" name="Footer Placeholder 2">
            <a:extLst>
              <a:ext uri="{FF2B5EF4-FFF2-40B4-BE49-F238E27FC236}">
                <a16:creationId xmlns:a16="http://schemas.microsoft.com/office/drawing/2014/main" id="{5B7297E0-FD7F-3367-864A-E145AFE4B2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DC4BE-9B19-709C-12EA-628B1D45203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266395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EEFF-14C5-00A9-D709-E957128F9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331EFF-F9C4-0C89-A41D-2643B1E97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A3496-C946-47DA-2340-C50F50E9E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78B5E-1D50-1868-727D-DB21887DA6BB}"/>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6" name="Footer Placeholder 5">
            <a:extLst>
              <a:ext uri="{FF2B5EF4-FFF2-40B4-BE49-F238E27FC236}">
                <a16:creationId xmlns:a16="http://schemas.microsoft.com/office/drawing/2014/main" id="{B611216C-C90F-4ED7-AF51-71DD1C867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AB4B9-0BB3-2BC4-6519-8C5A62F7BED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428466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C4D9-C68B-C053-FBA0-E0131EAC6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A7BB0-F808-5695-871D-463E25649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C385E-3D01-C066-0277-30BA7E481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5F152-7A60-7DDB-4FB7-7038396FA233}"/>
              </a:ext>
            </a:extLst>
          </p:cNvPr>
          <p:cNvSpPr>
            <a:spLocks noGrp="1"/>
          </p:cNvSpPr>
          <p:nvPr>
            <p:ph type="dt" sz="half" idx="10"/>
          </p:nvPr>
        </p:nvSpPr>
        <p:spPr/>
        <p:txBody>
          <a:bodyPr/>
          <a:lstStyle/>
          <a:p>
            <a:fld id="{016F1149-BDD9-41E1-B261-096FBBB0B260}" type="datetimeFigureOut">
              <a:rPr lang="en-US" smtClean="0"/>
              <a:t>11/2/2022</a:t>
            </a:fld>
            <a:endParaRPr lang="en-US"/>
          </a:p>
        </p:txBody>
      </p:sp>
      <p:sp>
        <p:nvSpPr>
          <p:cNvPr id="6" name="Footer Placeholder 5">
            <a:extLst>
              <a:ext uri="{FF2B5EF4-FFF2-40B4-BE49-F238E27FC236}">
                <a16:creationId xmlns:a16="http://schemas.microsoft.com/office/drawing/2014/main" id="{18A8003A-B01E-0301-9249-7303CCB4A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6837F-FE23-23E5-B587-F60C7FF478FF}"/>
              </a:ext>
            </a:extLst>
          </p:cNvPr>
          <p:cNvSpPr>
            <a:spLocks noGrp="1"/>
          </p:cNvSpPr>
          <p:nvPr>
            <p:ph type="sldNum" sz="quarter" idx="12"/>
          </p:nvPr>
        </p:nvSpPr>
        <p:spPr/>
        <p:txBody>
          <a:bodyPr/>
          <a:lstStyle/>
          <a:p>
            <a:fld id="{3FB98D2E-B980-4F34-B465-C4D311456F9E}" type="slidenum">
              <a:rPr lang="en-US" smtClean="0"/>
              <a:t>‹#›</a:t>
            </a:fld>
            <a:endParaRPr lang="en-US"/>
          </a:p>
        </p:txBody>
      </p:sp>
    </p:spTree>
    <p:extLst>
      <p:ext uri="{BB962C8B-B14F-4D97-AF65-F5344CB8AC3E}">
        <p14:creationId xmlns:p14="http://schemas.microsoft.com/office/powerpoint/2010/main" val="12826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4B555-B958-736A-78F5-D3B114649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2F082F-6BD4-A434-9E52-F791C44AC4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D9327-2D96-FAA1-0A8D-83779F78A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F1149-BDD9-41E1-B261-096FBBB0B260}" type="datetimeFigureOut">
              <a:rPr lang="en-US" smtClean="0"/>
              <a:t>11/2/2022</a:t>
            </a:fld>
            <a:endParaRPr lang="en-US"/>
          </a:p>
        </p:txBody>
      </p:sp>
      <p:sp>
        <p:nvSpPr>
          <p:cNvPr id="5" name="Footer Placeholder 4">
            <a:extLst>
              <a:ext uri="{FF2B5EF4-FFF2-40B4-BE49-F238E27FC236}">
                <a16:creationId xmlns:a16="http://schemas.microsoft.com/office/drawing/2014/main" id="{AD9485A3-0E83-381D-6576-35B3D768D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C8C21B-D8A6-2CE5-A47F-8311E7DE9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98D2E-B980-4F34-B465-C4D311456F9E}" type="slidenum">
              <a:rPr lang="en-US" smtClean="0"/>
              <a:t>‹#›</a:t>
            </a:fld>
            <a:endParaRPr lang="en-US"/>
          </a:p>
        </p:txBody>
      </p:sp>
    </p:spTree>
    <p:extLst>
      <p:ext uri="{BB962C8B-B14F-4D97-AF65-F5344CB8AC3E}">
        <p14:creationId xmlns:p14="http://schemas.microsoft.com/office/powerpoint/2010/main" val="309955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microsoft.com/office/2007/relationships/hdphoto" Target="../media/hdphoto1.wdp"/><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FE5B15-B7F7-35ED-C425-4971F1772E23}"/>
              </a:ext>
            </a:extLst>
          </p:cNvPr>
          <p:cNvSpPr/>
          <p:nvPr/>
        </p:nvSpPr>
        <p:spPr>
          <a:xfrm>
            <a:off x="7408506" y="1389996"/>
            <a:ext cx="1922106" cy="3658129"/>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 Server</a:t>
            </a:r>
          </a:p>
        </p:txBody>
      </p:sp>
      <p:sp>
        <p:nvSpPr>
          <p:cNvPr id="5" name="Rectangle 4">
            <a:extLst>
              <a:ext uri="{FF2B5EF4-FFF2-40B4-BE49-F238E27FC236}">
                <a16:creationId xmlns:a16="http://schemas.microsoft.com/office/drawing/2014/main" id="{0B6E6BF9-8B13-AAB3-63A8-4C6B459395FF}"/>
              </a:ext>
            </a:extLst>
          </p:cNvPr>
          <p:cNvSpPr/>
          <p:nvPr/>
        </p:nvSpPr>
        <p:spPr>
          <a:xfrm>
            <a:off x="2130490" y="1389996"/>
            <a:ext cx="1922106" cy="36581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 Server</a:t>
            </a:r>
          </a:p>
          <a:p>
            <a:pPr algn="ctr"/>
            <a:r>
              <a:rPr lang="en-US" dirty="0"/>
              <a:t>1883</a:t>
            </a:r>
          </a:p>
        </p:txBody>
      </p:sp>
      <p:cxnSp>
        <p:nvCxnSpPr>
          <p:cNvPr id="7" name="Straight Arrow Connector 6">
            <a:extLst>
              <a:ext uri="{FF2B5EF4-FFF2-40B4-BE49-F238E27FC236}">
                <a16:creationId xmlns:a16="http://schemas.microsoft.com/office/drawing/2014/main" id="{F5CD557F-E2F8-E145-0D9E-D003E0A6E818}"/>
              </a:ext>
            </a:extLst>
          </p:cNvPr>
          <p:cNvCxnSpPr/>
          <p:nvPr/>
        </p:nvCxnSpPr>
        <p:spPr>
          <a:xfrm flipH="1">
            <a:off x="4211215" y="2817845"/>
            <a:ext cx="319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450358C-B523-8FA7-3B32-0C69F5AAEDB6}"/>
              </a:ext>
            </a:extLst>
          </p:cNvPr>
          <p:cNvSpPr txBox="1"/>
          <p:nvPr/>
        </p:nvSpPr>
        <p:spPr>
          <a:xfrm>
            <a:off x="5234473" y="2448513"/>
            <a:ext cx="1063859" cy="369332"/>
          </a:xfrm>
          <a:prstGeom prst="rect">
            <a:avLst/>
          </a:prstGeom>
          <a:noFill/>
        </p:spPr>
        <p:txBody>
          <a:bodyPr wrap="square" rtlCol="0">
            <a:spAutoFit/>
          </a:bodyPr>
          <a:lstStyle/>
          <a:p>
            <a:r>
              <a:rPr lang="en-US" dirty="0"/>
              <a:t>tracks()</a:t>
            </a:r>
          </a:p>
        </p:txBody>
      </p:sp>
      <p:cxnSp>
        <p:nvCxnSpPr>
          <p:cNvPr id="10" name="Straight Arrow Connector 9">
            <a:extLst>
              <a:ext uri="{FF2B5EF4-FFF2-40B4-BE49-F238E27FC236}">
                <a16:creationId xmlns:a16="http://schemas.microsoft.com/office/drawing/2014/main" id="{E723D3D9-BA9F-0F26-9D4A-D7B919366CBF}"/>
              </a:ext>
            </a:extLst>
          </p:cNvPr>
          <p:cNvCxnSpPr/>
          <p:nvPr/>
        </p:nvCxnSpPr>
        <p:spPr>
          <a:xfrm>
            <a:off x="4320073" y="3219061"/>
            <a:ext cx="308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56382C-4947-31FB-35A6-6A27208E4FBF}"/>
              </a:ext>
            </a:extLst>
          </p:cNvPr>
          <p:cNvSpPr txBox="1"/>
          <p:nvPr/>
        </p:nvSpPr>
        <p:spPr>
          <a:xfrm>
            <a:off x="5001171" y="2854394"/>
            <a:ext cx="1203856" cy="369332"/>
          </a:xfrm>
          <a:prstGeom prst="rect">
            <a:avLst/>
          </a:prstGeom>
          <a:noFill/>
        </p:spPr>
        <p:txBody>
          <a:bodyPr wrap="none" rtlCol="0">
            <a:spAutoFit/>
          </a:bodyPr>
          <a:lstStyle/>
          <a:p>
            <a:r>
              <a:rPr lang="en-US" dirty="0" err="1"/>
              <a:t>tracks.json</a:t>
            </a:r>
            <a:endParaRPr lang="en-US" dirty="0"/>
          </a:p>
        </p:txBody>
      </p:sp>
      <p:cxnSp>
        <p:nvCxnSpPr>
          <p:cNvPr id="12" name="Straight Arrow Connector 11">
            <a:extLst>
              <a:ext uri="{FF2B5EF4-FFF2-40B4-BE49-F238E27FC236}">
                <a16:creationId xmlns:a16="http://schemas.microsoft.com/office/drawing/2014/main" id="{6BD581BF-F93C-FDF5-9CB0-000224240AB5}"/>
              </a:ext>
            </a:extLst>
          </p:cNvPr>
          <p:cNvCxnSpPr/>
          <p:nvPr/>
        </p:nvCxnSpPr>
        <p:spPr>
          <a:xfrm flipH="1">
            <a:off x="4211215" y="4164563"/>
            <a:ext cx="319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76E210-93E0-41C1-3B6B-978E40A1C561}"/>
              </a:ext>
            </a:extLst>
          </p:cNvPr>
          <p:cNvSpPr txBox="1"/>
          <p:nvPr/>
        </p:nvSpPr>
        <p:spPr>
          <a:xfrm>
            <a:off x="4736839" y="3697261"/>
            <a:ext cx="2267338" cy="369332"/>
          </a:xfrm>
          <a:prstGeom prst="rect">
            <a:avLst/>
          </a:prstGeom>
          <a:noFill/>
        </p:spPr>
        <p:txBody>
          <a:bodyPr wrap="square" rtlCol="0">
            <a:spAutoFit/>
          </a:bodyPr>
          <a:lstStyle/>
          <a:p>
            <a:r>
              <a:rPr lang="en-US" dirty="0" err="1"/>
              <a:t>node_info</a:t>
            </a:r>
            <a:r>
              <a:rPr lang="en-US" dirty="0"/>
              <a:t>(</a:t>
            </a:r>
            <a:r>
              <a:rPr lang="en-US" dirty="0" err="1"/>
              <a:t>node_id</a:t>
            </a:r>
            <a:r>
              <a:rPr lang="en-US" dirty="0"/>
              <a:t>)</a:t>
            </a:r>
          </a:p>
        </p:txBody>
      </p:sp>
      <p:cxnSp>
        <p:nvCxnSpPr>
          <p:cNvPr id="14" name="Straight Arrow Connector 13">
            <a:extLst>
              <a:ext uri="{FF2B5EF4-FFF2-40B4-BE49-F238E27FC236}">
                <a16:creationId xmlns:a16="http://schemas.microsoft.com/office/drawing/2014/main" id="{211D285B-AE09-B74B-FAC0-7C105447E6BC}"/>
              </a:ext>
            </a:extLst>
          </p:cNvPr>
          <p:cNvCxnSpPr/>
          <p:nvPr/>
        </p:nvCxnSpPr>
        <p:spPr>
          <a:xfrm>
            <a:off x="4276943" y="4867700"/>
            <a:ext cx="308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471B714-51E3-5FA2-6BC7-763D051CEBA2}"/>
              </a:ext>
            </a:extLst>
          </p:cNvPr>
          <p:cNvSpPr txBox="1"/>
          <p:nvPr/>
        </p:nvSpPr>
        <p:spPr>
          <a:xfrm>
            <a:off x="4958041" y="4503033"/>
            <a:ext cx="1614737" cy="369332"/>
          </a:xfrm>
          <a:prstGeom prst="rect">
            <a:avLst/>
          </a:prstGeom>
          <a:noFill/>
        </p:spPr>
        <p:txBody>
          <a:bodyPr wrap="none" rtlCol="0">
            <a:spAutoFit/>
          </a:bodyPr>
          <a:lstStyle/>
          <a:p>
            <a:r>
              <a:rPr lang="en-US" dirty="0" err="1"/>
              <a:t>node_info.json</a:t>
            </a:r>
            <a:endParaRPr lang="en-US" dirty="0"/>
          </a:p>
        </p:txBody>
      </p:sp>
      <p:sp>
        <p:nvSpPr>
          <p:cNvPr id="17" name="TextBox 16">
            <a:extLst>
              <a:ext uri="{FF2B5EF4-FFF2-40B4-BE49-F238E27FC236}">
                <a16:creationId xmlns:a16="http://schemas.microsoft.com/office/drawing/2014/main" id="{870A2A14-EAD8-DCF8-097B-CD88D3E691C0}"/>
              </a:ext>
            </a:extLst>
          </p:cNvPr>
          <p:cNvSpPr txBox="1"/>
          <p:nvPr/>
        </p:nvSpPr>
        <p:spPr>
          <a:xfrm>
            <a:off x="4607766" y="1503012"/>
            <a:ext cx="2404190" cy="369332"/>
          </a:xfrm>
          <a:prstGeom prst="rect">
            <a:avLst/>
          </a:prstGeom>
          <a:noFill/>
        </p:spPr>
        <p:txBody>
          <a:bodyPr wrap="square" rtlCol="0">
            <a:spAutoFit/>
          </a:bodyPr>
          <a:lstStyle/>
          <a:p>
            <a:r>
              <a:rPr lang="en-US" dirty="0"/>
              <a:t>start(-34.023, -122.233)</a:t>
            </a:r>
          </a:p>
        </p:txBody>
      </p:sp>
      <p:cxnSp>
        <p:nvCxnSpPr>
          <p:cNvPr id="18" name="Straight Arrow Connector 17">
            <a:extLst>
              <a:ext uri="{FF2B5EF4-FFF2-40B4-BE49-F238E27FC236}">
                <a16:creationId xmlns:a16="http://schemas.microsoft.com/office/drawing/2014/main" id="{2FC7CB72-9BA6-2A3A-A872-5AA622926BF1}"/>
              </a:ext>
            </a:extLst>
          </p:cNvPr>
          <p:cNvCxnSpPr/>
          <p:nvPr/>
        </p:nvCxnSpPr>
        <p:spPr>
          <a:xfrm>
            <a:off x="4154345" y="1879503"/>
            <a:ext cx="3088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DB61FEF-024F-5213-676E-12930E52A4F6}"/>
              </a:ext>
            </a:extLst>
          </p:cNvPr>
          <p:cNvSpPr txBox="1"/>
          <p:nvPr/>
        </p:nvSpPr>
        <p:spPr>
          <a:xfrm>
            <a:off x="5144190" y="561090"/>
            <a:ext cx="1528175" cy="369332"/>
          </a:xfrm>
          <a:prstGeom prst="rect">
            <a:avLst/>
          </a:prstGeom>
          <a:noFill/>
        </p:spPr>
        <p:txBody>
          <a:bodyPr wrap="none" rtlCol="0">
            <a:spAutoFit/>
          </a:bodyPr>
          <a:lstStyle/>
          <a:p>
            <a:r>
              <a:rPr lang="en-US" dirty="0"/>
              <a:t>Center of map</a:t>
            </a:r>
          </a:p>
        </p:txBody>
      </p:sp>
      <p:sp>
        <p:nvSpPr>
          <p:cNvPr id="20" name="Arrow: Down 19">
            <a:extLst>
              <a:ext uri="{FF2B5EF4-FFF2-40B4-BE49-F238E27FC236}">
                <a16:creationId xmlns:a16="http://schemas.microsoft.com/office/drawing/2014/main" id="{23D75D56-7E5E-B819-50E3-DBA8AAEA56C1}"/>
              </a:ext>
            </a:extLst>
          </p:cNvPr>
          <p:cNvSpPr/>
          <p:nvPr/>
        </p:nvSpPr>
        <p:spPr>
          <a:xfrm>
            <a:off x="5766402" y="948696"/>
            <a:ext cx="329598" cy="655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E730567-C450-9F27-C620-430523FB2D47}"/>
              </a:ext>
            </a:extLst>
          </p:cNvPr>
          <p:cNvSpPr txBox="1"/>
          <p:nvPr/>
        </p:nvSpPr>
        <p:spPr>
          <a:xfrm>
            <a:off x="5603099" y="4103562"/>
            <a:ext cx="1866217" cy="261610"/>
          </a:xfrm>
          <a:prstGeom prst="rect">
            <a:avLst/>
          </a:prstGeom>
          <a:noFill/>
        </p:spPr>
        <p:txBody>
          <a:bodyPr wrap="none" rtlCol="0">
            <a:spAutoFit/>
          </a:bodyPr>
          <a:lstStyle/>
          <a:p>
            <a:r>
              <a:rPr lang="en-US" sz="1100" i="1" dirty="0">
                <a:solidFill>
                  <a:srgbClr val="FF0000"/>
                </a:solidFill>
              </a:rPr>
              <a:t>When click on the map object</a:t>
            </a:r>
          </a:p>
        </p:txBody>
      </p:sp>
      <p:pic>
        <p:nvPicPr>
          <p:cNvPr id="2050" name="Picture 2" descr="10 second timer clock sec stopwatch icon Vector Image">
            <a:extLst>
              <a:ext uri="{FF2B5EF4-FFF2-40B4-BE49-F238E27FC236}">
                <a16:creationId xmlns:a16="http://schemas.microsoft.com/office/drawing/2014/main" id="{E5D913F4-50CF-C690-148E-F4B8340615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54" t="20827" r="17605" b="30001"/>
          <a:stretch/>
        </p:blipFill>
        <p:spPr bwMode="auto">
          <a:xfrm>
            <a:off x="6726493" y="2254407"/>
            <a:ext cx="638883" cy="53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60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Task</a:t>
            </a:r>
          </a:p>
        </p:txBody>
      </p:sp>
      <p:sp>
        <p:nvSpPr>
          <p:cNvPr id="5" name="TextBox 4">
            <a:extLst>
              <a:ext uri="{FF2B5EF4-FFF2-40B4-BE49-F238E27FC236}">
                <a16:creationId xmlns:a16="http://schemas.microsoft.com/office/drawing/2014/main" id="{8A7B0AD6-9101-3D25-2DAD-CD92D1D8FA87}"/>
              </a:ext>
            </a:extLst>
          </p:cNvPr>
          <p:cNvSpPr txBox="1"/>
          <p:nvPr/>
        </p:nvSpPr>
        <p:spPr>
          <a:xfrm>
            <a:off x="2993101" y="250968"/>
            <a:ext cx="8719149" cy="3693319"/>
          </a:xfrm>
          <a:prstGeom prst="rect">
            <a:avLst/>
          </a:prstGeom>
          <a:noFill/>
        </p:spPr>
        <p:txBody>
          <a:bodyPr wrap="square">
            <a:spAutoFit/>
          </a:bodyPr>
          <a:lstStyle/>
          <a:p>
            <a:pPr algn="just"/>
            <a:r>
              <a:rPr lang="en-US" b="1" dirty="0"/>
              <a:t>F2T2EA</a:t>
            </a:r>
          </a:p>
          <a:p>
            <a:pPr marL="285750" indent="-285750" algn="just">
              <a:buFont typeface="Arial" panose="020B0604020202020204" pitchFamily="34" charset="0"/>
              <a:buChar char="•"/>
            </a:pPr>
            <a:r>
              <a:rPr lang="en-US" b="1" dirty="0"/>
              <a:t>Find</a:t>
            </a:r>
            <a:r>
              <a:rPr lang="en-US" dirty="0"/>
              <a:t>: Identify a target. Find a target within surveillance or reconnaissance data or via intelligence means.</a:t>
            </a:r>
          </a:p>
          <a:p>
            <a:pPr marL="285750" indent="-285750" algn="just">
              <a:buFont typeface="Arial" panose="020B0604020202020204" pitchFamily="34" charset="0"/>
              <a:buChar char="•"/>
            </a:pPr>
            <a:r>
              <a:rPr lang="en-US" b="1" dirty="0"/>
              <a:t>Fix:</a:t>
            </a:r>
            <a:r>
              <a:rPr lang="en-US" dirty="0"/>
              <a:t> Fix the target's location. Obtain specific coordinates for the target either from existing data or by collecting additional data.</a:t>
            </a:r>
          </a:p>
          <a:p>
            <a:pPr marL="285750" indent="-285750" algn="just">
              <a:buFont typeface="Arial" panose="020B0604020202020204" pitchFamily="34" charset="0"/>
              <a:buChar char="•"/>
            </a:pPr>
            <a:r>
              <a:rPr lang="en-US" b="1" dirty="0"/>
              <a:t>Track: </a:t>
            </a:r>
            <a:r>
              <a:rPr lang="en-US" dirty="0"/>
              <a:t>Monitor the target's movement. Keep track of the target until either a decision is made not to engage the target, or the target is successfully engaged.</a:t>
            </a:r>
          </a:p>
          <a:p>
            <a:pPr marL="285750" indent="-285750" algn="just">
              <a:buFont typeface="Arial" panose="020B0604020202020204" pitchFamily="34" charset="0"/>
              <a:buChar char="•"/>
            </a:pPr>
            <a:r>
              <a:rPr lang="en-US" b="1" dirty="0"/>
              <a:t>Target:</a:t>
            </a:r>
            <a:r>
              <a:rPr lang="en-US" dirty="0"/>
              <a:t> Select an appropriate weapon or asset to use on the target to create desired effects. Apply command and control capabilities to assess the value of the target and the availability of appropriate weapons to engage it.</a:t>
            </a:r>
          </a:p>
          <a:p>
            <a:pPr marL="285750" indent="-285750" algn="just">
              <a:buFont typeface="Arial" panose="020B0604020202020204" pitchFamily="34" charset="0"/>
              <a:buChar char="•"/>
            </a:pPr>
            <a:r>
              <a:rPr lang="en-US" b="1" dirty="0"/>
              <a:t>Engage: </a:t>
            </a:r>
            <a:r>
              <a:rPr lang="en-US" dirty="0"/>
              <a:t>Apply the weapon to the target.</a:t>
            </a:r>
          </a:p>
          <a:p>
            <a:pPr marL="285750" indent="-285750" algn="just">
              <a:buFont typeface="Arial" panose="020B0604020202020204" pitchFamily="34" charset="0"/>
              <a:buChar char="•"/>
            </a:pPr>
            <a:r>
              <a:rPr lang="en-US" b="1" dirty="0"/>
              <a:t>Assess: </a:t>
            </a:r>
            <a:r>
              <a:rPr lang="en-US" dirty="0"/>
              <a:t>Evaluate the effects of the attack, including any intelligence gathered at the location.</a:t>
            </a:r>
          </a:p>
        </p:txBody>
      </p:sp>
    </p:spTree>
    <p:extLst>
      <p:ext uri="{BB962C8B-B14F-4D97-AF65-F5344CB8AC3E}">
        <p14:creationId xmlns:p14="http://schemas.microsoft.com/office/powerpoint/2010/main" val="7150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C5B-963D-EC5C-E280-A95E9993F233}"/>
              </a:ext>
            </a:extLst>
          </p:cNvPr>
          <p:cNvSpPr>
            <a:spLocks noGrp="1"/>
          </p:cNvSpPr>
          <p:nvPr>
            <p:ph type="title"/>
          </p:nvPr>
        </p:nvSpPr>
        <p:spPr/>
        <p:txBody>
          <a:bodyPr/>
          <a:lstStyle/>
          <a:p>
            <a:r>
              <a:rPr lang="en-US" dirty="0" err="1"/>
              <a:t>Json</a:t>
            </a:r>
            <a:r>
              <a:rPr lang="en-US" dirty="0"/>
              <a:t> files (Support file)</a:t>
            </a:r>
          </a:p>
        </p:txBody>
      </p:sp>
      <p:sp>
        <p:nvSpPr>
          <p:cNvPr id="3" name="Content Placeholder 2">
            <a:extLst>
              <a:ext uri="{FF2B5EF4-FFF2-40B4-BE49-F238E27FC236}">
                <a16:creationId xmlns:a16="http://schemas.microsoft.com/office/drawing/2014/main" id="{7EF757C1-C134-0563-1787-AB67CEFF9BFF}"/>
              </a:ext>
            </a:extLst>
          </p:cNvPr>
          <p:cNvSpPr>
            <a:spLocks noGrp="1"/>
          </p:cNvSpPr>
          <p:nvPr>
            <p:ph idx="1"/>
          </p:nvPr>
        </p:nvSpPr>
        <p:spPr/>
        <p:txBody>
          <a:bodyPr/>
          <a:lstStyle/>
          <a:p>
            <a:r>
              <a:rPr lang="en-US" dirty="0" err="1"/>
              <a:t>af.json</a:t>
            </a:r>
            <a:r>
              <a:rPr lang="en-US" dirty="0"/>
              <a:t> </a:t>
            </a:r>
            <a:r>
              <a:rPr lang="en-US" dirty="0">
                <a:sym typeface="Wingdings" panose="05000000000000000000" pitchFamily="2" charset="2"/>
              </a:rPr>
              <a:t> contains the name of the air force entities.</a:t>
            </a:r>
          </a:p>
          <a:p>
            <a:r>
              <a:rPr lang="en-US" dirty="0" err="1"/>
              <a:t>cb.json</a:t>
            </a:r>
            <a:r>
              <a:rPr lang="en-US" dirty="0"/>
              <a:t> </a:t>
            </a:r>
            <a:r>
              <a:rPr lang="en-US" dirty="0">
                <a:sym typeface="Wingdings" panose="05000000000000000000" pitchFamily="2" charset="2"/>
              </a:rPr>
              <a:t> contains the name of the cyber force entities.</a:t>
            </a:r>
          </a:p>
          <a:p>
            <a:r>
              <a:rPr lang="en-US" dirty="0" err="1"/>
              <a:t>lf.json</a:t>
            </a:r>
            <a:r>
              <a:rPr lang="en-US" dirty="0"/>
              <a:t> </a:t>
            </a:r>
            <a:r>
              <a:rPr lang="en-US" dirty="0">
                <a:sym typeface="Wingdings" panose="05000000000000000000" pitchFamily="2" charset="2"/>
              </a:rPr>
              <a:t> contains the name of the land force entities.</a:t>
            </a:r>
          </a:p>
          <a:p>
            <a:r>
              <a:rPr lang="en-US" dirty="0" err="1"/>
              <a:t>sb.json</a:t>
            </a:r>
            <a:r>
              <a:rPr lang="en-US" dirty="0"/>
              <a:t> </a:t>
            </a:r>
            <a:r>
              <a:rPr lang="en-US" dirty="0">
                <a:sym typeface="Wingdings" panose="05000000000000000000" pitchFamily="2" charset="2"/>
              </a:rPr>
              <a:t> contains the name of the sea subsurface force entities.</a:t>
            </a:r>
          </a:p>
          <a:p>
            <a:r>
              <a:rPr lang="en-US" dirty="0" err="1"/>
              <a:t>ss.json</a:t>
            </a:r>
            <a:r>
              <a:rPr lang="en-US" dirty="0"/>
              <a:t> </a:t>
            </a:r>
            <a:r>
              <a:rPr lang="en-US" dirty="0">
                <a:sym typeface="Wingdings" panose="05000000000000000000" pitchFamily="2" charset="2"/>
              </a:rPr>
              <a:t> contains the name of the sea surface force entities.</a:t>
            </a:r>
          </a:p>
          <a:p>
            <a:r>
              <a:rPr lang="en-US" dirty="0" err="1"/>
              <a:t>sp.json</a:t>
            </a:r>
            <a:r>
              <a:rPr lang="en-US" dirty="0"/>
              <a:t> </a:t>
            </a:r>
            <a:r>
              <a:rPr lang="en-US" dirty="0">
                <a:sym typeface="Wingdings" panose="05000000000000000000" pitchFamily="2" charset="2"/>
              </a:rPr>
              <a:t> contains the name of the space force entities.</a:t>
            </a: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60136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C5B-963D-EC5C-E280-A95E9993F233}"/>
              </a:ext>
            </a:extLst>
          </p:cNvPr>
          <p:cNvSpPr>
            <a:spLocks noGrp="1"/>
          </p:cNvSpPr>
          <p:nvPr>
            <p:ph type="title"/>
          </p:nvPr>
        </p:nvSpPr>
        <p:spPr/>
        <p:txBody>
          <a:bodyPr/>
          <a:lstStyle/>
          <a:p>
            <a:r>
              <a:rPr lang="en-US" dirty="0" err="1"/>
              <a:t>Json</a:t>
            </a:r>
            <a:r>
              <a:rPr lang="en-US" dirty="0"/>
              <a:t> files (Design Time)</a:t>
            </a:r>
          </a:p>
        </p:txBody>
      </p:sp>
      <p:sp>
        <p:nvSpPr>
          <p:cNvPr id="3" name="Content Placeholder 2">
            <a:extLst>
              <a:ext uri="{FF2B5EF4-FFF2-40B4-BE49-F238E27FC236}">
                <a16:creationId xmlns:a16="http://schemas.microsoft.com/office/drawing/2014/main" id="{7EF757C1-C134-0563-1787-AB67CEFF9BFF}"/>
              </a:ext>
            </a:extLst>
          </p:cNvPr>
          <p:cNvSpPr>
            <a:spLocks noGrp="1"/>
          </p:cNvSpPr>
          <p:nvPr>
            <p:ph idx="1"/>
          </p:nvPr>
        </p:nvSpPr>
        <p:spPr/>
        <p:txBody>
          <a:bodyPr/>
          <a:lstStyle/>
          <a:p>
            <a:r>
              <a:rPr lang="en-US" b="1" dirty="0"/>
              <a:t>e</a:t>
            </a:r>
            <a:r>
              <a:rPr lang="en-US" b="1"/>
              <a:t>ntity</a:t>
            </a:r>
            <a:r>
              <a:rPr lang="en-US" b="1" dirty="0" err="1"/>
              <a:t>_model.json</a:t>
            </a:r>
            <a:r>
              <a:rPr lang="en-US" dirty="0"/>
              <a:t> </a:t>
            </a:r>
            <a:r>
              <a:rPr lang="en-US" dirty="0">
                <a:sym typeface="Wingdings" panose="05000000000000000000" pitchFamily="2" charset="2"/>
              </a:rPr>
              <a:t> the file defines the behavior of each type of entity supported by the simulation.</a:t>
            </a:r>
          </a:p>
        </p:txBody>
      </p:sp>
    </p:spTree>
    <p:extLst>
      <p:ext uri="{BB962C8B-B14F-4D97-AF65-F5344CB8AC3E}">
        <p14:creationId xmlns:p14="http://schemas.microsoft.com/office/powerpoint/2010/main" val="232319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C5B-963D-EC5C-E280-A95E9993F233}"/>
              </a:ext>
            </a:extLst>
          </p:cNvPr>
          <p:cNvSpPr>
            <a:spLocks noGrp="1"/>
          </p:cNvSpPr>
          <p:nvPr>
            <p:ph type="title"/>
          </p:nvPr>
        </p:nvSpPr>
        <p:spPr/>
        <p:txBody>
          <a:bodyPr/>
          <a:lstStyle/>
          <a:p>
            <a:r>
              <a:rPr lang="en-US" dirty="0" err="1"/>
              <a:t>Json</a:t>
            </a:r>
            <a:r>
              <a:rPr lang="en-US" dirty="0"/>
              <a:t> files (Simulation Time)</a:t>
            </a:r>
          </a:p>
        </p:txBody>
      </p:sp>
      <p:sp>
        <p:nvSpPr>
          <p:cNvPr id="3" name="Content Placeholder 2">
            <a:extLst>
              <a:ext uri="{FF2B5EF4-FFF2-40B4-BE49-F238E27FC236}">
                <a16:creationId xmlns:a16="http://schemas.microsoft.com/office/drawing/2014/main" id="{7EF757C1-C134-0563-1787-AB67CEFF9BFF}"/>
              </a:ext>
            </a:extLst>
          </p:cNvPr>
          <p:cNvSpPr>
            <a:spLocks noGrp="1"/>
          </p:cNvSpPr>
          <p:nvPr>
            <p:ph idx="1"/>
          </p:nvPr>
        </p:nvSpPr>
        <p:spPr/>
        <p:txBody>
          <a:bodyPr/>
          <a:lstStyle/>
          <a:p>
            <a:r>
              <a:rPr lang="en-US" b="1" dirty="0" err="1"/>
              <a:t>node_info.json</a:t>
            </a:r>
            <a:r>
              <a:rPr lang="en-US" dirty="0"/>
              <a:t> </a:t>
            </a:r>
            <a:r>
              <a:rPr lang="en-US" dirty="0">
                <a:sym typeface="Wingdings" panose="05000000000000000000" pitchFamily="2" charset="2"/>
              </a:rPr>
              <a:t> it is used to send the current information (in simulation time) with the information about one specific node.</a:t>
            </a:r>
          </a:p>
          <a:p>
            <a:r>
              <a:rPr lang="en-US" b="1" dirty="0" err="1">
                <a:sym typeface="Wingdings" panose="05000000000000000000" pitchFamily="2" charset="2"/>
              </a:rPr>
              <a:t>tracks.json</a:t>
            </a:r>
            <a:r>
              <a:rPr lang="en-US" b="1" dirty="0">
                <a:sym typeface="Wingdings" panose="05000000000000000000" pitchFamily="2" charset="2"/>
              </a:rPr>
              <a:t> </a:t>
            </a:r>
            <a:r>
              <a:rPr lang="en-US" dirty="0">
                <a:sym typeface="Wingdings" panose="05000000000000000000" pitchFamily="2" charset="2"/>
              </a:rPr>
              <a:t> it is used to send the current information (in simulation time) about all node's existent in the simulation.</a:t>
            </a:r>
          </a:p>
        </p:txBody>
      </p:sp>
    </p:spTree>
    <p:extLst>
      <p:ext uri="{BB962C8B-B14F-4D97-AF65-F5344CB8AC3E}">
        <p14:creationId xmlns:p14="http://schemas.microsoft.com/office/powerpoint/2010/main" val="8629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5B0B1F-426D-9E4B-0B79-9E6F1BD9D3B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0" y="387486"/>
            <a:ext cx="12192000" cy="6083028"/>
          </a:xfrm>
          <a:prstGeom prst="rect">
            <a:avLst/>
          </a:prstGeom>
        </p:spPr>
      </p:pic>
      <p:sp>
        <p:nvSpPr>
          <p:cNvPr id="7" name="Rectangle 6">
            <a:extLst>
              <a:ext uri="{FF2B5EF4-FFF2-40B4-BE49-F238E27FC236}">
                <a16:creationId xmlns:a16="http://schemas.microsoft.com/office/drawing/2014/main" id="{19995B71-269A-0F46-C4E9-2581004623DB}"/>
              </a:ext>
            </a:extLst>
          </p:cNvPr>
          <p:cNvSpPr/>
          <p:nvPr/>
        </p:nvSpPr>
        <p:spPr>
          <a:xfrm>
            <a:off x="0" y="412661"/>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10.922195, </a:t>
            </a:r>
          </a:p>
          <a:p>
            <a:pPr algn="ctr"/>
            <a:r>
              <a:rPr lang="en-US" sz="1050" b="1" dirty="0">
                <a:solidFill>
                  <a:srgbClr val="FF0000"/>
                </a:solidFill>
              </a:rPr>
              <a:t>-16.604382</a:t>
            </a:r>
          </a:p>
        </p:txBody>
      </p:sp>
      <p:sp>
        <p:nvSpPr>
          <p:cNvPr id="8" name="Rectangle 7">
            <a:extLst>
              <a:ext uri="{FF2B5EF4-FFF2-40B4-BE49-F238E27FC236}">
                <a16:creationId xmlns:a16="http://schemas.microsoft.com/office/drawing/2014/main" id="{ED0EDB8B-1F1F-4DC9-C786-C25EB02C7FF2}"/>
              </a:ext>
            </a:extLst>
          </p:cNvPr>
          <p:cNvSpPr/>
          <p:nvPr/>
        </p:nvSpPr>
        <p:spPr>
          <a:xfrm>
            <a:off x="11156830" y="405440"/>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10.972890, </a:t>
            </a:r>
          </a:p>
          <a:p>
            <a:pPr algn="ctr"/>
            <a:r>
              <a:rPr lang="en-US" sz="1050" b="1" dirty="0">
                <a:solidFill>
                  <a:srgbClr val="FF0000"/>
                </a:solidFill>
              </a:rPr>
              <a:t>-9.347859</a:t>
            </a:r>
          </a:p>
        </p:txBody>
      </p:sp>
      <p:sp>
        <p:nvSpPr>
          <p:cNvPr id="9" name="Rectangle 8">
            <a:extLst>
              <a:ext uri="{FF2B5EF4-FFF2-40B4-BE49-F238E27FC236}">
                <a16:creationId xmlns:a16="http://schemas.microsoft.com/office/drawing/2014/main" id="{B2286719-B1E5-3D9E-82D8-8C9E078F92F6}"/>
              </a:ext>
            </a:extLst>
          </p:cNvPr>
          <p:cNvSpPr/>
          <p:nvPr/>
        </p:nvSpPr>
        <p:spPr>
          <a:xfrm>
            <a:off x="0" y="6090249"/>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7.213207, </a:t>
            </a:r>
          </a:p>
          <a:p>
            <a:pPr algn="ctr"/>
            <a:r>
              <a:rPr lang="en-US" sz="1050" b="1" dirty="0">
                <a:solidFill>
                  <a:srgbClr val="FF0000"/>
                </a:solidFill>
              </a:rPr>
              <a:t>-15.810291</a:t>
            </a:r>
          </a:p>
        </p:txBody>
      </p:sp>
      <p:sp>
        <p:nvSpPr>
          <p:cNvPr id="10" name="Rectangle 9">
            <a:extLst>
              <a:ext uri="{FF2B5EF4-FFF2-40B4-BE49-F238E27FC236}">
                <a16:creationId xmlns:a16="http://schemas.microsoft.com/office/drawing/2014/main" id="{5B880A2B-FFEB-91D0-C342-BD4526958C3C}"/>
              </a:ext>
            </a:extLst>
          </p:cNvPr>
          <p:cNvSpPr/>
          <p:nvPr/>
        </p:nvSpPr>
        <p:spPr>
          <a:xfrm>
            <a:off x="11156830" y="6090249"/>
            <a:ext cx="1035170" cy="3802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0000"/>
                </a:solidFill>
              </a:rPr>
              <a:t>7.146273, </a:t>
            </a:r>
          </a:p>
          <a:p>
            <a:pPr algn="ctr"/>
            <a:r>
              <a:rPr lang="en-US" sz="1050" b="1" dirty="0">
                <a:solidFill>
                  <a:srgbClr val="FF0000"/>
                </a:solidFill>
              </a:rPr>
              <a:t>-9.565907</a:t>
            </a:r>
          </a:p>
        </p:txBody>
      </p:sp>
      <p:sp>
        <p:nvSpPr>
          <p:cNvPr id="11" name="Rectangle 10">
            <a:extLst>
              <a:ext uri="{FF2B5EF4-FFF2-40B4-BE49-F238E27FC236}">
                <a16:creationId xmlns:a16="http://schemas.microsoft.com/office/drawing/2014/main" id="{D2469595-1D8A-3881-C3C1-E588D81AB885}"/>
              </a:ext>
            </a:extLst>
          </p:cNvPr>
          <p:cNvSpPr/>
          <p:nvPr/>
        </p:nvSpPr>
        <p:spPr>
          <a:xfrm>
            <a:off x="0" y="0"/>
            <a:ext cx="3709358" cy="3802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4BF0C2-6E8C-AA2C-ED09-2DF968DAC2C8}"/>
              </a:ext>
            </a:extLst>
          </p:cNvPr>
          <p:cNvSpPr/>
          <p:nvPr/>
        </p:nvSpPr>
        <p:spPr>
          <a:xfrm>
            <a:off x="3792747" y="-3581"/>
            <a:ext cx="3709358" cy="380265"/>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782FA3-28FA-77B8-90AF-3D49B705CD7D}"/>
              </a:ext>
            </a:extLst>
          </p:cNvPr>
          <p:cNvSpPr/>
          <p:nvPr/>
        </p:nvSpPr>
        <p:spPr>
          <a:xfrm>
            <a:off x="7585494" y="-3582"/>
            <a:ext cx="3709358" cy="380265"/>
          </a:xfrm>
          <a:prstGeom prst="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5" name="Picture 14" descr="A picture containing text&#10;&#10;Description automatically generated">
            <a:extLst>
              <a:ext uri="{FF2B5EF4-FFF2-40B4-BE49-F238E27FC236}">
                <a16:creationId xmlns:a16="http://schemas.microsoft.com/office/drawing/2014/main" id="{C4527BCD-B2B8-1FA9-B8D7-1129771F3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685" y="34043"/>
            <a:ext cx="319994" cy="348041"/>
          </a:xfrm>
          <a:prstGeom prst="rect">
            <a:avLst/>
          </a:prstGeom>
        </p:spPr>
      </p:pic>
      <p:pic>
        <p:nvPicPr>
          <p:cNvPr id="17" name="Picture 16" descr="Icon&#10;&#10;Description automatically generated">
            <a:extLst>
              <a:ext uri="{FF2B5EF4-FFF2-40B4-BE49-F238E27FC236}">
                <a16:creationId xmlns:a16="http://schemas.microsoft.com/office/drawing/2014/main" id="{7E42E083-D962-385C-D97B-FC661D2C9C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097" y="3429000"/>
            <a:ext cx="404956" cy="367620"/>
          </a:xfrm>
          <a:prstGeom prst="rect">
            <a:avLst/>
          </a:prstGeom>
        </p:spPr>
      </p:pic>
      <p:pic>
        <p:nvPicPr>
          <p:cNvPr id="19" name="Picture 18" descr="Icon&#10;&#10;Description automatically generated">
            <a:extLst>
              <a:ext uri="{FF2B5EF4-FFF2-40B4-BE49-F238E27FC236}">
                <a16:creationId xmlns:a16="http://schemas.microsoft.com/office/drawing/2014/main" id="{9E36E133-FDBA-B4B5-30B7-837BF04B3B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692" y="2691146"/>
            <a:ext cx="404956" cy="367620"/>
          </a:xfrm>
          <a:prstGeom prst="rect">
            <a:avLst/>
          </a:prstGeom>
        </p:spPr>
      </p:pic>
      <p:pic>
        <p:nvPicPr>
          <p:cNvPr id="21" name="Picture 20" descr="Icon&#10;&#10;Description automatically generated">
            <a:extLst>
              <a:ext uri="{FF2B5EF4-FFF2-40B4-BE49-F238E27FC236}">
                <a16:creationId xmlns:a16="http://schemas.microsoft.com/office/drawing/2014/main" id="{61E1431C-B6E5-1288-B5C9-56737E142E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297" y="3828761"/>
            <a:ext cx="390702" cy="354680"/>
          </a:xfrm>
          <a:prstGeom prst="rect">
            <a:avLst/>
          </a:prstGeom>
        </p:spPr>
      </p:pic>
      <p:pic>
        <p:nvPicPr>
          <p:cNvPr id="23" name="Picture 22" descr="A picture containing text, sign, dark&#10;&#10;Description automatically generated">
            <a:extLst>
              <a:ext uri="{FF2B5EF4-FFF2-40B4-BE49-F238E27FC236}">
                <a16:creationId xmlns:a16="http://schemas.microsoft.com/office/drawing/2014/main" id="{7D2E7078-5A12-EFF4-049A-276A002277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2747" y="3245190"/>
            <a:ext cx="554966" cy="526137"/>
          </a:xfrm>
          <a:prstGeom prst="rect">
            <a:avLst/>
          </a:prstGeom>
        </p:spPr>
      </p:pic>
      <p:pic>
        <p:nvPicPr>
          <p:cNvPr id="25" name="Picture 24" descr="A picture containing text, sign, dark&#10;&#10;Description automatically generated">
            <a:extLst>
              <a:ext uri="{FF2B5EF4-FFF2-40B4-BE49-F238E27FC236}">
                <a16:creationId xmlns:a16="http://schemas.microsoft.com/office/drawing/2014/main" id="{22AB515E-FEEA-9C75-B4E0-4B4191A15F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4165" y="2298756"/>
            <a:ext cx="505193" cy="478949"/>
          </a:xfrm>
          <a:prstGeom prst="rect">
            <a:avLst/>
          </a:prstGeom>
        </p:spPr>
      </p:pic>
      <p:pic>
        <p:nvPicPr>
          <p:cNvPr id="27" name="Picture 26" descr="Icon&#10;&#10;Description automatically generated">
            <a:extLst>
              <a:ext uri="{FF2B5EF4-FFF2-40B4-BE49-F238E27FC236}">
                <a16:creationId xmlns:a16="http://schemas.microsoft.com/office/drawing/2014/main" id="{CEF76F09-3EAB-D745-8C07-CD5F607E98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6059" y="5124687"/>
            <a:ext cx="390702" cy="488767"/>
          </a:xfrm>
          <a:prstGeom prst="rect">
            <a:avLst/>
          </a:prstGeom>
        </p:spPr>
      </p:pic>
      <p:pic>
        <p:nvPicPr>
          <p:cNvPr id="30" name="Picture 29" descr="A picture containing text, monitor, electronics, display&#10;&#10;Description automatically generated">
            <a:extLst>
              <a:ext uri="{FF2B5EF4-FFF2-40B4-BE49-F238E27FC236}">
                <a16:creationId xmlns:a16="http://schemas.microsoft.com/office/drawing/2014/main" id="{650B5BC3-9542-B704-ECB0-753578AD9A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81336" y="5490147"/>
            <a:ext cx="361607" cy="246614"/>
          </a:xfrm>
          <a:prstGeom prst="rect">
            <a:avLst/>
          </a:prstGeom>
        </p:spPr>
      </p:pic>
      <p:pic>
        <p:nvPicPr>
          <p:cNvPr id="32" name="Picture 31" descr="Shape&#10;&#10;Description automatically generated">
            <a:extLst>
              <a:ext uri="{FF2B5EF4-FFF2-40B4-BE49-F238E27FC236}">
                <a16:creationId xmlns:a16="http://schemas.microsoft.com/office/drawing/2014/main" id="{AFDCCB6B-D28B-FF3B-B38C-A089AFE207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15402" y="4768313"/>
            <a:ext cx="357451" cy="246614"/>
          </a:xfrm>
          <a:prstGeom prst="rect">
            <a:avLst/>
          </a:prstGeom>
        </p:spPr>
      </p:pic>
      <p:pic>
        <p:nvPicPr>
          <p:cNvPr id="34" name="Picture 33" descr="Shape, rectangle&#10;&#10;Description automatically generated">
            <a:extLst>
              <a:ext uri="{FF2B5EF4-FFF2-40B4-BE49-F238E27FC236}">
                <a16:creationId xmlns:a16="http://schemas.microsoft.com/office/drawing/2014/main" id="{A8BC665B-9360-B1D6-1FD8-09648C893A4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32375" y="4632588"/>
            <a:ext cx="358836" cy="421183"/>
          </a:xfrm>
          <a:prstGeom prst="rect">
            <a:avLst/>
          </a:prstGeom>
        </p:spPr>
      </p:pic>
      <p:pic>
        <p:nvPicPr>
          <p:cNvPr id="38" name="Picture 37" descr="Shape, rectangle, square&#10;&#10;Description automatically generated">
            <a:extLst>
              <a:ext uri="{FF2B5EF4-FFF2-40B4-BE49-F238E27FC236}">
                <a16:creationId xmlns:a16="http://schemas.microsoft.com/office/drawing/2014/main" id="{371857ED-1827-BFF7-501D-97582531DF7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36677" y="5736761"/>
            <a:ext cx="357451" cy="351909"/>
          </a:xfrm>
          <a:prstGeom prst="rect">
            <a:avLst/>
          </a:prstGeom>
        </p:spPr>
      </p:pic>
      <p:pic>
        <p:nvPicPr>
          <p:cNvPr id="40" name="Picture 39" descr="A picture containing text, display, screenshot, vector graphics&#10;&#10;Description automatically generated">
            <a:extLst>
              <a:ext uri="{FF2B5EF4-FFF2-40B4-BE49-F238E27FC236}">
                <a16:creationId xmlns:a16="http://schemas.microsoft.com/office/drawing/2014/main" id="{7D319EFC-858F-5BB3-C857-087AAF3D457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41276" y="4674206"/>
            <a:ext cx="460767" cy="340721"/>
          </a:xfrm>
          <a:prstGeom prst="rect">
            <a:avLst/>
          </a:prstGeom>
        </p:spPr>
      </p:pic>
      <p:pic>
        <p:nvPicPr>
          <p:cNvPr id="42" name="Picture 41" descr="A picture containing text, monitor, electronics, display&#10;&#10;Description automatically generated">
            <a:extLst>
              <a:ext uri="{FF2B5EF4-FFF2-40B4-BE49-F238E27FC236}">
                <a16:creationId xmlns:a16="http://schemas.microsoft.com/office/drawing/2014/main" id="{E2A5B74A-072E-5C70-53F3-5BC0B59484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02043" y="4365994"/>
            <a:ext cx="459373" cy="313289"/>
          </a:xfrm>
          <a:prstGeom prst="rect">
            <a:avLst/>
          </a:prstGeom>
        </p:spPr>
      </p:pic>
      <p:pic>
        <p:nvPicPr>
          <p:cNvPr id="44" name="Picture 43" descr="A picture containing text, red, sign&#10;&#10;Description automatically generated">
            <a:extLst>
              <a:ext uri="{FF2B5EF4-FFF2-40B4-BE49-F238E27FC236}">
                <a16:creationId xmlns:a16="http://schemas.microsoft.com/office/drawing/2014/main" id="{0B16398D-6005-4850-10C7-5F16E02EBA7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70204" y="2076332"/>
            <a:ext cx="426724" cy="403171"/>
          </a:xfrm>
          <a:prstGeom prst="rect">
            <a:avLst/>
          </a:prstGeom>
        </p:spPr>
      </p:pic>
      <p:pic>
        <p:nvPicPr>
          <p:cNvPr id="46" name="Picture 45" descr="A picture containing text, sign, dark, clipart&#10;&#10;Description automatically generated">
            <a:extLst>
              <a:ext uri="{FF2B5EF4-FFF2-40B4-BE49-F238E27FC236}">
                <a16:creationId xmlns:a16="http://schemas.microsoft.com/office/drawing/2014/main" id="{CB69EA7A-10D3-C75A-32AC-0AC3F238AD7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39303" y="1572021"/>
            <a:ext cx="428110" cy="504311"/>
          </a:xfrm>
          <a:prstGeom prst="rect">
            <a:avLst/>
          </a:prstGeom>
        </p:spPr>
      </p:pic>
      <p:pic>
        <p:nvPicPr>
          <p:cNvPr id="48" name="Picture 47" descr="A red triangle with a black background&#10;&#10;Description automatically generated with low confidence">
            <a:extLst>
              <a:ext uri="{FF2B5EF4-FFF2-40B4-BE49-F238E27FC236}">
                <a16:creationId xmlns:a16="http://schemas.microsoft.com/office/drawing/2014/main" id="{41D24F44-8A64-DE6A-7A7E-10B9502A972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21436236">
            <a:off x="4909202" y="1834497"/>
            <a:ext cx="446021" cy="526137"/>
          </a:xfrm>
          <a:prstGeom prst="rect">
            <a:avLst/>
          </a:prstGeom>
        </p:spPr>
      </p:pic>
      <p:pic>
        <p:nvPicPr>
          <p:cNvPr id="50" name="Picture 49" descr="A picture containing text, sign, clipart&#10;&#10;Description automatically generated">
            <a:extLst>
              <a:ext uri="{FF2B5EF4-FFF2-40B4-BE49-F238E27FC236}">
                <a16:creationId xmlns:a16="http://schemas.microsoft.com/office/drawing/2014/main" id="{04C82F51-3A72-B60F-FF71-FD045A04209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7819" y="2802728"/>
            <a:ext cx="426724" cy="403171"/>
          </a:xfrm>
          <a:prstGeom prst="rect">
            <a:avLst/>
          </a:prstGeom>
        </p:spPr>
      </p:pic>
      <p:pic>
        <p:nvPicPr>
          <p:cNvPr id="54" name="Picture 53" descr="A picture containing text, electronics, display, screenshot&#10;&#10;Description automatically generated">
            <a:extLst>
              <a:ext uri="{FF2B5EF4-FFF2-40B4-BE49-F238E27FC236}">
                <a16:creationId xmlns:a16="http://schemas.microsoft.com/office/drawing/2014/main" id="{66CC39A3-C68D-9188-6B52-F9B0108AB85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74739" y="2538230"/>
            <a:ext cx="426723" cy="296060"/>
          </a:xfrm>
          <a:prstGeom prst="rect">
            <a:avLst/>
          </a:prstGeom>
        </p:spPr>
      </p:pic>
      <p:pic>
        <p:nvPicPr>
          <p:cNvPr id="56" name="Picture 55" descr="A red triangle with a black background&#10;&#10;Description automatically generated with low confidence">
            <a:extLst>
              <a:ext uri="{FF2B5EF4-FFF2-40B4-BE49-F238E27FC236}">
                <a16:creationId xmlns:a16="http://schemas.microsoft.com/office/drawing/2014/main" id="{1D7EE5CF-1089-4E1D-7140-581E7B9EB86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08336" y="3043746"/>
            <a:ext cx="498443" cy="587975"/>
          </a:xfrm>
          <a:prstGeom prst="rect">
            <a:avLst/>
          </a:prstGeom>
        </p:spPr>
      </p:pic>
      <p:pic>
        <p:nvPicPr>
          <p:cNvPr id="58" name="Picture 57" descr="Icon&#10;&#10;Description automatically generated">
            <a:extLst>
              <a:ext uri="{FF2B5EF4-FFF2-40B4-BE49-F238E27FC236}">
                <a16:creationId xmlns:a16="http://schemas.microsoft.com/office/drawing/2014/main" id="{B33DDFF4-C993-5B6D-84A7-673264FBE72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86994" y="2920268"/>
            <a:ext cx="428110" cy="403171"/>
          </a:xfrm>
          <a:prstGeom prst="rect">
            <a:avLst/>
          </a:prstGeom>
        </p:spPr>
      </p:pic>
      <p:pic>
        <p:nvPicPr>
          <p:cNvPr id="60" name="Picture 59" descr="A picture containing text, sign, clipart&#10;&#10;Description automatically generated">
            <a:extLst>
              <a:ext uri="{FF2B5EF4-FFF2-40B4-BE49-F238E27FC236}">
                <a16:creationId xmlns:a16="http://schemas.microsoft.com/office/drawing/2014/main" id="{DC91F3A2-989F-11A5-72B1-F1B5FDCE91C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66474" y="2373509"/>
            <a:ext cx="470571" cy="446126"/>
          </a:xfrm>
          <a:prstGeom prst="rect">
            <a:avLst/>
          </a:prstGeom>
        </p:spPr>
      </p:pic>
      <p:pic>
        <p:nvPicPr>
          <p:cNvPr id="62" name="Picture 61" descr="Icon&#10;&#10;Description automatically generated">
            <a:extLst>
              <a:ext uri="{FF2B5EF4-FFF2-40B4-BE49-F238E27FC236}">
                <a16:creationId xmlns:a16="http://schemas.microsoft.com/office/drawing/2014/main" id="{2865F533-BE60-67FD-0288-D9ADA5D5A24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09138" y="4093346"/>
            <a:ext cx="426724" cy="403171"/>
          </a:xfrm>
          <a:prstGeom prst="rect">
            <a:avLst/>
          </a:prstGeom>
        </p:spPr>
      </p:pic>
      <p:pic>
        <p:nvPicPr>
          <p:cNvPr id="64" name="Picture 63" descr="Icon&#10;&#10;Description automatically generated">
            <a:extLst>
              <a:ext uri="{FF2B5EF4-FFF2-40B4-BE49-F238E27FC236}">
                <a16:creationId xmlns:a16="http://schemas.microsoft.com/office/drawing/2014/main" id="{6F0086A7-53C0-088C-E9A4-14F659A46DB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028589" y="3112182"/>
            <a:ext cx="407572" cy="385076"/>
          </a:xfrm>
          <a:prstGeom prst="rect">
            <a:avLst/>
          </a:prstGeom>
        </p:spPr>
      </p:pic>
      <p:pic>
        <p:nvPicPr>
          <p:cNvPr id="66" name="Picture 65" descr="A picture containing logo&#10;&#10;Description automatically generated">
            <a:extLst>
              <a:ext uri="{FF2B5EF4-FFF2-40B4-BE49-F238E27FC236}">
                <a16:creationId xmlns:a16="http://schemas.microsoft.com/office/drawing/2014/main" id="{1D475E25-57A6-C120-4A7F-B01897AFB32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117931" y="2671605"/>
            <a:ext cx="385324" cy="296060"/>
          </a:xfrm>
          <a:prstGeom prst="rect">
            <a:avLst/>
          </a:prstGeom>
        </p:spPr>
      </p:pic>
      <p:pic>
        <p:nvPicPr>
          <p:cNvPr id="72" name="Picture 71" descr="Icon&#10;&#10;Description automatically generated">
            <a:extLst>
              <a:ext uri="{FF2B5EF4-FFF2-40B4-BE49-F238E27FC236}">
                <a16:creationId xmlns:a16="http://schemas.microsoft.com/office/drawing/2014/main" id="{98D46DFB-1C5F-F063-524A-5610A4E671AA}"/>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154807" y="3807645"/>
            <a:ext cx="425263" cy="403171"/>
          </a:xfrm>
          <a:prstGeom prst="rect">
            <a:avLst/>
          </a:prstGeom>
        </p:spPr>
      </p:pic>
      <p:pic>
        <p:nvPicPr>
          <p:cNvPr id="73" name="Picture 72" descr="Icon&#10;&#10;Description automatically generated">
            <a:extLst>
              <a:ext uri="{FF2B5EF4-FFF2-40B4-BE49-F238E27FC236}">
                <a16:creationId xmlns:a16="http://schemas.microsoft.com/office/drawing/2014/main" id="{C3D4E997-C797-A136-E36B-873E5C391B5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801049" y="3867119"/>
            <a:ext cx="426722" cy="404555"/>
          </a:xfrm>
          <a:prstGeom prst="rect">
            <a:avLst/>
          </a:prstGeom>
        </p:spPr>
      </p:pic>
      <p:pic>
        <p:nvPicPr>
          <p:cNvPr id="74" name="Picture 73" descr="Icon&#10;&#10;Description automatically generated">
            <a:extLst>
              <a:ext uri="{FF2B5EF4-FFF2-40B4-BE49-F238E27FC236}">
                <a16:creationId xmlns:a16="http://schemas.microsoft.com/office/drawing/2014/main" id="{4DED1B85-C0F9-D606-0F35-AB3131D599A3}"/>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71529" y="3411224"/>
            <a:ext cx="425263" cy="403171"/>
          </a:xfrm>
          <a:prstGeom prst="rect">
            <a:avLst/>
          </a:prstGeom>
        </p:spPr>
      </p:pic>
      <p:pic>
        <p:nvPicPr>
          <p:cNvPr id="75" name="Picture 74" descr="Icon&#10;&#10;Description automatically generated">
            <a:extLst>
              <a:ext uri="{FF2B5EF4-FFF2-40B4-BE49-F238E27FC236}">
                <a16:creationId xmlns:a16="http://schemas.microsoft.com/office/drawing/2014/main" id="{2FE93E52-2178-C8BC-7760-E35F2D66A86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82681" y="4360205"/>
            <a:ext cx="425263" cy="403171"/>
          </a:xfrm>
          <a:prstGeom prst="rect">
            <a:avLst/>
          </a:prstGeom>
        </p:spPr>
      </p:pic>
      <p:pic>
        <p:nvPicPr>
          <p:cNvPr id="77" name="Picture 76" descr="A picture containing icon&#10;&#10;Description automatically generated">
            <a:extLst>
              <a:ext uri="{FF2B5EF4-FFF2-40B4-BE49-F238E27FC236}">
                <a16:creationId xmlns:a16="http://schemas.microsoft.com/office/drawing/2014/main" id="{9CF86987-A255-C6FD-5410-F13B9977643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585494" y="5900261"/>
            <a:ext cx="250886" cy="272876"/>
          </a:xfrm>
          <a:prstGeom prst="rect">
            <a:avLst/>
          </a:prstGeom>
        </p:spPr>
      </p:pic>
      <p:pic>
        <p:nvPicPr>
          <p:cNvPr id="79" name="Picture 78" descr="Logo&#10;&#10;Description automatically generated">
            <a:extLst>
              <a:ext uri="{FF2B5EF4-FFF2-40B4-BE49-F238E27FC236}">
                <a16:creationId xmlns:a16="http://schemas.microsoft.com/office/drawing/2014/main" id="{4FF8DF8D-DF4B-F9D3-0439-9EB2BA2FDBC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69006" y="1893881"/>
            <a:ext cx="400057" cy="367620"/>
          </a:xfrm>
          <a:prstGeom prst="rect">
            <a:avLst/>
          </a:prstGeom>
        </p:spPr>
      </p:pic>
      <p:pic>
        <p:nvPicPr>
          <p:cNvPr id="81" name="Picture 80" descr="Icon&#10;&#10;Description automatically generated">
            <a:extLst>
              <a:ext uri="{FF2B5EF4-FFF2-40B4-BE49-F238E27FC236}">
                <a16:creationId xmlns:a16="http://schemas.microsoft.com/office/drawing/2014/main" id="{779B702E-C3FA-6BEA-9B58-CE8D57A9F9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37707" y="4640585"/>
            <a:ext cx="331356" cy="365680"/>
          </a:xfrm>
          <a:prstGeom prst="rect">
            <a:avLst/>
          </a:prstGeom>
        </p:spPr>
      </p:pic>
      <p:pic>
        <p:nvPicPr>
          <p:cNvPr id="82" name="Picture 81" descr="Icon&#10;&#10;Description automatically generated">
            <a:extLst>
              <a:ext uri="{FF2B5EF4-FFF2-40B4-BE49-F238E27FC236}">
                <a16:creationId xmlns:a16="http://schemas.microsoft.com/office/drawing/2014/main" id="{A8119651-E43C-938B-76D9-1F5FF9C4346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90107" y="4792985"/>
            <a:ext cx="331356" cy="365680"/>
          </a:xfrm>
          <a:prstGeom prst="rect">
            <a:avLst/>
          </a:prstGeom>
        </p:spPr>
      </p:pic>
      <p:pic>
        <p:nvPicPr>
          <p:cNvPr id="83" name="Picture 82" descr="Icon&#10;&#10;Description automatically generated">
            <a:extLst>
              <a:ext uri="{FF2B5EF4-FFF2-40B4-BE49-F238E27FC236}">
                <a16:creationId xmlns:a16="http://schemas.microsoft.com/office/drawing/2014/main" id="{FCAF5B62-A06E-8ED3-F4B8-BE8B2263EA78}"/>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05851" y="926075"/>
            <a:ext cx="331356" cy="365680"/>
          </a:xfrm>
          <a:prstGeom prst="rect">
            <a:avLst/>
          </a:prstGeom>
        </p:spPr>
      </p:pic>
      <p:pic>
        <p:nvPicPr>
          <p:cNvPr id="84" name="Picture 83" descr="Icon&#10;&#10;Description automatically generated">
            <a:extLst>
              <a:ext uri="{FF2B5EF4-FFF2-40B4-BE49-F238E27FC236}">
                <a16:creationId xmlns:a16="http://schemas.microsoft.com/office/drawing/2014/main" id="{CB9B1C1C-7C1D-7147-0933-93D08FBAF4D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4807" y="1078475"/>
            <a:ext cx="331356" cy="365680"/>
          </a:xfrm>
          <a:prstGeom prst="rect">
            <a:avLst/>
          </a:prstGeom>
        </p:spPr>
      </p:pic>
      <p:pic>
        <p:nvPicPr>
          <p:cNvPr id="85" name="Picture 84" descr="Icon&#10;&#10;Description automatically generated">
            <a:extLst>
              <a:ext uri="{FF2B5EF4-FFF2-40B4-BE49-F238E27FC236}">
                <a16:creationId xmlns:a16="http://schemas.microsoft.com/office/drawing/2014/main" id="{FB942E17-083C-7456-58E1-372A3ED0ADC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037414" y="5337747"/>
            <a:ext cx="331356" cy="365680"/>
          </a:xfrm>
          <a:prstGeom prst="rect">
            <a:avLst/>
          </a:prstGeom>
        </p:spPr>
      </p:pic>
      <p:pic>
        <p:nvPicPr>
          <p:cNvPr id="86" name="Picture 85" descr="Icon&#10;&#10;Description automatically generated">
            <a:extLst>
              <a:ext uri="{FF2B5EF4-FFF2-40B4-BE49-F238E27FC236}">
                <a16:creationId xmlns:a16="http://schemas.microsoft.com/office/drawing/2014/main" id="{1C6631B5-E18A-2A22-D579-B3974458F54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89814" y="5490147"/>
            <a:ext cx="331356" cy="365680"/>
          </a:xfrm>
          <a:prstGeom prst="rect">
            <a:avLst/>
          </a:prstGeom>
        </p:spPr>
      </p:pic>
      <p:pic>
        <p:nvPicPr>
          <p:cNvPr id="88" name="Picture 87" descr="Icon&#10;&#10;Description automatically generated">
            <a:extLst>
              <a:ext uri="{FF2B5EF4-FFF2-40B4-BE49-F238E27FC236}">
                <a16:creationId xmlns:a16="http://schemas.microsoft.com/office/drawing/2014/main" id="{4C740D51-AA89-DA49-EE28-01E7751ED03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51701" y="3852063"/>
            <a:ext cx="331055" cy="358753"/>
          </a:xfrm>
          <a:prstGeom prst="rect">
            <a:avLst/>
          </a:prstGeom>
        </p:spPr>
      </p:pic>
      <p:pic>
        <p:nvPicPr>
          <p:cNvPr id="89" name="Picture 88" descr="Icon&#10;&#10;Description automatically generated">
            <a:extLst>
              <a:ext uri="{FF2B5EF4-FFF2-40B4-BE49-F238E27FC236}">
                <a16:creationId xmlns:a16="http://schemas.microsoft.com/office/drawing/2014/main" id="{477F45FF-E584-E396-8227-5175F32C0A5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856237" y="3158356"/>
            <a:ext cx="331055" cy="358753"/>
          </a:xfrm>
          <a:prstGeom prst="rect">
            <a:avLst/>
          </a:prstGeom>
        </p:spPr>
      </p:pic>
      <p:pic>
        <p:nvPicPr>
          <p:cNvPr id="91" name="Picture 90">
            <a:extLst>
              <a:ext uri="{FF2B5EF4-FFF2-40B4-BE49-F238E27FC236}">
                <a16:creationId xmlns:a16="http://schemas.microsoft.com/office/drawing/2014/main" id="{847DBEF6-E2F4-28D2-D24C-C168B16A9A60}"/>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025047" y="697699"/>
            <a:ext cx="272685" cy="294413"/>
          </a:xfrm>
          <a:prstGeom prst="rect">
            <a:avLst/>
          </a:prstGeom>
        </p:spPr>
      </p:pic>
      <p:pic>
        <p:nvPicPr>
          <p:cNvPr id="92" name="Picture 91">
            <a:extLst>
              <a:ext uri="{FF2B5EF4-FFF2-40B4-BE49-F238E27FC236}">
                <a16:creationId xmlns:a16="http://schemas.microsoft.com/office/drawing/2014/main" id="{8E2F4BD7-E452-CB7D-BCCC-91A3619E67A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177447" y="850099"/>
            <a:ext cx="272685" cy="294413"/>
          </a:xfrm>
          <a:prstGeom prst="rect">
            <a:avLst/>
          </a:prstGeom>
        </p:spPr>
      </p:pic>
      <p:pic>
        <p:nvPicPr>
          <p:cNvPr id="93" name="Picture 92">
            <a:extLst>
              <a:ext uri="{FF2B5EF4-FFF2-40B4-BE49-F238E27FC236}">
                <a16:creationId xmlns:a16="http://schemas.microsoft.com/office/drawing/2014/main" id="{134C37D5-AF08-CDC6-D463-4833B5ECEFE9}"/>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822881" y="1595261"/>
            <a:ext cx="272685" cy="294413"/>
          </a:xfrm>
          <a:prstGeom prst="rect">
            <a:avLst/>
          </a:prstGeom>
        </p:spPr>
      </p:pic>
      <p:pic>
        <p:nvPicPr>
          <p:cNvPr id="94" name="Picture 93">
            <a:extLst>
              <a:ext uri="{FF2B5EF4-FFF2-40B4-BE49-F238E27FC236}">
                <a16:creationId xmlns:a16="http://schemas.microsoft.com/office/drawing/2014/main" id="{5C3BE282-8B0D-444F-92A9-7A0948EC86F9}"/>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975281" y="1747661"/>
            <a:ext cx="272685" cy="294413"/>
          </a:xfrm>
          <a:prstGeom prst="rect">
            <a:avLst/>
          </a:prstGeom>
        </p:spPr>
      </p:pic>
      <p:pic>
        <p:nvPicPr>
          <p:cNvPr id="95" name="Picture 94">
            <a:extLst>
              <a:ext uri="{FF2B5EF4-FFF2-40B4-BE49-F238E27FC236}">
                <a16:creationId xmlns:a16="http://schemas.microsoft.com/office/drawing/2014/main" id="{181257D7-F00B-ACAB-AFBF-60087542146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76742" y="3245190"/>
            <a:ext cx="272685" cy="294413"/>
          </a:xfrm>
          <a:prstGeom prst="rect">
            <a:avLst/>
          </a:prstGeom>
        </p:spPr>
      </p:pic>
      <p:pic>
        <p:nvPicPr>
          <p:cNvPr id="96" name="Picture 95">
            <a:extLst>
              <a:ext uri="{FF2B5EF4-FFF2-40B4-BE49-F238E27FC236}">
                <a16:creationId xmlns:a16="http://schemas.microsoft.com/office/drawing/2014/main" id="{49523C72-593B-5F0F-F7AA-A16D0F1C543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090285" y="3417464"/>
            <a:ext cx="272685" cy="294413"/>
          </a:xfrm>
          <a:prstGeom prst="rect">
            <a:avLst/>
          </a:prstGeom>
        </p:spPr>
      </p:pic>
      <p:pic>
        <p:nvPicPr>
          <p:cNvPr id="98" name="Picture 97" descr="Icon&#10;&#10;Description automatically generated">
            <a:extLst>
              <a:ext uri="{FF2B5EF4-FFF2-40B4-BE49-F238E27FC236}">
                <a16:creationId xmlns:a16="http://schemas.microsoft.com/office/drawing/2014/main" id="{BDC61F7F-B72A-BB75-E5A5-8557AFB98B7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207494" y="4683073"/>
            <a:ext cx="276800" cy="305472"/>
          </a:xfrm>
          <a:prstGeom prst="rect">
            <a:avLst/>
          </a:prstGeom>
        </p:spPr>
      </p:pic>
      <p:pic>
        <p:nvPicPr>
          <p:cNvPr id="99" name="Picture 98" descr="Icon&#10;&#10;Description automatically generated">
            <a:extLst>
              <a:ext uri="{FF2B5EF4-FFF2-40B4-BE49-F238E27FC236}">
                <a16:creationId xmlns:a16="http://schemas.microsoft.com/office/drawing/2014/main" id="{8C379F15-52D1-799F-DC42-7543B2579EE0}"/>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359894" y="4835473"/>
            <a:ext cx="276800" cy="305472"/>
          </a:xfrm>
          <a:prstGeom prst="rect">
            <a:avLst/>
          </a:prstGeom>
        </p:spPr>
      </p:pic>
      <p:pic>
        <p:nvPicPr>
          <p:cNvPr id="100" name="Picture 99" descr="Icon&#10;&#10;Description automatically generated">
            <a:extLst>
              <a:ext uri="{FF2B5EF4-FFF2-40B4-BE49-F238E27FC236}">
                <a16:creationId xmlns:a16="http://schemas.microsoft.com/office/drawing/2014/main" id="{FEEDBF2E-A1B7-9283-0E06-D9AF300909E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034707" y="2900763"/>
            <a:ext cx="276800" cy="305472"/>
          </a:xfrm>
          <a:prstGeom prst="rect">
            <a:avLst/>
          </a:prstGeom>
        </p:spPr>
      </p:pic>
      <p:pic>
        <p:nvPicPr>
          <p:cNvPr id="101" name="Picture 100" descr="Icon&#10;&#10;Description automatically generated">
            <a:extLst>
              <a:ext uri="{FF2B5EF4-FFF2-40B4-BE49-F238E27FC236}">
                <a16:creationId xmlns:a16="http://schemas.microsoft.com/office/drawing/2014/main" id="{7E7AC157-7499-F4A4-A8B1-A7F72960D5D8}"/>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87107" y="3053163"/>
            <a:ext cx="276800" cy="305472"/>
          </a:xfrm>
          <a:prstGeom prst="rect">
            <a:avLst/>
          </a:prstGeom>
        </p:spPr>
      </p:pic>
      <p:pic>
        <p:nvPicPr>
          <p:cNvPr id="102" name="Picture 101" descr="Icon&#10;&#10;Description automatically generated">
            <a:extLst>
              <a:ext uri="{FF2B5EF4-FFF2-40B4-BE49-F238E27FC236}">
                <a16:creationId xmlns:a16="http://schemas.microsoft.com/office/drawing/2014/main" id="{5231C9FB-1FF3-6019-5677-3CCC62A757B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705504" y="921239"/>
            <a:ext cx="276800" cy="305472"/>
          </a:xfrm>
          <a:prstGeom prst="rect">
            <a:avLst/>
          </a:prstGeom>
        </p:spPr>
      </p:pic>
      <p:pic>
        <p:nvPicPr>
          <p:cNvPr id="103" name="Picture 102" descr="Icon&#10;&#10;Description automatically generated">
            <a:extLst>
              <a:ext uri="{FF2B5EF4-FFF2-40B4-BE49-F238E27FC236}">
                <a16:creationId xmlns:a16="http://schemas.microsoft.com/office/drawing/2014/main" id="{6716521D-6B57-C1FD-66DE-060B1ABA6A32}"/>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857904" y="1073639"/>
            <a:ext cx="276800" cy="305472"/>
          </a:xfrm>
          <a:prstGeom prst="rect">
            <a:avLst/>
          </a:prstGeom>
        </p:spPr>
      </p:pic>
      <p:pic>
        <p:nvPicPr>
          <p:cNvPr id="105" name="Picture 104" descr="Icon&#10;&#10;Description automatically generated with low confidence">
            <a:extLst>
              <a:ext uri="{FF2B5EF4-FFF2-40B4-BE49-F238E27FC236}">
                <a16:creationId xmlns:a16="http://schemas.microsoft.com/office/drawing/2014/main" id="{8860DB6A-B3D2-BF3B-F653-B562BB0FDD1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145235" y="1505401"/>
            <a:ext cx="337108" cy="365312"/>
          </a:xfrm>
          <a:prstGeom prst="rect">
            <a:avLst/>
          </a:prstGeom>
        </p:spPr>
      </p:pic>
      <p:pic>
        <p:nvPicPr>
          <p:cNvPr id="107" name="Picture 106" descr="Icon&#10;&#10;Description automatically generated">
            <a:extLst>
              <a:ext uri="{FF2B5EF4-FFF2-40B4-BE49-F238E27FC236}">
                <a16:creationId xmlns:a16="http://schemas.microsoft.com/office/drawing/2014/main" id="{D3029272-B2B8-9395-0D39-697FB2A5208D}"/>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837296" y="1976852"/>
            <a:ext cx="299110" cy="322944"/>
          </a:xfrm>
          <a:prstGeom prst="rect">
            <a:avLst/>
          </a:prstGeom>
        </p:spPr>
      </p:pic>
      <p:pic>
        <p:nvPicPr>
          <p:cNvPr id="108" name="Picture 107" descr="Icon&#10;&#10;Description automatically generated">
            <a:extLst>
              <a:ext uri="{FF2B5EF4-FFF2-40B4-BE49-F238E27FC236}">
                <a16:creationId xmlns:a16="http://schemas.microsoft.com/office/drawing/2014/main" id="{5B136271-B070-871C-0D8F-EFE7D87451D6}"/>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989696" y="2129252"/>
            <a:ext cx="299110" cy="322944"/>
          </a:xfrm>
          <a:prstGeom prst="rect">
            <a:avLst/>
          </a:prstGeom>
        </p:spPr>
      </p:pic>
      <p:pic>
        <p:nvPicPr>
          <p:cNvPr id="109" name="Picture 108" descr="A picture containing logo&#10;&#10;Description automatically generated">
            <a:extLst>
              <a:ext uri="{FF2B5EF4-FFF2-40B4-BE49-F238E27FC236}">
                <a16:creationId xmlns:a16="http://schemas.microsoft.com/office/drawing/2014/main" id="{E325B3E4-CE20-5E25-E06E-CE4C0B83789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298242" y="4020319"/>
            <a:ext cx="385324" cy="296060"/>
          </a:xfrm>
          <a:prstGeom prst="rect">
            <a:avLst/>
          </a:prstGeom>
        </p:spPr>
      </p:pic>
    </p:spTree>
    <p:extLst>
      <p:ext uri="{BB962C8B-B14F-4D97-AF65-F5344CB8AC3E}">
        <p14:creationId xmlns:p14="http://schemas.microsoft.com/office/powerpoint/2010/main" val="419812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5">
            <a:extLst>
              <a:ext uri="{FF2B5EF4-FFF2-40B4-BE49-F238E27FC236}">
                <a16:creationId xmlns:a16="http://schemas.microsoft.com/office/drawing/2014/main" id="{78FA6BB4-BF7A-ED4D-C3BC-0F2AD41C3764}"/>
              </a:ext>
            </a:extLst>
          </p:cNvPr>
          <p:cNvSpPr/>
          <p:nvPr/>
        </p:nvSpPr>
        <p:spPr>
          <a:xfrm>
            <a:off x="1417174" y="1076699"/>
            <a:ext cx="1679512" cy="914400"/>
          </a:xfrm>
          <a:prstGeom prst="flowChartDecision">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Has an activity task?</a:t>
            </a:r>
          </a:p>
        </p:txBody>
      </p:sp>
      <p:sp>
        <p:nvSpPr>
          <p:cNvPr id="7" name="Flowchart: Decision 6">
            <a:extLst>
              <a:ext uri="{FF2B5EF4-FFF2-40B4-BE49-F238E27FC236}">
                <a16:creationId xmlns:a16="http://schemas.microsoft.com/office/drawing/2014/main" id="{B6DF124E-9211-3389-8753-B0087FA833CF}"/>
              </a:ext>
            </a:extLst>
          </p:cNvPr>
          <p:cNvSpPr/>
          <p:nvPr/>
        </p:nvSpPr>
        <p:spPr>
          <a:xfrm>
            <a:off x="1583957" y="3203004"/>
            <a:ext cx="1679512" cy="914400"/>
          </a:xfrm>
          <a:prstGeom prst="flowChartDecision">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Are there more tasks?</a:t>
            </a:r>
          </a:p>
        </p:txBody>
      </p:sp>
      <p:cxnSp>
        <p:nvCxnSpPr>
          <p:cNvPr id="9" name="Connector: Elbow 8">
            <a:extLst>
              <a:ext uri="{FF2B5EF4-FFF2-40B4-BE49-F238E27FC236}">
                <a16:creationId xmlns:a16="http://schemas.microsoft.com/office/drawing/2014/main" id="{D24B9483-4F79-8250-B5DD-FB65DF9205A1}"/>
              </a:ext>
            </a:extLst>
          </p:cNvPr>
          <p:cNvCxnSpPr>
            <a:stCxn id="6" idx="2"/>
            <a:endCxn id="7" idx="0"/>
          </p:cNvCxnSpPr>
          <p:nvPr/>
        </p:nvCxnSpPr>
        <p:spPr>
          <a:xfrm rot="16200000" flipH="1">
            <a:off x="1734369" y="2513659"/>
            <a:ext cx="1211905" cy="166783"/>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F45BA9A-368D-9FF4-FAAD-B97A7B9FB8EE}"/>
              </a:ext>
            </a:extLst>
          </p:cNvPr>
          <p:cNvSpPr txBox="1"/>
          <p:nvPr/>
        </p:nvSpPr>
        <p:spPr>
          <a:xfrm>
            <a:off x="1900023" y="2117327"/>
            <a:ext cx="373820" cy="307777"/>
          </a:xfrm>
          <a:prstGeom prst="rect">
            <a:avLst/>
          </a:prstGeom>
          <a:noFill/>
        </p:spPr>
        <p:txBody>
          <a:bodyPr wrap="none" rtlCol="0">
            <a:spAutoFit/>
          </a:bodyPr>
          <a:lstStyle/>
          <a:p>
            <a:r>
              <a:rPr lang="en-US" sz="1400" dirty="0"/>
              <a:t>no</a:t>
            </a:r>
          </a:p>
        </p:txBody>
      </p:sp>
      <p:sp>
        <p:nvSpPr>
          <p:cNvPr id="13" name="Flowchart: Process 12">
            <a:extLst>
              <a:ext uri="{FF2B5EF4-FFF2-40B4-BE49-F238E27FC236}">
                <a16:creationId xmlns:a16="http://schemas.microsoft.com/office/drawing/2014/main" id="{23F47163-D9C3-DBC8-18E6-DA44B6064BE3}"/>
              </a:ext>
            </a:extLst>
          </p:cNvPr>
          <p:cNvSpPr/>
          <p:nvPr/>
        </p:nvSpPr>
        <p:spPr>
          <a:xfrm>
            <a:off x="1777116" y="5504581"/>
            <a:ext cx="1293191" cy="521368"/>
          </a:xfrm>
          <a:prstGeom prst="flowChartProcess">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Set destination  equal INITIAL POSITION</a:t>
            </a:r>
          </a:p>
        </p:txBody>
      </p:sp>
      <p:sp>
        <p:nvSpPr>
          <p:cNvPr id="18" name="Oval 17">
            <a:extLst>
              <a:ext uri="{FF2B5EF4-FFF2-40B4-BE49-F238E27FC236}">
                <a16:creationId xmlns:a16="http://schemas.microsoft.com/office/drawing/2014/main" id="{00B2890B-5E9D-2C0E-0639-FC3218B8887B}"/>
              </a:ext>
            </a:extLst>
          </p:cNvPr>
          <p:cNvSpPr/>
          <p:nvPr/>
        </p:nvSpPr>
        <p:spPr>
          <a:xfrm>
            <a:off x="3789078" y="5846750"/>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Flowchart: Process 25">
            <a:extLst>
              <a:ext uri="{FF2B5EF4-FFF2-40B4-BE49-F238E27FC236}">
                <a16:creationId xmlns:a16="http://schemas.microsoft.com/office/drawing/2014/main" id="{77E866F1-BDE0-5DEC-9532-B0AA2386B892}"/>
              </a:ext>
            </a:extLst>
          </p:cNvPr>
          <p:cNvSpPr/>
          <p:nvPr/>
        </p:nvSpPr>
        <p:spPr>
          <a:xfrm>
            <a:off x="3718867" y="3660204"/>
            <a:ext cx="1293191" cy="521368"/>
          </a:xfrm>
          <a:prstGeom prst="flowChartProcess">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Load a new task to activity space</a:t>
            </a:r>
          </a:p>
        </p:txBody>
      </p:sp>
      <p:cxnSp>
        <p:nvCxnSpPr>
          <p:cNvPr id="27" name="Connector: Elbow 26">
            <a:extLst>
              <a:ext uri="{FF2B5EF4-FFF2-40B4-BE49-F238E27FC236}">
                <a16:creationId xmlns:a16="http://schemas.microsoft.com/office/drawing/2014/main" id="{46C37A18-706C-D99A-3209-D673310F1475}"/>
              </a:ext>
            </a:extLst>
          </p:cNvPr>
          <p:cNvCxnSpPr>
            <a:cxnSpLocks/>
            <a:stCxn id="7" idx="3"/>
            <a:endCxn id="26" idx="1"/>
          </p:cNvCxnSpPr>
          <p:nvPr/>
        </p:nvCxnSpPr>
        <p:spPr>
          <a:xfrm>
            <a:off x="3263469" y="3660204"/>
            <a:ext cx="455398" cy="260684"/>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a:extLst>
              <a:ext uri="{FF2B5EF4-FFF2-40B4-BE49-F238E27FC236}">
                <a16:creationId xmlns:a16="http://schemas.microsoft.com/office/drawing/2014/main" id="{094AA0F2-3F04-D858-4D2A-05298BDCD352}"/>
              </a:ext>
            </a:extLst>
          </p:cNvPr>
          <p:cNvSpPr/>
          <p:nvPr/>
        </p:nvSpPr>
        <p:spPr>
          <a:xfrm>
            <a:off x="6285830" y="1946232"/>
            <a:ext cx="1679512" cy="1008799"/>
          </a:xfrm>
          <a:prstGeom prst="flowChartDecision">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sense your target?</a:t>
            </a:r>
          </a:p>
        </p:txBody>
      </p:sp>
      <p:sp>
        <p:nvSpPr>
          <p:cNvPr id="63" name="Flowchart: Process 62">
            <a:extLst>
              <a:ext uri="{FF2B5EF4-FFF2-40B4-BE49-F238E27FC236}">
                <a16:creationId xmlns:a16="http://schemas.microsoft.com/office/drawing/2014/main" id="{8A7D7BE6-2B8B-D4FC-8C1B-944B2D4B730A}"/>
              </a:ext>
            </a:extLst>
          </p:cNvPr>
          <p:cNvSpPr/>
          <p:nvPr/>
        </p:nvSpPr>
        <p:spPr>
          <a:xfrm>
            <a:off x="8949967" y="3457329"/>
            <a:ext cx="1293191" cy="521368"/>
          </a:xfrm>
          <a:prstGeom prst="flowChart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Engage (calculate the impact on the target)</a:t>
            </a:r>
          </a:p>
        </p:txBody>
      </p:sp>
      <p:cxnSp>
        <p:nvCxnSpPr>
          <p:cNvPr id="64" name="Connector: Elbow 63">
            <a:extLst>
              <a:ext uri="{FF2B5EF4-FFF2-40B4-BE49-F238E27FC236}">
                <a16:creationId xmlns:a16="http://schemas.microsoft.com/office/drawing/2014/main" id="{0CD87C8D-364D-4824-F011-F444B3E5A6B5}"/>
              </a:ext>
            </a:extLst>
          </p:cNvPr>
          <p:cNvCxnSpPr>
            <a:cxnSpLocks/>
            <a:stCxn id="31" idx="3"/>
            <a:endCxn id="358" idx="0"/>
          </p:cNvCxnSpPr>
          <p:nvPr/>
        </p:nvCxnSpPr>
        <p:spPr>
          <a:xfrm flipH="1">
            <a:off x="7950485" y="2450632"/>
            <a:ext cx="14857" cy="1081966"/>
          </a:xfrm>
          <a:prstGeom prst="bentConnector4">
            <a:avLst>
              <a:gd name="adj1" fmla="val -1538669"/>
              <a:gd name="adj2" fmla="val 7330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B3396DA-1CC2-9A75-0A6C-AC9043059936}"/>
              </a:ext>
            </a:extLst>
          </p:cNvPr>
          <p:cNvSpPr txBox="1"/>
          <p:nvPr/>
        </p:nvSpPr>
        <p:spPr>
          <a:xfrm>
            <a:off x="3688031" y="520938"/>
            <a:ext cx="424540" cy="307777"/>
          </a:xfrm>
          <a:prstGeom prst="rect">
            <a:avLst/>
          </a:prstGeom>
          <a:noFill/>
        </p:spPr>
        <p:txBody>
          <a:bodyPr wrap="none" rtlCol="0">
            <a:spAutoFit/>
          </a:bodyPr>
          <a:lstStyle/>
          <a:p>
            <a:r>
              <a:rPr lang="en-US" sz="1400" dirty="0"/>
              <a:t>yes</a:t>
            </a:r>
          </a:p>
        </p:txBody>
      </p:sp>
      <p:sp>
        <p:nvSpPr>
          <p:cNvPr id="71" name="Flowchart: Decision 70">
            <a:extLst>
              <a:ext uri="{FF2B5EF4-FFF2-40B4-BE49-F238E27FC236}">
                <a16:creationId xmlns:a16="http://schemas.microsoft.com/office/drawing/2014/main" id="{7F9A6E41-A682-9F14-7468-B2CE8CEB2E17}"/>
              </a:ext>
            </a:extLst>
          </p:cNvPr>
          <p:cNvSpPr/>
          <p:nvPr/>
        </p:nvSpPr>
        <p:spPr>
          <a:xfrm>
            <a:off x="5631380" y="3273686"/>
            <a:ext cx="1679512" cy="1008799"/>
          </a:xfrm>
          <a:prstGeom prst="flowChartDecision">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your behavior mode is equal 2</a:t>
            </a:r>
          </a:p>
        </p:txBody>
      </p:sp>
      <p:cxnSp>
        <p:nvCxnSpPr>
          <p:cNvPr id="72" name="Connector: Elbow 71">
            <a:extLst>
              <a:ext uri="{FF2B5EF4-FFF2-40B4-BE49-F238E27FC236}">
                <a16:creationId xmlns:a16="http://schemas.microsoft.com/office/drawing/2014/main" id="{783117FA-9C85-A286-003B-6BC3786FF836}"/>
              </a:ext>
            </a:extLst>
          </p:cNvPr>
          <p:cNvCxnSpPr>
            <a:cxnSpLocks/>
            <a:stCxn id="31" idx="2"/>
            <a:endCxn id="71" idx="0"/>
          </p:cNvCxnSpPr>
          <p:nvPr/>
        </p:nvCxnSpPr>
        <p:spPr>
          <a:xfrm rot="5400000">
            <a:off x="6639034" y="2787133"/>
            <a:ext cx="318655" cy="65445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A9B984B-24A6-77C3-5B69-541198E59A01}"/>
              </a:ext>
            </a:extLst>
          </p:cNvPr>
          <p:cNvSpPr txBox="1"/>
          <p:nvPr/>
        </p:nvSpPr>
        <p:spPr>
          <a:xfrm>
            <a:off x="6407066" y="2838665"/>
            <a:ext cx="373820" cy="307777"/>
          </a:xfrm>
          <a:prstGeom prst="rect">
            <a:avLst/>
          </a:prstGeom>
          <a:noFill/>
        </p:spPr>
        <p:txBody>
          <a:bodyPr wrap="none" rtlCol="0">
            <a:spAutoFit/>
          </a:bodyPr>
          <a:lstStyle/>
          <a:p>
            <a:r>
              <a:rPr lang="en-US" sz="1400" dirty="0"/>
              <a:t>no</a:t>
            </a:r>
          </a:p>
        </p:txBody>
      </p:sp>
      <p:sp>
        <p:nvSpPr>
          <p:cNvPr id="76" name="TextBox 75">
            <a:extLst>
              <a:ext uri="{FF2B5EF4-FFF2-40B4-BE49-F238E27FC236}">
                <a16:creationId xmlns:a16="http://schemas.microsoft.com/office/drawing/2014/main" id="{AD8549D3-7350-A8ED-0AF3-D2093F2BD7A1}"/>
              </a:ext>
            </a:extLst>
          </p:cNvPr>
          <p:cNvSpPr txBox="1"/>
          <p:nvPr/>
        </p:nvSpPr>
        <p:spPr>
          <a:xfrm>
            <a:off x="6224211" y="2016915"/>
            <a:ext cx="424540" cy="307777"/>
          </a:xfrm>
          <a:prstGeom prst="rect">
            <a:avLst/>
          </a:prstGeom>
          <a:noFill/>
        </p:spPr>
        <p:txBody>
          <a:bodyPr wrap="none" rtlCol="0">
            <a:spAutoFit/>
          </a:bodyPr>
          <a:lstStyle/>
          <a:p>
            <a:r>
              <a:rPr lang="en-US" sz="1400" dirty="0"/>
              <a:t>yes</a:t>
            </a:r>
          </a:p>
        </p:txBody>
      </p:sp>
      <p:sp>
        <p:nvSpPr>
          <p:cNvPr id="77" name="Flowchart: Decision 76">
            <a:extLst>
              <a:ext uri="{FF2B5EF4-FFF2-40B4-BE49-F238E27FC236}">
                <a16:creationId xmlns:a16="http://schemas.microsoft.com/office/drawing/2014/main" id="{0C7E64EE-2EE0-ECB7-E717-3B460067F135}"/>
              </a:ext>
            </a:extLst>
          </p:cNvPr>
          <p:cNvSpPr/>
          <p:nvPr/>
        </p:nvSpPr>
        <p:spPr>
          <a:xfrm>
            <a:off x="4223238" y="1887420"/>
            <a:ext cx="1810428" cy="1147369"/>
          </a:xfrm>
          <a:prstGeom prst="flowChartDecision">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accomplish your task (weapon)?</a:t>
            </a:r>
          </a:p>
        </p:txBody>
      </p:sp>
      <p:sp>
        <p:nvSpPr>
          <p:cNvPr id="103" name="Oval 102">
            <a:extLst>
              <a:ext uri="{FF2B5EF4-FFF2-40B4-BE49-F238E27FC236}">
                <a16:creationId xmlns:a16="http://schemas.microsoft.com/office/drawing/2014/main" id="{11B75C9C-8A13-EB16-F6E3-8F1F2109091F}"/>
              </a:ext>
            </a:extLst>
          </p:cNvPr>
          <p:cNvSpPr/>
          <p:nvPr/>
        </p:nvSpPr>
        <p:spPr>
          <a:xfrm>
            <a:off x="102143" y="1046486"/>
            <a:ext cx="296779" cy="265209"/>
          </a:xfrm>
          <a:prstGeom prst="ellipse">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Connector: Elbow 105">
            <a:extLst>
              <a:ext uri="{FF2B5EF4-FFF2-40B4-BE49-F238E27FC236}">
                <a16:creationId xmlns:a16="http://schemas.microsoft.com/office/drawing/2014/main" id="{D6235F76-02BF-7FB2-E3FB-BF2CDBAE5EBE}"/>
              </a:ext>
            </a:extLst>
          </p:cNvPr>
          <p:cNvCxnSpPr>
            <a:cxnSpLocks/>
            <a:stCxn id="103" idx="6"/>
            <a:endCxn id="184" idx="0"/>
          </p:cNvCxnSpPr>
          <p:nvPr/>
        </p:nvCxnSpPr>
        <p:spPr>
          <a:xfrm>
            <a:off x="398922" y="1179091"/>
            <a:ext cx="273074" cy="610448"/>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0" name="Flowchart: Decision 119">
            <a:extLst>
              <a:ext uri="{FF2B5EF4-FFF2-40B4-BE49-F238E27FC236}">
                <a16:creationId xmlns:a16="http://schemas.microsoft.com/office/drawing/2014/main" id="{D05C5BA9-E1F0-32C9-57C9-C76FB37C3278}"/>
              </a:ext>
            </a:extLst>
          </p:cNvPr>
          <p:cNvSpPr/>
          <p:nvPr/>
        </p:nvSpPr>
        <p:spPr>
          <a:xfrm>
            <a:off x="1583956" y="4307663"/>
            <a:ext cx="1679512" cy="914400"/>
          </a:xfrm>
          <a:prstGeom prst="flowChartDecision">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Are you in the initial position?</a:t>
            </a:r>
          </a:p>
        </p:txBody>
      </p:sp>
      <p:cxnSp>
        <p:nvCxnSpPr>
          <p:cNvPr id="122" name="Connector: Elbow 121">
            <a:extLst>
              <a:ext uri="{FF2B5EF4-FFF2-40B4-BE49-F238E27FC236}">
                <a16:creationId xmlns:a16="http://schemas.microsoft.com/office/drawing/2014/main" id="{27306D41-2473-4568-6149-272AFA975247}"/>
              </a:ext>
            </a:extLst>
          </p:cNvPr>
          <p:cNvCxnSpPr>
            <a:cxnSpLocks/>
            <a:stCxn id="6" idx="0"/>
            <a:endCxn id="77" idx="0"/>
          </p:cNvCxnSpPr>
          <p:nvPr/>
        </p:nvCxnSpPr>
        <p:spPr>
          <a:xfrm rot="16200000" flipH="1">
            <a:off x="3287330" y="46298"/>
            <a:ext cx="810721" cy="2871522"/>
          </a:xfrm>
          <a:prstGeom prst="bentConnector3">
            <a:avLst>
              <a:gd name="adj1" fmla="val -2819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F2E9D8AE-FC32-FA6F-271F-CB6342FD6C96}"/>
              </a:ext>
            </a:extLst>
          </p:cNvPr>
          <p:cNvCxnSpPr>
            <a:cxnSpLocks/>
            <a:stCxn id="26" idx="0"/>
            <a:endCxn id="77" idx="2"/>
          </p:cNvCxnSpPr>
          <p:nvPr/>
        </p:nvCxnSpPr>
        <p:spPr>
          <a:xfrm rot="5400000" flipH="1" flipV="1">
            <a:off x="4434250" y="2966003"/>
            <a:ext cx="625415" cy="762989"/>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Flowchart: Process 137">
            <a:extLst>
              <a:ext uri="{FF2B5EF4-FFF2-40B4-BE49-F238E27FC236}">
                <a16:creationId xmlns:a16="http://schemas.microsoft.com/office/drawing/2014/main" id="{3EA39248-3532-6F1A-F9EF-3BEF36860419}"/>
              </a:ext>
            </a:extLst>
          </p:cNvPr>
          <p:cNvSpPr/>
          <p:nvPr/>
        </p:nvSpPr>
        <p:spPr>
          <a:xfrm>
            <a:off x="2628240" y="2207078"/>
            <a:ext cx="1293191" cy="521368"/>
          </a:xfrm>
          <a:prstGeom prst="flowChartProcess">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TASK </a:t>
            </a:r>
            <a:r>
              <a:rPr lang="en-US" sz="1200" dirty="0">
                <a:solidFill>
                  <a:schemeClr val="tx1"/>
                </a:solidFill>
              </a:rPr>
              <a:t>STATUS to </a:t>
            </a:r>
            <a:r>
              <a:rPr lang="en-US" sz="1200" b="1" u="sng" dirty="0">
                <a:solidFill>
                  <a:schemeClr val="tx1"/>
                </a:solidFill>
              </a:rPr>
              <a:t>FAIL</a:t>
            </a:r>
          </a:p>
        </p:txBody>
      </p:sp>
      <p:cxnSp>
        <p:nvCxnSpPr>
          <p:cNvPr id="141" name="Connector: Elbow 140">
            <a:extLst>
              <a:ext uri="{FF2B5EF4-FFF2-40B4-BE49-F238E27FC236}">
                <a16:creationId xmlns:a16="http://schemas.microsoft.com/office/drawing/2014/main" id="{3C4DC847-6F26-C2FF-F198-FF548A160339}"/>
              </a:ext>
            </a:extLst>
          </p:cNvPr>
          <p:cNvCxnSpPr>
            <a:cxnSpLocks/>
            <a:stCxn id="77" idx="1"/>
            <a:endCxn id="138" idx="3"/>
          </p:cNvCxnSpPr>
          <p:nvPr/>
        </p:nvCxnSpPr>
        <p:spPr>
          <a:xfrm rot="10800000" flipV="1">
            <a:off x="3921432" y="2461104"/>
            <a:ext cx="301807" cy="665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39581255-80F5-6A3A-247A-08EAD97428F1}"/>
              </a:ext>
            </a:extLst>
          </p:cNvPr>
          <p:cNvSpPr txBox="1"/>
          <p:nvPr/>
        </p:nvSpPr>
        <p:spPr>
          <a:xfrm>
            <a:off x="4137052" y="2078628"/>
            <a:ext cx="373820" cy="307777"/>
          </a:xfrm>
          <a:prstGeom prst="rect">
            <a:avLst/>
          </a:prstGeom>
          <a:noFill/>
        </p:spPr>
        <p:txBody>
          <a:bodyPr wrap="none" rtlCol="0">
            <a:spAutoFit/>
          </a:bodyPr>
          <a:lstStyle/>
          <a:p>
            <a:r>
              <a:rPr lang="en-US" sz="1400" dirty="0"/>
              <a:t>no</a:t>
            </a:r>
          </a:p>
        </p:txBody>
      </p:sp>
      <p:cxnSp>
        <p:nvCxnSpPr>
          <p:cNvPr id="149" name="Connector: Elbow 148">
            <a:extLst>
              <a:ext uri="{FF2B5EF4-FFF2-40B4-BE49-F238E27FC236}">
                <a16:creationId xmlns:a16="http://schemas.microsoft.com/office/drawing/2014/main" id="{4997E55C-D2CF-942F-26E8-A8D3B64D78E5}"/>
              </a:ext>
            </a:extLst>
          </p:cNvPr>
          <p:cNvCxnSpPr>
            <a:cxnSpLocks/>
            <a:stCxn id="138" idx="2"/>
            <a:endCxn id="3" idx="0"/>
          </p:cNvCxnSpPr>
          <p:nvPr/>
        </p:nvCxnSpPr>
        <p:spPr>
          <a:xfrm rot="5400000">
            <a:off x="3144494" y="2858788"/>
            <a:ext cx="260684" cy="1"/>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456C32C1-E6B0-2B93-B19E-21426E9DCDD8}"/>
              </a:ext>
            </a:extLst>
          </p:cNvPr>
          <p:cNvCxnSpPr>
            <a:cxnSpLocks/>
            <a:stCxn id="7" idx="2"/>
            <a:endCxn id="120" idx="0"/>
          </p:cNvCxnSpPr>
          <p:nvPr/>
        </p:nvCxnSpPr>
        <p:spPr>
          <a:xfrm rot="5400000">
            <a:off x="2328584" y="4212533"/>
            <a:ext cx="190259" cy="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3EB11F96-66C4-0758-4525-398A6A029202}"/>
              </a:ext>
            </a:extLst>
          </p:cNvPr>
          <p:cNvSpPr txBox="1"/>
          <p:nvPr/>
        </p:nvSpPr>
        <p:spPr>
          <a:xfrm>
            <a:off x="3294327" y="3311737"/>
            <a:ext cx="424540" cy="307777"/>
          </a:xfrm>
          <a:prstGeom prst="rect">
            <a:avLst/>
          </a:prstGeom>
          <a:noFill/>
        </p:spPr>
        <p:txBody>
          <a:bodyPr wrap="none" rtlCol="0">
            <a:spAutoFit/>
          </a:bodyPr>
          <a:lstStyle/>
          <a:p>
            <a:r>
              <a:rPr lang="en-US" sz="1400" dirty="0"/>
              <a:t>yes</a:t>
            </a:r>
          </a:p>
        </p:txBody>
      </p:sp>
      <p:sp>
        <p:nvSpPr>
          <p:cNvPr id="160" name="TextBox 159">
            <a:extLst>
              <a:ext uri="{FF2B5EF4-FFF2-40B4-BE49-F238E27FC236}">
                <a16:creationId xmlns:a16="http://schemas.microsoft.com/office/drawing/2014/main" id="{EF88FFB1-4654-2A91-E8BC-07B314EAA2B0}"/>
              </a:ext>
            </a:extLst>
          </p:cNvPr>
          <p:cNvSpPr txBox="1"/>
          <p:nvPr/>
        </p:nvSpPr>
        <p:spPr>
          <a:xfrm>
            <a:off x="1931853" y="4002487"/>
            <a:ext cx="373820" cy="307777"/>
          </a:xfrm>
          <a:prstGeom prst="rect">
            <a:avLst/>
          </a:prstGeom>
          <a:noFill/>
        </p:spPr>
        <p:txBody>
          <a:bodyPr wrap="none" rtlCol="0">
            <a:spAutoFit/>
          </a:bodyPr>
          <a:lstStyle/>
          <a:p>
            <a:r>
              <a:rPr lang="en-US" sz="1400" dirty="0"/>
              <a:t>no</a:t>
            </a:r>
          </a:p>
        </p:txBody>
      </p:sp>
      <p:cxnSp>
        <p:nvCxnSpPr>
          <p:cNvPr id="161" name="Connector: Elbow 160">
            <a:extLst>
              <a:ext uri="{FF2B5EF4-FFF2-40B4-BE49-F238E27FC236}">
                <a16:creationId xmlns:a16="http://schemas.microsoft.com/office/drawing/2014/main" id="{D42D6B83-B028-1654-D0E2-2509283CA260}"/>
              </a:ext>
            </a:extLst>
          </p:cNvPr>
          <p:cNvCxnSpPr>
            <a:cxnSpLocks/>
            <a:stCxn id="120" idx="3"/>
            <a:endCxn id="176" idx="0"/>
          </p:cNvCxnSpPr>
          <p:nvPr/>
        </p:nvCxnSpPr>
        <p:spPr>
          <a:xfrm>
            <a:off x="3263468" y="4764863"/>
            <a:ext cx="626169" cy="300135"/>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CBCF276E-0498-323A-6EF8-4142DA2DB833}"/>
              </a:ext>
            </a:extLst>
          </p:cNvPr>
          <p:cNvSpPr txBox="1"/>
          <p:nvPr/>
        </p:nvSpPr>
        <p:spPr>
          <a:xfrm>
            <a:off x="3227085" y="4447300"/>
            <a:ext cx="424540" cy="307777"/>
          </a:xfrm>
          <a:prstGeom prst="rect">
            <a:avLst/>
          </a:prstGeom>
          <a:noFill/>
        </p:spPr>
        <p:txBody>
          <a:bodyPr wrap="none" rtlCol="0">
            <a:spAutoFit/>
          </a:bodyPr>
          <a:lstStyle/>
          <a:p>
            <a:r>
              <a:rPr lang="en-US" sz="1400" dirty="0"/>
              <a:t>yes</a:t>
            </a:r>
          </a:p>
        </p:txBody>
      </p:sp>
      <p:cxnSp>
        <p:nvCxnSpPr>
          <p:cNvPr id="166" name="Connector: Elbow 165">
            <a:extLst>
              <a:ext uri="{FF2B5EF4-FFF2-40B4-BE49-F238E27FC236}">
                <a16:creationId xmlns:a16="http://schemas.microsoft.com/office/drawing/2014/main" id="{E9788F90-7D9B-BBBE-4A27-B9A9617B0BD5}"/>
              </a:ext>
            </a:extLst>
          </p:cNvPr>
          <p:cNvCxnSpPr>
            <a:cxnSpLocks/>
            <a:stCxn id="120" idx="2"/>
            <a:endCxn id="13" idx="0"/>
          </p:cNvCxnSpPr>
          <p:nvPr/>
        </p:nvCxnSpPr>
        <p:spPr>
          <a:xfrm rot="5400000">
            <a:off x="2282453" y="5363322"/>
            <a:ext cx="282518" cy="1270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677EDDF6-5493-501F-F3A5-1DA0A9164B75}"/>
              </a:ext>
            </a:extLst>
          </p:cNvPr>
          <p:cNvSpPr txBox="1"/>
          <p:nvPr/>
        </p:nvSpPr>
        <p:spPr>
          <a:xfrm>
            <a:off x="2423712" y="5171794"/>
            <a:ext cx="373820" cy="307777"/>
          </a:xfrm>
          <a:prstGeom prst="rect">
            <a:avLst/>
          </a:prstGeom>
          <a:noFill/>
        </p:spPr>
        <p:txBody>
          <a:bodyPr wrap="none" rtlCol="0">
            <a:spAutoFit/>
          </a:bodyPr>
          <a:lstStyle/>
          <a:p>
            <a:r>
              <a:rPr lang="en-US" sz="1400" dirty="0"/>
              <a:t>no</a:t>
            </a:r>
          </a:p>
        </p:txBody>
      </p:sp>
      <p:cxnSp>
        <p:nvCxnSpPr>
          <p:cNvPr id="172" name="Connector: Elbow 171">
            <a:extLst>
              <a:ext uri="{FF2B5EF4-FFF2-40B4-BE49-F238E27FC236}">
                <a16:creationId xmlns:a16="http://schemas.microsoft.com/office/drawing/2014/main" id="{AE87417D-E60F-5445-AD10-915A97C53650}"/>
              </a:ext>
            </a:extLst>
          </p:cNvPr>
          <p:cNvCxnSpPr>
            <a:cxnSpLocks/>
            <a:stCxn id="13" idx="3"/>
            <a:endCxn id="18" idx="2"/>
          </p:cNvCxnSpPr>
          <p:nvPr/>
        </p:nvCxnSpPr>
        <p:spPr>
          <a:xfrm>
            <a:off x="3070307" y="5765265"/>
            <a:ext cx="718771" cy="19779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6" name="Flowchart: Process 175">
            <a:extLst>
              <a:ext uri="{FF2B5EF4-FFF2-40B4-BE49-F238E27FC236}">
                <a16:creationId xmlns:a16="http://schemas.microsoft.com/office/drawing/2014/main" id="{6BC106A2-07DC-E851-8738-954DACD0C7F2}"/>
              </a:ext>
            </a:extLst>
          </p:cNvPr>
          <p:cNvSpPr/>
          <p:nvPr/>
        </p:nvSpPr>
        <p:spPr>
          <a:xfrm>
            <a:off x="3243041" y="5064998"/>
            <a:ext cx="1293191" cy="521368"/>
          </a:xfrm>
          <a:prstGeom prst="flowChartProcess">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NODE </a:t>
            </a:r>
            <a:r>
              <a:rPr lang="en-US" sz="1200" dirty="0">
                <a:solidFill>
                  <a:schemeClr val="tx1"/>
                </a:solidFill>
              </a:rPr>
              <a:t>STATUS to </a:t>
            </a:r>
            <a:r>
              <a:rPr lang="en-US" sz="1200" b="1" u="sng" dirty="0">
                <a:solidFill>
                  <a:schemeClr val="tx1"/>
                </a:solidFill>
              </a:rPr>
              <a:t>END</a:t>
            </a:r>
          </a:p>
        </p:txBody>
      </p:sp>
      <p:cxnSp>
        <p:nvCxnSpPr>
          <p:cNvPr id="179" name="Connector: Elbow 178">
            <a:extLst>
              <a:ext uri="{FF2B5EF4-FFF2-40B4-BE49-F238E27FC236}">
                <a16:creationId xmlns:a16="http://schemas.microsoft.com/office/drawing/2014/main" id="{38F0A717-385D-D4A2-C0CB-C1DA8CD48313}"/>
              </a:ext>
            </a:extLst>
          </p:cNvPr>
          <p:cNvCxnSpPr>
            <a:cxnSpLocks/>
            <a:stCxn id="176" idx="2"/>
            <a:endCxn id="18" idx="0"/>
          </p:cNvCxnSpPr>
          <p:nvPr/>
        </p:nvCxnSpPr>
        <p:spPr>
          <a:xfrm rot="5400000">
            <a:off x="3759445" y="5716558"/>
            <a:ext cx="260384" cy="1"/>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Flowchart: Process 183">
            <a:extLst>
              <a:ext uri="{FF2B5EF4-FFF2-40B4-BE49-F238E27FC236}">
                <a16:creationId xmlns:a16="http://schemas.microsoft.com/office/drawing/2014/main" id="{C6BE3631-448E-5A68-9389-3F6EE7CE26E4}"/>
              </a:ext>
            </a:extLst>
          </p:cNvPr>
          <p:cNvSpPr/>
          <p:nvPr/>
        </p:nvSpPr>
        <p:spPr>
          <a:xfrm>
            <a:off x="259854" y="1789539"/>
            <a:ext cx="824283"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Update position</a:t>
            </a:r>
            <a:endParaRPr lang="en-US" sz="1200" b="1" u="sng" dirty="0">
              <a:solidFill>
                <a:schemeClr val="tx1"/>
              </a:solidFill>
            </a:endParaRPr>
          </a:p>
        </p:txBody>
      </p:sp>
      <p:cxnSp>
        <p:nvCxnSpPr>
          <p:cNvPr id="187" name="Connector: Elbow 186">
            <a:extLst>
              <a:ext uri="{FF2B5EF4-FFF2-40B4-BE49-F238E27FC236}">
                <a16:creationId xmlns:a16="http://schemas.microsoft.com/office/drawing/2014/main" id="{D57592E9-DA62-FB05-B8B7-0038B91DADB4}"/>
              </a:ext>
            </a:extLst>
          </p:cNvPr>
          <p:cNvCxnSpPr>
            <a:cxnSpLocks/>
            <a:stCxn id="184" idx="3"/>
            <a:endCxn id="6" idx="1"/>
          </p:cNvCxnSpPr>
          <p:nvPr/>
        </p:nvCxnSpPr>
        <p:spPr>
          <a:xfrm flipV="1">
            <a:off x="1084137" y="1533899"/>
            <a:ext cx="333037" cy="516324"/>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85F94248-D9A7-18D0-AB43-14A2D505D9AF}"/>
              </a:ext>
            </a:extLst>
          </p:cNvPr>
          <p:cNvCxnSpPr>
            <a:cxnSpLocks/>
            <a:stCxn id="77" idx="3"/>
            <a:endCxn id="31" idx="1"/>
          </p:cNvCxnSpPr>
          <p:nvPr/>
        </p:nvCxnSpPr>
        <p:spPr>
          <a:xfrm flipV="1">
            <a:off x="6033666" y="2450632"/>
            <a:ext cx="252164" cy="1047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Flowchart: Decision 199">
            <a:extLst>
              <a:ext uri="{FF2B5EF4-FFF2-40B4-BE49-F238E27FC236}">
                <a16:creationId xmlns:a16="http://schemas.microsoft.com/office/drawing/2014/main" id="{02CCBEF3-F05B-DE06-E82E-A8C5FED9D080}"/>
              </a:ext>
            </a:extLst>
          </p:cNvPr>
          <p:cNvSpPr/>
          <p:nvPr/>
        </p:nvSpPr>
        <p:spPr>
          <a:xfrm>
            <a:off x="5605227" y="4901126"/>
            <a:ext cx="1679512" cy="1008799"/>
          </a:xfrm>
          <a:prstGeom prst="flowChartDecision">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sense any enemy?</a:t>
            </a:r>
          </a:p>
        </p:txBody>
      </p:sp>
      <p:cxnSp>
        <p:nvCxnSpPr>
          <p:cNvPr id="201" name="Connector: Elbow 200">
            <a:extLst>
              <a:ext uri="{FF2B5EF4-FFF2-40B4-BE49-F238E27FC236}">
                <a16:creationId xmlns:a16="http://schemas.microsoft.com/office/drawing/2014/main" id="{C6F7870D-ECF6-E9BE-B136-F46F52D787BA}"/>
              </a:ext>
            </a:extLst>
          </p:cNvPr>
          <p:cNvCxnSpPr>
            <a:cxnSpLocks/>
            <a:stCxn id="71" idx="2"/>
            <a:endCxn id="200" idx="0"/>
          </p:cNvCxnSpPr>
          <p:nvPr/>
        </p:nvCxnSpPr>
        <p:spPr>
          <a:xfrm rot="5400000">
            <a:off x="6148740" y="4578729"/>
            <a:ext cx="618641" cy="2615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FDB41DA7-CF2F-B592-4C78-E3EC99252134}"/>
              </a:ext>
            </a:extLst>
          </p:cNvPr>
          <p:cNvSpPr txBox="1"/>
          <p:nvPr/>
        </p:nvSpPr>
        <p:spPr>
          <a:xfrm>
            <a:off x="6054384" y="4336455"/>
            <a:ext cx="424540" cy="307777"/>
          </a:xfrm>
          <a:prstGeom prst="rect">
            <a:avLst/>
          </a:prstGeom>
          <a:noFill/>
        </p:spPr>
        <p:txBody>
          <a:bodyPr wrap="none" rtlCol="0">
            <a:spAutoFit/>
          </a:bodyPr>
          <a:lstStyle/>
          <a:p>
            <a:r>
              <a:rPr lang="en-US" sz="1400" dirty="0"/>
              <a:t>yes</a:t>
            </a:r>
          </a:p>
        </p:txBody>
      </p:sp>
      <p:sp>
        <p:nvSpPr>
          <p:cNvPr id="214" name="TextBox 213">
            <a:extLst>
              <a:ext uri="{FF2B5EF4-FFF2-40B4-BE49-F238E27FC236}">
                <a16:creationId xmlns:a16="http://schemas.microsoft.com/office/drawing/2014/main" id="{891F4C95-7ED9-A36D-3397-D645FBF31AE0}"/>
              </a:ext>
            </a:extLst>
          </p:cNvPr>
          <p:cNvSpPr txBox="1"/>
          <p:nvPr/>
        </p:nvSpPr>
        <p:spPr>
          <a:xfrm>
            <a:off x="7771812" y="2450631"/>
            <a:ext cx="424540" cy="307777"/>
          </a:xfrm>
          <a:prstGeom prst="rect">
            <a:avLst/>
          </a:prstGeom>
          <a:noFill/>
        </p:spPr>
        <p:txBody>
          <a:bodyPr wrap="none" rtlCol="0">
            <a:spAutoFit/>
          </a:bodyPr>
          <a:lstStyle/>
          <a:p>
            <a:r>
              <a:rPr lang="en-US" sz="1400" dirty="0"/>
              <a:t>yes</a:t>
            </a:r>
          </a:p>
        </p:txBody>
      </p:sp>
      <p:cxnSp>
        <p:nvCxnSpPr>
          <p:cNvPr id="215" name="Connector: Elbow 214">
            <a:extLst>
              <a:ext uri="{FF2B5EF4-FFF2-40B4-BE49-F238E27FC236}">
                <a16:creationId xmlns:a16="http://schemas.microsoft.com/office/drawing/2014/main" id="{1A9051CD-F2B0-1FF8-5DD9-50DE00C3116E}"/>
              </a:ext>
            </a:extLst>
          </p:cNvPr>
          <p:cNvCxnSpPr>
            <a:cxnSpLocks/>
            <a:stCxn id="200" idx="3"/>
            <a:endCxn id="358" idx="1"/>
          </p:cNvCxnSpPr>
          <p:nvPr/>
        </p:nvCxnSpPr>
        <p:spPr>
          <a:xfrm flipH="1" flipV="1">
            <a:off x="7165907" y="4117404"/>
            <a:ext cx="118832" cy="1288122"/>
          </a:xfrm>
          <a:prstGeom prst="bentConnector5">
            <a:avLst>
              <a:gd name="adj1" fmla="val -192372"/>
              <a:gd name="adj2" fmla="val 46879"/>
              <a:gd name="adj3" fmla="val 29237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76EE324D-AA51-DABE-0D49-6949370AE7C8}"/>
              </a:ext>
            </a:extLst>
          </p:cNvPr>
          <p:cNvSpPr txBox="1"/>
          <p:nvPr/>
        </p:nvSpPr>
        <p:spPr>
          <a:xfrm>
            <a:off x="6996293" y="4859810"/>
            <a:ext cx="424540" cy="307777"/>
          </a:xfrm>
          <a:prstGeom prst="rect">
            <a:avLst/>
          </a:prstGeom>
          <a:noFill/>
        </p:spPr>
        <p:txBody>
          <a:bodyPr wrap="none" rtlCol="0">
            <a:spAutoFit/>
          </a:bodyPr>
          <a:lstStyle/>
          <a:p>
            <a:r>
              <a:rPr lang="en-US" sz="1400" dirty="0"/>
              <a:t>yes</a:t>
            </a:r>
          </a:p>
        </p:txBody>
      </p:sp>
      <p:sp>
        <p:nvSpPr>
          <p:cNvPr id="219" name="Oval 218">
            <a:extLst>
              <a:ext uri="{FF2B5EF4-FFF2-40B4-BE49-F238E27FC236}">
                <a16:creationId xmlns:a16="http://schemas.microsoft.com/office/drawing/2014/main" id="{4F29ACBA-A0E7-358E-B992-F0CC42CF2AB9}"/>
              </a:ext>
            </a:extLst>
          </p:cNvPr>
          <p:cNvSpPr/>
          <p:nvPr/>
        </p:nvSpPr>
        <p:spPr>
          <a:xfrm>
            <a:off x="5067742" y="4911013"/>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0" name="Connector: Elbow 219">
            <a:extLst>
              <a:ext uri="{FF2B5EF4-FFF2-40B4-BE49-F238E27FC236}">
                <a16:creationId xmlns:a16="http://schemas.microsoft.com/office/drawing/2014/main" id="{A298653E-5DB2-A4FB-22B3-D657CA47296A}"/>
              </a:ext>
            </a:extLst>
          </p:cNvPr>
          <p:cNvCxnSpPr>
            <a:cxnSpLocks/>
            <a:stCxn id="200" idx="1"/>
            <a:endCxn id="219" idx="6"/>
          </p:cNvCxnSpPr>
          <p:nvPr/>
        </p:nvCxnSpPr>
        <p:spPr>
          <a:xfrm rot="10800000">
            <a:off x="5268859" y="5027318"/>
            <a:ext cx="336369" cy="37820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15E26132-8E0C-332B-D03A-A2AE94C98EF1}"/>
              </a:ext>
            </a:extLst>
          </p:cNvPr>
          <p:cNvCxnSpPr>
            <a:cxnSpLocks/>
            <a:stCxn id="71" idx="1"/>
            <a:endCxn id="219" idx="0"/>
          </p:cNvCxnSpPr>
          <p:nvPr/>
        </p:nvCxnSpPr>
        <p:spPr>
          <a:xfrm rot="10800000" flipV="1">
            <a:off x="5168300" y="3778085"/>
            <a:ext cx="463080" cy="113292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6C474DFE-0C37-16E7-CB7C-17774BC73ED5}"/>
              </a:ext>
            </a:extLst>
          </p:cNvPr>
          <p:cNvSpPr txBox="1"/>
          <p:nvPr/>
        </p:nvSpPr>
        <p:spPr>
          <a:xfrm>
            <a:off x="5254155" y="4178557"/>
            <a:ext cx="373820" cy="307777"/>
          </a:xfrm>
          <a:prstGeom prst="rect">
            <a:avLst/>
          </a:prstGeom>
          <a:noFill/>
        </p:spPr>
        <p:txBody>
          <a:bodyPr wrap="none" rtlCol="0">
            <a:spAutoFit/>
          </a:bodyPr>
          <a:lstStyle/>
          <a:p>
            <a:r>
              <a:rPr lang="en-US" sz="1400" dirty="0"/>
              <a:t>no</a:t>
            </a:r>
          </a:p>
        </p:txBody>
      </p:sp>
      <p:sp>
        <p:nvSpPr>
          <p:cNvPr id="228" name="TextBox 227">
            <a:extLst>
              <a:ext uri="{FF2B5EF4-FFF2-40B4-BE49-F238E27FC236}">
                <a16:creationId xmlns:a16="http://schemas.microsoft.com/office/drawing/2014/main" id="{8B9ABB72-E5A6-F164-620D-BBACC6A1129E}"/>
              </a:ext>
            </a:extLst>
          </p:cNvPr>
          <p:cNvSpPr txBox="1"/>
          <p:nvPr/>
        </p:nvSpPr>
        <p:spPr>
          <a:xfrm>
            <a:off x="5420455" y="5025781"/>
            <a:ext cx="373820" cy="307777"/>
          </a:xfrm>
          <a:prstGeom prst="rect">
            <a:avLst/>
          </a:prstGeom>
          <a:noFill/>
        </p:spPr>
        <p:txBody>
          <a:bodyPr wrap="none" rtlCol="0">
            <a:spAutoFit/>
          </a:bodyPr>
          <a:lstStyle/>
          <a:p>
            <a:r>
              <a:rPr lang="en-US" sz="1400" dirty="0"/>
              <a:t>no</a:t>
            </a:r>
          </a:p>
        </p:txBody>
      </p:sp>
      <p:sp>
        <p:nvSpPr>
          <p:cNvPr id="229" name="Flowchart: Process 228">
            <a:extLst>
              <a:ext uri="{FF2B5EF4-FFF2-40B4-BE49-F238E27FC236}">
                <a16:creationId xmlns:a16="http://schemas.microsoft.com/office/drawing/2014/main" id="{7107D441-CA19-EBE6-900C-2D670DD91B10}"/>
              </a:ext>
            </a:extLst>
          </p:cNvPr>
          <p:cNvSpPr/>
          <p:nvPr/>
        </p:nvSpPr>
        <p:spPr>
          <a:xfrm>
            <a:off x="10499887" y="3503466"/>
            <a:ext cx="1293191" cy="521368"/>
          </a:xfrm>
          <a:prstGeom prst="flowChartProcess">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Engage (calculate the impact on your node)</a:t>
            </a:r>
          </a:p>
        </p:txBody>
      </p:sp>
      <p:sp>
        <p:nvSpPr>
          <p:cNvPr id="234" name="Flowchart: Decision 233">
            <a:extLst>
              <a:ext uri="{FF2B5EF4-FFF2-40B4-BE49-F238E27FC236}">
                <a16:creationId xmlns:a16="http://schemas.microsoft.com/office/drawing/2014/main" id="{F1491159-220E-34FA-72E1-0E56BFB8F794}"/>
              </a:ext>
            </a:extLst>
          </p:cNvPr>
          <p:cNvSpPr/>
          <p:nvPr/>
        </p:nvSpPr>
        <p:spPr>
          <a:xfrm>
            <a:off x="9432584" y="2224168"/>
            <a:ext cx="1679512" cy="891535"/>
          </a:xfrm>
          <a:prstGeom prst="flowChartDecision">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Is the target destroyed?</a:t>
            </a:r>
          </a:p>
        </p:txBody>
      </p:sp>
      <p:cxnSp>
        <p:nvCxnSpPr>
          <p:cNvPr id="241" name="Connector: Elbow 240">
            <a:extLst>
              <a:ext uri="{FF2B5EF4-FFF2-40B4-BE49-F238E27FC236}">
                <a16:creationId xmlns:a16="http://schemas.microsoft.com/office/drawing/2014/main" id="{10BBC5DB-0368-D208-C091-3E925BD53A65}"/>
              </a:ext>
            </a:extLst>
          </p:cNvPr>
          <p:cNvCxnSpPr>
            <a:cxnSpLocks/>
            <a:stCxn id="234" idx="0"/>
            <a:endCxn id="250" idx="2"/>
          </p:cNvCxnSpPr>
          <p:nvPr/>
        </p:nvCxnSpPr>
        <p:spPr>
          <a:xfrm rot="16200000" flipV="1">
            <a:off x="9567737" y="1519565"/>
            <a:ext cx="276860" cy="113234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4" name="TextBox 243">
            <a:extLst>
              <a:ext uri="{FF2B5EF4-FFF2-40B4-BE49-F238E27FC236}">
                <a16:creationId xmlns:a16="http://schemas.microsoft.com/office/drawing/2014/main" id="{2A54A5B7-346C-5ED2-8CE6-5093A0BF9101}"/>
              </a:ext>
            </a:extLst>
          </p:cNvPr>
          <p:cNvSpPr txBox="1"/>
          <p:nvPr/>
        </p:nvSpPr>
        <p:spPr>
          <a:xfrm>
            <a:off x="11182962" y="2150887"/>
            <a:ext cx="373820" cy="307777"/>
          </a:xfrm>
          <a:prstGeom prst="rect">
            <a:avLst/>
          </a:prstGeom>
          <a:noFill/>
        </p:spPr>
        <p:txBody>
          <a:bodyPr wrap="none" rtlCol="0">
            <a:spAutoFit/>
          </a:bodyPr>
          <a:lstStyle/>
          <a:p>
            <a:r>
              <a:rPr lang="en-US" sz="1400" dirty="0"/>
              <a:t>no</a:t>
            </a:r>
          </a:p>
        </p:txBody>
      </p:sp>
      <p:sp>
        <p:nvSpPr>
          <p:cNvPr id="249" name="Flowchart: Process 248">
            <a:extLst>
              <a:ext uri="{FF2B5EF4-FFF2-40B4-BE49-F238E27FC236}">
                <a16:creationId xmlns:a16="http://schemas.microsoft.com/office/drawing/2014/main" id="{873CC35E-B39A-0020-8895-5FA3369FD849}"/>
              </a:ext>
            </a:extLst>
          </p:cNvPr>
          <p:cNvSpPr/>
          <p:nvPr/>
        </p:nvSpPr>
        <p:spPr>
          <a:xfrm>
            <a:off x="9836098" y="5765265"/>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NODE </a:t>
            </a:r>
            <a:r>
              <a:rPr lang="en-US" sz="1200" dirty="0">
                <a:solidFill>
                  <a:schemeClr val="tx1"/>
                </a:solidFill>
              </a:rPr>
              <a:t>STATUS to </a:t>
            </a:r>
            <a:r>
              <a:rPr lang="en-US" sz="1200" b="1" u="sng" dirty="0">
                <a:solidFill>
                  <a:schemeClr val="tx1"/>
                </a:solidFill>
              </a:rPr>
              <a:t>DESTROYED</a:t>
            </a:r>
          </a:p>
        </p:txBody>
      </p:sp>
      <p:sp>
        <p:nvSpPr>
          <p:cNvPr id="250" name="Flowchart: Process 249">
            <a:extLst>
              <a:ext uri="{FF2B5EF4-FFF2-40B4-BE49-F238E27FC236}">
                <a16:creationId xmlns:a16="http://schemas.microsoft.com/office/drawing/2014/main" id="{B8FF5C17-DD3C-653C-B8F0-7D4A6D3D6063}"/>
              </a:ext>
            </a:extLst>
          </p:cNvPr>
          <p:cNvSpPr/>
          <p:nvPr/>
        </p:nvSpPr>
        <p:spPr>
          <a:xfrm>
            <a:off x="8493398" y="1425940"/>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TASK </a:t>
            </a:r>
            <a:r>
              <a:rPr lang="en-US" sz="1200" dirty="0">
                <a:solidFill>
                  <a:schemeClr val="tx1"/>
                </a:solidFill>
              </a:rPr>
              <a:t>STATUS to </a:t>
            </a:r>
            <a:r>
              <a:rPr lang="en-US" sz="1200" b="1" u="sng" dirty="0">
                <a:solidFill>
                  <a:schemeClr val="tx1"/>
                </a:solidFill>
              </a:rPr>
              <a:t>SUCESSFULL</a:t>
            </a:r>
          </a:p>
        </p:txBody>
      </p:sp>
      <p:cxnSp>
        <p:nvCxnSpPr>
          <p:cNvPr id="251" name="Connector: Elbow 250">
            <a:extLst>
              <a:ext uri="{FF2B5EF4-FFF2-40B4-BE49-F238E27FC236}">
                <a16:creationId xmlns:a16="http://schemas.microsoft.com/office/drawing/2014/main" id="{8CB9F300-8731-D9E7-422E-8DA329C2EF2D}"/>
              </a:ext>
            </a:extLst>
          </p:cNvPr>
          <p:cNvCxnSpPr>
            <a:cxnSpLocks/>
            <a:stCxn id="229" idx="0"/>
            <a:endCxn id="234" idx="2"/>
          </p:cNvCxnSpPr>
          <p:nvPr/>
        </p:nvCxnSpPr>
        <p:spPr>
          <a:xfrm rot="16200000" flipV="1">
            <a:off x="10515531" y="2872513"/>
            <a:ext cx="387763" cy="874143"/>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6" name="Flowchart: Process 255">
            <a:extLst>
              <a:ext uri="{FF2B5EF4-FFF2-40B4-BE49-F238E27FC236}">
                <a16:creationId xmlns:a16="http://schemas.microsoft.com/office/drawing/2014/main" id="{3AD5CFA4-F0CA-F443-5B7B-C9D55E48033F}"/>
              </a:ext>
            </a:extLst>
          </p:cNvPr>
          <p:cNvSpPr/>
          <p:nvPr/>
        </p:nvSpPr>
        <p:spPr>
          <a:xfrm>
            <a:off x="10499887" y="1482605"/>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Set the </a:t>
            </a:r>
            <a:r>
              <a:rPr lang="en-US" sz="1200" b="1" u="sng" dirty="0">
                <a:solidFill>
                  <a:schemeClr val="tx1"/>
                </a:solidFill>
              </a:rPr>
              <a:t>TASK </a:t>
            </a:r>
            <a:r>
              <a:rPr lang="en-US" sz="1200" dirty="0">
                <a:solidFill>
                  <a:schemeClr val="tx1"/>
                </a:solidFill>
              </a:rPr>
              <a:t>STATUS to </a:t>
            </a:r>
            <a:r>
              <a:rPr lang="en-US" sz="1200" b="1" u="sng" dirty="0">
                <a:solidFill>
                  <a:schemeClr val="tx1"/>
                </a:solidFill>
              </a:rPr>
              <a:t>FAIL</a:t>
            </a:r>
          </a:p>
        </p:txBody>
      </p:sp>
      <p:sp>
        <p:nvSpPr>
          <p:cNvPr id="279" name="TextBox 278">
            <a:extLst>
              <a:ext uri="{FF2B5EF4-FFF2-40B4-BE49-F238E27FC236}">
                <a16:creationId xmlns:a16="http://schemas.microsoft.com/office/drawing/2014/main" id="{14F8B5E8-E8FA-97F0-2128-F2028A61CF2F}"/>
              </a:ext>
            </a:extLst>
          </p:cNvPr>
          <p:cNvSpPr txBox="1"/>
          <p:nvPr/>
        </p:nvSpPr>
        <p:spPr>
          <a:xfrm>
            <a:off x="9432584" y="2070279"/>
            <a:ext cx="424540" cy="307777"/>
          </a:xfrm>
          <a:prstGeom prst="rect">
            <a:avLst/>
          </a:prstGeom>
          <a:noFill/>
        </p:spPr>
        <p:txBody>
          <a:bodyPr wrap="none" rtlCol="0">
            <a:spAutoFit/>
          </a:bodyPr>
          <a:lstStyle/>
          <a:p>
            <a:r>
              <a:rPr lang="en-US" sz="1400" dirty="0"/>
              <a:t>yes</a:t>
            </a:r>
          </a:p>
        </p:txBody>
      </p:sp>
      <p:cxnSp>
        <p:nvCxnSpPr>
          <p:cNvPr id="280" name="Connector: Elbow 279">
            <a:extLst>
              <a:ext uri="{FF2B5EF4-FFF2-40B4-BE49-F238E27FC236}">
                <a16:creationId xmlns:a16="http://schemas.microsoft.com/office/drawing/2014/main" id="{047785C0-6857-FCF7-7579-54CFF8E34E4B}"/>
              </a:ext>
            </a:extLst>
          </p:cNvPr>
          <p:cNvCxnSpPr>
            <a:cxnSpLocks/>
            <a:stCxn id="63" idx="3"/>
            <a:endCxn id="229" idx="1"/>
          </p:cNvCxnSpPr>
          <p:nvPr/>
        </p:nvCxnSpPr>
        <p:spPr>
          <a:xfrm>
            <a:off x="10243158" y="3718013"/>
            <a:ext cx="256729" cy="46137"/>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7" name="Flowchart: Decision 286">
            <a:extLst>
              <a:ext uri="{FF2B5EF4-FFF2-40B4-BE49-F238E27FC236}">
                <a16:creationId xmlns:a16="http://schemas.microsoft.com/office/drawing/2014/main" id="{44BB431E-621E-273A-875E-251438341117}"/>
              </a:ext>
            </a:extLst>
          </p:cNvPr>
          <p:cNvSpPr/>
          <p:nvPr/>
        </p:nvSpPr>
        <p:spPr>
          <a:xfrm>
            <a:off x="9762471" y="4354879"/>
            <a:ext cx="1616238" cy="1014196"/>
          </a:xfrm>
          <a:prstGeom prst="flowChartDecision">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Is your node destroyed?</a:t>
            </a:r>
          </a:p>
        </p:txBody>
      </p:sp>
      <p:cxnSp>
        <p:nvCxnSpPr>
          <p:cNvPr id="304" name="Connector: Elbow 303">
            <a:extLst>
              <a:ext uri="{FF2B5EF4-FFF2-40B4-BE49-F238E27FC236}">
                <a16:creationId xmlns:a16="http://schemas.microsoft.com/office/drawing/2014/main" id="{064D6530-38A7-2EFF-4626-938972DD275D}"/>
              </a:ext>
            </a:extLst>
          </p:cNvPr>
          <p:cNvCxnSpPr>
            <a:cxnSpLocks/>
            <a:stCxn id="234" idx="3"/>
            <a:endCxn id="256" idx="2"/>
          </p:cNvCxnSpPr>
          <p:nvPr/>
        </p:nvCxnSpPr>
        <p:spPr>
          <a:xfrm flipV="1">
            <a:off x="11112096" y="2003973"/>
            <a:ext cx="34387" cy="665963"/>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7" name="Oval 306">
            <a:extLst>
              <a:ext uri="{FF2B5EF4-FFF2-40B4-BE49-F238E27FC236}">
                <a16:creationId xmlns:a16="http://schemas.microsoft.com/office/drawing/2014/main" id="{A7C9A582-D154-E3BD-95D3-1463C194CC00}"/>
              </a:ext>
            </a:extLst>
          </p:cNvPr>
          <p:cNvSpPr/>
          <p:nvPr/>
        </p:nvSpPr>
        <p:spPr>
          <a:xfrm>
            <a:off x="10042042" y="1042201"/>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10" name="Connector: Elbow 309">
            <a:extLst>
              <a:ext uri="{FF2B5EF4-FFF2-40B4-BE49-F238E27FC236}">
                <a16:creationId xmlns:a16="http://schemas.microsoft.com/office/drawing/2014/main" id="{E19AA96B-D1F7-13E0-DA5F-3DD3E1FBD66E}"/>
              </a:ext>
            </a:extLst>
          </p:cNvPr>
          <p:cNvCxnSpPr>
            <a:cxnSpLocks/>
            <a:stCxn id="250" idx="0"/>
            <a:endCxn id="307" idx="2"/>
          </p:cNvCxnSpPr>
          <p:nvPr/>
        </p:nvCxnSpPr>
        <p:spPr>
          <a:xfrm rot="5400000" flipH="1" flipV="1">
            <a:off x="9457301" y="841199"/>
            <a:ext cx="267434" cy="902048"/>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Connector: Elbow 312">
            <a:extLst>
              <a:ext uri="{FF2B5EF4-FFF2-40B4-BE49-F238E27FC236}">
                <a16:creationId xmlns:a16="http://schemas.microsoft.com/office/drawing/2014/main" id="{9695D779-8413-7377-5C02-962533A1F4C8}"/>
              </a:ext>
            </a:extLst>
          </p:cNvPr>
          <p:cNvCxnSpPr>
            <a:cxnSpLocks/>
            <a:stCxn id="256" idx="0"/>
            <a:endCxn id="307" idx="6"/>
          </p:cNvCxnSpPr>
          <p:nvPr/>
        </p:nvCxnSpPr>
        <p:spPr>
          <a:xfrm rot="16200000" flipV="1">
            <a:off x="10532772" y="868893"/>
            <a:ext cx="324099" cy="903325"/>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Connector: Elbow 322">
            <a:extLst>
              <a:ext uri="{FF2B5EF4-FFF2-40B4-BE49-F238E27FC236}">
                <a16:creationId xmlns:a16="http://schemas.microsoft.com/office/drawing/2014/main" id="{8C815860-2A2A-25EC-9FAD-23D833A3B0DC}"/>
              </a:ext>
            </a:extLst>
          </p:cNvPr>
          <p:cNvCxnSpPr>
            <a:cxnSpLocks/>
            <a:stCxn id="229" idx="2"/>
            <a:endCxn id="287" idx="0"/>
          </p:cNvCxnSpPr>
          <p:nvPr/>
        </p:nvCxnSpPr>
        <p:spPr>
          <a:xfrm rot="5400000">
            <a:off x="10693515" y="3901910"/>
            <a:ext cx="330045" cy="575893"/>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Connector: Elbow 327">
            <a:extLst>
              <a:ext uri="{FF2B5EF4-FFF2-40B4-BE49-F238E27FC236}">
                <a16:creationId xmlns:a16="http://schemas.microsoft.com/office/drawing/2014/main" id="{E498CB49-F87A-D7DC-1606-F5D8C919569B}"/>
              </a:ext>
            </a:extLst>
          </p:cNvPr>
          <p:cNvCxnSpPr>
            <a:cxnSpLocks/>
            <a:stCxn id="287" idx="2"/>
            <a:endCxn id="249" idx="0"/>
          </p:cNvCxnSpPr>
          <p:nvPr/>
        </p:nvCxnSpPr>
        <p:spPr>
          <a:xfrm rot="5400000">
            <a:off x="10328547" y="5523222"/>
            <a:ext cx="396190" cy="87896"/>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2" name="Oval 331">
            <a:extLst>
              <a:ext uri="{FF2B5EF4-FFF2-40B4-BE49-F238E27FC236}">
                <a16:creationId xmlns:a16="http://schemas.microsoft.com/office/drawing/2014/main" id="{2BB6A2A3-F167-9026-FC93-7848EA0CC8C2}"/>
              </a:ext>
            </a:extLst>
          </p:cNvPr>
          <p:cNvSpPr/>
          <p:nvPr/>
        </p:nvSpPr>
        <p:spPr>
          <a:xfrm>
            <a:off x="9231468" y="5909644"/>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3" name="Connector: Elbow 332">
            <a:extLst>
              <a:ext uri="{FF2B5EF4-FFF2-40B4-BE49-F238E27FC236}">
                <a16:creationId xmlns:a16="http://schemas.microsoft.com/office/drawing/2014/main" id="{35564064-3645-2B58-03AB-50F630461A34}"/>
              </a:ext>
            </a:extLst>
          </p:cNvPr>
          <p:cNvCxnSpPr>
            <a:cxnSpLocks/>
            <a:stCxn id="249" idx="1"/>
            <a:endCxn id="332" idx="6"/>
          </p:cNvCxnSpPr>
          <p:nvPr/>
        </p:nvCxnSpPr>
        <p:spPr>
          <a:xfrm rot="10800000">
            <a:off x="9432584" y="6025949"/>
            <a:ext cx="403514" cy="12700"/>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7" name="TextBox 336">
            <a:extLst>
              <a:ext uri="{FF2B5EF4-FFF2-40B4-BE49-F238E27FC236}">
                <a16:creationId xmlns:a16="http://schemas.microsoft.com/office/drawing/2014/main" id="{86AF1623-63AB-E943-756A-6F609D47B394}"/>
              </a:ext>
            </a:extLst>
          </p:cNvPr>
          <p:cNvSpPr txBox="1"/>
          <p:nvPr/>
        </p:nvSpPr>
        <p:spPr>
          <a:xfrm>
            <a:off x="9386217" y="4567818"/>
            <a:ext cx="373820" cy="307777"/>
          </a:xfrm>
          <a:prstGeom prst="rect">
            <a:avLst/>
          </a:prstGeom>
          <a:noFill/>
        </p:spPr>
        <p:txBody>
          <a:bodyPr wrap="none" rtlCol="0">
            <a:spAutoFit/>
          </a:bodyPr>
          <a:lstStyle/>
          <a:p>
            <a:r>
              <a:rPr lang="en-US" sz="1400" dirty="0"/>
              <a:t>no</a:t>
            </a:r>
          </a:p>
        </p:txBody>
      </p:sp>
      <p:sp>
        <p:nvSpPr>
          <p:cNvPr id="338" name="TextBox 337">
            <a:extLst>
              <a:ext uri="{FF2B5EF4-FFF2-40B4-BE49-F238E27FC236}">
                <a16:creationId xmlns:a16="http://schemas.microsoft.com/office/drawing/2014/main" id="{BD4E0BD9-5F49-35DB-484E-A1041EDBF0D8}"/>
              </a:ext>
            </a:extLst>
          </p:cNvPr>
          <p:cNvSpPr txBox="1"/>
          <p:nvPr/>
        </p:nvSpPr>
        <p:spPr>
          <a:xfrm>
            <a:off x="10146050" y="5259393"/>
            <a:ext cx="424540" cy="307777"/>
          </a:xfrm>
          <a:prstGeom prst="rect">
            <a:avLst/>
          </a:prstGeom>
          <a:noFill/>
        </p:spPr>
        <p:txBody>
          <a:bodyPr wrap="none" rtlCol="0">
            <a:spAutoFit/>
          </a:bodyPr>
          <a:lstStyle/>
          <a:p>
            <a:r>
              <a:rPr lang="en-US" sz="1400" dirty="0"/>
              <a:t>yes</a:t>
            </a:r>
          </a:p>
        </p:txBody>
      </p:sp>
      <p:cxnSp>
        <p:nvCxnSpPr>
          <p:cNvPr id="339" name="Connector: Elbow 338">
            <a:extLst>
              <a:ext uri="{FF2B5EF4-FFF2-40B4-BE49-F238E27FC236}">
                <a16:creationId xmlns:a16="http://schemas.microsoft.com/office/drawing/2014/main" id="{1CBE422B-F5F3-647D-0806-EE73D989BADF}"/>
              </a:ext>
            </a:extLst>
          </p:cNvPr>
          <p:cNvCxnSpPr>
            <a:cxnSpLocks/>
            <a:stCxn id="287" idx="1"/>
            <a:endCxn id="14" idx="0"/>
          </p:cNvCxnSpPr>
          <p:nvPr/>
        </p:nvCxnSpPr>
        <p:spPr>
          <a:xfrm rot="10800000" flipV="1">
            <a:off x="9127905" y="4861976"/>
            <a:ext cx="634567" cy="133937"/>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8" name="Flowchart: Decision 357">
            <a:extLst>
              <a:ext uri="{FF2B5EF4-FFF2-40B4-BE49-F238E27FC236}">
                <a16:creationId xmlns:a16="http://schemas.microsoft.com/office/drawing/2014/main" id="{6562551B-05EB-C038-A75D-D28666D9E035}"/>
              </a:ext>
            </a:extLst>
          </p:cNvPr>
          <p:cNvSpPr/>
          <p:nvPr/>
        </p:nvSpPr>
        <p:spPr>
          <a:xfrm>
            <a:off x="7165907" y="3532598"/>
            <a:ext cx="1569156" cy="116961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Can you engage your target (range)?</a:t>
            </a:r>
          </a:p>
        </p:txBody>
      </p:sp>
      <p:cxnSp>
        <p:nvCxnSpPr>
          <p:cNvPr id="379" name="Connector: Elbow 378">
            <a:extLst>
              <a:ext uri="{FF2B5EF4-FFF2-40B4-BE49-F238E27FC236}">
                <a16:creationId xmlns:a16="http://schemas.microsoft.com/office/drawing/2014/main" id="{CF4C2DC1-F1FB-C0D0-3168-4355E805D8B5}"/>
              </a:ext>
            </a:extLst>
          </p:cNvPr>
          <p:cNvCxnSpPr>
            <a:cxnSpLocks/>
            <a:stCxn id="358" idx="3"/>
            <a:endCxn id="63" idx="1"/>
          </p:cNvCxnSpPr>
          <p:nvPr/>
        </p:nvCxnSpPr>
        <p:spPr>
          <a:xfrm flipV="1">
            <a:off x="8735063" y="3718013"/>
            <a:ext cx="214904" cy="399391"/>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4" name="TextBox 383">
            <a:extLst>
              <a:ext uri="{FF2B5EF4-FFF2-40B4-BE49-F238E27FC236}">
                <a16:creationId xmlns:a16="http://schemas.microsoft.com/office/drawing/2014/main" id="{D42A6B2F-05F6-1066-D580-3F8EAC13EF09}"/>
              </a:ext>
            </a:extLst>
          </p:cNvPr>
          <p:cNvSpPr txBox="1"/>
          <p:nvPr/>
        </p:nvSpPr>
        <p:spPr>
          <a:xfrm>
            <a:off x="8480968" y="3694710"/>
            <a:ext cx="424540" cy="307777"/>
          </a:xfrm>
          <a:prstGeom prst="rect">
            <a:avLst/>
          </a:prstGeom>
          <a:noFill/>
        </p:spPr>
        <p:txBody>
          <a:bodyPr wrap="none" rtlCol="0">
            <a:spAutoFit/>
          </a:bodyPr>
          <a:lstStyle/>
          <a:p>
            <a:r>
              <a:rPr lang="en-US" sz="1400" dirty="0"/>
              <a:t>yes</a:t>
            </a:r>
          </a:p>
        </p:txBody>
      </p:sp>
      <p:cxnSp>
        <p:nvCxnSpPr>
          <p:cNvPr id="388" name="Connector: Elbow 387">
            <a:extLst>
              <a:ext uri="{FF2B5EF4-FFF2-40B4-BE49-F238E27FC236}">
                <a16:creationId xmlns:a16="http://schemas.microsoft.com/office/drawing/2014/main" id="{7D03C0FD-51F5-A4A9-565E-0D1AF9ED6852}"/>
              </a:ext>
            </a:extLst>
          </p:cNvPr>
          <p:cNvCxnSpPr>
            <a:cxnSpLocks/>
            <a:stCxn id="358" idx="2"/>
            <a:endCxn id="332" idx="2"/>
          </p:cNvCxnSpPr>
          <p:nvPr/>
        </p:nvCxnSpPr>
        <p:spPr>
          <a:xfrm rot="16200000" flipH="1">
            <a:off x="7929107" y="4723587"/>
            <a:ext cx="1323739" cy="128098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1" name="TextBox 390">
            <a:extLst>
              <a:ext uri="{FF2B5EF4-FFF2-40B4-BE49-F238E27FC236}">
                <a16:creationId xmlns:a16="http://schemas.microsoft.com/office/drawing/2014/main" id="{A7343A13-E702-B253-8D85-C16E64009102}"/>
              </a:ext>
            </a:extLst>
          </p:cNvPr>
          <p:cNvSpPr txBox="1"/>
          <p:nvPr/>
        </p:nvSpPr>
        <p:spPr>
          <a:xfrm>
            <a:off x="7965342" y="4658672"/>
            <a:ext cx="373820" cy="307777"/>
          </a:xfrm>
          <a:prstGeom prst="rect">
            <a:avLst/>
          </a:prstGeom>
          <a:noFill/>
        </p:spPr>
        <p:txBody>
          <a:bodyPr wrap="none" rtlCol="0">
            <a:spAutoFit/>
          </a:bodyPr>
          <a:lstStyle/>
          <a:p>
            <a:r>
              <a:rPr lang="en-US" sz="1400" dirty="0"/>
              <a:t>no</a:t>
            </a:r>
          </a:p>
        </p:txBody>
      </p:sp>
      <p:sp>
        <p:nvSpPr>
          <p:cNvPr id="14" name="Flowchart: Process 13">
            <a:extLst>
              <a:ext uri="{FF2B5EF4-FFF2-40B4-BE49-F238E27FC236}">
                <a16:creationId xmlns:a16="http://schemas.microsoft.com/office/drawing/2014/main" id="{9CBF1E52-2104-2A24-0D0B-843F77BB82B6}"/>
              </a:ext>
            </a:extLst>
          </p:cNvPr>
          <p:cNvSpPr/>
          <p:nvPr/>
        </p:nvSpPr>
        <p:spPr>
          <a:xfrm>
            <a:off x="8481308" y="4995914"/>
            <a:ext cx="1293191" cy="52136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Update the </a:t>
            </a:r>
            <a:r>
              <a:rPr lang="en-US" sz="1200" b="1" u="sng" dirty="0">
                <a:solidFill>
                  <a:schemeClr val="tx1"/>
                </a:solidFill>
              </a:rPr>
              <a:t>NODE</a:t>
            </a:r>
            <a:r>
              <a:rPr lang="en-US" sz="1200" dirty="0">
                <a:solidFill>
                  <a:schemeClr val="tx1"/>
                </a:solidFill>
              </a:rPr>
              <a:t> </a:t>
            </a:r>
            <a:r>
              <a:rPr lang="en-US" sz="1200" b="1" u="sng" dirty="0">
                <a:solidFill>
                  <a:schemeClr val="tx1"/>
                </a:solidFill>
              </a:rPr>
              <a:t>HEALTH</a:t>
            </a:r>
            <a:r>
              <a:rPr lang="en-US" sz="1200" dirty="0">
                <a:solidFill>
                  <a:schemeClr val="tx1"/>
                </a:solidFill>
              </a:rPr>
              <a:t>.</a:t>
            </a:r>
            <a:endParaRPr lang="en-US" sz="1200" b="1" u="sng" dirty="0">
              <a:solidFill>
                <a:schemeClr val="tx1"/>
              </a:solidFill>
            </a:endParaRPr>
          </a:p>
        </p:txBody>
      </p:sp>
      <p:cxnSp>
        <p:nvCxnSpPr>
          <p:cNvPr id="16" name="Connector: Elbow 15">
            <a:extLst>
              <a:ext uri="{FF2B5EF4-FFF2-40B4-BE49-F238E27FC236}">
                <a16:creationId xmlns:a16="http://schemas.microsoft.com/office/drawing/2014/main" id="{3561CE8C-E83B-7787-D0F7-6641AADFEF90}"/>
              </a:ext>
            </a:extLst>
          </p:cNvPr>
          <p:cNvCxnSpPr>
            <a:cxnSpLocks/>
            <a:stCxn id="14" idx="2"/>
            <a:endCxn id="332" idx="0"/>
          </p:cNvCxnSpPr>
          <p:nvPr/>
        </p:nvCxnSpPr>
        <p:spPr>
          <a:xfrm rot="16200000" flipH="1">
            <a:off x="9033784" y="5611402"/>
            <a:ext cx="392362" cy="204122"/>
          </a:xfrm>
          <a:prstGeom prst="bentConnector3">
            <a:avLst>
              <a:gd name="adj1" fmla="val 50000"/>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D4644F6-ACFE-E114-3DE3-CFA4AF14C2E1}"/>
                  </a:ext>
                </a:extLst>
              </p:cNvPr>
              <p:cNvSpPr txBox="1"/>
              <p:nvPr/>
            </p:nvSpPr>
            <p:spPr>
              <a:xfrm>
                <a:off x="5538159" y="6142971"/>
                <a:ext cx="2551838" cy="184666"/>
              </a:xfrm>
              <a:prstGeom prst="rect">
                <a:avLst/>
              </a:prstGeom>
              <a:noFill/>
              <a:ln w="6350">
                <a:solidFill>
                  <a:schemeClr val="accent1"/>
                </a:solidFill>
                <a:prstDash val="sysDot"/>
              </a:ln>
            </p:spPr>
            <p:txBody>
              <a:bodyPr wrap="square" lIns="0" tIns="0" rIns="0" bIns="0" rtlCol="0">
                <a:spAutoFit/>
              </a:bodyPr>
              <a:lstStyle/>
              <a:p>
                <a14:m>
                  <m:oMath xmlns:m="http://schemas.openxmlformats.org/officeDocument/2006/math">
                    <m:sSub>
                      <m:sSubPr>
                        <m:ctrlPr>
                          <a:rPr lang="en-US" sz="1200" b="0" i="1" smtClean="0">
                            <a:solidFill>
                              <a:schemeClr val="accent1">
                                <a:lumMod val="50000"/>
                              </a:schemeClr>
                            </a:solidFill>
                            <a:latin typeface="Cambria Math" panose="02040503050406030204" pitchFamily="18" charset="0"/>
                          </a:rPr>
                        </m:ctrlPr>
                      </m:sSubPr>
                      <m:e>
                        <m:r>
                          <a:rPr lang="en-US" sz="1200" b="0" i="1" smtClean="0">
                            <a:solidFill>
                              <a:schemeClr val="accent1">
                                <a:lumMod val="50000"/>
                              </a:schemeClr>
                            </a:solidFill>
                            <a:latin typeface="Cambria Math" panose="02040503050406030204" pitchFamily="18" charset="0"/>
                          </a:rPr>
                          <m:t>𝑛𝑜𝑑𝑒</m:t>
                        </m:r>
                      </m:e>
                      <m:sub>
                        <m:r>
                          <a:rPr lang="en-US" sz="1200" b="0" i="1" smtClean="0">
                            <a:solidFill>
                              <a:schemeClr val="accent1">
                                <a:lumMod val="50000"/>
                              </a:schemeClr>
                            </a:solidFill>
                            <a:latin typeface="Cambria Math" panose="02040503050406030204" pitchFamily="18" charset="0"/>
                          </a:rPr>
                          <m:t>h𝑒𝑎𝑙𝑡h</m:t>
                        </m:r>
                      </m:sub>
                    </m:sSub>
                    <m:r>
                      <a:rPr lang="en-US" sz="1200" b="0" i="1" smtClean="0">
                        <a:solidFill>
                          <a:schemeClr val="accent1">
                            <a:lumMod val="50000"/>
                          </a:schemeClr>
                        </a:solidFill>
                        <a:latin typeface="Cambria Math" panose="02040503050406030204" pitchFamily="18" charset="0"/>
                      </a:rPr>
                      <m:t>=</m:t>
                    </m:r>
                    <m:sSub>
                      <m:sSubPr>
                        <m:ctrlPr>
                          <a:rPr lang="en-US" sz="1200" i="1">
                            <a:solidFill>
                              <a:schemeClr val="accent1">
                                <a:lumMod val="50000"/>
                              </a:schemeClr>
                            </a:solidFill>
                            <a:latin typeface="Cambria Math" panose="02040503050406030204" pitchFamily="18" charset="0"/>
                          </a:rPr>
                        </m:ctrlPr>
                      </m:sSubPr>
                      <m:e>
                        <m:r>
                          <a:rPr lang="en-US" sz="1200" i="1">
                            <a:solidFill>
                              <a:schemeClr val="accent1">
                                <a:lumMod val="50000"/>
                              </a:schemeClr>
                            </a:solidFill>
                            <a:latin typeface="Cambria Math" panose="02040503050406030204" pitchFamily="18" charset="0"/>
                          </a:rPr>
                          <m:t>𝑛𝑜𝑑𝑒</m:t>
                        </m:r>
                      </m:e>
                      <m:sub>
                        <m:r>
                          <a:rPr lang="en-US" sz="1200" i="1">
                            <a:solidFill>
                              <a:schemeClr val="accent1">
                                <a:lumMod val="50000"/>
                              </a:schemeClr>
                            </a:solidFill>
                            <a:latin typeface="Cambria Math" panose="02040503050406030204" pitchFamily="18" charset="0"/>
                          </a:rPr>
                          <m:t>h𝑒𝑎𝑙𝑡h</m:t>
                        </m:r>
                      </m:sub>
                    </m:sSub>
                  </m:oMath>
                </a14:m>
                <a:r>
                  <a:rPr lang="en-US" sz="1200" dirty="0">
                    <a:solidFill>
                      <a:schemeClr val="accent1">
                        <a:lumMod val="50000"/>
                      </a:schemeClr>
                    </a:solidFill>
                  </a:rPr>
                  <a:t>- </a:t>
                </a:r>
                <a14:m>
                  <m:oMath xmlns:m="http://schemas.openxmlformats.org/officeDocument/2006/math">
                    <m:r>
                      <a:rPr lang="en-US" sz="1200" i="1">
                        <a:solidFill>
                          <a:schemeClr val="accent1">
                            <a:lumMod val="50000"/>
                          </a:schemeClr>
                        </a:solidFill>
                        <a:latin typeface="Cambria Math" panose="02040503050406030204" pitchFamily="18" charset="0"/>
                      </a:rPr>
                      <m:t>𝑓</m:t>
                    </m:r>
                    <m:d>
                      <m:dPr>
                        <m:ctrlPr>
                          <a:rPr lang="en-US" sz="1200" i="1">
                            <a:solidFill>
                              <a:schemeClr val="accent1">
                                <a:lumMod val="50000"/>
                              </a:schemeClr>
                            </a:solidFill>
                            <a:latin typeface="Cambria Math" panose="02040503050406030204" pitchFamily="18" charset="0"/>
                          </a:rPr>
                        </m:ctrlPr>
                      </m:dPr>
                      <m:e>
                        <m:r>
                          <a:rPr lang="en-US" sz="1200" i="1">
                            <a:solidFill>
                              <a:schemeClr val="accent1">
                                <a:lumMod val="50000"/>
                              </a:schemeClr>
                            </a:solidFill>
                            <a:latin typeface="Cambria Math" panose="02040503050406030204" pitchFamily="18" charset="0"/>
                          </a:rPr>
                          <m:t>𝑒𝑛𝑔𝑎𝑔𝑒</m:t>
                        </m:r>
                      </m:e>
                    </m:d>
                  </m:oMath>
                </a14:m>
                <a:r>
                  <a:rPr lang="en-US" sz="1200" dirty="0">
                    <a:solidFill>
                      <a:schemeClr val="accent1">
                        <a:lumMod val="50000"/>
                      </a:schemeClr>
                    </a:solidFill>
                  </a:rPr>
                  <a:t> </a:t>
                </a:r>
              </a:p>
            </p:txBody>
          </p:sp>
        </mc:Choice>
        <mc:Fallback xmlns="">
          <p:sp>
            <p:nvSpPr>
              <p:cNvPr id="23" name="TextBox 22">
                <a:extLst>
                  <a:ext uri="{FF2B5EF4-FFF2-40B4-BE49-F238E27FC236}">
                    <a16:creationId xmlns:a16="http://schemas.microsoft.com/office/drawing/2014/main" id="{2D4644F6-ACFE-E114-3DE3-CFA4AF14C2E1}"/>
                  </a:ext>
                </a:extLst>
              </p:cNvPr>
              <p:cNvSpPr txBox="1">
                <a:spLocks noRot="1" noChangeAspect="1" noMove="1" noResize="1" noEditPoints="1" noAdjustHandles="1" noChangeArrowheads="1" noChangeShapeType="1" noTextEdit="1"/>
              </p:cNvSpPr>
              <p:nvPr/>
            </p:nvSpPr>
            <p:spPr>
              <a:xfrm>
                <a:off x="5538159" y="6142971"/>
                <a:ext cx="2551838" cy="184666"/>
              </a:xfrm>
              <a:prstGeom prst="rect">
                <a:avLst/>
              </a:prstGeom>
              <a:blipFill>
                <a:blip r:embed="rId2"/>
                <a:stretch>
                  <a:fillRect l="-2143" t="-25806" b="-45161"/>
                </a:stretch>
              </a:blipFill>
              <a:ln w="6350">
                <a:solidFill>
                  <a:schemeClr val="accent1"/>
                </a:solidFill>
                <a:prstDash val="sysDot"/>
              </a:ln>
            </p:spPr>
            <p:txBody>
              <a:bodyPr/>
              <a:lstStyle/>
              <a:p>
                <a:r>
                  <a:rPr lang="en-US">
                    <a:noFill/>
                  </a:rPr>
                  <a:t> </a:t>
                </a:r>
              </a:p>
            </p:txBody>
          </p:sp>
        </mc:Fallback>
      </mc:AlternateContent>
      <p:cxnSp>
        <p:nvCxnSpPr>
          <p:cNvPr id="25" name="Connector: Elbow 24">
            <a:extLst>
              <a:ext uri="{FF2B5EF4-FFF2-40B4-BE49-F238E27FC236}">
                <a16:creationId xmlns:a16="http://schemas.microsoft.com/office/drawing/2014/main" id="{026877BC-C6E2-E4D6-26D8-DB3AC9B0660A}"/>
              </a:ext>
            </a:extLst>
          </p:cNvPr>
          <p:cNvCxnSpPr>
            <a:cxnSpLocks/>
            <a:stCxn id="23" idx="3"/>
            <a:endCxn id="14" idx="1"/>
          </p:cNvCxnSpPr>
          <p:nvPr/>
        </p:nvCxnSpPr>
        <p:spPr>
          <a:xfrm flipV="1">
            <a:off x="8089997" y="5256598"/>
            <a:ext cx="391311" cy="978706"/>
          </a:xfrm>
          <a:prstGeom prst="bentConnector3">
            <a:avLst>
              <a:gd name="adj1" fmla="val 50000"/>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45B29346-43A7-2E81-2B8B-ECD2F4257442}"/>
              </a:ext>
            </a:extLst>
          </p:cNvPr>
          <p:cNvSpPr/>
          <p:nvPr/>
        </p:nvSpPr>
        <p:spPr>
          <a:xfrm>
            <a:off x="3174277" y="2989130"/>
            <a:ext cx="201116" cy="232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18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Sense Utility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2B12A6-3F41-6CAA-FE00-CB51519BF53C}"/>
                  </a:ext>
                </a:extLst>
              </p:cNvPr>
              <p:cNvSpPr txBox="1"/>
              <p:nvPr/>
            </p:nvSpPr>
            <p:spPr>
              <a:xfrm>
                <a:off x="1099801" y="2109130"/>
                <a:ext cx="7397346"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i="1" smtClean="0">
                              <a:latin typeface="Cambria Math" panose="02040503050406030204" pitchFamily="18" charset="0"/>
                            </a:rPr>
                          </m:ctrlPr>
                        </m:dPr>
                        <m:e>
                          <m:r>
                            <a:rPr lang="en-US" b="0" i="1" smtClean="0">
                              <a:latin typeface="Cambria Math" panose="02040503050406030204" pitchFamily="18" charset="0"/>
                            </a:rPr>
                            <m:t>𝑎𝑡𝑡𝑎𝑐𝑘𝑒𝑟</m:t>
                          </m:r>
                        </m:e>
                      </m:d>
                      <m:r>
                        <a:rPr lang="en-US" i="1" smtClean="0">
                          <a:latin typeface="Cambria Math" panose="02040503050406030204" pitchFamily="18" charset="0"/>
                        </a:rPr>
                        <m:t>=</m:t>
                      </m:r>
                      <m:r>
                        <a:rPr lang="en-US" i="1">
                          <a:latin typeface="Cambria Math" panose="02040503050406030204" pitchFamily="18" charset="0"/>
                        </a:rPr>
                        <m:t>𝑡𝑟𝑢𝑒</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𝑝𝑟𝑒𝑐𝑖𝑠𝑖𝑜𝑛</m:t>
                                  </m:r>
                                </m:e>
                                <m:sub>
                                  <m:r>
                                    <a:rPr lang="en-US" i="1">
                                      <a:latin typeface="Cambria Math" panose="02040503050406030204" pitchFamily="18" charset="0"/>
                                    </a:rPr>
                                    <m:t>𝑠𝑒𝑛𝑠𝑜𝑟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𝑖𝑛𝑡𝑒𝑛𝑠𝑖𝑡𝑦</m:t>
                                  </m:r>
                                </m:e>
                                <m:sub>
                                  <m:r>
                                    <a:rPr lang="en-US" i="1">
                                      <a:latin typeface="Cambria Math" panose="02040503050406030204" pitchFamily="18" charset="0"/>
                                    </a:rPr>
                                    <m:t>𝑠𝑒𝑛𝑠𝑜𝑟</m:t>
                                  </m:r>
                                </m:sub>
                              </m:sSub>
                              <m:r>
                                <a:rPr lang="en-US" b="0" i="1" smtClean="0">
                                  <a:latin typeface="Cambria Math" panose="02040503050406030204" pitchFamily="18" charset="0"/>
                                </a:rPr>
                                <m:t>∗</m:t>
                              </m:r>
                              <m:r>
                                <a:rPr lang="en-US" b="0" i="1" smtClean="0">
                                  <a:latin typeface="Cambria Math" panose="02040503050406030204" pitchFamily="18" charset="0"/>
                                </a:rPr>
                                <m:t>𝑅𝐴𝑁𝐷</m:t>
                              </m:r>
                              <m:r>
                                <a:rPr lang="en-US" i="1">
                                  <a:latin typeface="Cambria Math" panose="02040503050406030204" pitchFamily="18" charset="0"/>
                                </a:rPr>
                                <m:t>&gt;0.65</m:t>
                              </m:r>
                            </m:e>
                            <m:e>
                              <m:sSub>
                                <m:sSubPr>
                                  <m:ctrlPr>
                                    <a:rPr lang="en-US" i="1">
                                      <a:latin typeface="Cambria Math" panose="02040503050406030204" pitchFamily="18" charset="0"/>
                                    </a:rPr>
                                  </m:ctrlPr>
                                </m:sSubPr>
                                <m:e>
                                  <m:r>
                                    <a:rPr lang="en-US" i="1">
                                      <a:latin typeface="Cambria Math" panose="02040503050406030204" pitchFamily="18" charset="0"/>
                                    </a:rPr>
                                    <m:t>𝑑𝑖𝑠𝑡𝑎𝑛𝑐𝑒</m:t>
                                  </m:r>
                                </m:e>
                                <m:sub>
                                  <m:r>
                                    <a:rPr lang="en-US" i="1">
                                      <a:latin typeface="Cambria Math" panose="02040503050406030204" pitchFamily="18" charset="0"/>
                                    </a:rPr>
                                    <m:t>𝑡𝑎𝑟𝑔𝑒𝑡</m:t>
                                  </m:r>
                                </m:sub>
                              </m:sSub>
                              <m:r>
                                <a:rPr lang="en-US" i="1">
                                  <a:latin typeface="Cambria Math" panose="02040503050406030204" pitchFamily="18" charset="0"/>
                                </a:rPr>
                                <m:t>&lt; </m:t>
                              </m:r>
                              <m:sSub>
                                <m:sSubPr>
                                  <m:ctrlPr>
                                    <a:rPr lang="en-US" i="1">
                                      <a:latin typeface="Cambria Math" panose="02040503050406030204" pitchFamily="18" charset="0"/>
                                    </a:rPr>
                                  </m:ctrlPr>
                                </m:sSubPr>
                                <m:e>
                                  <m:r>
                                    <a:rPr lang="en-US" i="1">
                                      <a:latin typeface="Cambria Math" panose="02040503050406030204" pitchFamily="18" charset="0"/>
                                    </a:rPr>
                                    <m:t>𝑟𝑎𝑛𝑔𝑒</m:t>
                                  </m:r>
                                </m:e>
                                <m:sub>
                                  <m:r>
                                    <a:rPr lang="en-US" i="1">
                                      <a:latin typeface="Cambria Math" panose="02040503050406030204" pitchFamily="18" charset="0"/>
                                    </a:rPr>
                                    <m:t>𝑎𝑡𝑡𝑎𝑐𝑘𝑒𝑟</m:t>
                                  </m:r>
                                </m:sub>
                              </m:sSub>
                            </m:e>
                          </m:eqArr>
                        </m:e>
                      </m:d>
                    </m:oMath>
                  </m:oMathPara>
                </a14:m>
                <a:endParaRPr lang="en-US" dirty="0"/>
              </a:p>
            </p:txBody>
          </p:sp>
        </mc:Choice>
        <mc:Fallback xmlns="">
          <p:sp>
            <p:nvSpPr>
              <p:cNvPr id="9" name="TextBox 8">
                <a:extLst>
                  <a:ext uri="{FF2B5EF4-FFF2-40B4-BE49-F238E27FC236}">
                    <a16:creationId xmlns:a16="http://schemas.microsoft.com/office/drawing/2014/main" id="{102B12A6-3F41-6CAA-FE00-CB51519BF53C}"/>
                  </a:ext>
                </a:extLst>
              </p:cNvPr>
              <p:cNvSpPr txBox="1">
                <a:spLocks noRot="1" noChangeAspect="1" noMove="1" noResize="1" noEditPoints="1" noAdjustHandles="1" noChangeArrowheads="1" noChangeShapeType="1" noTextEdit="1"/>
              </p:cNvSpPr>
              <p:nvPr/>
            </p:nvSpPr>
            <p:spPr>
              <a:xfrm>
                <a:off x="1099801" y="2109130"/>
                <a:ext cx="7397346" cy="617861"/>
              </a:xfrm>
              <a:prstGeom prst="rect">
                <a:avLst/>
              </a:prstGeom>
              <a:blipFill>
                <a:blip r:embed="rId2"/>
                <a:stretch>
                  <a:fillRect b="-990"/>
                </a:stretch>
              </a:blipFill>
            </p:spPr>
            <p:txBody>
              <a:bodyPr/>
              <a:lstStyle/>
              <a:p>
                <a:r>
                  <a:rPr lang="en-US">
                    <a:noFill/>
                  </a:rPr>
                  <a:t> </a:t>
                </a:r>
              </a:p>
            </p:txBody>
          </p:sp>
        </mc:Fallback>
      </mc:AlternateContent>
    </p:spTree>
    <p:extLst>
      <p:ext uri="{BB962C8B-B14F-4D97-AF65-F5344CB8AC3E}">
        <p14:creationId xmlns:p14="http://schemas.microsoft.com/office/powerpoint/2010/main" val="62131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EE8E19-76DB-4C1D-8F69-3F64EFBE4F8B}"/>
                  </a:ext>
                </a:extLst>
              </p:cNvPr>
              <p:cNvSpPr txBox="1"/>
              <p:nvPr/>
            </p:nvSpPr>
            <p:spPr>
              <a:xfrm>
                <a:off x="479750" y="2275013"/>
                <a:ext cx="7293728" cy="303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𝑎𝑡𝑡𝑎𝑐𝑘𝑒𝑟</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𝑙𝑒𝑡h𝑎𝑙𝑖𝑡𝑦</m:t>
                          </m:r>
                        </m:e>
                        <m:sub>
                          <m:r>
                            <a:rPr lang="en-US" b="0" i="1" smtClean="0">
                              <a:latin typeface="Cambria Math" panose="02040503050406030204" pitchFamily="18" charset="0"/>
                            </a:rPr>
                            <m:t>𝑒𝑛𝑡𝑖𝑡𝑦</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𝑖𝑛𝑡𝑒𝑛𝑠𝑖𝑡𝑦</m:t>
                          </m:r>
                        </m:e>
                        <m:sub>
                          <m:r>
                            <a:rPr lang="en-US" b="0" i="1" smtClean="0">
                              <a:latin typeface="Cambria Math" panose="02040503050406030204" pitchFamily="18" charset="0"/>
                            </a:rPr>
                            <m:t>𝑤𝑒𝑎𝑝𝑜𝑛</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𝑝𝑟𝑒𝑐𝑖𝑠𝑖𝑜𝑛</m:t>
                          </m:r>
                        </m:e>
                        <m:sub>
                          <m:r>
                            <a:rPr lang="en-US" i="1">
                              <a:latin typeface="Cambria Math" panose="02040503050406030204" pitchFamily="18" charset="0"/>
                            </a:rPr>
                            <m:t>𝑤𝑒𝑎𝑝𝑜𝑛</m:t>
                          </m:r>
                        </m:sub>
                      </m:sSub>
                      <m:r>
                        <a:rPr lang="en-US" b="0" i="1" smtClean="0">
                          <a:latin typeface="Cambria Math" panose="02040503050406030204" pitchFamily="18" charset="0"/>
                        </a:rPr>
                        <m:t>∗</m:t>
                      </m:r>
                      <m:r>
                        <a:rPr lang="en-US" b="0" i="1" smtClean="0">
                          <a:latin typeface="Cambria Math" panose="02040503050406030204" pitchFamily="18" charset="0"/>
                        </a:rPr>
                        <m:t>𝑅𝐴𝑁𝐷</m:t>
                      </m:r>
                    </m:oMath>
                  </m:oMathPara>
                </a14:m>
                <a:endParaRPr lang="en-US" dirty="0"/>
              </a:p>
            </p:txBody>
          </p:sp>
        </mc:Choice>
        <mc:Fallback xmlns="">
          <p:sp>
            <p:nvSpPr>
              <p:cNvPr id="6" name="TextBox 5">
                <a:extLst>
                  <a:ext uri="{FF2B5EF4-FFF2-40B4-BE49-F238E27FC236}">
                    <a16:creationId xmlns:a16="http://schemas.microsoft.com/office/drawing/2014/main" id="{EBEE8E19-76DB-4C1D-8F69-3F64EFBE4F8B}"/>
                  </a:ext>
                </a:extLst>
              </p:cNvPr>
              <p:cNvSpPr txBox="1">
                <a:spLocks noRot="1" noChangeAspect="1" noMove="1" noResize="1" noEditPoints="1" noAdjustHandles="1" noChangeArrowheads="1" noChangeShapeType="1" noTextEdit="1"/>
              </p:cNvSpPr>
              <p:nvPr/>
            </p:nvSpPr>
            <p:spPr>
              <a:xfrm>
                <a:off x="479750" y="2275013"/>
                <a:ext cx="7293728" cy="303673"/>
              </a:xfrm>
              <a:prstGeom prst="rect">
                <a:avLst/>
              </a:prstGeom>
              <a:blipFill>
                <a:blip r:embed="rId2"/>
                <a:stretch>
                  <a:fillRect l="-669" r="-251"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B6444B-F563-2E07-7120-83BDF544448B}"/>
                  </a:ext>
                </a:extLst>
              </p:cNvPr>
              <p:cNvSpPr txBox="1"/>
              <p:nvPr/>
            </p:nvSpPr>
            <p:spPr>
              <a:xfrm>
                <a:off x="479750" y="3013594"/>
                <a:ext cx="5672130" cy="5569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𝑑𝑒𝑓𝑒𝑛𝑠𝑜𝑟</m:t>
                          </m:r>
                          <m:r>
                            <a:rPr lang="en-US" b="0" i="1" smtClean="0">
                              <a:latin typeface="Cambria Math" panose="02040503050406030204" pitchFamily="18" charset="0"/>
                            </a:rPr>
                            <m:t>)</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𝑟𝑒𝑠𝑖𝑙𝑖𝑒𝑛𝑐𝑒</m:t>
                              </m:r>
                            </m:e>
                            <m:sub>
                              <m:r>
                                <a:rPr lang="en-US" i="1">
                                  <a:latin typeface="Cambria Math" panose="02040503050406030204" pitchFamily="18" charset="0"/>
                                </a:rPr>
                                <m:t>𝑒𝑛𝑡𝑖𝑡𝑦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𝑟𝑒𝑙𝑖𝑎𝑏𝑖𝑙𝑖𝑡𝑦</m:t>
                              </m:r>
                            </m:e>
                            <m:sub>
                              <m:r>
                                <a:rPr lang="en-US" i="1">
                                  <a:latin typeface="Cambria Math" panose="02040503050406030204" pitchFamily="18" charset="0"/>
                                </a:rPr>
                                <m:t>𝑤𝑒𝑎𝑝𝑜𝑛</m:t>
                              </m:r>
                            </m:sub>
                          </m:sSub>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rPr>
                                    <m:t>𝑣𝑢𝑙𝑛𝑒𝑟𝑎𝑏𝑖𝑙𝑖𝑡𝑦</m:t>
                                  </m:r>
                                </m:e>
                                <m:sub>
                                  <m:r>
                                    <a:rPr lang="en-US" i="1">
                                      <a:latin typeface="Cambria Math" panose="02040503050406030204" pitchFamily="18" charset="0"/>
                                    </a:rPr>
                                    <m:t>𝑒𝑛𝑡𝑖𝑡𝑦</m:t>
                                  </m:r>
                                </m:sub>
                              </m:sSub>
                            </m:sup>
                          </m:sSup>
                        </m:den>
                      </m:f>
                      <m:r>
                        <a:rPr lang="en-US" i="1">
                          <a:latin typeface="Cambria Math" panose="02040503050406030204" pitchFamily="18" charset="0"/>
                        </a:rPr>
                        <m:t>∗</m:t>
                      </m:r>
                      <m:r>
                        <a:rPr lang="en-US" i="1">
                          <a:latin typeface="Cambria Math" panose="02040503050406030204" pitchFamily="18" charset="0"/>
                        </a:rPr>
                        <m:t>𝑅𝐴𝑁𝐷</m:t>
                      </m:r>
                    </m:oMath>
                  </m:oMathPara>
                </a14:m>
                <a:endParaRPr lang="en-US" dirty="0"/>
              </a:p>
            </p:txBody>
          </p:sp>
        </mc:Choice>
        <mc:Fallback xmlns="">
          <p:sp>
            <p:nvSpPr>
              <p:cNvPr id="7" name="TextBox 6">
                <a:extLst>
                  <a:ext uri="{FF2B5EF4-FFF2-40B4-BE49-F238E27FC236}">
                    <a16:creationId xmlns:a16="http://schemas.microsoft.com/office/drawing/2014/main" id="{B2B6444B-F563-2E07-7120-83BDF544448B}"/>
                  </a:ext>
                </a:extLst>
              </p:cNvPr>
              <p:cNvSpPr txBox="1">
                <a:spLocks noRot="1" noChangeAspect="1" noMove="1" noResize="1" noEditPoints="1" noAdjustHandles="1" noChangeArrowheads="1" noChangeShapeType="1" noTextEdit="1"/>
              </p:cNvSpPr>
              <p:nvPr/>
            </p:nvSpPr>
            <p:spPr>
              <a:xfrm>
                <a:off x="479750" y="3013594"/>
                <a:ext cx="5672130" cy="556947"/>
              </a:xfrm>
              <a:prstGeom prst="rect">
                <a:avLst/>
              </a:prstGeom>
              <a:blipFill>
                <a:blip r:embed="rId3"/>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FD87D17-EAB1-150F-7A89-26165F3E04A7}"/>
              </a:ext>
            </a:extLst>
          </p:cNvPr>
          <p:cNvPicPr>
            <a:picLocks noChangeAspect="1"/>
          </p:cNvPicPr>
          <p:nvPr/>
        </p:nvPicPr>
        <p:blipFill>
          <a:blip r:embed="rId4"/>
          <a:stretch>
            <a:fillRect/>
          </a:stretch>
        </p:blipFill>
        <p:spPr>
          <a:xfrm>
            <a:off x="7908825" y="707346"/>
            <a:ext cx="4486901" cy="3439005"/>
          </a:xfrm>
          <a:prstGeom prst="rect">
            <a:avLst/>
          </a:prstGeom>
        </p:spPr>
      </p:pic>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Engage Utility Function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902166-B483-3AB7-32AD-C5B17C35D29C}"/>
                  </a:ext>
                </a:extLst>
              </p:cNvPr>
              <p:cNvSpPr txBox="1"/>
              <p:nvPr/>
            </p:nvSpPr>
            <p:spPr>
              <a:xfrm>
                <a:off x="746118" y="4005449"/>
                <a:ext cx="3537059" cy="303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𝑒𝑛𝑔𝑎𝑔𝑒</m:t>
                          </m:r>
                          <m:r>
                            <a:rPr lang="en-US" b="0" i="1" smtClean="0">
                              <a:latin typeface="Cambria Math" panose="02040503050406030204" pitchFamily="18" charset="0"/>
                            </a:rPr>
                            <m:t>)</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𝑎𝑡𝑡𝑎𝑐𝑘𝑒𝑟</m:t>
                              </m:r>
                            </m:e>
                          </m:d>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m:t>
                          </m:r>
                          <m:r>
                            <a:rPr lang="en-US" b="0" i="1" smtClean="0">
                              <a:latin typeface="Cambria Math" panose="02040503050406030204" pitchFamily="18" charset="0"/>
                            </a:rPr>
                            <m:t>𝑑𝑒𝑓𝑒𝑛𝑠𝑜𝑟</m:t>
                          </m:r>
                          <m:r>
                            <a:rPr lang="en-US" b="0" i="1" smtClean="0">
                              <a:latin typeface="Cambria Math" panose="02040503050406030204" pitchFamily="18" charset="0"/>
                            </a:rPr>
                            <m:t>)</m:t>
                          </m:r>
                        </m:sub>
                      </m:sSub>
                    </m:oMath>
                  </m:oMathPara>
                </a14:m>
                <a:endParaRPr lang="en-US" dirty="0"/>
              </a:p>
            </p:txBody>
          </p:sp>
        </mc:Choice>
        <mc:Fallback xmlns="">
          <p:sp>
            <p:nvSpPr>
              <p:cNvPr id="8" name="TextBox 7">
                <a:extLst>
                  <a:ext uri="{FF2B5EF4-FFF2-40B4-BE49-F238E27FC236}">
                    <a16:creationId xmlns:a16="http://schemas.microsoft.com/office/drawing/2014/main" id="{E4902166-B483-3AB7-32AD-C5B17C35D29C}"/>
                  </a:ext>
                </a:extLst>
              </p:cNvPr>
              <p:cNvSpPr txBox="1">
                <a:spLocks noRot="1" noChangeAspect="1" noMove="1" noResize="1" noEditPoints="1" noAdjustHandles="1" noChangeArrowheads="1" noChangeShapeType="1" noTextEdit="1"/>
              </p:cNvSpPr>
              <p:nvPr/>
            </p:nvSpPr>
            <p:spPr>
              <a:xfrm>
                <a:off x="746118" y="4005449"/>
                <a:ext cx="3537059" cy="303673"/>
              </a:xfrm>
              <a:prstGeom prst="rect">
                <a:avLst/>
              </a:prstGeom>
              <a:blipFill>
                <a:blip r:embed="rId5"/>
                <a:stretch>
                  <a:fillRect l="-1893" r="-861" b="-2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01AA238-D41F-2CD7-1965-362804FFBC75}"/>
                  </a:ext>
                </a:extLst>
              </p:cNvPr>
              <p:cNvSpPr txBox="1"/>
              <p:nvPr/>
            </p:nvSpPr>
            <p:spPr>
              <a:xfrm>
                <a:off x="1289647" y="5071873"/>
                <a:ext cx="7648184"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smtClean="0">
                              <a:latin typeface="Cambria Math" panose="02040503050406030204" pitchFamily="18" charset="0"/>
                            </a:rPr>
                          </m:ctrlPr>
                        </m:dPr>
                        <m:e>
                          <m:r>
                            <a:rPr lang="en-US" b="0" i="1" smtClean="0">
                              <a:latin typeface="Cambria Math" panose="02040503050406030204" pitchFamily="18" charset="0"/>
                            </a:rPr>
                            <m:t>𝑒𝑛𝑔𝑎𝑔𝑒</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𝑎𝑡𝑡𝑎𝑐𝑘𝑒𝑟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m:t>
                              </m:r>
                              <m:r>
                                <a:rPr lang="en-US" b="0" i="1" smtClean="0">
                                  <a:latin typeface="Cambria Math" panose="02040503050406030204" pitchFamily="18" charset="0"/>
                                </a:rPr>
                                <m:t>𝐷𝐸𝑆𝑇𝑅𝑂𝑌𝐸𝐷</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𝑎𝑡𝑡𝑎𝑐𝑘𝑒𝑟</m:t>
                                  </m:r>
                                </m:e>
                                <m:sub>
                                  <m:r>
                                    <a:rPr lang="en-US" b="0" i="1" smtClean="0">
                                      <a:latin typeface="Cambria Math" panose="02040503050406030204" pitchFamily="18" charset="0"/>
                                    </a:rPr>
                                    <m:t>h𝑒𝑎𝑙𝑡h</m:t>
                                  </m:r>
                                </m:sub>
                              </m:sSub>
                              <m:r>
                                <a:rPr lang="en-US" i="1" smtClean="0">
                                  <a:latin typeface="Cambria Math" panose="02040503050406030204" pitchFamily="18" charset="0"/>
                                </a:rPr>
                                <m:t>&lt;0</m:t>
                              </m:r>
                              <m:r>
                                <a:rPr lang="en-US" b="0" i="1" smtClean="0">
                                  <a:latin typeface="Cambria Math" panose="02040503050406030204" pitchFamily="18" charset="0"/>
                                </a:rPr>
                                <m:t>.01</m:t>
                              </m:r>
                            </m:e>
                            <m:e>
                              <m:r>
                                <a:rPr lang="en-US" i="1" smtClean="0">
                                  <a:latin typeface="Cambria Math" panose="02040503050406030204" pitchFamily="18" charset="0"/>
                                </a:rPr>
                                <m:t>&amp;</m:t>
                              </m:r>
                              <m:sSub>
                                <m:sSubPr>
                                  <m:ctrlPr>
                                    <a:rPr lang="en-US" i="1">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i="1">
                                      <a:latin typeface="Cambria Math" panose="02040503050406030204" pitchFamily="18" charset="0"/>
                                    </a:rPr>
                                    <m:t>𝑠𝑡𝑎𝑡𝑢𝑠</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m:t>
                                  </m:r>
                                </m:sup>
                              </m:sSup>
                              <m:r>
                                <a:rPr lang="en-US" i="1">
                                  <a:latin typeface="Cambria Math" panose="02040503050406030204" pitchFamily="18" charset="0"/>
                                </a:rPr>
                                <m:t>𝐷𝐸𝑆𝑇𝑅𝑂𝑌𝐸</m:t>
                              </m:r>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𝑑𝑒𝑓𝑒𝑛𝑠𝑜𝑟</m:t>
                                  </m:r>
                                </m:e>
                                <m:sub>
                                  <m:d>
                                    <m:dPr>
                                      <m:ctrlPr>
                                        <a:rPr lang="en-US" i="1">
                                          <a:latin typeface="Cambria Math" panose="02040503050406030204" pitchFamily="18" charset="0"/>
                                        </a:rPr>
                                      </m:ctrlPr>
                                    </m:dPr>
                                    <m:e>
                                      <m:r>
                                        <a:rPr lang="en-US" b="0" i="1" smtClean="0">
                                          <a:latin typeface="Cambria Math" panose="02040503050406030204" pitchFamily="18" charset="0"/>
                                        </a:rPr>
                                        <m:t>h𝑒𝑎𝑙𝑡h</m:t>
                                      </m:r>
                                    </m:e>
                                  </m:d>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rPr>
                                <m:t>0.</m:t>
                              </m:r>
                              <m:r>
                                <a:rPr lang="en-US" b="0" i="1" smtClean="0">
                                  <a:latin typeface="Cambria Math" panose="02040503050406030204" pitchFamily="18" charset="0"/>
                                </a:rPr>
                                <m:t>0</m:t>
                              </m:r>
                              <m:r>
                                <a:rPr lang="en-US" i="1">
                                  <a:latin typeface="Cambria Math" panose="02040503050406030204" pitchFamily="18" charset="0"/>
                                </a:rPr>
                                <m:t>1</m:t>
                              </m:r>
                            </m:e>
                          </m:eqArr>
                        </m:e>
                      </m:d>
                    </m:oMath>
                  </m:oMathPara>
                </a14:m>
                <a:endParaRPr lang="en-US" dirty="0"/>
              </a:p>
            </p:txBody>
          </p:sp>
        </mc:Choice>
        <mc:Fallback>
          <p:sp>
            <p:nvSpPr>
              <p:cNvPr id="2" name="TextBox 1">
                <a:extLst>
                  <a:ext uri="{FF2B5EF4-FFF2-40B4-BE49-F238E27FC236}">
                    <a16:creationId xmlns:a16="http://schemas.microsoft.com/office/drawing/2014/main" id="{901AA238-D41F-2CD7-1965-362804FFBC75}"/>
                  </a:ext>
                </a:extLst>
              </p:cNvPr>
              <p:cNvSpPr txBox="1">
                <a:spLocks noRot="1" noChangeAspect="1" noMove="1" noResize="1" noEditPoints="1" noAdjustHandles="1" noChangeArrowheads="1" noChangeShapeType="1" noTextEdit="1"/>
              </p:cNvSpPr>
              <p:nvPr/>
            </p:nvSpPr>
            <p:spPr>
              <a:xfrm>
                <a:off x="1289647" y="5071873"/>
                <a:ext cx="7648184" cy="71942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951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6D90D-E800-715D-E649-568A22550FF1}"/>
              </a:ext>
            </a:extLst>
          </p:cNvPr>
          <p:cNvSpPr>
            <a:spLocks noGrp="1"/>
          </p:cNvSpPr>
          <p:nvPr>
            <p:ph type="title"/>
          </p:nvPr>
        </p:nvSpPr>
        <p:spPr>
          <a:xfrm>
            <a:off x="479750" y="474869"/>
            <a:ext cx="10515600" cy="1325563"/>
          </a:xfrm>
        </p:spPr>
        <p:txBody>
          <a:bodyPr/>
          <a:lstStyle/>
          <a:p>
            <a:r>
              <a:rPr lang="en-US" b="1" dirty="0"/>
              <a:t>Mission Result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9C85F66-18E9-1A6F-D00A-0559090C1F6A}"/>
                  </a:ext>
                </a:extLst>
              </p:cNvPr>
              <p:cNvSpPr txBox="1"/>
              <p:nvPr/>
            </p:nvSpPr>
            <p:spPr>
              <a:xfrm>
                <a:off x="1824486" y="2178170"/>
                <a:ext cx="7364131" cy="13328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𝑡𝑎𝑠𝑘</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𝑆𝑈𝐶𝐸𝑆𝑆𝐹𝑈𝐿𝐿</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m:t>
                                      </m:r>
                                      <m:r>
                                        <a:rPr lang="en-US" b="0" i="1" smtClean="0">
                                          <a:latin typeface="Cambria Math" panose="02040503050406030204" pitchFamily="18" charset="0"/>
                                        </a:rPr>
                                        <m:t>𝐷𝐸𝑆𝑇𝑅𝑂𝑌𝐸𝐷</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𝑡𝑎𝑠𝑘</m:t>
                                          </m:r>
                                        </m:e>
                                        <m:sub>
                                          <m:r>
                                            <a:rPr lang="en-US" b="0" i="1" smtClean="0">
                                              <a:latin typeface="Cambria Math" panose="02040503050406030204" pitchFamily="18" charset="0"/>
                                              <a:ea typeface="Cambria Math" panose="02040503050406030204" pitchFamily="18" charset="0"/>
                                            </a:rPr>
                                            <m:t>𝑒𝑓𝑓𝑒𝑐𝑡𝑖𝑣𝑒𝑛𝑒𝑠𝑠</m:t>
                                          </m:r>
                                        </m:sub>
                                      </m:sSub>
                                    </m:e>
                                  </m:eqArr>
                                </m:e>
                              </m:d>
                            </m:e>
                            <m:e>
                              <m:r>
                                <a:rPr lang="en-US" b="0" i="1" smtClean="0">
                                  <a:latin typeface="Cambria Math" panose="02040503050406030204" pitchFamily="18" charset="0"/>
                                </a:rPr>
                                <m:t>𝐹𝐴𝐼𝐿𝑈𝑅𝐸</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𝑎𝑡𝑡𝑎𝑐𝑘𝑒𝑟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m:t>
                                      </m:r>
                                      <m:r>
                                        <a:rPr lang="en-US" b="0" i="1" smtClean="0">
                                          <a:latin typeface="Cambria Math" panose="02040503050406030204" pitchFamily="18" charset="0"/>
                                        </a:rPr>
                                        <m:t>𝐷𝐸𝑆𝑇𝑅𝑂𝑌𝐸𝐷</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𝑑𝑒𝑓𝑒𝑛𝑠𝑜𝑟</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&gt;1 −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𝑡𝑎𝑠𝑘</m:t>
                                          </m:r>
                                        </m:e>
                                        <m:sub>
                                          <m:r>
                                            <a:rPr lang="en-US" b="0" i="1" smtClean="0">
                                              <a:latin typeface="Cambria Math" panose="02040503050406030204" pitchFamily="18" charset="0"/>
                                            </a:rPr>
                                            <m:t>𝑒𝑓𝑓𝑒𝑐𝑡𝑖𝑣𝑒𝑛𝑒𝑠𝑠</m:t>
                                          </m:r>
                                        </m:sub>
                                      </m:sSub>
                                    </m:e>
                                  </m:eqArr>
                                </m:e>
                              </m:d>
                            </m:e>
                          </m:eqArr>
                        </m:e>
                      </m:d>
                    </m:oMath>
                  </m:oMathPara>
                </a14:m>
                <a:endParaRPr lang="en-US" dirty="0"/>
              </a:p>
            </p:txBody>
          </p:sp>
        </mc:Choice>
        <mc:Fallback xmlns="">
          <p:sp>
            <p:nvSpPr>
              <p:cNvPr id="3" name="TextBox 2">
                <a:extLst>
                  <a:ext uri="{FF2B5EF4-FFF2-40B4-BE49-F238E27FC236}">
                    <a16:creationId xmlns:a16="http://schemas.microsoft.com/office/drawing/2014/main" id="{E9C85F66-18E9-1A6F-D00A-0559090C1F6A}"/>
                  </a:ext>
                </a:extLst>
              </p:cNvPr>
              <p:cNvSpPr txBox="1">
                <a:spLocks noRot="1" noChangeAspect="1" noMove="1" noResize="1" noEditPoints="1" noAdjustHandles="1" noChangeArrowheads="1" noChangeShapeType="1" noTextEdit="1"/>
              </p:cNvSpPr>
              <p:nvPr/>
            </p:nvSpPr>
            <p:spPr>
              <a:xfrm>
                <a:off x="1824486" y="2178170"/>
                <a:ext cx="7364131" cy="13328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27D9A6-4627-9FA0-DB6D-8688A8A11829}"/>
                  </a:ext>
                </a:extLst>
              </p:cNvPr>
              <p:cNvSpPr txBox="1"/>
              <p:nvPr/>
            </p:nvSpPr>
            <p:spPr>
              <a:xfrm>
                <a:off x="1824486" y="3888773"/>
                <a:ext cx="7838876"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𝑚𝑖𝑠𝑠𝑖𝑜𝑛</m:t>
                          </m:r>
                        </m:e>
                        <m:sub>
                          <m:r>
                            <a:rPr lang="en-US" b="0" i="1" smtClean="0">
                              <a:latin typeface="Cambria Math" panose="02040503050406030204" pitchFamily="18" charset="0"/>
                            </a:rPr>
                            <m:t>𝑠𝑡𝑎𝑡𝑢𝑠</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𝑆𝑈𝐶𝐸𝑆𝑆𝐹𝑈𝐿𝐿</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nary>
                                        <m:naryPr>
                                          <m:chr m:val="∑"/>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𝑡𝑎𝑠𝑘𝑠</m:t>
                                              </m:r>
                                            </m:sub>
                                          </m:sSub>
                                        </m:sup>
                                        <m:e>
                                          <m:sSub>
                                            <m:sSubPr>
                                              <m:ctrlPr>
                                                <a:rPr lang="en-US" i="1">
                                                  <a:latin typeface="Cambria Math" panose="02040503050406030204" pitchFamily="18" charset="0"/>
                                                </a:rPr>
                                              </m:ctrlPr>
                                            </m:sSubPr>
                                            <m:e>
                                              <m:r>
                                                <a:rPr lang="en-US" i="1">
                                                  <a:latin typeface="Cambria Math" panose="02040503050406030204" pitchFamily="18" charset="0"/>
                                                </a:rPr>
                                                <m:t>𝑡𝑎𝑠𝑘</m:t>
                                              </m:r>
                                            </m:e>
                                            <m:sub>
                                              <m:r>
                                                <a:rPr lang="en-US" i="1">
                                                  <a:latin typeface="Cambria Math" panose="02040503050406030204" pitchFamily="18" charset="0"/>
                                                </a:rPr>
                                                <m:t>𝑠𝑡𝑎𝑡𝑢𝑠</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𝑡𝑎𝑠𝑘</m:t>
                                          </m:r>
                                        </m:sub>
                                      </m:sSub>
                                    </m:den>
                                  </m:f>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𝑚𝑖𝑠𝑠𝑖𝑜𝑛</m:t>
                                  </m:r>
                                </m:e>
                                <m:sub>
                                  <m:r>
                                    <a:rPr lang="en-US" b="0" i="1" smtClean="0">
                                      <a:latin typeface="Cambria Math" panose="02040503050406030204" pitchFamily="18" charset="0"/>
                                    </a:rPr>
                                    <m:t>𝑒𝑓𝑓𝑒𝑐𝑡𝑖𝑣𝑒𝑛𝑒𝑠𝑠</m:t>
                                  </m:r>
                                </m:sub>
                              </m:sSub>
                            </m:e>
                            <m:e>
                              <m:r>
                                <a:rPr lang="en-US" b="0" i="1" smtClean="0">
                                  <a:latin typeface="Cambria Math" panose="02040503050406030204" pitchFamily="18" charset="0"/>
                                </a:rPr>
                                <m:t>𝐹𝐴𝐼𝐿𝑈𝑅𝐸</m:t>
                              </m:r>
                            </m:e>
                          </m:eqArr>
                        </m:e>
                      </m:d>
                    </m:oMath>
                  </m:oMathPara>
                </a14:m>
                <a:endParaRPr lang="en-US" dirty="0"/>
              </a:p>
            </p:txBody>
          </p:sp>
        </mc:Choice>
        <mc:Fallback xmlns="">
          <p:sp>
            <p:nvSpPr>
              <p:cNvPr id="6" name="TextBox 5">
                <a:extLst>
                  <a:ext uri="{FF2B5EF4-FFF2-40B4-BE49-F238E27FC236}">
                    <a16:creationId xmlns:a16="http://schemas.microsoft.com/office/drawing/2014/main" id="{C127D9A6-4627-9FA0-DB6D-8688A8A11829}"/>
                  </a:ext>
                </a:extLst>
              </p:cNvPr>
              <p:cNvSpPr txBox="1">
                <a:spLocks noRot="1" noChangeAspect="1" noMove="1" noResize="1" noEditPoints="1" noAdjustHandles="1" noChangeArrowheads="1" noChangeShapeType="1" noTextEdit="1"/>
              </p:cNvSpPr>
              <p:nvPr/>
            </p:nvSpPr>
            <p:spPr>
              <a:xfrm>
                <a:off x="1824486" y="3888773"/>
                <a:ext cx="7838876" cy="124854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443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566</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Json files (Support file)</vt:lpstr>
      <vt:lpstr>Json files (Design Time)</vt:lpstr>
      <vt:lpstr>Json files (Simulation Time)</vt:lpstr>
      <vt:lpstr>PowerPoint Presentation</vt:lpstr>
      <vt:lpstr>PowerPoint Presentation</vt:lpstr>
      <vt:lpstr>Sense Utility Function</vt:lpstr>
      <vt:lpstr>Engage Utility Function</vt:lpstr>
      <vt:lpstr>Mission Result</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ALEXANDRE B BARRETO</dc:creator>
  <cp:lastModifiedBy>ALEXANDRE B BARRETO</cp:lastModifiedBy>
  <cp:revision>19</cp:revision>
  <dcterms:created xsi:type="dcterms:W3CDTF">2022-10-24T14:01:13Z</dcterms:created>
  <dcterms:modified xsi:type="dcterms:W3CDTF">2022-11-03T02:01:28Z</dcterms:modified>
</cp:coreProperties>
</file>