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DB18-88C2-64AE-9E05-F70F9FFD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DA68B-3A42-31C3-9369-F4601E66F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6C09-FC6E-7D7E-E607-3564C35B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1149-BDD9-41E1-B261-096FBBB0B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FDF7-3ADD-E72B-105C-5824BB6A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72E66-3642-63CA-7295-7A366353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D2E-B980-4F34-B465-C4D31145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6F51-222A-193F-FB18-97BCFEFA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F68CA-39C1-ABA7-3591-201F57A2E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C6085-FDBD-3AC6-3611-09DCA073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1149-BDD9-41E1-B261-096FBBB0B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35140-37EA-80DD-BECF-32422BB5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55293-2894-4315-AE63-5A281D12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D2E-B980-4F34-B465-C4D31145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E1870-1DF1-1CB4-F747-AF5AD7C7D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DFABF-3971-AD16-53A3-84F37FF6D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293EB-863B-EFBA-2ACE-05CAFF16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1149-BDD9-41E1-B261-096FBBB0B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D19BA-4760-401C-8F88-0AFB11EF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0C580-8F47-3AD6-64D8-8FFDD8CE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D2E-B980-4F34-B465-C4D31145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6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4698-8F4A-A0A2-FBE5-88A32913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55DB-52B7-296A-4746-7C7F5476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D64AF-DC3E-8A10-C524-EC0A17F7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1149-BDD9-41E1-B261-096FBBB0B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A22F7-7B18-C7A7-B139-AFB49AE8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E3989-2EB6-9FA0-BF1A-FF2F6D40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D2E-B980-4F34-B465-C4D31145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9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2819-049D-41EB-89AC-F12F1522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A3277-56F0-394E-FB7C-CD0DBAEF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97350-DD2E-CABA-0AC8-E1894C3D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1149-BDD9-41E1-B261-096FBBB0B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654CC-CCF8-5D14-A0BB-2F3991BE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214ED-FA60-01B6-C1C6-75383D1E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D2E-B980-4F34-B465-C4D31145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9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E7AE-2DF5-A6BF-EDE1-DAC1EC61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D0A9-92C0-76D0-3773-6B0581F73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0DC55-F666-8E85-776C-E70C64720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AF4AC-B186-87B4-318D-DBA03750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1149-BDD9-41E1-B261-096FBBB0B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D798A-4621-E412-D11C-9990FAE2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66DB0-1AE0-37D2-61AC-ECDFB170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D2E-B980-4F34-B465-C4D31145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9B97-DAE7-A814-5D74-7049E369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26CF3-2EA8-78FA-AB38-34E7DC844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9004B-2253-2B22-F1BC-90F9C042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97A8D-CF44-E460-A73A-D5C5EA0C5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7CD43-943A-2BCB-1178-CA68AB6F0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30063-96E9-A812-9D97-89F27F95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1149-BDD9-41E1-B261-096FBBB0B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216FC-EC65-6AEA-F0D6-4C851FC3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4D422-6180-DB1F-1DEB-390EFFDD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D2E-B980-4F34-B465-C4D31145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576-6309-E966-50B8-145B3608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0D978-535E-B0D0-4842-DE358D73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1149-BDD9-41E1-B261-096FBBB0B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A6603-D76F-43ED-BDD1-0C1C1674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592B1-3BF9-FA5C-5B66-E3A9C7E4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D2E-B980-4F34-B465-C4D31145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9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AF7E7-1EEE-2818-8C40-2B17EF87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1149-BDD9-41E1-B261-096FBBB0B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297E0-FD7F-3367-864A-E145AFE4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DC4BE-9B19-709C-12EA-628B1D45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D2E-B980-4F34-B465-C4D31145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EEFF-14C5-00A9-D709-E957128F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1EFF-F9C4-0C89-A41D-2643B1E97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A3496-C946-47DA-2340-C50F50E9E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78B5E-1D50-1868-727D-DB21887D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1149-BDD9-41E1-B261-096FBBB0B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1216C-C90F-4ED7-AF51-71DD1C86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AB4B9-0BB3-2BC4-6519-8C5A62F7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D2E-B980-4F34-B465-C4D31145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6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C4D9-C68B-C053-FBA0-E0131EAC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A7BB0-F808-5695-871D-463E25649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C385E-3D01-C066-0277-30BA7E481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5F152-7A60-7DDB-4FB7-7038396F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1149-BDD9-41E1-B261-096FBBB0B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8003A-B01E-0301-9249-7303CCB4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6837F-FE23-23E5-B587-F60C7FF4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D2E-B980-4F34-B465-C4D31145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9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4B555-B958-736A-78F5-D3B11464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F082F-6BD4-A434-9E52-F791C44AC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327-2D96-FAA1-0A8D-83779F78A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1149-BDD9-41E1-B261-096FBBB0B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485A3-0E83-381D-6576-35B3D768D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8C21B-D8A6-2CE5-A47F-8311E7DE9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8D2E-B980-4F34-B465-C4D31145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5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microsoft.com/office/2007/relationships/hdphoto" Target="../media/hdphoto1.wdp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FE5B15-B7F7-35ED-C425-4971F1772E23}"/>
              </a:ext>
            </a:extLst>
          </p:cNvPr>
          <p:cNvSpPr/>
          <p:nvPr/>
        </p:nvSpPr>
        <p:spPr>
          <a:xfrm>
            <a:off x="7408506" y="1389996"/>
            <a:ext cx="1922106" cy="36581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E6BF9-8B13-AAB3-63A8-4C6B459395FF}"/>
              </a:ext>
            </a:extLst>
          </p:cNvPr>
          <p:cNvSpPr/>
          <p:nvPr/>
        </p:nvSpPr>
        <p:spPr>
          <a:xfrm>
            <a:off x="2130490" y="1389996"/>
            <a:ext cx="1922106" cy="3658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Server</a:t>
            </a:r>
          </a:p>
          <a:p>
            <a:pPr algn="ctr"/>
            <a:r>
              <a:rPr lang="en-US" dirty="0"/>
              <a:t>1883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CD557F-E2F8-E145-0D9E-D003E0A6E818}"/>
              </a:ext>
            </a:extLst>
          </p:cNvPr>
          <p:cNvCxnSpPr/>
          <p:nvPr/>
        </p:nvCxnSpPr>
        <p:spPr>
          <a:xfrm flipH="1">
            <a:off x="4211215" y="2817845"/>
            <a:ext cx="319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50358C-B523-8FA7-3B32-0C69F5AAEDB6}"/>
              </a:ext>
            </a:extLst>
          </p:cNvPr>
          <p:cNvSpPr txBox="1"/>
          <p:nvPr/>
        </p:nvSpPr>
        <p:spPr>
          <a:xfrm>
            <a:off x="5234473" y="2448513"/>
            <a:ext cx="106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tracks()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23D3D9-BA9F-0F26-9D4A-D7B919366CBF}"/>
              </a:ext>
            </a:extLst>
          </p:cNvPr>
          <p:cNvCxnSpPr/>
          <p:nvPr/>
        </p:nvCxnSpPr>
        <p:spPr>
          <a:xfrm>
            <a:off x="4320073" y="3219061"/>
            <a:ext cx="3088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56382C-4947-31FB-35A6-6A27208E4FBF}"/>
              </a:ext>
            </a:extLst>
          </p:cNvPr>
          <p:cNvSpPr txBox="1"/>
          <p:nvPr/>
        </p:nvSpPr>
        <p:spPr>
          <a:xfrm>
            <a:off x="5001171" y="2854394"/>
            <a:ext cx="120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tracks.json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D581BF-F93C-FDF5-9CB0-000224240AB5}"/>
              </a:ext>
            </a:extLst>
          </p:cNvPr>
          <p:cNvCxnSpPr/>
          <p:nvPr/>
        </p:nvCxnSpPr>
        <p:spPr>
          <a:xfrm flipH="1">
            <a:off x="4211215" y="4164563"/>
            <a:ext cx="319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76E210-93E0-41C1-3B6B-978E40A1C561}"/>
              </a:ext>
            </a:extLst>
          </p:cNvPr>
          <p:cNvSpPr txBox="1"/>
          <p:nvPr/>
        </p:nvSpPr>
        <p:spPr>
          <a:xfrm>
            <a:off x="4736839" y="3697261"/>
            <a:ext cx="226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node_info</a:t>
            </a:r>
            <a:r>
              <a:rPr lang="en-US" dirty="0"/>
              <a:t>(</a:t>
            </a:r>
            <a:r>
              <a:rPr lang="en-US" dirty="0" err="1"/>
              <a:t>node_id</a:t>
            </a:r>
            <a:r>
              <a:rPr lang="en-US" dirty="0"/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D285B-AE09-B74B-FAC0-7C105447E6BC}"/>
              </a:ext>
            </a:extLst>
          </p:cNvPr>
          <p:cNvCxnSpPr/>
          <p:nvPr/>
        </p:nvCxnSpPr>
        <p:spPr>
          <a:xfrm>
            <a:off x="4276943" y="4867700"/>
            <a:ext cx="3088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71B714-51E3-5FA2-6BC7-763D051CEBA2}"/>
              </a:ext>
            </a:extLst>
          </p:cNvPr>
          <p:cNvSpPr txBox="1"/>
          <p:nvPr/>
        </p:nvSpPr>
        <p:spPr>
          <a:xfrm>
            <a:off x="4958041" y="4503033"/>
            <a:ext cx="161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node_info.json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A2A14-EAD8-DCF8-097B-CD88D3E691C0}"/>
              </a:ext>
            </a:extLst>
          </p:cNvPr>
          <p:cNvSpPr txBox="1"/>
          <p:nvPr/>
        </p:nvSpPr>
        <p:spPr>
          <a:xfrm>
            <a:off x="4607766" y="1503012"/>
            <a:ext cx="240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start(-34.023, -122.233)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C7CB72-9BA6-2A3A-A872-5AA622926BF1}"/>
              </a:ext>
            </a:extLst>
          </p:cNvPr>
          <p:cNvCxnSpPr/>
          <p:nvPr/>
        </p:nvCxnSpPr>
        <p:spPr>
          <a:xfrm>
            <a:off x="4154345" y="1879503"/>
            <a:ext cx="3088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B61FEF-024F-5213-676E-12930E52A4F6}"/>
              </a:ext>
            </a:extLst>
          </p:cNvPr>
          <p:cNvSpPr txBox="1"/>
          <p:nvPr/>
        </p:nvSpPr>
        <p:spPr>
          <a:xfrm>
            <a:off x="5144190" y="561090"/>
            <a:ext cx="152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 of map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3D75D56-7E5E-B819-50E3-DBA8AAEA56C1}"/>
              </a:ext>
            </a:extLst>
          </p:cNvPr>
          <p:cNvSpPr/>
          <p:nvPr/>
        </p:nvSpPr>
        <p:spPr>
          <a:xfrm>
            <a:off x="5766402" y="948696"/>
            <a:ext cx="329598" cy="655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730567-C450-9F27-C620-430523FB2D47}"/>
              </a:ext>
            </a:extLst>
          </p:cNvPr>
          <p:cNvSpPr txBox="1"/>
          <p:nvPr/>
        </p:nvSpPr>
        <p:spPr>
          <a:xfrm>
            <a:off x="5603099" y="4103562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When click on the map object</a:t>
            </a:r>
          </a:p>
        </p:txBody>
      </p:sp>
      <p:pic>
        <p:nvPicPr>
          <p:cNvPr id="2050" name="Picture 2" descr="10 second timer clock sec stopwatch icon Vector Image">
            <a:extLst>
              <a:ext uri="{FF2B5EF4-FFF2-40B4-BE49-F238E27FC236}">
                <a16:creationId xmlns:a16="http://schemas.microsoft.com/office/drawing/2014/main" id="{E5D913F4-50CF-C690-148E-F4B834061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4" t="20827" r="17605" b="30001"/>
          <a:stretch/>
        </p:blipFill>
        <p:spPr bwMode="auto">
          <a:xfrm>
            <a:off x="6726493" y="2254407"/>
            <a:ext cx="638883" cy="53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0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6C5B-963D-EC5C-E280-A95E9993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files (Support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57C1-C134-0563-1787-AB67CEFF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af.json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contains the name of the air force entities.</a:t>
            </a:r>
          </a:p>
          <a:p>
            <a:r>
              <a:rPr lang="en-US" dirty="0" err="1"/>
              <a:t>cb.json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contains the name of the cyber force entities.</a:t>
            </a:r>
          </a:p>
          <a:p>
            <a:r>
              <a:rPr lang="en-US" dirty="0" err="1"/>
              <a:t>lf.json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contains the name of the land force entities.</a:t>
            </a:r>
          </a:p>
          <a:p>
            <a:r>
              <a:rPr lang="en-US" dirty="0" err="1"/>
              <a:t>sb.json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contains the name of the sea subsurface force entities.</a:t>
            </a:r>
          </a:p>
          <a:p>
            <a:r>
              <a:rPr lang="en-US" dirty="0" err="1"/>
              <a:t>ss.json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contains the name of the sea surface force entities.</a:t>
            </a:r>
          </a:p>
          <a:p>
            <a:r>
              <a:rPr lang="en-US" dirty="0" err="1"/>
              <a:t>sp.json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contains the name of the space force entities.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6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6C5B-963D-EC5C-E280-A95E9993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files (Design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57C1-C134-0563-1787-AB67CEFF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</a:t>
            </a:r>
            <a:r>
              <a:rPr lang="en-US" b="1"/>
              <a:t>ntity</a:t>
            </a:r>
            <a:r>
              <a:rPr lang="en-US" b="1" dirty="0" err="1"/>
              <a:t>_model.json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the file defines the behavior of each type of entity supported by the simulation.</a:t>
            </a:r>
          </a:p>
        </p:txBody>
      </p:sp>
    </p:spTree>
    <p:extLst>
      <p:ext uri="{BB962C8B-B14F-4D97-AF65-F5344CB8AC3E}">
        <p14:creationId xmlns:p14="http://schemas.microsoft.com/office/powerpoint/2010/main" val="232319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6C5B-963D-EC5C-E280-A95E9993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files (Simulation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57C1-C134-0563-1787-AB67CEFF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node_info.json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it is used to send the current information (in simulation time) with the information about one specific node.</a:t>
            </a:r>
          </a:p>
          <a:p>
            <a:r>
              <a:rPr lang="en-US" b="1" dirty="0" err="1">
                <a:sym typeface="Wingdings" panose="05000000000000000000" pitchFamily="2" charset="2"/>
              </a:rPr>
              <a:t>tracks.json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it is used to send the current information (in simulation time) about all node's existent in the simulation.</a:t>
            </a:r>
          </a:p>
        </p:txBody>
      </p:sp>
    </p:spTree>
    <p:extLst>
      <p:ext uri="{BB962C8B-B14F-4D97-AF65-F5344CB8AC3E}">
        <p14:creationId xmlns:p14="http://schemas.microsoft.com/office/powerpoint/2010/main" val="8629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5B0B1F-426D-9E4B-0B79-9E6F1BD9D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87486"/>
            <a:ext cx="12192000" cy="60830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995B71-269A-0F46-C4E9-2581004623DB}"/>
              </a:ext>
            </a:extLst>
          </p:cNvPr>
          <p:cNvSpPr/>
          <p:nvPr/>
        </p:nvSpPr>
        <p:spPr>
          <a:xfrm>
            <a:off x="0" y="412661"/>
            <a:ext cx="1035170" cy="3802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10.922195, </a:t>
            </a:r>
          </a:p>
          <a:p>
            <a:pPr algn="ctr"/>
            <a:r>
              <a:rPr lang="en-US" sz="1050" b="1" dirty="0">
                <a:solidFill>
                  <a:srgbClr val="FF0000"/>
                </a:solidFill>
              </a:rPr>
              <a:t>-16.604382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EDB8B-1F1F-4DC9-C786-C25EB02C7FF2}"/>
              </a:ext>
            </a:extLst>
          </p:cNvPr>
          <p:cNvSpPr/>
          <p:nvPr/>
        </p:nvSpPr>
        <p:spPr>
          <a:xfrm>
            <a:off x="11156830" y="405440"/>
            <a:ext cx="1035170" cy="3802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10.972890, </a:t>
            </a:r>
          </a:p>
          <a:p>
            <a:pPr algn="ctr"/>
            <a:r>
              <a:rPr lang="en-US" sz="1050" b="1" dirty="0">
                <a:solidFill>
                  <a:srgbClr val="FF0000"/>
                </a:solidFill>
              </a:rPr>
              <a:t>-9.347859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286719-B1E5-3D9E-82D8-8C9E078F92F6}"/>
              </a:ext>
            </a:extLst>
          </p:cNvPr>
          <p:cNvSpPr/>
          <p:nvPr/>
        </p:nvSpPr>
        <p:spPr>
          <a:xfrm>
            <a:off x="0" y="6090249"/>
            <a:ext cx="1035170" cy="3802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7.213207, </a:t>
            </a:r>
          </a:p>
          <a:p>
            <a:pPr algn="ctr"/>
            <a:r>
              <a:rPr lang="en-US" sz="1050" b="1" dirty="0">
                <a:solidFill>
                  <a:srgbClr val="FF0000"/>
                </a:solidFill>
              </a:rPr>
              <a:t>-15.810291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80A2B-FFEB-91D0-C342-BD4526958C3C}"/>
              </a:ext>
            </a:extLst>
          </p:cNvPr>
          <p:cNvSpPr/>
          <p:nvPr/>
        </p:nvSpPr>
        <p:spPr>
          <a:xfrm>
            <a:off x="11156830" y="6090249"/>
            <a:ext cx="1035170" cy="3802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7.146273, </a:t>
            </a:r>
          </a:p>
          <a:p>
            <a:pPr algn="ctr"/>
            <a:r>
              <a:rPr lang="en-US" sz="1050" b="1" dirty="0">
                <a:solidFill>
                  <a:srgbClr val="FF0000"/>
                </a:solidFill>
              </a:rPr>
              <a:t>-9.565907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469595-1D8A-3881-C3C1-E588D81AB885}"/>
              </a:ext>
            </a:extLst>
          </p:cNvPr>
          <p:cNvSpPr/>
          <p:nvPr/>
        </p:nvSpPr>
        <p:spPr>
          <a:xfrm>
            <a:off x="0" y="0"/>
            <a:ext cx="3709358" cy="3802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4BF0C2-6E8C-AA2C-ED09-2DF968DAC2C8}"/>
              </a:ext>
            </a:extLst>
          </p:cNvPr>
          <p:cNvSpPr/>
          <p:nvPr/>
        </p:nvSpPr>
        <p:spPr>
          <a:xfrm>
            <a:off x="3792747" y="-3581"/>
            <a:ext cx="3709358" cy="380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82FA3-28FA-77B8-90AF-3D49B705CD7D}"/>
              </a:ext>
            </a:extLst>
          </p:cNvPr>
          <p:cNvSpPr/>
          <p:nvPr/>
        </p:nvSpPr>
        <p:spPr>
          <a:xfrm>
            <a:off x="7585494" y="-3582"/>
            <a:ext cx="3709358" cy="380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4527BCD-B2B8-1FA9-B8D7-1129771F3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85" y="34043"/>
            <a:ext cx="319994" cy="348041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7E42E083-D962-385C-D97B-FC661D2C9C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7" y="3429000"/>
            <a:ext cx="404956" cy="36762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E36E133-FDBA-B4B5-30B7-837BF04B3B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2" y="2691146"/>
            <a:ext cx="404956" cy="36762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61E1431C-B6E5-1288-B5C9-56737E142E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97" y="3828761"/>
            <a:ext cx="390702" cy="354680"/>
          </a:xfrm>
          <a:prstGeom prst="rect">
            <a:avLst/>
          </a:prstGeom>
        </p:spPr>
      </p:pic>
      <p:pic>
        <p:nvPicPr>
          <p:cNvPr id="23" name="Picture 22" descr="A picture containing text, sign, dark&#10;&#10;Description automatically generated">
            <a:extLst>
              <a:ext uri="{FF2B5EF4-FFF2-40B4-BE49-F238E27FC236}">
                <a16:creationId xmlns:a16="http://schemas.microsoft.com/office/drawing/2014/main" id="{7D2E7078-5A12-EFF4-049A-276A002277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7" y="3245190"/>
            <a:ext cx="554966" cy="526137"/>
          </a:xfrm>
          <a:prstGeom prst="rect">
            <a:avLst/>
          </a:prstGeom>
        </p:spPr>
      </p:pic>
      <p:pic>
        <p:nvPicPr>
          <p:cNvPr id="25" name="Picture 24" descr="A picture containing text, sign, dark&#10;&#10;Description automatically generated">
            <a:extLst>
              <a:ext uri="{FF2B5EF4-FFF2-40B4-BE49-F238E27FC236}">
                <a16:creationId xmlns:a16="http://schemas.microsoft.com/office/drawing/2014/main" id="{22AB515E-FEEA-9C75-B4E0-4B4191A15F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165" y="2298756"/>
            <a:ext cx="505193" cy="47894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CEF76F09-3EAB-D745-8C07-CD5F607E98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59" y="5124687"/>
            <a:ext cx="390702" cy="488767"/>
          </a:xfrm>
          <a:prstGeom prst="rect">
            <a:avLst/>
          </a:prstGeom>
        </p:spPr>
      </p:pic>
      <p:pic>
        <p:nvPicPr>
          <p:cNvPr id="30" name="Picture 29" descr="A picture containing text, monitor, electronics, display&#10;&#10;Description automatically generated">
            <a:extLst>
              <a:ext uri="{FF2B5EF4-FFF2-40B4-BE49-F238E27FC236}">
                <a16:creationId xmlns:a16="http://schemas.microsoft.com/office/drawing/2014/main" id="{650B5BC3-9542-B704-ECB0-753578AD9A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336" y="5490147"/>
            <a:ext cx="361607" cy="246614"/>
          </a:xfrm>
          <a:prstGeom prst="rect">
            <a:avLst/>
          </a:prstGeom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AFDCCB6B-D28B-FF3B-B38C-A089AFE207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402" y="4768313"/>
            <a:ext cx="357451" cy="246614"/>
          </a:xfrm>
          <a:prstGeom prst="rect">
            <a:avLst/>
          </a:prstGeom>
        </p:spPr>
      </p:pic>
      <p:pic>
        <p:nvPicPr>
          <p:cNvPr id="34" name="Picture 33" descr="Shape, rectangle&#10;&#10;Description automatically generated">
            <a:extLst>
              <a:ext uri="{FF2B5EF4-FFF2-40B4-BE49-F238E27FC236}">
                <a16:creationId xmlns:a16="http://schemas.microsoft.com/office/drawing/2014/main" id="{A8BC665B-9360-B1D6-1FD8-09648C893A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375" y="4632588"/>
            <a:ext cx="358836" cy="421183"/>
          </a:xfrm>
          <a:prstGeom prst="rect">
            <a:avLst/>
          </a:prstGeom>
        </p:spPr>
      </p:pic>
      <p:pic>
        <p:nvPicPr>
          <p:cNvPr id="38" name="Picture 37" descr="Shape, rectangle, square&#10;&#10;Description automatically generated">
            <a:extLst>
              <a:ext uri="{FF2B5EF4-FFF2-40B4-BE49-F238E27FC236}">
                <a16:creationId xmlns:a16="http://schemas.microsoft.com/office/drawing/2014/main" id="{371857ED-1827-BFF7-501D-97582531DF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77" y="5736761"/>
            <a:ext cx="357451" cy="351909"/>
          </a:xfrm>
          <a:prstGeom prst="rect">
            <a:avLst/>
          </a:prstGeom>
        </p:spPr>
      </p:pic>
      <p:pic>
        <p:nvPicPr>
          <p:cNvPr id="40" name="Picture 39" descr="A picture containing text, display, screenshot, vector graphics&#10;&#10;Description automatically generated">
            <a:extLst>
              <a:ext uri="{FF2B5EF4-FFF2-40B4-BE49-F238E27FC236}">
                <a16:creationId xmlns:a16="http://schemas.microsoft.com/office/drawing/2014/main" id="{7D319EFC-858F-5BB3-C857-087AAF3D45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276" y="4674206"/>
            <a:ext cx="460767" cy="340721"/>
          </a:xfrm>
          <a:prstGeom prst="rect">
            <a:avLst/>
          </a:prstGeom>
        </p:spPr>
      </p:pic>
      <p:pic>
        <p:nvPicPr>
          <p:cNvPr id="42" name="Picture 41" descr="A picture containing text, monitor, electronics, display&#10;&#10;Description automatically generated">
            <a:extLst>
              <a:ext uri="{FF2B5EF4-FFF2-40B4-BE49-F238E27FC236}">
                <a16:creationId xmlns:a16="http://schemas.microsoft.com/office/drawing/2014/main" id="{E2A5B74A-072E-5C70-53F3-5BC0B59484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043" y="4365994"/>
            <a:ext cx="459373" cy="313289"/>
          </a:xfrm>
          <a:prstGeom prst="rect">
            <a:avLst/>
          </a:prstGeom>
        </p:spPr>
      </p:pic>
      <p:pic>
        <p:nvPicPr>
          <p:cNvPr id="44" name="Picture 43" descr="A picture containing text, red, sign&#10;&#10;Description automatically generated">
            <a:extLst>
              <a:ext uri="{FF2B5EF4-FFF2-40B4-BE49-F238E27FC236}">
                <a16:creationId xmlns:a16="http://schemas.microsoft.com/office/drawing/2014/main" id="{0B16398D-6005-4850-10C7-5F16E02EBA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04" y="2076332"/>
            <a:ext cx="426724" cy="403171"/>
          </a:xfrm>
          <a:prstGeom prst="rect">
            <a:avLst/>
          </a:prstGeom>
        </p:spPr>
      </p:pic>
      <p:pic>
        <p:nvPicPr>
          <p:cNvPr id="46" name="Picture 45" descr="A picture containing text, sign, dark, clipart&#10;&#10;Description automatically generated">
            <a:extLst>
              <a:ext uri="{FF2B5EF4-FFF2-40B4-BE49-F238E27FC236}">
                <a16:creationId xmlns:a16="http://schemas.microsoft.com/office/drawing/2014/main" id="{CB69EA7A-10D3-C75A-32AC-0AC3F238AD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03" y="1572021"/>
            <a:ext cx="428110" cy="504311"/>
          </a:xfrm>
          <a:prstGeom prst="rect">
            <a:avLst/>
          </a:prstGeom>
        </p:spPr>
      </p:pic>
      <p:pic>
        <p:nvPicPr>
          <p:cNvPr id="48" name="Picture 47" descr="A red tri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1D24F44-8A64-DE6A-7A7E-10B9502A97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6236">
            <a:off x="4909202" y="1834497"/>
            <a:ext cx="446021" cy="526137"/>
          </a:xfrm>
          <a:prstGeom prst="rect">
            <a:avLst/>
          </a:prstGeom>
        </p:spPr>
      </p:pic>
      <p:pic>
        <p:nvPicPr>
          <p:cNvPr id="50" name="Picture 49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04C82F51-3A72-B60F-FF71-FD045A0420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19" y="2802728"/>
            <a:ext cx="426724" cy="403171"/>
          </a:xfrm>
          <a:prstGeom prst="rect">
            <a:avLst/>
          </a:prstGeom>
        </p:spPr>
      </p:pic>
      <p:pic>
        <p:nvPicPr>
          <p:cNvPr id="54" name="Picture 53" descr="A picture containing text, electronics, display, screenshot&#10;&#10;Description automatically generated">
            <a:extLst>
              <a:ext uri="{FF2B5EF4-FFF2-40B4-BE49-F238E27FC236}">
                <a16:creationId xmlns:a16="http://schemas.microsoft.com/office/drawing/2014/main" id="{66CC39A3-C68D-9188-6B52-F9B0108AB8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39" y="2538230"/>
            <a:ext cx="426723" cy="296060"/>
          </a:xfrm>
          <a:prstGeom prst="rect">
            <a:avLst/>
          </a:prstGeom>
        </p:spPr>
      </p:pic>
      <p:pic>
        <p:nvPicPr>
          <p:cNvPr id="56" name="Picture 55" descr="A red tri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D7EE5CF-1089-4E1D-7140-581E7B9EB8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36" y="3043746"/>
            <a:ext cx="498443" cy="587975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B33DDFF4-C993-5B6D-84A7-673264FBE7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994" y="2920268"/>
            <a:ext cx="428110" cy="403171"/>
          </a:xfrm>
          <a:prstGeom prst="rect">
            <a:avLst/>
          </a:prstGeom>
        </p:spPr>
      </p:pic>
      <p:pic>
        <p:nvPicPr>
          <p:cNvPr id="60" name="Picture 59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DC91F3A2-989F-11A5-72B1-F1B5FDCE91C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74" y="2373509"/>
            <a:ext cx="470571" cy="446126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2865F533-BE60-67FD-0288-D9ADA5D5A2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38" y="4093346"/>
            <a:ext cx="426724" cy="403171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F0086A7-53C0-088C-E9A4-14F659A46DB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89" y="3112182"/>
            <a:ext cx="407572" cy="385076"/>
          </a:xfrm>
          <a:prstGeom prst="rect">
            <a:avLst/>
          </a:prstGeom>
        </p:spPr>
      </p:pic>
      <p:pic>
        <p:nvPicPr>
          <p:cNvPr id="66" name="Picture 65" descr="A picture containing logo&#10;&#10;Description automatically generated">
            <a:extLst>
              <a:ext uri="{FF2B5EF4-FFF2-40B4-BE49-F238E27FC236}">
                <a16:creationId xmlns:a16="http://schemas.microsoft.com/office/drawing/2014/main" id="{1D475E25-57A6-C120-4A7F-B01897AFB32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931" y="2671605"/>
            <a:ext cx="385324" cy="296060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98D46DFB-1C5F-F063-524A-5610A4E671A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07" y="3807645"/>
            <a:ext cx="425263" cy="403171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C3D4E997-C797-A136-E36B-873E5C391B5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49" y="3867119"/>
            <a:ext cx="426722" cy="40455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4DED1B85-C0F9-D606-0F35-AB3131D599A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29" y="3411224"/>
            <a:ext cx="425263" cy="403171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2FE93E52-2178-C8BC-7760-E35F2D66A86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81" y="4360205"/>
            <a:ext cx="425263" cy="403171"/>
          </a:xfrm>
          <a:prstGeom prst="rect">
            <a:avLst/>
          </a:prstGeom>
        </p:spPr>
      </p:pic>
      <p:pic>
        <p:nvPicPr>
          <p:cNvPr id="77" name="Picture 76" descr="A picture containing icon&#10;&#10;Description automatically generated">
            <a:extLst>
              <a:ext uri="{FF2B5EF4-FFF2-40B4-BE49-F238E27FC236}">
                <a16:creationId xmlns:a16="http://schemas.microsoft.com/office/drawing/2014/main" id="{9CF86987-A255-C6FD-5410-F13B9977643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94" y="5900261"/>
            <a:ext cx="250886" cy="272876"/>
          </a:xfrm>
          <a:prstGeom prst="rect">
            <a:avLst/>
          </a:prstGeom>
        </p:spPr>
      </p:pic>
      <p:pic>
        <p:nvPicPr>
          <p:cNvPr id="79" name="Picture 78" descr="Logo&#10;&#10;Description automatically generated">
            <a:extLst>
              <a:ext uri="{FF2B5EF4-FFF2-40B4-BE49-F238E27FC236}">
                <a16:creationId xmlns:a16="http://schemas.microsoft.com/office/drawing/2014/main" id="{4FF8DF8D-DF4B-F9D3-0439-9EB2BA2FDB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6" y="1893881"/>
            <a:ext cx="400057" cy="367620"/>
          </a:xfrm>
          <a:prstGeom prst="rect">
            <a:avLst/>
          </a:prstGeom>
        </p:spPr>
      </p:pic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779B702E-C3FA-6BEA-9B58-CE8D57A9F9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7" y="4640585"/>
            <a:ext cx="331356" cy="365680"/>
          </a:xfrm>
          <a:prstGeom prst="rect">
            <a:avLst/>
          </a:prstGeom>
        </p:spPr>
      </p:pic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A8119651-E43C-938B-76D9-1F5FF9C4346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07" y="4792985"/>
            <a:ext cx="331356" cy="365680"/>
          </a:xfrm>
          <a:prstGeom prst="rect">
            <a:avLst/>
          </a:prstGeom>
        </p:spPr>
      </p:pic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FCAF5B62-A06E-8ED3-F4B8-BE8B2263EA7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51" y="926075"/>
            <a:ext cx="331356" cy="365680"/>
          </a:xfrm>
          <a:prstGeom prst="rect">
            <a:avLst/>
          </a:prstGeom>
        </p:spPr>
      </p:pic>
      <p:pic>
        <p:nvPicPr>
          <p:cNvPr id="84" name="Picture 83" descr="Icon&#10;&#10;Description automatically generated">
            <a:extLst>
              <a:ext uri="{FF2B5EF4-FFF2-40B4-BE49-F238E27FC236}">
                <a16:creationId xmlns:a16="http://schemas.microsoft.com/office/drawing/2014/main" id="{CB9B1C1C-7C1D-7147-0933-93D08FBAF4D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07" y="1078475"/>
            <a:ext cx="331356" cy="365680"/>
          </a:xfrm>
          <a:prstGeom prst="rect">
            <a:avLst/>
          </a:prstGeom>
        </p:spPr>
      </p:pic>
      <p:pic>
        <p:nvPicPr>
          <p:cNvPr id="85" name="Picture 84" descr="Icon&#10;&#10;Description automatically generated">
            <a:extLst>
              <a:ext uri="{FF2B5EF4-FFF2-40B4-BE49-F238E27FC236}">
                <a16:creationId xmlns:a16="http://schemas.microsoft.com/office/drawing/2014/main" id="{FB942E17-083C-7456-58E1-372A3ED0ADC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14" y="5337747"/>
            <a:ext cx="331356" cy="365680"/>
          </a:xfrm>
          <a:prstGeom prst="rect">
            <a:avLst/>
          </a:prstGeom>
        </p:spPr>
      </p:pic>
      <p:pic>
        <p:nvPicPr>
          <p:cNvPr id="86" name="Picture 85" descr="Icon&#10;&#10;Description automatically generated">
            <a:extLst>
              <a:ext uri="{FF2B5EF4-FFF2-40B4-BE49-F238E27FC236}">
                <a16:creationId xmlns:a16="http://schemas.microsoft.com/office/drawing/2014/main" id="{1C6631B5-E18A-2A22-D579-B3974458F54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14" y="5490147"/>
            <a:ext cx="331356" cy="365680"/>
          </a:xfrm>
          <a:prstGeom prst="rect">
            <a:avLst/>
          </a:prstGeom>
        </p:spPr>
      </p:pic>
      <p:pic>
        <p:nvPicPr>
          <p:cNvPr id="88" name="Picture 87" descr="Icon&#10;&#10;Description automatically generated">
            <a:extLst>
              <a:ext uri="{FF2B5EF4-FFF2-40B4-BE49-F238E27FC236}">
                <a16:creationId xmlns:a16="http://schemas.microsoft.com/office/drawing/2014/main" id="{4C740D51-AA89-DA49-EE28-01E7751ED03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01" y="3852063"/>
            <a:ext cx="331055" cy="358753"/>
          </a:xfrm>
          <a:prstGeom prst="rect">
            <a:avLst/>
          </a:prstGeom>
        </p:spPr>
      </p:pic>
      <p:pic>
        <p:nvPicPr>
          <p:cNvPr id="89" name="Picture 88" descr="Icon&#10;&#10;Description automatically generated">
            <a:extLst>
              <a:ext uri="{FF2B5EF4-FFF2-40B4-BE49-F238E27FC236}">
                <a16:creationId xmlns:a16="http://schemas.microsoft.com/office/drawing/2014/main" id="{477F45FF-E584-E396-8227-5175F32C0A5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237" y="3158356"/>
            <a:ext cx="331055" cy="35875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847DBEF6-E2F4-28D2-D24C-C168B16A9A6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047" y="697699"/>
            <a:ext cx="272685" cy="29441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E2F4BD7-E452-CB7D-BCCC-91A3619E67A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447" y="850099"/>
            <a:ext cx="272685" cy="29441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134C37D5-AF08-CDC6-D463-4833B5ECEFE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881" y="1595261"/>
            <a:ext cx="272685" cy="29441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5C3BE282-8B0D-444F-92A9-7A0948EC86F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281" y="1747661"/>
            <a:ext cx="272685" cy="294413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81257D7-F00B-ACAB-AFBF-60087542146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42" y="3245190"/>
            <a:ext cx="272685" cy="29441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49523C72-593B-5F0F-F7AA-A16D0F1C543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285" y="3417464"/>
            <a:ext cx="272685" cy="294413"/>
          </a:xfrm>
          <a:prstGeom prst="rect">
            <a:avLst/>
          </a:prstGeom>
        </p:spPr>
      </p:pic>
      <p:pic>
        <p:nvPicPr>
          <p:cNvPr id="98" name="Picture 97" descr="Icon&#10;&#10;Description automatically generated">
            <a:extLst>
              <a:ext uri="{FF2B5EF4-FFF2-40B4-BE49-F238E27FC236}">
                <a16:creationId xmlns:a16="http://schemas.microsoft.com/office/drawing/2014/main" id="{BDC61F7F-B72A-BB75-E5A5-8557AFB98B7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94" y="4683073"/>
            <a:ext cx="276800" cy="305472"/>
          </a:xfrm>
          <a:prstGeom prst="rect">
            <a:avLst/>
          </a:prstGeom>
        </p:spPr>
      </p:pic>
      <p:pic>
        <p:nvPicPr>
          <p:cNvPr id="99" name="Picture 98" descr="Icon&#10;&#10;Description automatically generated">
            <a:extLst>
              <a:ext uri="{FF2B5EF4-FFF2-40B4-BE49-F238E27FC236}">
                <a16:creationId xmlns:a16="http://schemas.microsoft.com/office/drawing/2014/main" id="{8C379F15-52D1-799F-DC42-7543B2579EE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894" y="4835473"/>
            <a:ext cx="276800" cy="305472"/>
          </a:xfrm>
          <a:prstGeom prst="rect">
            <a:avLst/>
          </a:prstGeom>
        </p:spPr>
      </p:pic>
      <p:pic>
        <p:nvPicPr>
          <p:cNvPr id="100" name="Picture 99" descr="Icon&#10;&#10;Description automatically generated">
            <a:extLst>
              <a:ext uri="{FF2B5EF4-FFF2-40B4-BE49-F238E27FC236}">
                <a16:creationId xmlns:a16="http://schemas.microsoft.com/office/drawing/2014/main" id="{FEEDBF2E-A1B7-9283-0E06-D9AF300909E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07" y="2900763"/>
            <a:ext cx="276800" cy="305472"/>
          </a:xfrm>
          <a:prstGeom prst="rect">
            <a:avLst/>
          </a:prstGeom>
        </p:spPr>
      </p:pic>
      <p:pic>
        <p:nvPicPr>
          <p:cNvPr id="101" name="Picture 100" descr="Icon&#10;&#10;Description automatically generated">
            <a:extLst>
              <a:ext uri="{FF2B5EF4-FFF2-40B4-BE49-F238E27FC236}">
                <a16:creationId xmlns:a16="http://schemas.microsoft.com/office/drawing/2014/main" id="{7E7AC157-7499-F4A4-A8B1-A7F72960D5D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07" y="3053163"/>
            <a:ext cx="276800" cy="305472"/>
          </a:xfrm>
          <a:prstGeom prst="rect">
            <a:avLst/>
          </a:prstGeom>
        </p:spPr>
      </p:pic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5231C9FB-1FF3-6019-5677-3CCC62A757B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04" y="921239"/>
            <a:ext cx="276800" cy="305472"/>
          </a:xfrm>
          <a:prstGeom prst="rect">
            <a:avLst/>
          </a:prstGeom>
        </p:spPr>
      </p:pic>
      <p:pic>
        <p:nvPicPr>
          <p:cNvPr id="103" name="Picture 102" descr="Icon&#10;&#10;Description automatically generated">
            <a:extLst>
              <a:ext uri="{FF2B5EF4-FFF2-40B4-BE49-F238E27FC236}">
                <a16:creationId xmlns:a16="http://schemas.microsoft.com/office/drawing/2014/main" id="{6716521D-6B57-C1FD-66DE-060B1ABA6A3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04" y="1073639"/>
            <a:ext cx="276800" cy="305472"/>
          </a:xfrm>
          <a:prstGeom prst="rect">
            <a:avLst/>
          </a:prstGeom>
        </p:spPr>
      </p:pic>
      <p:pic>
        <p:nvPicPr>
          <p:cNvPr id="105" name="Picture 104" descr="Icon&#10;&#10;Description automatically generated with low confidence">
            <a:extLst>
              <a:ext uri="{FF2B5EF4-FFF2-40B4-BE49-F238E27FC236}">
                <a16:creationId xmlns:a16="http://schemas.microsoft.com/office/drawing/2014/main" id="{8860DB6A-B3D2-BF3B-F653-B562BB0FDD1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235" y="1505401"/>
            <a:ext cx="337108" cy="365312"/>
          </a:xfrm>
          <a:prstGeom prst="rect">
            <a:avLst/>
          </a:prstGeom>
        </p:spPr>
      </p:pic>
      <p:pic>
        <p:nvPicPr>
          <p:cNvPr id="107" name="Picture 106" descr="Icon&#10;&#10;Description automatically generated">
            <a:extLst>
              <a:ext uri="{FF2B5EF4-FFF2-40B4-BE49-F238E27FC236}">
                <a16:creationId xmlns:a16="http://schemas.microsoft.com/office/drawing/2014/main" id="{D3029272-B2B8-9395-0D39-697FB2A5208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96" y="1976852"/>
            <a:ext cx="299110" cy="322944"/>
          </a:xfrm>
          <a:prstGeom prst="rect">
            <a:avLst/>
          </a:prstGeom>
        </p:spPr>
      </p:pic>
      <p:pic>
        <p:nvPicPr>
          <p:cNvPr id="108" name="Picture 107" descr="Icon&#10;&#10;Description automatically generated">
            <a:extLst>
              <a:ext uri="{FF2B5EF4-FFF2-40B4-BE49-F238E27FC236}">
                <a16:creationId xmlns:a16="http://schemas.microsoft.com/office/drawing/2014/main" id="{5B136271-B070-871C-0D8F-EFE7D87451D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96" y="2129252"/>
            <a:ext cx="299110" cy="322944"/>
          </a:xfrm>
          <a:prstGeom prst="rect">
            <a:avLst/>
          </a:prstGeom>
        </p:spPr>
      </p:pic>
      <p:pic>
        <p:nvPicPr>
          <p:cNvPr id="109" name="Picture 108" descr="A picture containing logo&#10;&#10;Description automatically generated">
            <a:extLst>
              <a:ext uri="{FF2B5EF4-FFF2-40B4-BE49-F238E27FC236}">
                <a16:creationId xmlns:a16="http://schemas.microsoft.com/office/drawing/2014/main" id="{E325B3E4-CE20-5E25-E06E-CE4C0B83789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242" y="4020319"/>
            <a:ext cx="385324" cy="2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2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226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Json files (Support file)</vt:lpstr>
      <vt:lpstr>Json files (Design Time)</vt:lpstr>
      <vt:lpstr>Json files (Simulation Time)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B BARRETO</dc:creator>
  <cp:lastModifiedBy>ALEXANDRE B BARRETO</cp:lastModifiedBy>
  <cp:revision>5</cp:revision>
  <dcterms:created xsi:type="dcterms:W3CDTF">2022-10-24T14:01:13Z</dcterms:created>
  <dcterms:modified xsi:type="dcterms:W3CDTF">2022-10-25T12:14:24Z</dcterms:modified>
</cp:coreProperties>
</file>