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C5CF-ADAA-A752-95FE-D047B50B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08AF-B87F-7EF1-59C4-AE0725712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1AC0-EA35-7C08-2A73-2FA63CD1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0081-2FD5-3865-BB55-CA47AE1E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34C2-7DF8-1B81-3D7C-2EA9909C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E045-AE62-BE86-0F17-4CF538DB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87CA-B227-D963-D2A6-F70BA521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3214-8D53-1C74-BD41-BA11764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23FE-5C0D-CA6A-D84B-03CBD1B8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194A-0CC3-8A5E-2691-0DA0BA41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32069-490D-9D11-BF68-159B4D70F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B340D-9F24-14A3-A3B8-8D42DB16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30C6-11D1-C8A1-B679-7A2FC4A1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9071-84D7-7105-13CD-2E597ADD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09EC-95A5-08DB-C341-47D69EB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C380-48A5-3D56-420F-7B095A3B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AD02-EEC1-F654-5DDD-E8C673DB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6073-A32C-9062-C09C-410DE54F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5A7D-3AE4-EF16-9196-A52CF80C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EA99-0151-C8F1-1265-66E58D99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7B10-02CA-DD08-E4D2-875C4710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B147B-05FA-632F-FBD5-B9C2607B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01E9-6415-47E6-B798-19B0C21D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2026-F9CC-6190-0E18-C2BCDC58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87497-9991-42F7-F638-6F280AD6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9DD-A85C-3104-6DFE-8075332E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0C70-DBD6-9072-9EF0-771C2A4DA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4B55-AFE2-DAB1-8C0C-90D67D5A0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91A4-C67C-655C-07AA-1727AC4C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C7BA-CCEF-C263-1014-1B6952D4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73290-4CBF-9165-34C1-9D075517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1BC6-A724-E564-D2C4-99D4DBB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0DB7-0956-1103-A7CA-B452C9AA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DB4FD-D3C0-9F2C-97D4-7233C2F1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6E1A2-99AA-871E-FE7B-892AEB40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2CADE-F754-C178-B8A6-625C673B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8EC6B-6BE1-32E2-DF1E-C9B70425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C12B4-F06E-40DF-AD5F-DD6A5DD7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31B47-4261-31F0-8660-A4637E3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68BA-B584-B434-8FCB-016E688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A612F-0DB4-1277-DC80-67B1D6F9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F6829-D5C9-7D19-3F98-D68CB018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682-F525-7F1D-C339-BE733C86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7FD7F-9D1E-0642-C0D8-5CDE95D0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43F72-C5B6-5727-AC8E-F21EDA21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2980-8716-9A3B-29E6-376C8DD2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BEAB-39BE-B15F-1B0F-BD6FAAB4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2665-4974-2306-1652-070CE7BA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53386-F67F-26EC-A158-BD19A18F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89F7A-64E1-EE8E-6AB5-D7438EE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3F00A-7902-0C3E-CFFC-789BB32D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0124-11C4-0F68-5445-505B4C03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8951-C2BB-146D-49E1-8123A4F1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92AE-55A3-807F-89DC-C13AD362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F370A-4A99-023B-C3BF-B5042BEE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7871-FDD4-B7B6-EEA4-3EA9BE48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73C2-BFF7-92C6-0287-E7C60550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DABE1-4635-C2C6-CA91-66D555E4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2C5B3-097A-5E6A-B1B5-730F2FE3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968F-1408-36C2-156D-B6BA48E7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5985-D327-CCD8-0B1C-7918943F3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D5AD-E3C8-4BFE-986C-C01D8102DC62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B7A8-C55B-95AF-8878-4DBD182D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03A0-A8DA-CEE8-1D87-D76CF7795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1EDB-53E0-4604-A7A8-1CF5E6C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79C0A-1ACD-A01B-53F9-1706E322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578770"/>
            <a:ext cx="9497697" cy="4007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69E6C-E71C-85F6-64D6-744900C9E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5647608" y="1927739"/>
            <a:ext cx="355361" cy="23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4BAAF-3B02-5E57-4B7B-368F30E13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5682021" y="2714319"/>
            <a:ext cx="355361" cy="23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86855-608A-7DEE-DEF7-6250AF7D2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6729156" y="2044259"/>
            <a:ext cx="355361" cy="23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728054-40FE-FD55-C6BC-5D48AFF2E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8112" t="16850" r="5519"/>
          <a:stretch/>
        </p:blipFill>
        <p:spPr>
          <a:xfrm>
            <a:off x="3135466" y="2999454"/>
            <a:ext cx="355361" cy="23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0636F-0AA5-F1DF-B8B4-FE869EE1B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112" t="16850" r="5519"/>
          <a:stretch/>
        </p:blipFill>
        <p:spPr>
          <a:xfrm>
            <a:off x="2248104" y="1529532"/>
            <a:ext cx="355361" cy="233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2025B9-E431-F65C-EC06-7AE998BE6CE5}"/>
              </a:ext>
            </a:extLst>
          </p:cNvPr>
          <p:cNvSpPr/>
          <p:nvPr/>
        </p:nvSpPr>
        <p:spPr>
          <a:xfrm>
            <a:off x="9827822" y="578770"/>
            <a:ext cx="2003960" cy="39795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765EA4-8FBA-458D-37EF-1647A52E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10177628" y="679112"/>
            <a:ext cx="563190" cy="369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FC4F70-81E1-1E4F-331A-AD1AE0AAA631}"/>
              </a:ext>
            </a:extLst>
          </p:cNvPr>
          <p:cNvSpPr txBox="1"/>
          <p:nvPr/>
        </p:nvSpPr>
        <p:spPr>
          <a:xfrm>
            <a:off x="10791390" y="69296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BF123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B66BA5-9F74-53A1-7612-A473BDC1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41788"/>
              </p:ext>
            </p:extLst>
          </p:nvPr>
        </p:nvGraphicFramePr>
        <p:xfrm>
          <a:off x="177282" y="4843096"/>
          <a:ext cx="11485985" cy="110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44557">
                  <a:extLst>
                    <a:ext uri="{9D8B030D-6E8A-4147-A177-3AD203B41FA5}">
                      <a16:colId xmlns:a16="http://schemas.microsoft.com/office/drawing/2014/main" val="2648179643"/>
                    </a:ext>
                  </a:extLst>
                </a:gridCol>
                <a:gridCol w="1224608">
                  <a:extLst>
                    <a:ext uri="{9D8B030D-6E8A-4147-A177-3AD203B41FA5}">
                      <a16:colId xmlns:a16="http://schemas.microsoft.com/office/drawing/2014/main" val="3026439333"/>
                    </a:ext>
                  </a:extLst>
                </a:gridCol>
                <a:gridCol w="1427302">
                  <a:extLst>
                    <a:ext uri="{9D8B030D-6E8A-4147-A177-3AD203B41FA5}">
                      <a16:colId xmlns:a16="http://schemas.microsoft.com/office/drawing/2014/main" val="2892203871"/>
                    </a:ext>
                  </a:extLst>
                </a:gridCol>
                <a:gridCol w="1427302">
                  <a:extLst>
                    <a:ext uri="{9D8B030D-6E8A-4147-A177-3AD203B41FA5}">
                      <a16:colId xmlns:a16="http://schemas.microsoft.com/office/drawing/2014/main" val="3753341692"/>
                    </a:ext>
                  </a:extLst>
                </a:gridCol>
                <a:gridCol w="1532873">
                  <a:extLst>
                    <a:ext uri="{9D8B030D-6E8A-4147-A177-3AD203B41FA5}">
                      <a16:colId xmlns:a16="http://schemas.microsoft.com/office/drawing/2014/main" val="728327771"/>
                    </a:ext>
                  </a:extLst>
                </a:gridCol>
                <a:gridCol w="1257336">
                  <a:extLst>
                    <a:ext uri="{9D8B030D-6E8A-4147-A177-3AD203B41FA5}">
                      <a16:colId xmlns:a16="http://schemas.microsoft.com/office/drawing/2014/main" val="775924380"/>
                    </a:ext>
                  </a:extLst>
                </a:gridCol>
                <a:gridCol w="1257336">
                  <a:extLst>
                    <a:ext uri="{9D8B030D-6E8A-4147-A177-3AD203B41FA5}">
                      <a16:colId xmlns:a16="http://schemas.microsoft.com/office/drawing/2014/main" val="3282626924"/>
                    </a:ext>
                  </a:extLst>
                </a:gridCol>
                <a:gridCol w="1678557">
                  <a:extLst>
                    <a:ext uri="{9D8B030D-6E8A-4147-A177-3AD203B41FA5}">
                      <a16:colId xmlns:a16="http://schemas.microsoft.com/office/drawing/2014/main" val="1597002837"/>
                    </a:ext>
                  </a:extLst>
                </a:gridCol>
                <a:gridCol w="836114">
                  <a:extLst>
                    <a:ext uri="{9D8B030D-6E8A-4147-A177-3AD203B41FA5}">
                      <a16:colId xmlns:a16="http://schemas.microsoft.com/office/drawing/2014/main" val="3169529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Ctask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NTask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Opportunity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9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BF177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FIGHTER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82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B1897C7-720B-5067-ED1A-24AC5796B932}"/>
              </a:ext>
            </a:extLst>
          </p:cNvPr>
          <p:cNvSpPr/>
          <p:nvPr/>
        </p:nvSpPr>
        <p:spPr>
          <a:xfrm>
            <a:off x="11663267" y="4843096"/>
            <a:ext cx="351451" cy="110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76347B1-1D97-F458-F36A-BAE118DCDDC8}"/>
              </a:ext>
            </a:extLst>
          </p:cNvPr>
          <p:cNvSpPr/>
          <p:nvPr/>
        </p:nvSpPr>
        <p:spPr>
          <a:xfrm rot="10800000">
            <a:off x="11688744" y="5687291"/>
            <a:ext cx="325974" cy="26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xt pane Image">
            <a:extLst>
              <a:ext uri="{FF2B5EF4-FFF2-40B4-BE49-F238E27FC236}">
                <a16:creationId xmlns:a16="http://schemas.microsoft.com/office/drawing/2014/main" id="{3465581B-211D-09D0-1FF6-8A1D56CE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" b="47056"/>
          <a:stretch/>
        </p:blipFill>
        <p:spPr bwMode="auto">
          <a:xfrm>
            <a:off x="9827822" y="1436276"/>
            <a:ext cx="2003960" cy="1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6F14C29-9491-0939-F458-A154DE8B1EFD}"/>
              </a:ext>
            </a:extLst>
          </p:cNvPr>
          <p:cNvSpPr/>
          <p:nvPr/>
        </p:nvSpPr>
        <p:spPr>
          <a:xfrm>
            <a:off x="9827822" y="1176512"/>
            <a:ext cx="1996750" cy="32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CTask: </a:t>
            </a:r>
            <a:r>
              <a:rPr lang="en-US"/>
              <a:t>T123</a:t>
            </a:r>
            <a:endParaRPr lang="en-US" dirty="0"/>
          </a:p>
        </p:txBody>
      </p:sp>
      <p:pic>
        <p:nvPicPr>
          <p:cNvPr id="40" name="Picture 2" descr="Text pane Image">
            <a:extLst>
              <a:ext uri="{FF2B5EF4-FFF2-40B4-BE49-F238E27FC236}">
                <a16:creationId xmlns:a16="http://schemas.microsoft.com/office/drawing/2014/main" id="{90475C92-9CE2-5E87-701B-03AC808BD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" b="47056"/>
          <a:stretch/>
        </p:blipFill>
        <p:spPr bwMode="auto">
          <a:xfrm>
            <a:off x="9827822" y="2859950"/>
            <a:ext cx="2003960" cy="1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2D1E649-C386-EDD7-5957-8B7041D01DC1}"/>
              </a:ext>
            </a:extLst>
          </p:cNvPr>
          <p:cNvSpPr/>
          <p:nvPr/>
        </p:nvSpPr>
        <p:spPr>
          <a:xfrm>
            <a:off x="9827822" y="2600186"/>
            <a:ext cx="1996750" cy="32685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NTask</a:t>
            </a:r>
            <a:r>
              <a:rPr lang="en-US" b="1" dirty="0"/>
              <a:t>: </a:t>
            </a:r>
            <a:r>
              <a:rPr lang="en-US" dirty="0"/>
              <a:t>T124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700ECAB4-1064-84F3-0799-8A3FCC5C27DF}"/>
              </a:ext>
            </a:extLst>
          </p:cNvPr>
          <p:cNvSpPr/>
          <p:nvPr/>
        </p:nvSpPr>
        <p:spPr>
          <a:xfrm>
            <a:off x="5825288" y="569364"/>
            <a:ext cx="1578751" cy="888352"/>
          </a:xfrm>
          <a:prstGeom prst="wedgeRectCallout">
            <a:avLst>
              <a:gd name="adj1" fmla="val -45011"/>
              <a:gd name="adj2" fmla="val 980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BF123  (HELI)</a:t>
            </a:r>
          </a:p>
          <a:p>
            <a:pPr algn="ctr"/>
            <a:r>
              <a:rPr lang="en-US" sz="1100" dirty="0"/>
              <a:t>-45.32,-123.23</a:t>
            </a:r>
          </a:p>
          <a:p>
            <a:pPr algn="ctr"/>
            <a:r>
              <a:rPr lang="en-US" sz="1100" dirty="0"/>
              <a:t>Speed: 42m/s</a:t>
            </a:r>
          </a:p>
          <a:p>
            <a:pPr algn="ctr"/>
            <a:r>
              <a:rPr lang="en-US" sz="1100" dirty="0"/>
              <a:t>Level: 124ft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0B8642-16F2-8D6D-0E90-9D63F25BF0ED}"/>
              </a:ext>
            </a:extLst>
          </p:cNvPr>
          <p:cNvSpPr/>
          <p:nvPr/>
        </p:nvSpPr>
        <p:spPr>
          <a:xfrm>
            <a:off x="6618514" y="5218440"/>
            <a:ext cx="1262743" cy="3508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6FE68B-A5BC-794C-735F-5292E3CBD065}"/>
              </a:ext>
            </a:extLst>
          </p:cNvPr>
          <p:cNvSpPr/>
          <p:nvPr/>
        </p:nvSpPr>
        <p:spPr>
          <a:xfrm>
            <a:off x="6640285" y="5581896"/>
            <a:ext cx="1262743" cy="38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EFE8F-7EFC-20D5-3B9E-8E35B78C62D8}"/>
              </a:ext>
            </a:extLst>
          </p:cNvPr>
          <p:cNvSpPr txBox="1"/>
          <p:nvPr/>
        </p:nvSpPr>
        <p:spPr>
          <a:xfrm>
            <a:off x="5562452" y="87478"/>
            <a:ext cx="400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O MOUSE PASSAR POR CIMA / CLICAR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325743-651A-F235-C5D5-09DC289D53E8}"/>
              </a:ext>
            </a:extLst>
          </p:cNvPr>
          <p:cNvSpPr/>
          <p:nvPr/>
        </p:nvSpPr>
        <p:spPr>
          <a:xfrm>
            <a:off x="9827822" y="250371"/>
            <a:ext cx="1996750" cy="28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 (00:00</a:t>
            </a:r>
            <a:r>
              <a:rPr lang="en-US" dirty="0">
                <a:sym typeface="Wingdings" panose="05000000000000000000" pitchFamily="2" charset="2"/>
              </a:rPr>
              <a:t>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8D01-AEB4-FC27-00CC-65B1E7A0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763"/>
            <a:ext cx="10515600" cy="1325563"/>
          </a:xfrm>
        </p:spPr>
        <p:txBody>
          <a:bodyPr/>
          <a:lstStyle/>
          <a:p>
            <a:r>
              <a:rPr lang="en-US" b="1" dirty="0"/>
              <a:t>Air Force Symbols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2A9C3-55AD-B7FA-121E-1361DAB59C18}"/>
              </a:ext>
            </a:extLst>
          </p:cNvPr>
          <p:cNvSpPr txBox="1"/>
          <p:nvPr/>
        </p:nvSpPr>
        <p:spPr>
          <a:xfrm>
            <a:off x="230389" y="163731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FIGHTER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4A8911-3B49-B98C-CAC0-EA4B623079DA}"/>
              </a:ext>
            </a:extLst>
          </p:cNvPr>
          <p:cNvGrpSpPr/>
          <p:nvPr/>
        </p:nvGrpSpPr>
        <p:grpSpPr>
          <a:xfrm>
            <a:off x="243563" y="2239816"/>
            <a:ext cx="695325" cy="752475"/>
            <a:chOff x="737646" y="1857044"/>
            <a:chExt cx="695325" cy="752475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79C2344-3A5C-63F7-24A3-8076E9DD2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6" y="1857044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1A0216-B1D4-E55A-7461-B73407FD4C9B}"/>
                </a:ext>
              </a:extLst>
            </p:cNvPr>
            <p:cNvSpPr txBox="1"/>
            <p:nvPr/>
          </p:nvSpPr>
          <p:spPr>
            <a:xfrm>
              <a:off x="918089" y="2119634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F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08EE41-A439-E89E-E8F6-E6507EAD4FB5}"/>
              </a:ext>
            </a:extLst>
          </p:cNvPr>
          <p:cNvGrpSpPr/>
          <p:nvPr/>
        </p:nvGrpSpPr>
        <p:grpSpPr>
          <a:xfrm>
            <a:off x="7299761" y="2256972"/>
            <a:ext cx="695325" cy="752475"/>
            <a:chOff x="8466226" y="3349942"/>
            <a:chExt cx="695325" cy="752475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B165627-FC82-79F6-67F3-35CEEB237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226" y="334994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012E8A-4E4C-59D1-8EE4-E7FFA948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2195" y="3672911"/>
              <a:ext cx="623385" cy="32781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DA1EE7-6C02-C3A9-F1DA-7AF530F103F8}"/>
              </a:ext>
            </a:extLst>
          </p:cNvPr>
          <p:cNvSpPr txBox="1"/>
          <p:nvPr/>
        </p:nvSpPr>
        <p:spPr>
          <a:xfrm>
            <a:off x="6941091" y="1581782"/>
            <a:ext cx="132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UNMANNED AERIAL VEHICLE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68AFC-CFED-3487-C705-7FC0827BB1D0}"/>
              </a:ext>
            </a:extLst>
          </p:cNvPr>
          <p:cNvSpPr txBox="1"/>
          <p:nvPr/>
        </p:nvSpPr>
        <p:spPr>
          <a:xfrm>
            <a:off x="1214926" y="1619403"/>
            <a:ext cx="63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CARGO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E7AE6F-6917-5406-31EE-81EA5014ED3A}"/>
              </a:ext>
            </a:extLst>
          </p:cNvPr>
          <p:cNvGrpSpPr/>
          <p:nvPr/>
        </p:nvGrpSpPr>
        <p:grpSpPr>
          <a:xfrm>
            <a:off x="1186518" y="2239817"/>
            <a:ext cx="695325" cy="752475"/>
            <a:chOff x="1862629" y="1877293"/>
            <a:chExt cx="695325" cy="752475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8F07E7D-00E0-A502-B9EA-369259C4A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629" y="1877293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85E2CA-6AE3-DFC6-3A97-FA4AB9D694DC}"/>
                </a:ext>
              </a:extLst>
            </p:cNvPr>
            <p:cNvSpPr txBox="1"/>
            <p:nvPr/>
          </p:nvSpPr>
          <p:spPr>
            <a:xfrm>
              <a:off x="2043072" y="213988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FE15CA-2478-3DF7-9A9C-592C8015F79C}"/>
              </a:ext>
            </a:extLst>
          </p:cNvPr>
          <p:cNvSpPr txBox="1"/>
          <p:nvPr/>
        </p:nvSpPr>
        <p:spPr>
          <a:xfrm>
            <a:off x="2262706" y="1610331"/>
            <a:ext cx="517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TANK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7B1153-590D-EE71-5E5B-DE21A397B31C}"/>
              </a:ext>
            </a:extLst>
          </p:cNvPr>
          <p:cNvGrpSpPr/>
          <p:nvPr/>
        </p:nvGrpSpPr>
        <p:grpSpPr>
          <a:xfrm>
            <a:off x="2173673" y="2239816"/>
            <a:ext cx="695325" cy="752475"/>
            <a:chOff x="2987612" y="1908562"/>
            <a:chExt cx="695325" cy="752475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1C3E888A-E6BF-CD41-146F-145AB2352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12" y="190856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F10263-2B44-65FD-9D37-2C41755218EE}"/>
                </a:ext>
              </a:extLst>
            </p:cNvPr>
            <p:cNvSpPr txBox="1"/>
            <p:nvPr/>
          </p:nvSpPr>
          <p:spPr>
            <a:xfrm>
              <a:off x="3168055" y="217115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K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80D3310-A0F8-7F3C-7FB3-B334B52C4297}"/>
              </a:ext>
            </a:extLst>
          </p:cNvPr>
          <p:cNvSpPr txBox="1"/>
          <p:nvPr/>
        </p:nvSpPr>
        <p:spPr>
          <a:xfrm>
            <a:off x="2965631" y="1489955"/>
            <a:ext cx="10289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AEW</a:t>
            </a:r>
          </a:p>
          <a:p>
            <a:pPr algn="ctr"/>
            <a:r>
              <a:rPr lang="en-US" sz="1100" dirty="0"/>
              <a:t>ELECTRONIC MEASURES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B8BBBE-DCEA-0800-1683-795EDF18741B}"/>
              </a:ext>
            </a:extLst>
          </p:cNvPr>
          <p:cNvGrpSpPr/>
          <p:nvPr/>
        </p:nvGrpSpPr>
        <p:grpSpPr>
          <a:xfrm>
            <a:off x="3116628" y="2239815"/>
            <a:ext cx="734496" cy="752475"/>
            <a:chOff x="4107182" y="1955217"/>
            <a:chExt cx="734496" cy="752475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CD56A822-7785-EB42-47D9-7CA5CC121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978" y="1955217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755592-25C1-C781-E576-90D0BD6D77CD}"/>
                </a:ext>
              </a:extLst>
            </p:cNvPr>
            <p:cNvSpPr txBox="1"/>
            <p:nvPr/>
          </p:nvSpPr>
          <p:spPr>
            <a:xfrm>
              <a:off x="4107182" y="2209409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AEW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142006-66BF-E6D2-0EF8-2F0EFAF4E785}"/>
              </a:ext>
            </a:extLst>
          </p:cNvPr>
          <p:cNvSpPr txBox="1"/>
          <p:nvPr/>
        </p:nvSpPr>
        <p:spPr>
          <a:xfrm>
            <a:off x="3884641" y="1547053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ANTISUBMARINE</a:t>
            </a:r>
          </a:p>
          <a:p>
            <a:pPr algn="ctr"/>
            <a:r>
              <a:rPr lang="en-US" sz="1200" dirty="0"/>
              <a:t>WARFARE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4F84C2-4D72-E474-4542-194332AA676C}"/>
              </a:ext>
            </a:extLst>
          </p:cNvPr>
          <p:cNvGrpSpPr/>
          <p:nvPr/>
        </p:nvGrpSpPr>
        <p:grpSpPr>
          <a:xfrm>
            <a:off x="4151541" y="2239814"/>
            <a:ext cx="724878" cy="752475"/>
            <a:chOff x="5397799" y="2001872"/>
            <a:chExt cx="724878" cy="752475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FE7205B-0815-4163-48FD-175D8F781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595" y="200187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98DAFD-1708-73B6-390F-A142AE76D65E}"/>
                </a:ext>
              </a:extLst>
            </p:cNvPr>
            <p:cNvSpPr txBox="1"/>
            <p:nvPr/>
          </p:nvSpPr>
          <p:spPr>
            <a:xfrm>
              <a:off x="5397799" y="2256064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ASW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9A25346-603A-AEF1-7E24-22589CBE4B16}"/>
              </a:ext>
            </a:extLst>
          </p:cNvPr>
          <p:cNvSpPr txBox="1"/>
          <p:nvPr/>
        </p:nvSpPr>
        <p:spPr>
          <a:xfrm>
            <a:off x="5257800" y="1636899"/>
            <a:ext cx="508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CSAR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072774-A229-ED51-762C-4ADB395B5AC7}"/>
              </a:ext>
            </a:extLst>
          </p:cNvPr>
          <p:cNvGrpSpPr/>
          <p:nvPr/>
        </p:nvGrpSpPr>
        <p:grpSpPr>
          <a:xfrm>
            <a:off x="5169845" y="2256973"/>
            <a:ext cx="695325" cy="752475"/>
            <a:chOff x="7660600" y="1583886"/>
            <a:chExt cx="695325" cy="752475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F3E7403-28CF-7C32-61F7-9C6413436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0600" y="1583886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67B523-EF93-3A48-9093-218286684F9C}"/>
                </a:ext>
              </a:extLst>
            </p:cNvPr>
            <p:cNvSpPr txBox="1"/>
            <p:nvPr/>
          </p:nvSpPr>
          <p:spPr>
            <a:xfrm>
              <a:off x="7672797" y="1856740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CSAR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C64860-AF7A-8331-B83F-531CCE5F7DAE}"/>
              </a:ext>
            </a:extLst>
          </p:cNvPr>
          <p:cNvSpPr txBox="1"/>
          <p:nvPr/>
        </p:nvSpPr>
        <p:spPr>
          <a:xfrm>
            <a:off x="6260171" y="164727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HELI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A0925C-308A-F749-9FE3-38EB0EBD9E0A}"/>
              </a:ext>
            </a:extLst>
          </p:cNvPr>
          <p:cNvGrpSpPr/>
          <p:nvPr/>
        </p:nvGrpSpPr>
        <p:grpSpPr>
          <a:xfrm>
            <a:off x="6128596" y="2272755"/>
            <a:ext cx="695325" cy="752475"/>
            <a:chOff x="6049996" y="4048578"/>
            <a:chExt cx="695325" cy="752475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6171B43-0FE5-7E54-0D0E-F015ED7A1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96" y="4048578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Flowchart: Collate 45">
              <a:extLst>
                <a:ext uri="{FF2B5EF4-FFF2-40B4-BE49-F238E27FC236}">
                  <a16:creationId xmlns:a16="http://schemas.microsoft.com/office/drawing/2014/main" id="{F3F7803F-3005-E714-DAAD-D5D20BBE0E7D}"/>
                </a:ext>
              </a:extLst>
            </p:cNvPr>
            <p:cNvSpPr/>
            <p:nvPr/>
          </p:nvSpPr>
          <p:spPr>
            <a:xfrm rot="16200000">
              <a:off x="6229018" y="4305512"/>
              <a:ext cx="337279" cy="363179"/>
            </a:xfrm>
            <a:prstGeom prst="flowChartCollat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111290-D016-4BFA-1E79-F6EAFFD488BC}"/>
              </a:ext>
            </a:extLst>
          </p:cNvPr>
          <p:cNvGrpSpPr/>
          <p:nvPr/>
        </p:nvGrpSpPr>
        <p:grpSpPr>
          <a:xfrm>
            <a:off x="8398294" y="2272755"/>
            <a:ext cx="695325" cy="752475"/>
            <a:chOff x="3704781" y="4031076"/>
            <a:chExt cx="695325" cy="752475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47AA5D5-EE7B-2714-D605-1ECE5B83D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781" y="4031076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27453E-8748-6079-260F-A25D6B3095FC}"/>
                </a:ext>
              </a:extLst>
            </p:cNvPr>
            <p:cNvSpPr txBox="1"/>
            <p:nvPr/>
          </p:nvSpPr>
          <p:spPr>
            <a:xfrm>
              <a:off x="3740001" y="4278333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VIP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65019E7-752C-D6EF-3A69-01BA7DA0272F}"/>
              </a:ext>
            </a:extLst>
          </p:cNvPr>
          <p:cNvSpPr txBox="1"/>
          <p:nvPr/>
        </p:nvSpPr>
        <p:spPr>
          <a:xfrm>
            <a:off x="8270386" y="1467029"/>
            <a:ext cx="94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VERY </a:t>
            </a:r>
          </a:p>
          <a:p>
            <a:pPr algn="ctr"/>
            <a:r>
              <a:rPr lang="en-US" sz="1200" dirty="0"/>
              <a:t>IMPORTANT</a:t>
            </a:r>
          </a:p>
          <a:p>
            <a:pPr algn="ctr"/>
            <a:r>
              <a:rPr lang="en-US" sz="1200" dirty="0"/>
              <a:t>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3334DD-DD28-5FFE-2264-5102EBE45771}"/>
              </a:ext>
            </a:extLst>
          </p:cNvPr>
          <p:cNvGrpSpPr/>
          <p:nvPr/>
        </p:nvGrpSpPr>
        <p:grpSpPr>
          <a:xfrm>
            <a:off x="9461470" y="2237389"/>
            <a:ext cx="695325" cy="752475"/>
            <a:chOff x="9461470" y="1294997"/>
            <a:chExt cx="695325" cy="752475"/>
          </a:xfrm>
        </p:grpSpPr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640CFD09-9D5E-7331-17B7-56BCAB0AF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1470" y="1294997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074120B-9FA8-C1AE-55D1-1CE9A5066E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57" t="20434" r="39156" b="2113"/>
            <a:stretch/>
          </p:blipFill>
          <p:spPr bwMode="auto">
            <a:xfrm flipH="1">
              <a:off x="9687627" y="1488242"/>
              <a:ext cx="179424" cy="42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D3F29A4-9CCA-1CED-F9B0-00EBA79563AE}"/>
              </a:ext>
            </a:extLst>
          </p:cNvPr>
          <p:cNvSpPr txBox="1"/>
          <p:nvPr/>
        </p:nvSpPr>
        <p:spPr>
          <a:xfrm>
            <a:off x="9406279" y="1653530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MISSILE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AB91BD-F00D-7607-F4A6-42BCA5420F75}"/>
              </a:ext>
            </a:extLst>
          </p:cNvPr>
          <p:cNvSpPr txBox="1"/>
          <p:nvPr/>
        </p:nvSpPr>
        <p:spPr>
          <a:xfrm>
            <a:off x="10283917" y="1571651"/>
            <a:ext cx="14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PATROL / </a:t>
            </a:r>
          </a:p>
          <a:p>
            <a:pPr algn="ctr"/>
            <a:r>
              <a:rPr lang="en-US" sz="1200" dirty="0"/>
              <a:t>RECONNAINSSANCE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CC395D-C825-FE5B-42E4-86D2F9213A48}"/>
              </a:ext>
            </a:extLst>
          </p:cNvPr>
          <p:cNvGrpSpPr/>
          <p:nvPr/>
        </p:nvGrpSpPr>
        <p:grpSpPr>
          <a:xfrm>
            <a:off x="10632635" y="2232390"/>
            <a:ext cx="695325" cy="752475"/>
            <a:chOff x="5385602" y="2001872"/>
            <a:chExt cx="695325" cy="752475"/>
          </a:xfrm>
        </p:grpSpPr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7124925F-9251-21B1-50B1-FB6B753B2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602" y="200187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F8EB41-5A09-98EE-3BAF-942ADE74F4B5}"/>
                </a:ext>
              </a:extLst>
            </p:cNvPr>
            <p:cNvSpPr txBox="1"/>
            <p:nvPr/>
          </p:nvSpPr>
          <p:spPr>
            <a:xfrm>
              <a:off x="5397799" y="225606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P/R</a:t>
              </a: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96E4047E-D38F-7FEB-2014-C6A8E49E4F34}"/>
              </a:ext>
            </a:extLst>
          </p:cNvPr>
          <p:cNvGrpSpPr/>
          <p:nvPr/>
        </p:nvGrpSpPr>
        <p:grpSpPr>
          <a:xfrm>
            <a:off x="243563" y="3514821"/>
            <a:ext cx="695325" cy="752475"/>
            <a:chOff x="737646" y="1857044"/>
            <a:chExt cx="695325" cy="752475"/>
          </a:xfrm>
        </p:grpSpPr>
        <p:pic>
          <p:nvPicPr>
            <p:cNvPr id="1068" name="Picture 2">
              <a:extLst>
                <a:ext uri="{FF2B5EF4-FFF2-40B4-BE49-F238E27FC236}">
                  <a16:creationId xmlns:a16="http://schemas.microsoft.com/office/drawing/2014/main" id="{DBFA192B-3F6C-652D-22A4-CFC222B44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6" y="1857044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1F292E4E-59FB-A67B-910A-CD3A5AB20819}"/>
                </a:ext>
              </a:extLst>
            </p:cNvPr>
            <p:cNvSpPr txBox="1"/>
            <p:nvPr/>
          </p:nvSpPr>
          <p:spPr>
            <a:xfrm>
              <a:off x="918089" y="2119634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F</a:t>
              </a: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14C97075-1C9F-6916-DAA0-94E7E234CC15}"/>
              </a:ext>
            </a:extLst>
          </p:cNvPr>
          <p:cNvGrpSpPr/>
          <p:nvPr/>
        </p:nvGrpSpPr>
        <p:grpSpPr>
          <a:xfrm>
            <a:off x="1186518" y="3514822"/>
            <a:ext cx="695325" cy="752475"/>
            <a:chOff x="1862629" y="1877293"/>
            <a:chExt cx="695325" cy="752475"/>
          </a:xfrm>
        </p:grpSpPr>
        <p:pic>
          <p:nvPicPr>
            <p:cNvPr id="1074" name="Picture 2">
              <a:extLst>
                <a:ext uri="{FF2B5EF4-FFF2-40B4-BE49-F238E27FC236}">
                  <a16:creationId xmlns:a16="http://schemas.microsoft.com/office/drawing/2014/main" id="{506F15D6-5396-3732-6325-4B7F395F4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629" y="1877293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CD0028A-E363-901B-780F-EC99DE43FCC6}"/>
                </a:ext>
              </a:extLst>
            </p:cNvPr>
            <p:cNvSpPr txBox="1"/>
            <p:nvPr/>
          </p:nvSpPr>
          <p:spPr>
            <a:xfrm>
              <a:off x="2043072" y="213988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BE9CB25C-2B9A-26D9-982A-F47883FCA998}"/>
              </a:ext>
            </a:extLst>
          </p:cNvPr>
          <p:cNvGrpSpPr/>
          <p:nvPr/>
        </p:nvGrpSpPr>
        <p:grpSpPr>
          <a:xfrm>
            <a:off x="2173673" y="3514821"/>
            <a:ext cx="695325" cy="752475"/>
            <a:chOff x="2987612" y="1908562"/>
            <a:chExt cx="695325" cy="752475"/>
          </a:xfrm>
        </p:grpSpPr>
        <p:pic>
          <p:nvPicPr>
            <p:cNvPr id="1077" name="Picture 2">
              <a:extLst>
                <a:ext uri="{FF2B5EF4-FFF2-40B4-BE49-F238E27FC236}">
                  <a16:creationId xmlns:a16="http://schemas.microsoft.com/office/drawing/2014/main" id="{A98DDD8E-EC45-B48E-9229-BD63E276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12" y="190856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96653D79-7FA8-F14E-DAE3-6C9A3AC6208E}"/>
                </a:ext>
              </a:extLst>
            </p:cNvPr>
            <p:cNvSpPr txBox="1"/>
            <p:nvPr/>
          </p:nvSpPr>
          <p:spPr>
            <a:xfrm>
              <a:off x="3168055" y="217115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K</a:t>
              </a:r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C7CAB84F-829F-303D-6BEF-4A84C10EC7B4}"/>
              </a:ext>
            </a:extLst>
          </p:cNvPr>
          <p:cNvGrpSpPr/>
          <p:nvPr/>
        </p:nvGrpSpPr>
        <p:grpSpPr>
          <a:xfrm>
            <a:off x="3116628" y="3514820"/>
            <a:ext cx="734496" cy="752475"/>
            <a:chOff x="4107182" y="1955217"/>
            <a:chExt cx="734496" cy="752475"/>
          </a:xfrm>
        </p:grpSpPr>
        <p:pic>
          <p:nvPicPr>
            <p:cNvPr id="1080" name="Picture 2">
              <a:extLst>
                <a:ext uri="{FF2B5EF4-FFF2-40B4-BE49-F238E27FC236}">
                  <a16:creationId xmlns:a16="http://schemas.microsoft.com/office/drawing/2014/main" id="{31EA01B6-6D28-1AA4-D1EB-0DFBA7FFD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978" y="1955217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293A7548-4734-1C00-F390-CC426A5305F2}"/>
                </a:ext>
              </a:extLst>
            </p:cNvPr>
            <p:cNvSpPr txBox="1"/>
            <p:nvPr/>
          </p:nvSpPr>
          <p:spPr>
            <a:xfrm>
              <a:off x="4107182" y="2209409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AEW</a:t>
              </a: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3EE4EE1D-5D41-7681-2031-A074A79B9D9C}"/>
              </a:ext>
            </a:extLst>
          </p:cNvPr>
          <p:cNvGrpSpPr/>
          <p:nvPr/>
        </p:nvGrpSpPr>
        <p:grpSpPr>
          <a:xfrm>
            <a:off x="4151541" y="3514819"/>
            <a:ext cx="724878" cy="752475"/>
            <a:chOff x="5397799" y="2001872"/>
            <a:chExt cx="724878" cy="752475"/>
          </a:xfrm>
        </p:grpSpPr>
        <p:pic>
          <p:nvPicPr>
            <p:cNvPr id="1083" name="Picture 2">
              <a:extLst>
                <a:ext uri="{FF2B5EF4-FFF2-40B4-BE49-F238E27FC236}">
                  <a16:creationId xmlns:a16="http://schemas.microsoft.com/office/drawing/2014/main" id="{49865D97-D1CF-9856-77EC-6A4AB3000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595" y="200187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001D9348-F802-3749-F0C6-62DBF8EEB8F5}"/>
                </a:ext>
              </a:extLst>
            </p:cNvPr>
            <p:cNvSpPr txBox="1"/>
            <p:nvPr/>
          </p:nvSpPr>
          <p:spPr>
            <a:xfrm>
              <a:off x="5397799" y="2256064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ASW</a:t>
              </a:r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3CCCFC47-50F4-6F3E-345D-4D6C9CBEF8BF}"/>
              </a:ext>
            </a:extLst>
          </p:cNvPr>
          <p:cNvGrpSpPr/>
          <p:nvPr/>
        </p:nvGrpSpPr>
        <p:grpSpPr>
          <a:xfrm>
            <a:off x="5169845" y="3531978"/>
            <a:ext cx="695325" cy="752475"/>
            <a:chOff x="7660600" y="1583886"/>
            <a:chExt cx="695325" cy="752475"/>
          </a:xfrm>
        </p:grpSpPr>
        <p:pic>
          <p:nvPicPr>
            <p:cNvPr id="1086" name="Picture 2">
              <a:extLst>
                <a:ext uri="{FF2B5EF4-FFF2-40B4-BE49-F238E27FC236}">
                  <a16:creationId xmlns:a16="http://schemas.microsoft.com/office/drawing/2014/main" id="{6C9BBD98-8F4A-B239-3B3E-A6B36854B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0600" y="1583886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A0146E46-7C75-4DE7-0B68-C4F55B06A2C9}"/>
                </a:ext>
              </a:extLst>
            </p:cNvPr>
            <p:cNvSpPr txBox="1"/>
            <p:nvPr/>
          </p:nvSpPr>
          <p:spPr>
            <a:xfrm>
              <a:off x="7672797" y="1856740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CSAR</a:t>
              </a:r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054DE43A-1A37-298B-C5E3-43522B79ED4E}"/>
              </a:ext>
            </a:extLst>
          </p:cNvPr>
          <p:cNvGrpSpPr/>
          <p:nvPr/>
        </p:nvGrpSpPr>
        <p:grpSpPr>
          <a:xfrm>
            <a:off x="8398294" y="3547760"/>
            <a:ext cx="695325" cy="752475"/>
            <a:chOff x="3704781" y="4031076"/>
            <a:chExt cx="695325" cy="752475"/>
          </a:xfrm>
        </p:grpSpPr>
        <p:pic>
          <p:nvPicPr>
            <p:cNvPr id="1092" name="Picture 2">
              <a:extLst>
                <a:ext uri="{FF2B5EF4-FFF2-40B4-BE49-F238E27FC236}">
                  <a16:creationId xmlns:a16="http://schemas.microsoft.com/office/drawing/2014/main" id="{93770845-0E24-29A4-212B-C7B7B5F09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781" y="4031076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5385AF9B-5090-C0E6-EADC-807F598E5950}"/>
                </a:ext>
              </a:extLst>
            </p:cNvPr>
            <p:cNvSpPr txBox="1"/>
            <p:nvPr/>
          </p:nvSpPr>
          <p:spPr>
            <a:xfrm>
              <a:off x="3740001" y="4278333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VIP</a:t>
              </a:r>
            </a:p>
          </p:txBody>
        </p: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675623DD-A079-D4C9-102E-77A60FEEB826}"/>
              </a:ext>
            </a:extLst>
          </p:cNvPr>
          <p:cNvGrpSpPr/>
          <p:nvPr/>
        </p:nvGrpSpPr>
        <p:grpSpPr>
          <a:xfrm>
            <a:off x="10632635" y="3507395"/>
            <a:ext cx="695325" cy="752475"/>
            <a:chOff x="5385602" y="2001872"/>
            <a:chExt cx="695325" cy="752475"/>
          </a:xfrm>
        </p:grpSpPr>
        <p:pic>
          <p:nvPicPr>
            <p:cNvPr id="1098" name="Picture 2">
              <a:extLst>
                <a:ext uri="{FF2B5EF4-FFF2-40B4-BE49-F238E27FC236}">
                  <a16:creationId xmlns:a16="http://schemas.microsoft.com/office/drawing/2014/main" id="{F0CE9884-5977-E6BC-E0E7-45AF21BAC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602" y="200187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B60D697F-4845-E7B7-9858-7EF1FFEC0C25}"/>
                </a:ext>
              </a:extLst>
            </p:cNvPr>
            <p:cNvSpPr txBox="1"/>
            <p:nvPr/>
          </p:nvSpPr>
          <p:spPr>
            <a:xfrm>
              <a:off x="5397799" y="225606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P/R</a:t>
              </a: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B1CDAAD-61E7-473A-889A-BE2D85F77933}"/>
              </a:ext>
            </a:extLst>
          </p:cNvPr>
          <p:cNvGrpSpPr/>
          <p:nvPr/>
        </p:nvGrpSpPr>
        <p:grpSpPr>
          <a:xfrm>
            <a:off x="256736" y="4752067"/>
            <a:ext cx="695325" cy="752475"/>
            <a:chOff x="737646" y="1857044"/>
            <a:chExt cx="695325" cy="752475"/>
          </a:xfrm>
        </p:grpSpPr>
        <p:pic>
          <p:nvPicPr>
            <p:cNvPr id="1101" name="Picture 2">
              <a:extLst>
                <a:ext uri="{FF2B5EF4-FFF2-40B4-BE49-F238E27FC236}">
                  <a16:creationId xmlns:a16="http://schemas.microsoft.com/office/drawing/2014/main" id="{0470F5A2-8653-1D8C-BABE-DA66F4E93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6" y="1857044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1F5809B7-32D0-309D-3C32-01246EF034D8}"/>
                </a:ext>
              </a:extLst>
            </p:cNvPr>
            <p:cNvSpPr txBox="1"/>
            <p:nvPr/>
          </p:nvSpPr>
          <p:spPr>
            <a:xfrm>
              <a:off x="918089" y="2119634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F</a:t>
              </a:r>
            </a:p>
          </p:txBody>
        </p:sp>
      </p:grp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FEF5ED92-6541-D0E6-9946-3087CCBCCD2E}"/>
              </a:ext>
            </a:extLst>
          </p:cNvPr>
          <p:cNvGrpSpPr/>
          <p:nvPr/>
        </p:nvGrpSpPr>
        <p:grpSpPr>
          <a:xfrm>
            <a:off x="7312934" y="4769223"/>
            <a:ext cx="695325" cy="752475"/>
            <a:chOff x="8466226" y="3349942"/>
            <a:chExt cx="695325" cy="752475"/>
          </a:xfrm>
        </p:grpSpPr>
        <p:pic>
          <p:nvPicPr>
            <p:cNvPr id="1104" name="Picture 2">
              <a:extLst>
                <a:ext uri="{FF2B5EF4-FFF2-40B4-BE49-F238E27FC236}">
                  <a16:creationId xmlns:a16="http://schemas.microsoft.com/office/drawing/2014/main" id="{37D31A11-3C2B-D092-5740-4B9CB9992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226" y="334994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5" name="Picture 1104">
              <a:extLst>
                <a:ext uri="{FF2B5EF4-FFF2-40B4-BE49-F238E27FC236}">
                  <a16:creationId xmlns:a16="http://schemas.microsoft.com/office/drawing/2014/main" id="{E3A1C8FE-29F2-ED58-CCA0-DBFE410B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02195" y="3672911"/>
              <a:ext cx="623385" cy="327815"/>
            </a:xfrm>
            <a:prstGeom prst="rect">
              <a:avLst/>
            </a:prstGeom>
          </p:spPr>
        </p:pic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9538BDBD-CD7F-7A7A-D812-B223192F4B40}"/>
              </a:ext>
            </a:extLst>
          </p:cNvPr>
          <p:cNvGrpSpPr/>
          <p:nvPr/>
        </p:nvGrpSpPr>
        <p:grpSpPr>
          <a:xfrm>
            <a:off x="1199691" y="4752068"/>
            <a:ext cx="695325" cy="752475"/>
            <a:chOff x="1862629" y="1877293"/>
            <a:chExt cx="695325" cy="752475"/>
          </a:xfrm>
        </p:grpSpPr>
        <p:pic>
          <p:nvPicPr>
            <p:cNvPr id="1107" name="Picture 2">
              <a:extLst>
                <a:ext uri="{FF2B5EF4-FFF2-40B4-BE49-F238E27FC236}">
                  <a16:creationId xmlns:a16="http://schemas.microsoft.com/office/drawing/2014/main" id="{700A5C6E-B5AE-3AFD-C9A9-66CDF05B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629" y="1877293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E905DDFA-7013-795F-F863-EE5B867C73E1}"/>
                </a:ext>
              </a:extLst>
            </p:cNvPr>
            <p:cNvSpPr txBox="1"/>
            <p:nvPr/>
          </p:nvSpPr>
          <p:spPr>
            <a:xfrm>
              <a:off x="2043072" y="213988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</a:t>
              </a:r>
            </a:p>
          </p:txBody>
        </p:sp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0E854847-D823-CF0A-600B-41541BF4A2A8}"/>
              </a:ext>
            </a:extLst>
          </p:cNvPr>
          <p:cNvGrpSpPr/>
          <p:nvPr/>
        </p:nvGrpSpPr>
        <p:grpSpPr>
          <a:xfrm>
            <a:off x="2186846" y="4752067"/>
            <a:ext cx="695325" cy="752475"/>
            <a:chOff x="2987612" y="1908562"/>
            <a:chExt cx="695325" cy="752475"/>
          </a:xfrm>
        </p:grpSpPr>
        <p:pic>
          <p:nvPicPr>
            <p:cNvPr id="1110" name="Picture 2">
              <a:extLst>
                <a:ext uri="{FF2B5EF4-FFF2-40B4-BE49-F238E27FC236}">
                  <a16:creationId xmlns:a16="http://schemas.microsoft.com/office/drawing/2014/main" id="{DF1AFF9B-2532-ED41-06E1-CA8B2624F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612" y="190856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1369BA60-EEDD-472B-2842-A715ED9ABFFC}"/>
                </a:ext>
              </a:extLst>
            </p:cNvPr>
            <p:cNvSpPr txBox="1"/>
            <p:nvPr/>
          </p:nvSpPr>
          <p:spPr>
            <a:xfrm>
              <a:off x="3168055" y="217115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K</a:t>
              </a:r>
            </a:p>
          </p:txBody>
        </p:sp>
      </p:grp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D97E8DD7-9122-B260-9B0C-6EDF600EEECB}"/>
              </a:ext>
            </a:extLst>
          </p:cNvPr>
          <p:cNvGrpSpPr/>
          <p:nvPr/>
        </p:nvGrpSpPr>
        <p:grpSpPr>
          <a:xfrm>
            <a:off x="3129801" y="4752066"/>
            <a:ext cx="734496" cy="752475"/>
            <a:chOff x="4107182" y="1955217"/>
            <a:chExt cx="734496" cy="752475"/>
          </a:xfrm>
        </p:grpSpPr>
        <p:pic>
          <p:nvPicPr>
            <p:cNvPr id="1113" name="Picture 2">
              <a:extLst>
                <a:ext uri="{FF2B5EF4-FFF2-40B4-BE49-F238E27FC236}">
                  <a16:creationId xmlns:a16="http://schemas.microsoft.com/office/drawing/2014/main" id="{B451A9E5-800B-0941-8DEB-CD4576995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978" y="1955217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889154D6-16E4-DB68-B9BB-F6E1B5935DA8}"/>
                </a:ext>
              </a:extLst>
            </p:cNvPr>
            <p:cNvSpPr txBox="1"/>
            <p:nvPr/>
          </p:nvSpPr>
          <p:spPr>
            <a:xfrm>
              <a:off x="4107182" y="2209409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AEW</a:t>
              </a:r>
            </a:p>
          </p:txBody>
        </p:sp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F1E778E8-51AA-95C2-0B2A-6F49AFF5C003}"/>
              </a:ext>
            </a:extLst>
          </p:cNvPr>
          <p:cNvGrpSpPr/>
          <p:nvPr/>
        </p:nvGrpSpPr>
        <p:grpSpPr>
          <a:xfrm>
            <a:off x="4164714" y="4752065"/>
            <a:ext cx="724878" cy="752475"/>
            <a:chOff x="5397799" y="2001872"/>
            <a:chExt cx="724878" cy="752475"/>
          </a:xfrm>
        </p:grpSpPr>
        <p:pic>
          <p:nvPicPr>
            <p:cNvPr id="1116" name="Picture 2">
              <a:extLst>
                <a:ext uri="{FF2B5EF4-FFF2-40B4-BE49-F238E27FC236}">
                  <a16:creationId xmlns:a16="http://schemas.microsoft.com/office/drawing/2014/main" id="{5D41B1D4-DE77-637B-9929-1FF4AA2FB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595" y="200187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4176E1A0-8CC9-3722-3BCA-C43774930E89}"/>
                </a:ext>
              </a:extLst>
            </p:cNvPr>
            <p:cNvSpPr txBox="1"/>
            <p:nvPr/>
          </p:nvSpPr>
          <p:spPr>
            <a:xfrm>
              <a:off x="5397799" y="2256064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ASW</a:t>
              </a:r>
            </a:p>
          </p:txBody>
        </p: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FDC4B8B1-A799-921B-AC65-3797CC05EF9A}"/>
              </a:ext>
            </a:extLst>
          </p:cNvPr>
          <p:cNvGrpSpPr/>
          <p:nvPr/>
        </p:nvGrpSpPr>
        <p:grpSpPr>
          <a:xfrm>
            <a:off x="5183018" y="4769224"/>
            <a:ext cx="695325" cy="752475"/>
            <a:chOff x="7660600" y="1583886"/>
            <a:chExt cx="695325" cy="752475"/>
          </a:xfrm>
        </p:grpSpPr>
        <p:pic>
          <p:nvPicPr>
            <p:cNvPr id="1119" name="Picture 2">
              <a:extLst>
                <a:ext uri="{FF2B5EF4-FFF2-40B4-BE49-F238E27FC236}">
                  <a16:creationId xmlns:a16="http://schemas.microsoft.com/office/drawing/2014/main" id="{1065D3D3-4C3F-27CB-D799-D7AF3D9C1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0600" y="1583886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EBFF727F-161F-98BA-32D5-CCA8C40F0522}"/>
                </a:ext>
              </a:extLst>
            </p:cNvPr>
            <p:cNvSpPr txBox="1"/>
            <p:nvPr/>
          </p:nvSpPr>
          <p:spPr>
            <a:xfrm>
              <a:off x="7672797" y="1856740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CSAR</a:t>
              </a:r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35D653D-FAE3-3EE0-6656-B001687E85F8}"/>
              </a:ext>
            </a:extLst>
          </p:cNvPr>
          <p:cNvGrpSpPr/>
          <p:nvPr/>
        </p:nvGrpSpPr>
        <p:grpSpPr>
          <a:xfrm>
            <a:off x="6141769" y="4785006"/>
            <a:ext cx="695325" cy="752475"/>
            <a:chOff x="6049996" y="4048578"/>
            <a:chExt cx="695325" cy="752475"/>
          </a:xfrm>
        </p:grpSpPr>
        <p:pic>
          <p:nvPicPr>
            <p:cNvPr id="1122" name="Picture 2">
              <a:extLst>
                <a:ext uri="{FF2B5EF4-FFF2-40B4-BE49-F238E27FC236}">
                  <a16:creationId xmlns:a16="http://schemas.microsoft.com/office/drawing/2014/main" id="{79CB8BC5-98EC-2986-B033-5E4D99BAA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96" y="4048578"/>
              <a:ext cx="695325" cy="75247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123" name="Flowchart: Collate 1122">
              <a:extLst>
                <a:ext uri="{FF2B5EF4-FFF2-40B4-BE49-F238E27FC236}">
                  <a16:creationId xmlns:a16="http://schemas.microsoft.com/office/drawing/2014/main" id="{00C0C4C0-34D1-EF34-FC25-2FEEE96BD9F6}"/>
                </a:ext>
              </a:extLst>
            </p:cNvPr>
            <p:cNvSpPr/>
            <p:nvPr/>
          </p:nvSpPr>
          <p:spPr>
            <a:xfrm rot="16200000">
              <a:off x="6229018" y="4305512"/>
              <a:ext cx="337279" cy="363179"/>
            </a:xfrm>
            <a:prstGeom prst="flowChartCollat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A629C732-8EB3-A475-202F-5786A7FB9B64}"/>
              </a:ext>
            </a:extLst>
          </p:cNvPr>
          <p:cNvGrpSpPr/>
          <p:nvPr/>
        </p:nvGrpSpPr>
        <p:grpSpPr>
          <a:xfrm>
            <a:off x="8411467" y="4785006"/>
            <a:ext cx="695325" cy="752475"/>
            <a:chOff x="3704781" y="4031076"/>
            <a:chExt cx="695325" cy="752475"/>
          </a:xfrm>
        </p:grpSpPr>
        <p:pic>
          <p:nvPicPr>
            <p:cNvPr id="1125" name="Picture 2">
              <a:extLst>
                <a:ext uri="{FF2B5EF4-FFF2-40B4-BE49-F238E27FC236}">
                  <a16:creationId xmlns:a16="http://schemas.microsoft.com/office/drawing/2014/main" id="{FFC14841-4C26-9D53-5B95-3E1507A29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781" y="4031076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ED64743C-ECA7-EBE5-15DD-55D47AC2F43D}"/>
                </a:ext>
              </a:extLst>
            </p:cNvPr>
            <p:cNvSpPr txBox="1"/>
            <p:nvPr/>
          </p:nvSpPr>
          <p:spPr>
            <a:xfrm>
              <a:off x="3740001" y="4278333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VIP</a:t>
              </a:r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F9624A1-14BA-7DF5-1744-011F22715236}"/>
              </a:ext>
            </a:extLst>
          </p:cNvPr>
          <p:cNvGrpSpPr/>
          <p:nvPr/>
        </p:nvGrpSpPr>
        <p:grpSpPr>
          <a:xfrm>
            <a:off x="9442850" y="4748824"/>
            <a:ext cx="695325" cy="752475"/>
            <a:chOff x="9429677" y="1294181"/>
            <a:chExt cx="695325" cy="752475"/>
          </a:xfrm>
        </p:grpSpPr>
        <p:pic>
          <p:nvPicPr>
            <p:cNvPr id="1128" name="Picture 2">
              <a:extLst>
                <a:ext uri="{FF2B5EF4-FFF2-40B4-BE49-F238E27FC236}">
                  <a16:creationId xmlns:a16="http://schemas.microsoft.com/office/drawing/2014/main" id="{611D371B-3691-0B68-4792-39540F1E6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677" y="1294181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9" name="Picture 4">
              <a:extLst>
                <a:ext uri="{FF2B5EF4-FFF2-40B4-BE49-F238E27FC236}">
                  <a16:creationId xmlns:a16="http://schemas.microsoft.com/office/drawing/2014/main" id="{4717F9C4-B93B-2C92-FCFC-80B732847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57" t="20434" r="39156" b="2113"/>
            <a:stretch/>
          </p:blipFill>
          <p:spPr bwMode="auto">
            <a:xfrm flipH="1">
              <a:off x="9687627" y="1488242"/>
              <a:ext cx="179424" cy="42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DF8B9E7-C235-99E6-674B-85ACEC68573A}"/>
              </a:ext>
            </a:extLst>
          </p:cNvPr>
          <p:cNvGrpSpPr/>
          <p:nvPr/>
        </p:nvGrpSpPr>
        <p:grpSpPr>
          <a:xfrm>
            <a:off x="10645808" y="4744641"/>
            <a:ext cx="695325" cy="752475"/>
            <a:chOff x="5385602" y="2001872"/>
            <a:chExt cx="695325" cy="752475"/>
          </a:xfrm>
        </p:grpSpPr>
        <p:pic>
          <p:nvPicPr>
            <p:cNvPr id="1131" name="Picture 2">
              <a:extLst>
                <a:ext uri="{FF2B5EF4-FFF2-40B4-BE49-F238E27FC236}">
                  <a16:creationId xmlns:a16="http://schemas.microsoft.com/office/drawing/2014/main" id="{793A4D3B-DF38-59CA-78A0-82444E32A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602" y="2001872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A1AD536A-2351-BDAE-BEED-541F62D73D1D}"/>
                </a:ext>
              </a:extLst>
            </p:cNvPr>
            <p:cNvSpPr txBox="1"/>
            <p:nvPr/>
          </p:nvSpPr>
          <p:spPr>
            <a:xfrm>
              <a:off x="5397799" y="225606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P/R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4B8F9B-4C4A-6CC2-EC8F-3F77C6F8FE93}"/>
              </a:ext>
            </a:extLst>
          </p:cNvPr>
          <p:cNvGrpSpPr/>
          <p:nvPr/>
        </p:nvGrpSpPr>
        <p:grpSpPr>
          <a:xfrm>
            <a:off x="6128596" y="3547760"/>
            <a:ext cx="695325" cy="752475"/>
            <a:chOff x="6128596" y="3547760"/>
            <a:chExt cx="695325" cy="752475"/>
          </a:xfrm>
        </p:grpSpPr>
        <p:pic>
          <p:nvPicPr>
            <p:cNvPr id="1089" name="Picture 2">
              <a:extLst>
                <a:ext uri="{FF2B5EF4-FFF2-40B4-BE49-F238E27FC236}">
                  <a16:creationId xmlns:a16="http://schemas.microsoft.com/office/drawing/2014/main" id="{3095A9B5-D1C8-4766-2535-3EB763219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596" y="3547760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lowchart: Collate 7">
              <a:extLst>
                <a:ext uri="{FF2B5EF4-FFF2-40B4-BE49-F238E27FC236}">
                  <a16:creationId xmlns:a16="http://schemas.microsoft.com/office/drawing/2014/main" id="{F291B5AC-2C90-3C78-FFC3-1DC25DF2936B}"/>
                </a:ext>
              </a:extLst>
            </p:cNvPr>
            <p:cNvSpPr/>
            <p:nvPr/>
          </p:nvSpPr>
          <p:spPr>
            <a:xfrm rot="16200000">
              <a:off x="6298993" y="3795876"/>
              <a:ext cx="337279" cy="363179"/>
            </a:xfrm>
            <a:prstGeom prst="flowChartCollat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ACFA0-6D44-277E-C098-88A44C84DF95}"/>
              </a:ext>
            </a:extLst>
          </p:cNvPr>
          <p:cNvGrpSpPr/>
          <p:nvPr/>
        </p:nvGrpSpPr>
        <p:grpSpPr>
          <a:xfrm>
            <a:off x="7299761" y="3531977"/>
            <a:ext cx="695325" cy="752475"/>
            <a:chOff x="7299761" y="3531977"/>
            <a:chExt cx="695325" cy="752475"/>
          </a:xfrm>
        </p:grpSpPr>
        <p:pic>
          <p:nvPicPr>
            <p:cNvPr id="1071" name="Picture 2">
              <a:extLst>
                <a:ext uri="{FF2B5EF4-FFF2-40B4-BE49-F238E27FC236}">
                  <a16:creationId xmlns:a16="http://schemas.microsoft.com/office/drawing/2014/main" id="{7A65CF07-8215-7C81-B2A1-CB4096042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761" y="3531977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3E5F05-E2F3-EB69-946D-3A30C18FF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0000" y="3883665"/>
              <a:ext cx="623385" cy="32781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13F6A4-AF70-143F-8AD7-FAF91E4B3461}"/>
              </a:ext>
            </a:extLst>
          </p:cNvPr>
          <p:cNvGrpSpPr/>
          <p:nvPr/>
        </p:nvGrpSpPr>
        <p:grpSpPr>
          <a:xfrm>
            <a:off x="9429677" y="3511578"/>
            <a:ext cx="695325" cy="752475"/>
            <a:chOff x="9429677" y="3511578"/>
            <a:chExt cx="695325" cy="752475"/>
          </a:xfrm>
        </p:grpSpPr>
        <p:pic>
          <p:nvPicPr>
            <p:cNvPr id="1095" name="Picture 2">
              <a:extLst>
                <a:ext uri="{FF2B5EF4-FFF2-40B4-BE49-F238E27FC236}">
                  <a16:creationId xmlns:a16="http://schemas.microsoft.com/office/drawing/2014/main" id="{923ACB98-7CBA-FF33-4CF9-1FEC35DFF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677" y="3511578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20C64C12-650F-4DEB-D264-795A231310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57" t="20434" r="39156" b="2113"/>
            <a:stretch/>
          </p:blipFill>
          <p:spPr bwMode="auto">
            <a:xfrm flipH="1">
              <a:off x="9683703" y="3722805"/>
              <a:ext cx="179424" cy="42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3F40F74-D133-4862-154E-6BB33A360431}"/>
              </a:ext>
            </a:extLst>
          </p:cNvPr>
          <p:cNvSpPr txBox="1"/>
          <p:nvPr/>
        </p:nvSpPr>
        <p:spPr>
          <a:xfrm>
            <a:off x="5766722" y="370437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 JOINT MILITARY SYMBOLOGY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8D01-AEB4-FC27-00CC-65B1E7A0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92" y="-191796"/>
            <a:ext cx="10515600" cy="1325563"/>
          </a:xfrm>
        </p:spPr>
        <p:txBody>
          <a:bodyPr/>
          <a:lstStyle/>
          <a:p>
            <a:r>
              <a:rPr lang="en-US" b="1" dirty="0"/>
              <a:t>Land Force Symbols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A1EE7-6C02-C3A9-F1DA-7AF530F103F8}"/>
              </a:ext>
            </a:extLst>
          </p:cNvPr>
          <p:cNvSpPr txBox="1"/>
          <p:nvPr/>
        </p:nvSpPr>
        <p:spPr>
          <a:xfrm>
            <a:off x="3598723" y="1593081"/>
            <a:ext cx="111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UNMANNED LAND VEHICLE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68AFC-CFED-3487-C705-7FC0827BB1D0}"/>
              </a:ext>
            </a:extLst>
          </p:cNvPr>
          <p:cNvSpPr txBox="1"/>
          <p:nvPr/>
        </p:nvSpPr>
        <p:spPr>
          <a:xfrm>
            <a:off x="1892084" y="1749874"/>
            <a:ext cx="71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SPECIAL </a:t>
            </a:r>
          </a:p>
          <a:p>
            <a:pPr algn="ctr"/>
            <a:r>
              <a:rPr lang="en-US" sz="1200" dirty="0"/>
              <a:t>FORCES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E15CA-2478-3DF7-9A9C-592C8015F79C}"/>
              </a:ext>
            </a:extLst>
          </p:cNvPr>
          <p:cNvSpPr txBox="1"/>
          <p:nvPr/>
        </p:nvSpPr>
        <p:spPr>
          <a:xfrm>
            <a:off x="2693632" y="1740802"/>
            <a:ext cx="95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SEA AIR </a:t>
            </a:r>
          </a:p>
          <a:p>
            <a:pPr algn="ctr"/>
            <a:r>
              <a:rPr lang="en-US" sz="1200" dirty="0"/>
              <a:t>LAND (SEAL)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42006-66BF-E6D2-0EF8-2F0EFAF4E785}"/>
              </a:ext>
            </a:extLst>
          </p:cNvPr>
          <p:cNvSpPr txBox="1"/>
          <p:nvPr/>
        </p:nvSpPr>
        <p:spPr>
          <a:xfrm>
            <a:off x="4768265" y="168541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AIR DEFENSE 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A25346-603A-AEF1-7E24-22589CBE4B16}"/>
              </a:ext>
            </a:extLst>
          </p:cNvPr>
          <p:cNvSpPr txBox="1"/>
          <p:nvPr/>
        </p:nvSpPr>
        <p:spPr>
          <a:xfrm>
            <a:off x="5829672" y="176737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GUN FIRE 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5019E7-752C-D6EF-3A69-01BA7DA0272F}"/>
              </a:ext>
            </a:extLst>
          </p:cNvPr>
          <p:cNvSpPr txBox="1"/>
          <p:nvPr/>
        </p:nvSpPr>
        <p:spPr>
          <a:xfrm>
            <a:off x="8922107" y="1597500"/>
            <a:ext cx="94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VERY </a:t>
            </a:r>
          </a:p>
          <a:p>
            <a:pPr algn="ctr"/>
            <a:r>
              <a:rPr lang="en-US" sz="1200" dirty="0"/>
              <a:t>IMPORTANT</a:t>
            </a:r>
          </a:p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3F29A4-9CCA-1CED-F9B0-00EBA79563AE}"/>
              </a:ext>
            </a:extLst>
          </p:cNvPr>
          <p:cNvSpPr txBox="1"/>
          <p:nvPr/>
        </p:nvSpPr>
        <p:spPr>
          <a:xfrm>
            <a:off x="10026294" y="1784001"/>
            <a:ext cx="736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MORTAR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0A4C23-2285-782F-0C23-152CE0854298}"/>
              </a:ext>
            </a:extLst>
          </p:cNvPr>
          <p:cNvGrpSpPr/>
          <p:nvPr/>
        </p:nvGrpSpPr>
        <p:grpSpPr>
          <a:xfrm>
            <a:off x="1914308" y="2383298"/>
            <a:ext cx="702925" cy="480527"/>
            <a:chOff x="1262587" y="2252827"/>
            <a:chExt cx="702925" cy="4805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97150E-A537-B436-92EF-9FB335254946}"/>
                </a:ext>
              </a:extLst>
            </p:cNvPr>
            <p:cNvSpPr/>
            <p:nvPr/>
          </p:nvSpPr>
          <p:spPr>
            <a:xfrm>
              <a:off x="1262587" y="2252827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769CD5-150E-9A29-F33A-2CB777841886}"/>
                </a:ext>
              </a:extLst>
            </p:cNvPr>
            <p:cNvSpPr txBox="1"/>
            <p:nvPr/>
          </p:nvSpPr>
          <p:spPr>
            <a:xfrm>
              <a:off x="1322053" y="229303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4C9C2D-AD6D-0670-DC15-9D974B263EFE}"/>
              </a:ext>
            </a:extLst>
          </p:cNvPr>
          <p:cNvGrpSpPr/>
          <p:nvPr/>
        </p:nvGrpSpPr>
        <p:grpSpPr>
          <a:xfrm>
            <a:off x="2845643" y="2369159"/>
            <a:ext cx="702925" cy="480527"/>
            <a:chOff x="2193922" y="2238688"/>
            <a:chExt cx="702925" cy="480527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958A5E80-6C6E-B859-C1B2-97B90D399B31}"/>
                </a:ext>
              </a:extLst>
            </p:cNvPr>
            <p:cNvSpPr/>
            <p:nvPr/>
          </p:nvSpPr>
          <p:spPr>
            <a:xfrm>
              <a:off x="2193922" y="2238688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99612D4-EF15-2C55-BAF0-A4A070922A42}"/>
                </a:ext>
              </a:extLst>
            </p:cNvPr>
            <p:cNvSpPr txBox="1"/>
            <p:nvPr/>
          </p:nvSpPr>
          <p:spPr>
            <a:xfrm>
              <a:off x="2244057" y="2325550"/>
              <a:ext cx="60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SEAL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64582A-83BC-9536-92C2-E1C4793B2265}"/>
              </a:ext>
            </a:extLst>
          </p:cNvPr>
          <p:cNvGrpSpPr/>
          <p:nvPr/>
        </p:nvGrpSpPr>
        <p:grpSpPr>
          <a:xfrm>
            <a:off x="9008605" y="2287058"/>
            <a:ext cx="702925" cy="480527"/>
            <a:chOff x="8356884" y="2156587"/>
            <a:chExt cx="702925" cy="480527"/>
          </a:xfrm>
        </p:grpSpPr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86FEFAC-C141-D075-015D-AADAA426E2E4}"/>
                </a:ext>
              </a:extLst>
            </p:cNvPr>
            <p:cNvSpPr/>
            <p:nvPr/>
          </p:nvSpPr>
          <p:spPr>
            <a:xfrm>
              <a:off x="8356884" y="2156587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6756D52C-B602-D084-2BAC-5E25A4B55FD9}"/>
                </a:ext>
              </a:extLst>
            </p:cNvPr>
            <p:cNvSpPr txBox="1"/>
            <p:nvPr/>
          </p:nvSpPr>
          <p:spPr>
            <a:xfrm>
              <a:off x="8416350" y="2196794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VIP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5DD260-83FC-6051-BCE3-AF026D185281}"/>
              </a:ext>
            </a:extLst>
          </p:cNvPr>
          <p:cNvGrpSpPr/>
          <p:nvPr/>
        </p:nvGrpSpPr>
        <p:grpSpPr>
          <a:xfrm>
            <a:off x="1841936" y="3505233"/>
            <a:ext cx="828921" cy="788437"/>
            <a:chOff x="1190215" y="3374762"/>
            <a:chExt cx="828921" cy="788437"/>
          </a:xfrm>
        </p:grpSpPr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05C5411E-8838-1333-86D6-B367A724332A}"/>
                </a:ext>
              </a:extLst>
            </p:cNvPr>
            <p:cNvSpPr/>
            <p:nvPr/>
          </p:nvSpPr>
          <p:spPr>
            <a:xfrm>
              <a:off x="1190215" y="3374762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9C71D4B0-35BF-5FEF-5557-800A68BB42B7}"/>
                </a:ext>
              </a:extLst>
            </p:cNvPr>
            <p:cNvSpPr txBox="1"/>
            <p:nvPr/>
          </p:nvSpPr>
          <p:spPr>
            <a:xfrm>
              <a:off x="1312161" y="3562441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SF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402470-6DB6-8789-8F57-115B6D1146BE}"/>
              </a:ext>
            </a:extLst>
          </p:cNvPr>
          <p:cNvGrpSpPr/>
          <p:nvPr/>
        </p:nvGrpSpPr>
        <p:grpSpPr>
          <a:xfrm>
            <a:off x="1930948" y="4935078"/>
            <a:ext cx="702925" cy="480527"/>
            <a:chOff x="1930948" y="4935078"/>
            <a:chExt cx="702925" cy="48052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91FE812-CAC6-1E93-9478-25EE20D90AD6}"/>
                </a:ext>
              </a:extLst>
            </p:cNvPr>
            <p:cNvSpPr/>
            <p:nvPr/>
          </p:nvSpPr>
          <p:spPr>
            <a:xfrm>
              <a:off x="1930948" y="4935078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DC0DC816-3BCF-C591-2341-CCB6A9C3F06E}"/>
                </a:ext>
              </a:extLst>
            </p:cNvPr>
            <p:cNvSpPr txBox="1"/>
            <p:nvPr/>
          </p:nvSpPr>
          <p:spPr>
            <a:xfrm>
              <a:off x="2003337" y="4952345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4853B9-5FA4-736F-ABE6-739F7682613E}"/>
              </a:ext>
            </a:extLst>
          </p:cNvPr>
          <p:cNvGrpSpPr/>
          <p:nvPr/>
        </p:nvGrpSpPr>
        <p:grpSpPr>
          <a:xfrm>
            <a:off x="2773271" y="3491094"/>
            <a:ext cx="828921" cy="788437"/>
            <a:chOff x="2121550" y="3360623"/>
            <a:chExt cx="828921" cy="788437"/>
          </a:xfrm>
        </p:grpSpPr>
        <p:sp>
          <p:nvSpPr>
            <p:cNvPr id="1037" name="Diamond 1036">
              <a:extLst>
                <a:ext uri="{FF2B5EF4-FFF2-40B4-BE49-F238E27FC236}">
                  <a16:creationId xmlns:a16="http://schemas.microsoft.com/office/drawing/2014/main" id="{A5F67DF1-DCB4-1336-7F8F-00EAD0261274}"/>
                </a:ext>
              </a:extLst>
            </p:cNvPr>
            <p:cNvSpPr/>
            <p:nvPr/>
          </p:nvSpPr>
          <p:spPr>
            <a:xfrm>
              <a:off x="2121550" y="3360623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D6E15748-2F1C-7E2E-048C-5C4CCC5E730E}"/>
                </a:ext>
              </a:extLst>
            </p:cNvPr>
            <p:cNvSpPr txBox="1"/>
            <p:nvPr/>
          </p:nvSpPr>
          <p:spPr>
            <a:xfrm>
              <a:off x="2256496" y="3606953"/>
              <a:ext cx="60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SEAL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0C5A4F-3D2D-A23B-EECF-465BDF0C6392}"/>
              </a:ext>
            </a:extLst>
          </p:cNvPr>
          <p:cNvGrpSpPr/>
          <p:nvPr/>
        </p:nvGrpSpPr>
        <p:grpSpPr>
          <a:xfrm>
            <a:off x="2862283" y="4920939"/>
            <a:ext cx="702925" cy="480527"/>
            <a:chOff x="2862283" y="4920939"/>
            <a:chExt cx="702925" cy="480527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EC080EAE-152C-7D96-3387-0A9C1036087E}"/>
                </a:ext>
              </a:extLst>
            </p:cNvPr>
            <p:cNvSpPr/>
            <p:nvPr/>
          </p:nvSpPr>
          <p:spPr>
            <a:xfrm>
              <a:off x="2862283" y="4920939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FC598563-9321-1080-CA13-37B59105B979}"/>
                </a:ext>
              </a:extLst>
            </p:cNvPr>
            <p:cNvSpPr txBox="1"/>
            <p:nvPr/>
          </p:nvSpPr>
          <p:spPr>
            <a:xfrm>
              <a:off x="2915350" y="5006035"/>
              <a:ext cx="603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SEAL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B7082E-CD13-BAD7-9E17-330443FAD572}"/>
              </a:ext>
            </a:extLst>
          </p:cNvPr>
          <p:cNvGrpSpPr/>
          <p:nvPr/>
        </p:nvGrpSpPr>
        <p:grpSpPr>
          <a:xfrm>
            <a:off x="3833357" y="2369159"/>
            <a:ext cx="702925" cy="480527"/>
            <a:chOff x="3181636" y="2238688"/>
            <a:chExt cx="702925" cy="480527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1EFA0809-F872-D7ED-3E03-3D8963AA7516}"/>
                </a:ext>
              </a:extLst>
            </p:cNvPr>
            <p:cNvSpPr/>
            <p:nvPr/>
          </p:nvSpPr>
          <p:spPr>
            <a:xfrm>
              <a:off x="3181636" y="2238688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4" name="Picture 1143">
              <a:extLst>
                <a:ext uri="{FF2B5EF4-FFF2-40B4-BE49-F238E27FC236}">
                  <a16:creationId xmlns:a16="http://schemas.microsoft.com/office/drawing/2014/main" id="{2A31B91C-9802-AEA1-1B8A-CA5901F1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0593" y="2336286"/>
              <a:ext cx="623385" cy="32781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6D7269-85EF-84A2-F9E7-A017D09CCA26}"/>
              </a:ext>
            </a:extLst>
          </p:cNvPr>
          <p:cNvGrpSpPr/>
          <p:nvPr/>
        </p:nvGrpSpPr>
        <p:grpSpPr>
          <a:xfrm>
            <a:off x="3849997" y="4920939"/>
            <a:ext cx="702925" cy="480527"/>
            <a:chOff x="3849997" y="4920939"/>
            <a:chExt cx="702925" cy="480527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FEED0DDC-E782-E293-0940-747809E43422}"/>
                </a:ext>
              </a:extLst>
            </p:cNvPr>
            <p:cNvSpPr/>
            <p:nvPr/>
          </p:nvSpPr>
          <p:spPr>
            <a:xfrm>
              <a:off x="3849997" y="4920939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6" name="Picture 1145">
              <a:extLst>
                <a:ext uri="{FF2B5EF4-FFF2-40B4-BE49-F238E27FC236}">
                  <a16:creationId xmlns:a16="http://schemas.microsoft.com/office/drawing/2014/main" id="{F2CF9C07-5E1B-61FA-6E58-9C7CBEC8D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3929" y="5006035"/>
              <a:ext cx="623385" cy="32781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FDEF04-F75D-3836-95B7-6F2E352D37BB}"/>
              </a:ext>
            </a:extLst>
          </p:cNvPr>
          <p:cNvGrpSpPr/>
          <p:nvPr/>
        </p:nvGrpSpPr>
        <p:grpSpPr>
          <a:xfrm>
            <a:off x="4874291" y="3491094"/>
            <a:ext cx="828921" cy="788437"/>
            <a:chOff x="4222570" y="3360623"/>
            <a:chExt cx="828921" cy="788437"/>
          </a:xfrm>
        </p:grpSpPr>
        <p:sp>
          <p:nvSpPr>
            <p:cNvPr id="1045" name="Diamond 1044">
              <a:extLst>
                <a:ext uri="{FF2B5EF4-FFF2-40B4-BE49-F238E27FC236}">
                  <a16:creationId xmlns:a16="http://schemas.microsoft.com/office/drawing/2014/main" id="{D4C2DB22-8C83-6CDC-C518-DC0AFB95B4E5}"/>
                </a:ext>
              </a:extLst>
            </p:cNvPr>
            <p:cNvSpPr/>
            <p:nvPr/>
          </p:nvSpPr>
          <p:spPr>
            <a:xfrm>
              <a:off x="4222570" y="3360623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53" name="Block Arc 1152">
              <a:extLst>
                <a:ext uri="{FF2B5EF4-FFF2-40B4-BE49-F238E27FC236}">
                  <a16:creationId xmlns:a16="http://schemas.microsoft.com/office/drawing/2014/main" id="{62BB70EA-2F81-807D-8001-364EA5C42748}"/>
                </a:ext>
              </a:extLst>
            </p:cNvPr>
            <p:cNvSpPr/>
            <p:nvPr/>
          </p:nvSpPr>
          <p:spPr>
            <a:xfrm>
              <a:off x="4416242" y="3815640"/>
              <a:ext cx="428448" cy="232940"/>
            </a:xfrm>
            <a:prstGeom prst="blockArc">
              <a:avLst>
                <a:gd name="adj1" fmla="val 10800000"/>
                <a:gd name="adj2" fmla="val 21319991"/>
                <a:gd name="adj3" fmla="val 24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3FE1E6-0397-398F-7710-B89CFE408E2E}"/>
              </a:ext>
            </a:extLst>
          </p:cNvPr>
          <p:cNvGrpSpPr/>
          <p:nvPr/>
        </p:nvGrpSpPr>
        <p:grpSpPr>
          <a:xfrm>
            <a:off x="4963303" y="4920939"/>
            <a:ext cx="702925" cy="529381"/>
            <a:chOff x="4963303" y="4920939"/>
            <a:chExt cx="702925" cy="529381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0BD08852-3120-D068-5B48-0A84D9F8335A}"/>
                </a:ext>
              </a:extLst>
            </p:cNvPr>
            <p:cNvSpPr/>
            <p:nvPr/>
          </p:nvSpPr>
          <p:spPr>
            <a:xfrm>
              <a:off x="4963303" y="4920939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Block Arc 1153">
              <a:extLst>
                <a:ext uri="{FF2B5EF4-FFF2-40B4-BE49-F238E27FC236}">
                  <a16:creationId xmlns:a16="http://schemas.microsoft.com/office/drawing/2014/main" id="{8DB41C05-B167-D9F5-6495-06338DED3B82}"/>
                </a:ext>
              </a:extLst>
            </p:cNvPr>
            <p:cNvSpPr/>
            <p:nvPr/>
          </p:nvSpPr>
          <p:spPr>
            <a:xfrm>
              <a:off x="4983030" y="5217380"/>
              <a:ext cx="680467" cy="232940"/>
            </a:xfrm>
            <a:prstGeom prst="blockArc">
              <a:avLst>
                <a:gd name="adj1" fmla="val 10800000"/>
                <a:gd name="adj2" fmla="val 21319991"/>
                <a:gd name="adj3" fmla="val 24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C697F6-B2B0-E5FA-E2D6-65EAC6F28275}"/>
              </a:ext>
            </a:extLst>
          </p:cNvPr>
          <p:cNvGrpSpPr/>
          <p:nvPr/>
        </p:nvGrpSpPr>
        <p:grpSpPr>
          <a:xfrm>
            <a:off x="4946663" y="2369159"/>
            <a:ext cx="702925" cy="530767"/>
            <a:chOff x="4294942" y="2238688"/>
            <a:chExt cx="702925" cy="53076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63C0753-F2F7-D8CE-7CEA-73739DA47A77}"/>
                </a:ext>
              </a:extLst>
            </p:cNvPr>
            <p:cNvSpPr/>
            <p:nvPr/>
          </p:nvSpPr>
          <p:spPr>
            <a:xfrm>
              <a:off x="4294942" y="2238688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Block Arc 1154">
              <a:extLst>
                <a:ext uri="{FF2B5EF4-FFF2-40B4-BE49-F238E27FC236}">
                  <a16:creationId xmlns:a16="http://schemas.microsoft.com/office/drawing/2014/main" id="{D6A42BDF-17E4-6EF9-4C76-D454BF3F5F93}"/>
                </a:ext>
              </a:extLst>
            </p:cNvPr>
            <p:cNvSpPr/>
            <p:nvPr/>
          </p:nvSpPr>
          <p:spPr>
            <a:xfrm>
              <a:off x="4295748" y="2536515"/>
              <a:ext cx="680467" cy="232940"/>
            </a:xfrm>
            <a:prstGeom prst="blockArc">
              <a:avLst>
                <a:gd name="adj1" fmla="val 10800000"/>
                <a:gd name="adj2" fmla="val 21319991"/>
                <a:gd name="adj3" fmla="val 24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9277B8-A7FD-3DC5-27E1-6FE471DDD631}"/>
              </a:ext>
            </a:extLst>
          </p:cNvPr>
          <p:cNvGrpSpPr/>
          <p:nvPr/>
        </p:nvGrpSpPr>
        <p:grpSpPr>
          <a:xfrm>
            <a:off x="5928131" y="2351883"/>
            <a:ext cx="702925" cy="568466"/>
            <a:chOff x="5276410" y="2221412"/>
            <a:chExt cx="702925" cy="568466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C2F4A1EF-327C-8DCA-1637-DEFB83181C6F}"/>
                </a:ext>
              </a:extLst>
            </p:cNvPr>
            <p:cNvSpPr/>
            <p:nvPr/>
          </p:nvSpPr>
          <p:spPr>
            <a:xfrm>
              <a:off x="5276410" y="2221412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Block Arc 1155">
              <a:extLst>
                <a:ext uri="{FF2B5EF4-FFF2-40B4-BE49-F238E27FC236}">
                  <a16:creationId xmlns:a16="http://schemas.microsoft.com/office/drawing/2014/main" id="{D3028271-9485-1873-0E64-2F9F82F6D9CD}"/>
                </a:ext>
              </a:extLst>
            </p:cNvPr>
            <p:cNvSpPr/>
            <p:nvPr/>
          </p:nvSpPr>
          <p:spPr>
            <a:xfrm>
              <a:off x="5296567" y="2556938"/>
              <a:ext cx="680467" cy="232940"/>
            </a:xfrm>
            <a:prstGeom prst="blockArc">
              <a:avLst>
                <a:gd name="adj1" fmla="val 10800000"/>
                <a:gd name="adj2" fmla="val 21319991"/>
                <a:gd name="adj3" fmla="val 24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EED1EDEF-C717-5600-6983-05D5F194AEEC}"/>
                </a:ext>
              </a:extLst>
            </p:cNvPr>
            <p:cNvCxnSpPr>
              <a:cxnSpLocks/>
            </p:cNvCxnSpPr>
            <p:nvPr/>
          </p:nvCxnSpPr>
          <p:spPr>
            <a:xfrm>
              <a:off x="5368959" y="2237476"/>
              <a:ext cx="0" cy="47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CA0F82-0882-176B-5089-1A49D260DB38}"/>
              </a:ext>
            </a:extLst>
          </p:cNvPr>
          <p:cNvGrpSpPr/>
          <p:nvPr/>
        </p:nvGrpSpPr>
        <p:grpSpPr>
          <a:xfrm>
            <a:off x="5855759" y="3473818"/>
            <a:ext cx="828921" cy="788437"/>
            <a:chOff x="5204038" y="3343347"/>
            <a:chExt cx="828921" cy="788437"/>
          </a:xfrm>
        </p:grpSpPr>
        <p:sp>
          <p:nvSpPr>
            <p:cNvPr id="1049" name="Diamond 1048">
              <a:extLst>
                <a:ext uri="{FF2B5EF4-FFF2-40B4-BE49-F238E27FC236}">
                  <a16:creationId xmlns:a16="http://schemas.microsoft.com/office/drawing/2014/main" id="{6C3B3DCC-D4F2-F479-8DB0-3F6A470D2F75}"/>
                </a:ext>
              </a:extLst>
            </p:cNvPr>
            <p:cNvSpPr/>
            <p:nvPr/>
          </p:nvSpPr>
          <p:spPr>
            <a:xfrm>
              <a:off x="5204038" y="3343347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0" name="Block Arc 1159">
              <a:extLst>
                <a:ext uri="{FF2B5EF4-FFF2-40B4-BE49-F238E27FC236}">
                  <a16:creationId xmlns:a16="http://schemas.microsoft.com/office/drawing/2014/main" id="{4AF34071-6824-511C-24AD-4DEDC5491D39}"/>
                </a:ext>
              </a:extLst>
            </p:cNvPr>
            <p:cNvSpPr/>
            <p:nvPr/>
          </p:nvSpPr>
          <p:spPr>
            <a:xfrm>
              <a:off x="5415339" y="3760686"/>
              <a:ext cx="428448" cy="232940"/>
            </a:xfrm>
            <a:prstGeom prst="blockArc">
              <a:avLst>
                <a:gd name="adj1" fmla="val 10800000"/>
                <a:gd name="adj2" fmla="val 21319991"/>
                <a:gd name="adj3" fmla="val 24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DFE9B45E-8186-DC12-B860-37282D70B916}"/>
                </a:ext>
              </a:extLst>
            </p:cNvPr>
            <p:cNvCxnSpPr>
              <a:cxnSpLocks/>
            </p:cNvCxnSpPr>
            <p:nvPr/>
          </p:nvCxnSpPr>
          <p:spPr>
            <a:xfrm>
              <a:off x="5493078" y="3531719"/>
              <a:ext cx="0" cy="47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76306C-DF7A-3FDB-E6E9-594195B3DF22}"/>
              </a:ext>
            </a:extLst>
          </p:cNvPr>
          <p:cNvGrpSpPr/>
          <p:nvPr/>
        </p:nvGrpSpPr>
        <p:grpSpPr>
          <a:xfrm>
            <a:off x="5944771" y="4903663"/>
            <a:ext cx="702925" cy="549646"/>
            <a:chOff x="5944771" y="4903663"/>
            <a:chExt cx="702925" cy="549646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CE9874F-B4F2-92F9-6B1B-5A180BF04921}"/>
                </a:ext>
              </a:extLst>
            </p:cNvPr>
            <p:cNvSpPr/>
            <p:nvPr/>
          </p:nvSpPr>
          <p:spPr>
            <a:xfrm>
              <a:off x="5944771" y="4903663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Block Arc 1161">
              <a:extLst>
                <a:ext uri="{FF2B5EF4-FFF2-40B4-BE49-F238E27FC236}">
                  <a16:creationId xmlns:a16="http://schemas.microsoft.com/office/drawing/2014/main" id="{11AC9CA4-317F-DFA9-023C-749A20737469}"/>
                </a:ext>
              </a:extLst>
            </p:cNvPr>
            <p:cNvSpPr/>
            <p:nvPr/>
          </p:nvSpPr>
          <p:spPr>
            <a:xfrm>
              <a:off x="5944771" y="5220369"/>
              <a:ext cx="680467" cy="232940"/>
            </a:xfrm>
            <a:prstGeom prst="blockArc">
              <a:avLst>
                <a:gd name="adj1" fmla="val 10800000"/>
                <a:gd name="adj2" fmla="val 21319991"/>
                <a:gd name="adj3" fmla="val 24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B44C32DA-7699-EB4E-F6F5-8200EFCF5C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487" y="4935078"/>
              <a:ext cx="0" cy="47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4" name="TextBox 1173">
            <a:extLst>
              <a:ext uri="{FF2B5EF4-FFF2-40B4-BE49-F238E27FC236}">
                <a16:creationId xmlns:a16="http://schemas.microsoft.com/office/drawing/2014/main" id="{E31B07A9-6E5A-3D96-BF64-76A4772B6B6E}"/>
              </a:ext>
            </a:extLst>
          </p:cNvPr>
          <p:cNvSpPr txBox="1"/>
          <p:nvPr/>
        </p:nvSpPr>
        <p:spPr>
          <a:xfrm>
            <a:off x="7851361" y="1859702"/>
            <a:ext cx="830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ARTILLERY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EDD6F-E660-3DFA-A7F0-F5D274B30415}"/>
              </a:ext>
            </a:extLst>
          </p:cNvPr>
          <p:cNvGrpSpPr/>
          <p:nvPr/>
        </p:nvGrpSpPr>
        <p:grpSpPr>
          <a:xfrm>
            <a:off x="7948503" y="2268679"/>
            <a:ext cx="702925" cy="480527"/>
            <a:chOff x="7296782" y="2138208"/>
            <a:chExt cx="702925" cy="480527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D1E7599-77B6-B87B-40C6-4FD224FB9831}"/>
                </a:ext>
              </a:extLst>
            </p:cNvPr>
            <p:cNvSpPr/>
            <p:nvPr/>
          </p:nvSpPr>
          <p:spPr>
            <a:xfrm>
              <a:off x="7296782" y="2138208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 1177">
              <a:extLst>
                <a:ext uri="{FF2B5EF4-FFF2-40B4-BE49-F238E27FC236}">
                  <a16:creationId xmlns:a16="http://schemas.microsoft.com/office/drawing/2014/main" id="{E6F7E464-9146-B21A-531B-A949C2FB1884}"/>
                </a:ext>
              </a:extLst>
            </p:cNvPr>
            <p:cNvSpPr/>
            <p:nvPr/>
          </p:nvSpPr>
          <p:spPr>
            <a:xfrm>
              <a:off x="7486454" y="2261210"/>
              <a:ext cx="270535" cy="2712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4873E3-6292-C9B1-894B-1ED1C55534FF}"/>
              </a:ext>
            </a:extLst>
          </p:cNvPr>
          <p:cNvGrpSpPr/>
          <p:nvPr/>
        </p:nvGrpSpPr>
        <p:grpSpPr>
          <a:xfrm>
            <a:off x="7876131" y="3390614"/>
            <a:ext cx="828921" cy="788437"/>
            <a:chOff x="7224410" y="3260143"/>
            <a:chExt cx="828921" cy="788437"/>
          </a:xfrm>
        </p:grpSpPr>
        <p:sp>
          <p:nvSpPr>
            <p:cNvPr id="1057" name="Diamond 1056">
              <a:extLst>
                <a:ext uri="{FF2B5EF4-FFF2-40B4-BE49-F238E27FC236}">
                  <a16:creationId xmlns:a16="http://schemas.microsoft.com/office/drawing/2014/main" id="{AF50CE2E-E2AC-1FD9-826C-122B1729E606}"/>
                </a:ext>
              </a:extLst>
            </p:cNvPr>
            <p:cNvSpPr/>
            <p:nvPr/>
          </p:nvSpPr>
          <p:spPr>
            <a:xfrm>
              <a:off x="7224410" y="3260143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8588B66F-26DC-1BCA-1E31-034388D0C77D}"/>
                </a:ext>
              </a:extLst>
            </p:cNvPr>
            <p:cNvSpPr/>
            <p:nvPr/>
          </p:nvSpPr>
          <p:spPr>
            <a:xfrm>
              <a:off x="7509085" y="3524386"/>
              <a:ext cx="270535" cy="2712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AD94C4-B55A-D7DC-9998-155FDBE090C1}"/>
              </a:ext>
            </a:extLst>
          </p:cNvPr>
          <p:cNvGrpSpPr/>
          <p:nvPr/>
        </p:nvGrpSpPr>
        <p:grpSpPr>
          <a:xfrm>
            <a:off x="7965143" y="4820459"/>
            <a:ext cx="702925" cy="480527"/>
            <a:chOff x="7965143" y="4820459"/>
            <a:chExt cx="702925" cy="480527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336F6194-C0B9-00AE-9EE0-F382FBC9BFD0}"/>
                </a:ext>
              </a:extLst>
            </p:cNvPr>
            <p:cNvSpPr/>
            <p:nvPr/>
          </p:nvSpPr>
          <p:spPr>
            <a:xfrm>
              <a:off x="7965143" y="4820459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D3DA8B28-C462-CB21-68BC-8C108A3E2069}"/>
                </a:ext>
              </a:extLst>
            </p:cNvPr>
            <p:cNvSpPr/>
            <p:nvPr/>
          </p:nvSpPr>
          <p:spPr>
            <a:xfrm>
              <a:off x="8179028" y="4935078"/>
              <a:ext cx="270535" cy="2712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09095C-F1A3-15DE-7833-DCFE3431C5F4}"/>
              </a:ext>
            </a:extLst>
          </p:cNvPr>
          <p:cNvGrpSpPr/>
          <p:nvPr/>
        </p:nvGrpSpPr>
        <p:grpSpPr>
          <a:xfrm>
            <a:off x="10057743" y="2246851"/>
            <a:ext cx="702925" cy="480527"/>
            <a:chOff x="9406022" y="2116380"/>
            <a:chExt cx="702925" cy="480527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1E9E41C-572B-96DA-021E-6B7ECFB55404}"/>
                </a:ext>
              </a:extLst>
            </p:cNvPr>
            <p:cNvSpPr/>
            <p:nvPr/>
          </p:nvSpPr>
          <p:spPr>
            <a:xfrm>
              <a:off x="9406022" y="2116380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6" name="Picture 1185">
              <a:extLst>
                <a:ext uri="{FF2B5EF4-FFF2-40B4-BE49-F238E27FC236}">
                  <a16:creationId xmlns:a16="http://schemas.microsoft.com/office/drawing/2014/main" id="{BF039299-661C-CF5C-6F36-94800BDF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9693" y="2142047"/>
              <a:ext cx="148862" cy="41256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2AFDA8-A8D5-F674-C409-2CEC47DC976F}"/>
              </a:ext>
            </a:extLst>
          </p:cNvPr>
          <p:cNvGrpSpPr/>
          <p:nvPr/>
        </p:nvGrpSpPr>
        <p:grpSpPr>
          <a:xfrm>
            <a:off x="10074383" y="4798631"/>
            <a:ext cx="702925" cy="480527"/>
            <a:chOff x="10074383" y="4798631"/>
            <a:chExt cx="702925" cy="480527"/>
          </a:xfrm>
        </p:grpSpPr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F728E45B-1511-99D1-69F6-07FC981479B4}"/>
                </a:ext>
              </a:extLst>
            </p:cNvPr>
            <p:cNvSpPr/>
            <p:nvPr/>
          </p:nvSpPr>
          <p:spPr>
            <a:xfrm>
              <a:off x="10074383" y="4798631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88" name="Picture 1187">
              <a:extLst>
                <a:ext uri="{FF2B5EF4-FFF2-40B4-BE49-F238E27FC236}">
                  <a16:creationId xmlns:a16="http://schemas.microsoft.com/office/drawing/2014/main" id="{35A754B7-EAA2-C0D4-69C8-9E27857CC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6503" y="4799754"/>
              <a:ext cx="148862" cy="41256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FC1E34-2A2B-6587-C380-122DF81ADAD7}"/>
              </a:ext>
            </a:extLst>
          </p:cNvPr>
          <p:cNvGrpSpPr/>
          <p:nvPr/>
        </p:nvGrpSpPr>
        <p:grpSpPr>
          <a:xfrm>
            <a:off x="8936233" y="3408993"/>
            <a:ext cx="828921" cy="788437"/>
            <a:chOff x="8284512" y="3278522"/>
            <a:chExt cx="828921" cy="788437"/>
          </a:xfrm>
        </p:grpSpPr>
        <p:sp>
          <p:nvSpPr>
            <p:cNvPr id="1061" name="Diamond 1060">
              <a:extLst>
                <a:ext uri="{FF2B5EF4-FFF2-40B4-BE49-F238E27FC236}">
                  <a16:creationId xmlns:a16="http://schemas.microsoft.com/office/drawing/2014/main" id="{2D1A4DD5-92CC-F19D-3C45-69CBD582CEE2}"/>
                </a:ext>
              </a:extLst>
            </p:cNvPr>
            <p:cNvSpPr/>
            <p:nvPr/>
          </p:nvSpPr>
          <p:spPr>
            <a:xfrm>
              <a:off x="8284512" y="3278522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8F9A4C-E7AD-8FFF-BA1A-49F83D9122D5}"/>
                </a:ext>
              </a:extLst>
            </p:cNvPr>
            <p:cNvSpPr txBox="1"/>
            <p:nvPr/>
          </p:nvSpPr>
          <p:spPr>
            <a:xfrm>
              <a:off x="8397084" y="3509878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VIP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EDE905-5352-0EC9-558A-27AFCCED72A3}"/>
              </a:ext>
            </a:extLst>
          </p:cNvPr>
          <p:cNvGrpSpPr/>
          <p:nvPr/>
        </p:nvGrpSpPr>
        <p:grpSpPr>
          <a:xfrm>
            <a:off x="9025245" y="4838838"/>
            <a:ext cx="702925" cy="480527"/>
            <a:chOff x="8373524" y="4708367"/>
            <a:chExt cx="702925" cy="480527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A5A921D1-7F44-7672-F69E-6B80EE62E166}"/>
                </a:ext>
              </a:extLst>
            </p:cNvPr>
            <p:cNvSpPr/>
            <p:nvPr/>
          </p:nvSpPr>
          <p:spPr>
            <a:xfrm>
              <a:off x="8373524" y="4708367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61FEAA-99C4-7950-A523-FB3B65B748F3}"/>
                </a:ext>
              </a:extLst>
            </p:cNvPr>
            <p:cNvSpPr txBox="1"/>
            <p:nvPr/>
          </p:nvSpPr>
          <p:spPr>
            <a:xfrm>
              <a:off x="8406458" y="4748355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VIP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464C23-EB4F-8ABF-E2A5-45D64630EFC2}"/>
              </a:ext>
            </a:extLst>
          </p:cNvPr>
          <p:cNvGrpSpPr/>
          <p:nvPr/>
        </p:nvGrpSpPr>
        <p:grpSpPr>
          <a:xfrm>
            <a:off x="3760985" y="3491094"/>
            <a:ext cx="828921" cy="788437"/>
            <a:chOff x="3760985" y="3491094"/>
            <a:chExt cx="828921" cy="788437"/>
          </a:xfrm>
        </p:grpSpPr>
        <p:sp>
          <p:nvSpPr>
            <p:cNvPr id="1041" name="Diamond 1040">
              <a:extLst>
                <a:ext uri="{FF2B5EF4-FFF2-40B4-BE49-F238E27FC236}">
                  <a16:creationId xmlns:a16="http://schemas.microsoft.com/office/drawing/2014/main" id="{3519D140-FE27-A981-FE23-CFDC910CCAAD}"/>
                </a:ext>
              </a:extLst>
            </p:cNvPr>
            <p:cNvSpPr/>
            <p:nvPr/>
          </p:nvSpPr>
          <p:spPr>
            <a:xfrm>
              <a:off x="3760985" y="3491094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08A5FAD-D93A-A304-8F1B-A6F920313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2314" y="3835292"/>
              <a:ext cx="623385" cy="32781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0E2401-EFAF-D64E-65FD-DB96205EA0E6}"/>
              </a:ext>
            </a:extLst>
          </p:cNvPr>
          <p:cNvGrpSpPr/>
          <p:nvPr/>
        </p:nvGrpSpPr>
        <p:grpSpPr>
          <a:xfrm>
            <a:off x="9952042" y="3368786"/>
            <a:ext cx="828921" cy="788437"/>
            <a:chOff x="9985371" y="3368786"/>
            <a:chExt cx="828921" cy="788437"/>
          </a:xfrm>
        </p:grpSpPr>
        <p:sp>
          <p:nvSpPr>
            <p:cNvPr id="1065" name="Diamond 1064">
              <a:extLst>
                <a:ext uri="{FF2B5EF4-FFF2-40B4-BE49-F238E27FC236}">
                  <a16:creationId xmlns:a16="http://schemas.microsoft.com/office/drawing/2014/main" id="{EC53C44A-A118-DD17-1FC6-9E3FBC27983C}"/>
                </a:ext>
              </a:extLst>
            </p:cNvPr>
            <p:cNvSpPr/>
            <p:nvPr/>
          </p:nvSpPr>
          <p:spPr>
            <a:xfrm>
              <a:off x="9985371" y="3368786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51AA0B0-8A4E-585D-B4CC-813932D77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7863" y="3530153"/>
              <a:ext cx="148862" cy="41256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021DA01-6E12-A95C-0BD6-DEC16BB4FC45}"/>
              </a:ext>
            </a:extLst>
          </p:cNvPr>
          <p:cNvSpPr txBox="1"/>
          <p:nvPr/>
        </p:nvSpPr>
        <p:spPr>
          <a:xfrm>
            <a:off x="5766722" y="370437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 JOINT MILITARY SYMBOLOGY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8D01-AEB4-FC27-00CC-65B1E7A0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372"/>
            <a:ext cx="10515600" cy="1325563"/>
          </a:xfrm>
        </p:spPr>
        <p:txBody>
          <a:bodyPr/>
          <a:lstStyle/>
          <a:p>
            <a:r>
              <a:rPr lang="en-US" b="1" dirty="0"/>
              <a:t>Land Force Symbols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3F757F02-7C9C-BB6D-77D7-C9EE9C85A4C2}"/>
              </a:ext>
            </a:extLst>
          </p:cNvPr>
          <p:cNvSpPr txBox="1"/>
          <p:nvPr/>
        </p:nvSpPr>
        <p:spPr>
          <a:xfrm>
            <a:off x="1199103" y="1519721"/>
            <a:ext cx="87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ELETRONIC</a:t>
            </a:r>
          </a:p>
          <a:p>
            <a:pPr algn="ctr"/>
            <a:r>
              <a:rPr lang="en-US" sz="1200" dirty="0"/>
              <a:t>WARFARE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22243122-C54D-EFEF-12AB-FD8638C871A4}"/>
              </a:ext>
            </a:extLst>
          </p:cNvPr>
          <p:cNvSpPr txBox="1"/>
          <p:nvPr/>
        </p:nvSpPr>
        <p:spPr>
          <a:xfrm>
            <a:off x="2238169" y="154799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CRITICAL </a:t>
            </a:r>
          </a:p>
          <a:p>
            <a:pPr algn="ctr"/>
            <a:r>
              <a:rPr lang="en-US" sz="1200" dirty="0"/>
              <a:t>INFRA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B0D044AA-0890-5148-2E14-00E210EF1B4A}"/>
              </a:ext>
            </a:extLst>
          </p:cNvPr>
          <p:cNvSpPr txBox="1"/>
          <p:nvPr/>
        </p:nvSpPr>
        <p:spPr>
          <a:xfrm>
            <a:off x="3443689" y="1650506"/>
            <a:ext cx="641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SUPPLY</a:t>
            </a:r>
          </a:p>
        </p:txBody>
      </p:sp>
      <p:grpSp>
        <p:nvGrpSpPr>
          <p:cNvPr id="1321" name="Group 1320">
            <a:extLst>
              <a:ext uri="{FF2B5EF4-FFF2-40B4-BE49-F238E27FC236}">
                <a16:creationId xmlns:a16="http://schemas.microsoft.com/office/drawing/2014/main" id="{0FD74D36-0BB5-49BA-7FB1-208FA88814DD}"/>
              </a:ext>
            </a:extLst>
          </p:cNvPr>
          <p:cNvGrpSpPr/>
          <p:nvPr/>
        </p:nvGrpSpPr>
        <p:grpSpPr>
          <a:xfrm>
            <a:off x="2273192" y="2135234"/>
            <a:ext cx="702925" cy="480527"/>
            <a:chOff x="1330512" y="2276636"/>
            <a:chExt cx="702925" cy="480527"/>
          </a:xfrm>
        </p:grpSpPr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7796FD40-4BF1-BF17-B5CB-7E7C51E49926}"/>
                </a:ext>
              </a:extLst>
            </p:cNvPr>
            <p:cNvSpPr/>
            <p:nvPr/>
          </p:nvSpPr>
          <p:spPr>
            <a:xfrm>
              <a:off x="1330512" y="2276636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7" name="Group 1246">
              <a:extLst>
                <a:ext uri="{FF2B5EF4-FFF2-40B4-BE49-F238E27FC236}">
                  <a16:creationId xmlns:a16="http://schemas.microsoft.com/office/drawing/2014/main" id="{2C98A68B-769E-F97F-B152-4F98B9C9F43E}"/>
                </a:ext>
              </a:extLst>
            </p:cNvPr>
            <p:cNvGrpSpPr/>
            <p:nvPr/>
          </p:nvGrpSpPr>
          <p:grpSpPr>
            <a:xfrm>
              <a:off x="1554997" y="2370905"/>
              <a:ext cx="244184" cy="349528"/>
              <a:chOff x="5246428" y="2276635"/>
              <a:chExt cx="244184" cy="349528"/>
            </a:xfrm>
          </p:grpSpPr>
          <p:cxnSp>
            <p:nvCxnSpPr>
              <p:cNvPr id="1243" name="Straight Connector 1242">
                <a:extLst>
                  <a:ext uri="{FF2B5EF4-FFF2-40B4-BE49-F238E27FC236}">
                    <a16:creationId xmlns:a16="http://schemas.microsoft.com/office/drawing/2014/main" id="{2A74BD66-3D63-D0EC-FD4B-472411F51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8959" y="2447314"/>
                <a:ext cx="0" cy="178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5" name="Isosceles Triangle 1244">
                <a:extLst>
                  <a:ext uri="{FF2B5EF4-FFF2-40B4-BE49-F238E27FC236}">
                    <a16:creationId xmlns:a16="http://schemas.microsoft.com/office/drawing/2014/main" id="{9A458F7E-385C-4EF4-8C15-B7E14784E1AF}"/>
                  </a:ext>
                </a:extLst>
              </p:cNvPr>
              <p:cNvSpPr/>
              <p:nvPr/>
            </p:nvSpPr>
            <p:spPr>
              <a:xfrm rot="10800000">
                <a:off x="5246428" y="2276635"/>
                <a:ext cx="244184" cy="14366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A7BB40BE-BF79-17E4-BBDF-D7A4D1BF608E}"/>
              </a:ext>
            </a:extLst>
          </p:cNvPr>
          <p:cNvGrpSpPr/>
          <p:nvPr/>
        </p:nvGrpSpPr>
        <p:grpSpPr>
          <a:xfrm>
            <a:off x="2289832" y="4687014"/>
            <a:ext cx="702925" cy="480527"/>
            <a:chOff x="1347152" y="4828416"/>
            <a:chExt cx="702925" cy="480527"/>
          </a:xfrm>
        </p:grpSpPr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857D8578-5150-C2FC-3D6A-26D32E847C0E}"/>
                </a:ext>
              </a:extLst>
            </p:cNvPr>
            <p:cNvSpPr/>
            <p:nvPr/>
          </p:nvSpPr>
          <p:spPr>
            <a:xfrm>
              <a:off x="1347152" y="4828416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1" name="Group 1250">
              <a:extLst>
                <a:ext uri="{FF2B5EF4-FFF2-40B4-BE49-F238E27FC236}">
                  <a16:creationId xmlns:a16="http://schemas.microsoft.com/office/drawing/2014/main" id="{89316E61-9C70-3D7B-40DE-AEA1A98581C8}"/>
                </a:ext>
              </a:extLst>
            </p:cNvPr>
            <p:cNvGrpSpPr/>
            <p:nvPr/>
          </p:nvGrpSpPr>
          <p:grpSpPr>
            <a:xfrm>
              <a:off x="1586417" y="4919289"/>
              <a:ext cx="244184" cy="349528"/>
              <a:chOff x="5246428" y="2276635"/>
              <a:chExt cx="244184" cy="349528"/>
            </a:xfrm>
          </p:grpSpPr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D92D66D8-F425-DD89-D053-BEDDEB6F9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8959" y="2447314"/>
                <a:ext cx="0" cy="178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3" name="Isosceles Triangle 1252">
                <a:extLst>
                  <a:ext uri="{FF2B5EF4-FFF2-40B4-BE49-F238E27FC236}">
                    <a16:creationId xmlns:a16="http://schemas.microsoft.com/office/drawing/2014/main" id="{48D531E3-379E-D933-2EE3-E94E1D309FCC}"/>
                  </a:ext>
                </a:extLst>
              </p:cNvPr>
              <p:cNvSpPr/>
              <p:nvPr/>
            </p:nvSpPr>
            <p:spPr>
              <a:xfrm rot="10800000">
                <a:off x="5246428" y="2276635"/>
                <a:ext cx="244184" cy="14366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6" name="Group 1325">
            <a:extLst>
              <a:ext uri="{FF2B5EF4-FFF2-40B4-BE49-F238E27FC236}">
                <a16:creationId xmlns:a16="http://schemas.microsoft.com/office/drawing/2014/main" id="{C023DFA9-3991-EDFF-CD14-E3986D40D59B}"/>
              </a:ext>
            </a:extLst>
          </p:cNvPr>
          <p:cNvGrpSpPr/>
          <p:nvPr/>
        </p:nvGrpSpPr>
        <p:grpSpPr>
          <a:xfrm>
            <a:off x="3413117" y="2111425"/>
            <a:ext cx="702925" cy="480527"/>
            <a:chOff x="2470437" y="2252827"/>
            <a:chExt cx="702925" cy="480527"/>
          </a:xfrm>
        </p:grpSpPr>
        <p:sp>
          <p:nvSpPr>
            <p:cNvPr id="1231" name="Rectangle 1230">
              <a:extLst>
                <a:ext uri="{FF2B5EF4-FFF2-40B4-BE49-F238E27FC236}">
                  <a16:creationId xmlns:a16="http://schemas.microsoft.com/office/drawing/2014/main" id="{B1D0C433-4C25-5F0E-0E5E-ED1379087B00}"/>
                </a:ext>
              </a:extLst>
            </p:cNvPr>
            <p:cNvSpPr/>
            <p:nvPr/>
          </p:nvSpPr>
          <p:spPr>
            <a:xfrm>
              <a:off x="2470437" y="2252827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4" name="Straight Connector 1253">
              <a:extLst>
                <a:ext uri="{FF2B5EF4-FFF2-40B4-BE49-F238E27FC236}">
                  <a16:creationId xmlns:a16="http://schemas.microsoft.com/office/drawing/2014/main" id="{ABD6F7FE-2BCC-578F-A0CE-C4136F4C552E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5" y="2624081"/>
              <a:ext cx="6723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4" name="Group 1323">
            <a:extLst>
              <a:ext uri="{FF2B5EF4-FFF2-40B4-BE49-F238E27FC236}">
                <a16:creationId xmlns:a16="http://schemas.microsoft.com/office/drawing/2014/main" id="{2CD0DFF5-5DAA-5065-CFF4-B436C33E0313}"/>
              </a:ext>
            </a:extLst>
          </p:cNvPr>
          <p:cNvGrpSpPr/>
          <p:nvPr/>
        </p:nvGrpSpPr>
        <p:grpSpPr>
          <a:xfrm>
            <a:off x="3429757" y="4663205"/>
            <a:ext cx="702925" cy="480527"/>
            <a:chOff x="2487077" y="4804607"/>
            <a:chExt cx="702925" cy="480527"/>
          </a:xfrm>
        </p:grpSpPr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4C1D3305-FBD3-1743-8B07-FE02EF74DA23}"/>
                </a:ext>
              </a:extLst>
            </p:cNvPr>
            <p:cNvSpPr/>
            <p:nvPr/>
          </p:nvSpPr>
          <p:spPr>
            <a:xfrm>
              <a:off x="2487077" y="4804607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7" name="Straight Connector 1256">
              <a:extLst>
                <a:ext uri="{FF2B5EF4-FFF2-40B4-BE49-F238E27FC236}">
                  <a16:creationId xmlns:a16="http://schemas.microsoft.com/office/drawing/2014/main" id="{87A65361-3CE5-B307-7203-4E052022AB82}"/>
                </a:ext>
              </a:extLst>
            </p:cNvPr>
            <p:cNvCxnSpPr>
              <a:cxnSpLocks/>
            </p:cNvCxnSpPr>
            <p:nvPr/>
          </p:nvCxnSpPr>
          <p:spPr>
            <a:xfrm>
              <a:off x="2495148" y="5144681"/>
              <a:ext cx="6723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5" name="Group 1324">
            <a:extLst>
              <a:ext uri="{FF2B5EF4-FFF2-40B4-BE49-F238E27FC236}">
                <a16:creationId xmlns:a16="http://schemas.microsoft.com/office/drawing/2014/main" id="{8B69A320-2AB6-63B6-7104-CBE2D70E1187}"/>
              </a:ext>
            </a:extLst>
          </p:cNvPr>
          <p:cNvGrpSpPr/>
          <p:nvPr/>
        </p:nvGrpSpPr>
        <p:grpSpPr>
          <a:xfrm>
            <a:off x="3340745" y="3233360"/>
            <a:ext cx="828921" cy="788437"/>
            <a:chOff x="2398065" y="3374762"/>
            <a:chExt cx="828921" cy="788437"/>
          </a:xfrm>
        </p:grpSpPr>
        <p:sp>
          <p:nvSpPr>
            <p:cNvPr id="1232" name="Diamond 1231">
              <a:extLst>
                <a:ext uri="{FF2B5EF4-FFF2-40B4-BE49-F238E27FC236}">
                  <a16:creationId xmlns:a16="http://schemas.microsoft.com/office/drawing/2014/main" id="{E707BA53-ADF7-9E50-B1B4-07F8885A0F82}"/>
                </a:ext>
              </a:extLst>
            </p:cNvPr>
            <p:cNvSpPr/>
            <p:nvPr/>
          </p:nvSpPr>
          <p:spPr>
            <a:xfrm>
              <a:off x="2398065" y="3374762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58" name="Straight Connector 1257">
              <a:extLst>
                <a:ext uri="{FF2B5EF4-FFF2-40B4-BE49-F238E27FC236}">
                  <a16:creationId xmlns:a16="http://schemas.microsoft.com/office/drawing/2014/main" id="{87EF5D1A-34EC-8BE4-EE9C-09C2A00F99A0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69" y="3885203"/>
              <a:ext cx="5166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9" name="Group 1318">
            <a:extLst>
              <a:ext uri="{FF2B5EF4-FFF2-40B4-BE49-F238E27FC236}">
                <a16:creationId xmlns:a16="http://schemas.microsoft.com/office/drawing/2014/main" id="{7E326801-BC1F-0569-0EC8-FA5B9CA9D70A}"/>
              </a:ext>
            </a:extLst>
          </p:cNvPr>
          <p:cNvGrpSpPr/>
          <p:nvPr/>
        </p:nvGrpSpPr>
        <p:grpSpPr>
          <a:xfrm>
            <a:off x="1193381" y="3257169"/>
            <a:ext cx="828921" cy="788437"/>
            <a:chOff x="250701" y="3398571"/>
            <a:chExt cx="828921" cy="788437"/>
          </a:xfrm>
        </p:grpSpPr>
        <p:sp>
          <p:nvSpPr>
            <p:cNvPr id="1224" name="Diamond 1223">
              <a:extLst>
                <a:ext uri="{FF2B5EF4-FFF2-40B4-BE49-F238E27FC236}">
                  <a16:creationId xmlns:a16="http://schemas.microsoft.com/office/drawing/2014/main" id="{75526684-AE06-3259-7FB8-B51470B67E98}"/>
                </a:ext>
              </a:extLst>
            </p:cNvPr>
            <p:cNvSpPr/>
            <p:nvPr/>
          </p:nvSpPr>
          <p:spPr>
            <a:xfrm>
              <a:off x="250701" y="3398571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5892E07A-F742-C677-2198-4341685D577F}"/>
                </a:ext>
              </a:extLst>
            </p:cNvPr>
            <p:cNvSpPr txBox="1"/>
            <p:nvPr/>
          </p:nvSpPr>
          <p:spPr>
            <a:xfrm>
              <a:off x="363273" y="359273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EW</a:t>
              </a:r>
            </a:p>
          </p:txBody>
        </p:sp>
      </p:grp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2175E81B-93B5-A951-FD8D-E88C389D74E7}"/>
              </a:ext>
            </a:extLst>
          </p:cNvPr>
          <p:cNvGrpSpPr/>
          <p:nvPr/>
        </p:nvGrpSpPr>
        <p:grpSpPr>
          <a:xfrm>
            <a:off x="1282393" y="4687014"/>
            <a:ext cx="702925" cy="480527"/>
            <a:chOff x="339713" y="4828416"/>
            <a:chExt cx="702925" cy="480527"/>
          </a:xfrm>
        </p:grpSpPr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32CEB8B2-39AA-23B3-8700-78E297072CDF}"/>
                </a:ext>
              </a:extLst>
            </p:cNvPr>
            <p:cNvSpPr/>
            <p:nvPr/>
          </p:nvSpPr>
          <p:spPr>
            <a:xfrm>
              <a:off x="339713" y="4828416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TextBox 1260">
              <a:extLst>
                <a:ext uri="{FF2B5EF4-FFF2-40B4-BE49-F238E27FC236}">
                  <a16:creationId xmlns:a16="http://schemas.microsoft.com/office/drawing/2014/main" id="{B8ABA969-F595-123D-3DBA-944F1C44D84F}"/>
                </a:ext>
              </a:extLst>
            </p:cNvPr>
            <p:cNvSpPr txBox="1"/>
            <p:nvPr/>
          </p:nvSpPr>
          <p:spPr>
            <a:xfrm>
              <a:off x="392874" y="488502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EW</a:t>
              </a:r>
            </a:p>
          </p:txBody>
        </p:sp>
      </p:grpSp>
      <p:sp>
        <p:nvSpPr>
          <p:cNvPr id="1314" name="TextBox 1313">
            <a:extLst>
              <a:ext uri="{FF2B5EF4-FFF2-40B4-BE49-F238E27FC236}">
                <a16:creationId xmlns:a16="http://schemas.microsoft.com/office/drawing/2014/main" id="{675C4760-C5FC-C073-3871-F16CDE16A626}"/>
              </a:ext>
            </a:extLst>
          </p:cNvPr>
          <p:cNvSpPr txBox="1"/>
          <p:nvPr/>
        </p:nvSpPr>
        <p:spPr>
          <a:xfrm>
            <a:off x="6464077" y="1692936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CIVILIAN</a:t>
            </a:r>
            <a:endParaRPr lang="en-US" sz="800" dirty="0"/>
          </a:p>
        </p:txBody>
      </p:sp>
      <p:grpSp>
        <p:nvGrpSpPr>
          <p:cNvPr id="1318" name="Group 1317">
            <a:extLst>
              <a:ext uri="{FF2B5EF4-FFF2-40B4-BE49-F238E27FC236}">
                <a16:creationId xmlns:a16="http://schemas.microsoft.com/office/drawing/2014/main" id="{F3062BBB-53EB-9BC2-44BB-C17EF01DE238}"/>
              </a:ext>
            </a:extLst>
          </p:cNvPr>
          <p:cNvGrpSpPr/>
          <p:nvPr/>
        </p:nvGrpSpPr>
        <p:grpSpPr>
          <a:xfrm>
            <a:off x="1265753" y="2135234"/>
            <a:ext cx="702925" cy="480527"/>
            <a:chOff x="323073" y="2276636"/>
            <a:chExt cx="702925" cy="480527"/>
          </a:xfrm>
        </p:grpSpPr>
        <p:sp>
          <p:nvSpPr>
            <p:cNvPr id="1223" name="Rectangle 1222">
              <a:extLst>
                <a:ext uri="{FF2B5EF4-FFF2-40B4-BE49-F238E27FC236}">
                  <a16:creationId xmlns:a16="http://schemas.microsoft.com/office/drawing/2014/main" id="{C4B26F6D-FA1E-2EE8-ED74-2EC5CE876A44}"/>
                </a:ext>
              </a:extLst>
            </p:cNvPr>
            <p:cNvSpPr/>
            <p:nvPr/>
          </p:nvSpPr>
          <p:spPr>
            <a:xfrm>
              <a:off x="323073" y="2276636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TextBox 1314">
              <a:extLst>
                <a:ext uri="{FF2B5EF4-FFF2-40B4-BE49-F238E27FC236}">
                  <a16:creationId xmlns:a16="http://schemas.microsoft.com/office/drawing/2014/main" id="{992DA043-561F-27BA-C54F-51B1AC29207C}"/>
                </a:ext>
              </a:extLst>
            </p:cNvPr>
            <p:cNvSpPr txBox="1"/>
            <p:nvPr/>
          </p:nvSpPr>
          <p:spPr>
            <a:xfrm>
              <a:off x="374654" y="234262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EW</a:t>
              </a:r>
            </a:p>
          </p:txBody>
        </p:sp>
      </p:grpSp>
      <p:grpSp>
        <p:nvGrpSpPr>
          <p:cNvPr id="1347" name="Group 1346">
            <a:extLst>
              <a:ext uri="{FF2B5EF4-FFF2-40B4-BE49-F238E27FC236}">
                <a16:creationId xmlns:a16="http://schemas.microsoft.com/office/drawing/2014/main" id="{7E7EB0F5-B7A0-2E1D-014F-84192A55373B}"/>
              </a:ext>
            </a:extLst>
          </p:cNvPr>
          <p:cNvGrpSpPr/>
          <p:nvPr/>
        </p:nvGrpSpPr>
        <p:grpSpPr>
          <a:xfrm>
            <a:off x="6456811" y="2072293"/>
            <a:ext cx="702925" cy="480527"/>
            <a:chOff x="11151356" y="2213695"/>
            <a:chExt cx="702925" cy="480527"/>
          </a:xfrm>
        </p:grpSpPr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5354CDA2-4A82-4AC2-E371-92E1F4555F76}"/>
                </a:ext>
              </a:extLst>
            </p:cNvPr>
            <p:cNvSpPr/>
            <p:nvPr/>
          </p:nvSpPr>
          <p:spPr>
            <a:xfrm>
              <a:off x="11151356" y="2213695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DE636745-1A91-33FC-EA7C-EB007E27A328}"/>
                </a:ext>
              </a:extLst>
            </p:cNvPr>
            <p:cNvSpPr txBox="1"/>
            <p:nvPr/>
          </p:nvSpPr>
          <p:spPr>
            <a:xfrm>
              <a:off x="11217570" y="2285579"/>
              <a:ext cx="60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CIV</a:t>
              </a:r>
            </a:p>
          </p:txBody>
        </p:sp>
      </p:grpSp>
      <p:grpSp>
        <p:nvGrpSpPr>
          <p:cNvPr id="1346" name="Group 1345">
            <a:extLst>
              <a:ext uri="{FF2B5EF4-FFF2-40B4-BE49-F238E27FC236}">
                <a16:creationId xmlns:a16="http://schemas.microsoft.com/office/drawing/2014/main" id="{1C6D0043-7262-E175-A923-C11936DCD9AD}"/>
              </a:ext>
            </a:extLst>
          </p:cNvPr>
          <p:cNvGrpSpPr/>
          <p:nvPr/>
        </p:nvGrpSpPr>
        <p:grpSpPr>
          <a:xfrm>
            <a:off x="6384439" y="3194228"/>
            <a:ext cx="828921" cy="788437"/>
            <a:chOff x="11078984" y="3335630"/>
            <a:chExt cx="828921" cy="788437"/>
          </a:xfrm>
        </p:grpSpPr>
        <p:sp>
          <p:nvSpPr>
            <p:cNvPr id="1312" name="Diamond 1311">
              <a:extLst>
                <a:ext uri="{FF2B5EF4-FFF2-40B4-BE49-F238E27FC236}">
                  <a16:creationId xmlns:a16="http://schemas.microsoft.com/office/drawing/2014/main" id="{08DA7EF8-1F93-7E5C-2AEB-8401F28F4CB6}"/>
                </a:ext>
              </a:extLst>
            </p:cNvPr>
            <p:cNvSpPr/>
            <p:nvPr/>
          </p:nvSpPr>
          <p:spPr>
            <a:xfrm>
              <a:off x="11078984" y="3335630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7BC38CA6-A306-DD87-68FD-50D081D341D4}"/>
                </a:ext>
              </a:extLst>
            </p:cNvPr>
            <p:cNvSpPr txBox="1"/>
            <p:nvPr/>
          </p:nvSpPr>
          <p:spPr>
            <a:xfrm>
              <a:off x="11191556" y="3549183"/>
              <a:ext cx="60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CIV</a:t>
              </a:r>
            </a:p>
          </p:txBody>
        </p: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C9506E5B-ECB5-9F88-5CF5-30FEA3501284}"/>
              </a:ext>
            </a:extLst>
          </p:cNvPr>
          <p:cNvGrpSpPr/>
          <p:nvPr/>
        </p:nvGrpSpPr>
        <p:grpSpPr>
          <a:xfrm>
            <a:off x="6473451" y="4624073"/>
            <a:ext cx="702925" cy="480527"/>
            <a:chOff x="11167996" y="4765475"/>
            <a:chExt cx="702925" cy="480527"/>
          </a:xfrm>
        </p:grpSpPr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A6356FE6-5264-F965-63C9-345FF4B02144}"/>
                </a:ext>
              </a:extLst>
            </p:cNvPr>
            <p:cNvSpPr/>
            <p:nvPr/>
          </p:nvSpPr>
          <p:spPr>
            <a:xfrm>
              <a:off x="11167996" y="4765475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TextBox 1316">
              <a:extLst>
                <a:ext uri="{FF2B5EF4-FFF2-40B4-BE49-F238E27FC236}">
                  <a16:creationId xmlns:a16="http://schemas.microsoft.com/office/drawing/2014/main" id="{14A9D038-C92B-C541-EC53-C9AB3183F91A}"/>
                </a:ext>
              </a:extLst>
            </p:cNvPr>
            <p:cNvSpPr txBox="1"/>
            <p:nvPr/>
          </p:nvSpPr>
          <p:spPr>
            <a:xfrm>
              <a:off x="11191556" y="4838884"/>
              <a:ext cx="60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CIV</a:t>
              </a:r>
            </a:p>
          </p:txBody>
        </p:sp>
      </p:grpSp>
      <p:sp>
        <p:nvSpPr>
          <p:cNvPr id="1348" name="TextBox 1347">
            <a:extLst>
              <a:ext uri="{FF2B5EF4-FFF2-40B4-BE49-F238E27FC236}">
                <a16:creationId xmlns:a16="http://schemas.microsoft.com/office/drawing/2014/main" id="{03ACD5D5-2A71-75C8-3D3F-1C3A25659496}"/>
              </a:ext>
            </a:extLst>
          </p:cNvPr>
          <p:cNvSpPr txBox="1"/>
          <p:nvPr/>
        </p:nvSpPr>
        <p:spPr>
          <a:xfrm>
            <a:off x="5008954" y="1679856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SPY</a:t>
            </a:r>
            <a:endParaRPr lang="en-US" sz="800" dirty="0"/>
          </a:p>
        </p:txBody>
      </p:sp>
      <p:grpSp>
        <p:nvGrpSpPr>
          <p:cNvPr id="1349" name="Group 1348">
            <a:extLst>
              <a:ext uri="{FF2B5EF4-FFF2-40B4-BE49-F238E27FC236}">
                <a16:creationId xmlns:a16="http://schemas.microsoft.com/office/drawing/2014/main" id="{20AAB5D3-08CA-E723-F895-D5BB9193A3AB}"/>
              </a:ext>
            </a:extLst>
          </p:cNvPr>
          <p:cNvGrpSpPr/>
          <p:nvPr/>
        </p:nvGrpSpPr>
        <p:grpSpPr>
          <a:xfrm>
            <a:off x="4845780" y="2059213"/>
            <a:ext cx="702925" cy="480527"/>
            <a:chOff x="11151356" y="2213695"/>
            <a:chExt cx="702925" cy="480527"/>
          </a:xfrm>
        </p:grpSpPr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5A85BC19-1497-BEC6-6F43-7F8409ED2D40}"/>
                </a:ext>
              </a:extLst>
            </p:cNvPr>
            <p:cNvSpPr/>
            <p:nvPr/>
          </p:nvSpPr>
          <p:spPr>
            <a:xfrm>
              <a:off x="11151356" y="2213695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TextBox 1350">
              <a:extLst>
                <a:ext uri="{FF2B5EF4-FFF2-40B4-BE49-F238E27FC236}">
                  <a16:creationId xmlns:a16="http://schemas.microsoft.com/office/drawing/2014/main" id="{2BF2B0AC-EFA5-3DB1-A4DC-4B1C9044DA6E}"/>
                </a:ext>
              </a:extLst>
            </p:cNvPr>
            <p:cNvSpPr txBox="1"/>
            <p:nvPr/>
          </p:nvSpPr>
          <p:spPr>
            <a:xfrm>
              <a:off x="11217570" y="2285579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SPY</a:t>
              </a:r>
            </a:p>
          </p:txBody>
        </p:sp>
      </p:grpSp>
      <p:grpSp>
        <p:nvGrpSpPr>
          <p:cNvPr id="1352" name="Group 1351">
            <a:extLst>
              <a:ext uri="{FF2B5EF4-FFF2-40B4-BE49-F238E27FC236}">
                <a16:creationId xmlns:a16="http://schemas.microsoft.com/office/drawing/2014/main" id="{9066FF17-D844-9E9B-2639-2B0CD7DD45DD}"/>
              </a:ext>
            </a:extLst>
          </p:cNvPr>
          <p:cNvGrpSpPr/>
          <p:nvPr/>
        </p:nvGrpSpPr>
        <p:grpSpPr>
          <a:xfrm>
            <a:off x="4773408" y="3181148"/>
            <a:ext cx="828921" cy="788437"/>
            <a:chOff x="11078984" y="3335630"/>
            <a:chExt cx="828921" cy="788437"/>
          </a:xfrm>
        </p:grpSpPr>
        <p:sp>
          <p:nvSpPr>
            <p:cNvPr id="1353" name="Diamond 1352">
              <a:extLst>
                <a:ext uri="{FF2B5EF4-FFF2-40B4-BE49-F238E27FC236}">
                  <a16:creationId xmlns:a16="http://schemas.microsoft.com/office/drawing/2014/main" id="{E173FE85-F31B-B7DC-D6B1-2AE1F1E76790}"/>
                </a:ext>
              </a:extLst>
            </p:cNvPr>
            <p:cNvSpPr/>
            <p:nvPr/>
          </p:nvSpPr>
          <p:spPr>
            <a:xfrm>
              <a:off x="11078984" y="3335630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3C5E6BA9-6980-0923-56D9-8350F6BD41E6}"/>
                </a:ext>
              </a:extLst>
            </p:cNvPr>
            <p:cNvSpPr txBox="1"/>
            <p:nvPr/>
          </p:nvSpPr>
          <p:spPr>
            <a:xfrm>
              <a:off x="11191556" y="3549183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SPY</a:t>
              </a:r>
            </a:p>
          </p:txBody>
        </p:sp>
      </p:grpSp>
      <p:grpSp>
        <p:nvGrpSpPr>
          <p:cNvPr id="1355" name="Group 1354">
            <a:extLst>
              <a:ext uri="{FF2B5EF4-FFF2-40B4-BE49-F238E27FC236}">
                <a16:creationId xmlns:a16="http://schemas.microsoft.com/office/drawing/2014/main" id="{311B8870-1FE7-E4FF-99CC-597ECBBC310F}"/>
              </a:ext>
            </a:extLst>
          </p:cNvPr>
          <p:cNvGrpSpPr/>
          <p:nvPr/>
        </p:nvGrpSpPr>
        <p:grpSpPr>
          <a:xfrm>
            <a:off x="4862420" y="4610993"/>
            <a:ext cx="702925" cy="480527"/>
            <a:chOff x="11167996" y="4765475"/>
            <a:chExt cx="702925" cy="480527"/>
          </a:xfrm>
        </p:grpSpPr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9479747B-3E7C-131E-A4C7-E9F039EF26C6}"/>
                </a:ext>
              </a:extLst>
            </p:cNvPr>
            <p:cNvSpPr/>
            <p:nvPr/>
          </p:nvSpPr>
          <p:spPr>
            <a:xfrm>
              <a:off x="11167996" y="4765475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TextBox 1356">
              <a:extLst>
                <a:ext uri="{FF2B5EF4-FFF2-40B4-BE49-F238E27FC236}">
                  <a16:creationId xmlns:a16="http://schemas.microsoft.com/office/drawing/2014/main" id="{D053BA83-101A-EBD7-E0C7-C0C192ABC493}"/>
                </a:ext>
              </a:extLst>
            </p:cNvPr>
            <p:cNvSpPr txBox="1"/>
            <p:nvPr/>
          </p:nvSpPr>
          <p:spPr>
            <a:xfrm>
              <a:off x="11191556" y="4838884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SPY</a:t>
              </a:r>
            </a:p>
          </p:txBody>
        </p:sp>
      </p:grpSp>
      <p:sp>
        <p:nvSpPr>
          <p:cNvPr id="1358" name="TextBox 1357">
            <a:extLst>
              <a:ext uri="{FF2B5EF4-FFF2-40B4-BE49-F238E27FC236}">
                <a16:creationId xmlns:a16="http://schemas.microsoft.com/office/drawing/2014/main" id="{3033953F-8B05-BB29-3009-8711BE8EB881}"/>
              </a:ext>
            </a:extLst>
          </p:cNvPr>
          <p:cNvSpPr txBox="1"/>
          <p:nvPr/>
        </p:nvSpPr>
        <p:spPr>
          <a:xfrm>
            <a:off x="7869130" y="1645903"/>
            <a:ext cx="517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TANK</a:t>
            </a:r>
          </a:p>
        </p:txBody>
      </p:sp>
      <p:sp>
        <p:nvSpPr>
          <p:cNvPr id="1359" name="Diamond 1358">
            <a:extLst>
              <a:ext uri="{FF2B5EF4-FFF2-40B4-BE49-F238E27FC236}">
                <a16:creationId xmlns:a16="http://schemas.microsoft.com/office/drawing/2014/main" id="{C4AA6A60-5D58-A3D9-0DA5-69AB9AD4572D}"/>
              </a:ext>
            </a:extLst>
          </p:cNvPr>
          <p:cNvSpPr/>
          <p:nvPr/>
        </p:nvSpPr>
        <p:spPr>
          <a:xfrm>
            <a:off x="7780118" y="3188731"/>
            <a:ext cx="828921" cy="788437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0E7BBC6E-EEFE-7266-FEB9-7BA79A9A150F}"/>
              </a:ext>
            </a:extLst>
          </p:cNvPr>
          <p:cNvSpPr/>
          <p:nvPr/>
        </p:nvSpPr>
        <p:spPr>
          <a:xfrm>
            <a:off x="7869130" y="4618576"/>
            <a:ext cx="702925" cy="4805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1" name="Group 1360">
            <a:extLst>
              <a:ext uri="{FF2B5EF4-FFF2-40B4-BE49-F238E27FC236}">
                <a16:creationId xmlns:a16="http://schemas.microsoft.com/office/drawing/2014/main" id="{FB9A19ED-9127-88BD-1671-1CD36D6CDEBF}"/>
              </a:ext>
            </a:extLst>
          </p:cNvPr>
          <p:cNvGrpSpPr/>
          <p:nvPr/>
        </p:nvGrpSpPr>
        <p:grpSpPr>
          <a:xfrm>
            <a:off x="7852490" y="2066796"/>
            <a:ext cx="702925" cy="480527"/>
            <a:chOff x="10591957" y="2116380"/>
            <a:chExt cx="702925" cy="480527"/>
          </a:xfrm>
        </p:grpSpPr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1757CEE2-23A6-C810-04D5-B5C251F6F035}"/>
                </a:ext>
              </a:extLst>
            </p:cNvPr>
            <p:cNvSpPr/>
            <p:nvPr/>
          </p:nvSpPr>
          <p:spPr>
            <a:xfrm>
              <a:off x="10591957" y="2116380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Flowchart: Terminator 1362">
              <a:extLst>
                <a:ext uri="{FF2B5EF4-FFF2-40B4-BE49-F238E27FC236}">
                  <a16:creationId xmlns:a16="http://schemas.microsoft.com/office/drawing/2014/main" id="{40CB36D0-DE4D-8266-31A8-DF97304E9984}"/>
                </a:ext>
              </a:extLst>
            </p:cNvPr>
            <p:cNvSpPr/>
            <p:nvPr/>
          </p:nvSpPr>
          <p:spPr>
            <a:xfrm>
              <a:off x="10764834" y="2317432"/>
              <a:ext cx="405929" cy="129230"/>
            </a:xfrm>
            <a:prstGeom prst="flowChartTermina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4" name="Flowchart: Terminator 1363">
            <a:extLst>
              <a:ext uri="{FF2B5EF4-FFF2-40B4-BE49-F238E27FC236}">
                <a16:creationId xmlns:a16="http://schemas.microsoft.com/office/drawing/2014/main" id="{526941B7-A6E7-2D1F-B97A-BC12CF1996BF}"/>
              </a:ext>
            </a:extLst>
          </p:cNvPr>
          <p:cNvSpPr/>
          <p:nvPr/>
        </p:nvSpPr>
        <p:spPr>
          <a:xfrm>
            <a:off x="8004383" y="3540162"/>
            <a:ext cx="405929" cy="129230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5" name="Flowchart: Terminator 1364">
            <a:extLst>
              <a:ext uri="{FF2B5EF4-FFF2-40B4-BE49-F238E27FC236}">
                <a16:creationId xmlns:a16="http://schemas.microsoft.com/office/drawing/2014/main" id="{403A0012-9AFB-6D7A-F2FE-E44F67FAF126}"/>
              </a:ext>
            </a:extLst>
          </p:cNvPr>
          <p:cNvSpPr/>
          <p:nvPr/>
        </p:nvSpPr>
        <p:spPr>
          <a:xfrm>
            <a:off x="8025367" y="4825979"/>
            <a:ext cx="405929" cy="129230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TextBox 1365">
            <a:extLst>
              <a:ext uri="{FF2B5EF4-FFF2-40B4-BE49-F238E27FC236}">
                <a16:creationId xmlns:a16="http://schemas.microsoft.com/office/drawing/2014/main" id="{CF149040-AC45-725A-E70C-329FD1CD0FA4}"/>
              </a:ext>
            </a:extLst>
          </p:cNvPr>
          <p:cNvSpPr txBox="1"/>
          <p:nvPr/>
        </p:nvSpPr>
        <p:spPr>
          <a:xfrm>
            <a:off x="8856915" y="1606691"/>
            <a:ext cx="529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D4ADA3-130A-FD4E-7C14-843D210FDA02}"/>
              </a:ext>
            </a:extLst>
          </p:cNvPr>
          <p:cNvGrpSpPr/>
          <p:nvPr/>
        </p:nvGrpSpPr>
        <p:grpSpPr>
          <a:xfrm>
            <a:off x="8807705" y="2035956"/>
            <a:ext cx="702925" cy="480527"/>
            <a:chOff x="8807705" y="2035956"/>
            <a:chExt cx="702925" cy="480527"/>
          </a:xfrm>
        </p:grpSpPr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87F66B05-B252-AA1D-046F-F6D92B5120BC}"/>
                </a:ext>
              </a:extLst>
            </p:cNvPr>
            <p:cNvSpPr/>
            <p:nvPr/>
          </p:nvSpPr>
          <p:spPr>
            <a:xfrm>
              <a:off x="8807705" y="2035956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9" name="Group 1368">
              <a:extLst>
                <a:ext uri="{FF2B5EF4-FFF2-40B4-BE49-F238E27FC236}">
                  <a16:creationId xmlns:a16="http://schemas.microsoft.com/office/drawing/2014/main" id="{D5A9CAD7-09CD-E99D-EBDF-9B1C8D28886A}"/>
                </a:ext>
              </a:extLst>
            </p:cNvPr>
            <p:cNvGrpSpPr/>
            <p:nvPr/>
          </p:nvGrpSpPr>
          <p:grpSpPr>
            <a:xfrm>
              <a:off x="9055917" y="2137719"/>
              <a:ext cx="187752" cy="276999"/>
              <a:chOff x="5449477" y="1464729"/>
              <a:chExt cx="253739" cy="515570"/>
            </a:xfrm>
          </p:grpSpPr>
          <p:sp>
            <p:nvSpPr>
              <p:cNvPr id="1370" name="Oval 1369">
                <a:extLst>
                  <a:ext uri="{FF2B5EF4-FFF2-40B4-BE49-F238E27FC236}">
                    <a16:creationId xmlns:a16="http://schemas.microsoft.com/office/drawing/2014/main" id="{B78F66C2-2F98-6918-1E85-3E6BEC7724EC}"/>
                  </a:ext>
                </a:extLst>
              </p:cNvPr>
              <p:cNvSpPr/>
              <p:nvPr/>
            </p:nvSpPr>
            <p:spPr>
              <a:xfrm>
                <a:off x="5467546" y="1637314"/>
                <a:ext cx="235670" cy="1914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1" name="Straight Connector 1370">
                <a:extLst>
                  <a:ext uri="{FF2B5EF4-FFF2-40B4-BE49-F238E27FC236}">
                    <a16:creationId xmlns:a16="http://schemas.microsoft.com/office/drawing/2014/main" id="{9CCB8DC8-860C-0F8B-C960-C95C13BC6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546" y="1489434"/>
                <a:ext cx="235670" cy="480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2" name="Straight Connector 1371">
                <a:extLst>
                  <a:ext uri="{FF2B5EF4-FFF2-40B4-BE49-F238E27FC236}">
                    <a16:creationId xmlns:a16="http://schemas.microsoft.com/office/drawing/2014/main" id="{F00573F5-C233-139A-9799-6C76B516D7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9477" y="1490106"/>
                <a:ext cx="253739" cy="490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>
                <a:extLst>
                  <a:ext uri="{FF2B5EF4-FFF2-40B4-BE49-F238E27FC236}">
                    <a16:creationId xmlns:a16="http://schemas.microsoft.com/office/drawing/2014/main" id="{6689517E-C2C7-ED5B-3CE6-4FE4C7666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059" y="1464729"/>
                <a:ext cx="4322" cy="5155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1" name="Group 1380">
            <a:extLst>
              <a:ext uri="{FF2B5EF4-FFF2-40B4-BE49-F238E27FC236}">
                <a16:creationId xmlns:a16="http://schemas.microsoft.com/office/drawing/2014/main" id="{2BD3CE38-D315-4EAE-1EC6-16DE2B5286C0}"/>
              </a:ext>
            </a:extLst>
          </p:cNvPr>
          <p:cNvGrpSpPr/>
          <p:nvPr/>
        </p:nvGrpSpPr>
        <p:grpSpPr>
          <a:xfrm>
            <a:off x="8824345" y="4587736"/>
            <a:ext cx="702925" cy="480527"/>
            <a:chOff x="11349615" y="4629986"/>
            <a:chExt cx="702925" cy="480527"/>
          </a:xfrm>
        </p:grpSpPr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8C9F2372-215A-ED93-E7FC-85E26024E4D8}"/>
                </a:ext>
              </a:extLst>
            </p:cNvPr>
            <p:cNvSpPr/>
            <p:nvPr/>
          </p:nvSpPr>
          <p:spPr>
            <a:xfrm>
              <a:off x="11349615" y="4629986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24D3D626-0303-C550-439B-E92DC554CBE2}"/>
                </a:ext>
              </a:extLst>
            </p:cNvPr>
            <p:cNvGrpSpPr/>
            <p:nvPr/>
          </p:nvGrpSpPr>
          <p:grpSpPr>
            <a:xfrm>
              <a:off x="11587872" y="4731749"/>
              <a:ext cx="187752" cy="276999"/>
              <a:chOff x="5449477" y="1464729"/>
              <a:chExt cx="253739" cy="515570"/>
            </a:xfrm>
          </p:grpSpPr>
          <p:sp>
            <p:nvSpPr>
              <p:cNvPr id="1384" name="Oval 1383">
                <a:extLst>
                  <a:ext uri="{FF2B5EF4-FFF2-40B4-BE49-F238E27FC236}">
                    <a16:creationId xmlns:a16="http://schemas.microsoft.com/office/drawing/2014/main" id="{600ADE75-4DB2-E604-308F-213181AA3A68}"/>
                  </a:ext>
                </a:extLst>
              </p:cNvPr>
              <p:cNvSpPr/>
              <p:nvPr/>
            </p:nvSpPr>
            <p:spPr>
              <a:xfrm>
                <a:off x="5467546" y="1637314"/>
                <a:ext cx="235670" cy="1914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8A7C57AE-84F4-9744-A9CF-FC5BA1830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546" y="1489434"/>
                <a:ext cx="235670" cy="480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CA19F1F2-5C13-DD03-E2B2-B16879E209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9477" y="1490106"/>
                <a:ext cx="253739" cy="490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B477E303-9362-5AAB-F2EE-8FDACA033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059" y="1464729"/>
                <a:ext cx="4322" cy="5155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41FA2E-51CB-7C25-260B-D20B3B18A28C}"/>
              </a:ext>
            </a:extLst>
          </p:cNvPr>
          <p:cNvGrpSpPr/>
          <p:nvPr/>
        </p:nvGrpSpPr>
        <p:grpSpPr>
          <a:xfrm>
            <a:off x="2200820" y="3257169"/>
            <a:ext cx="828921" cy="788437"/>
            <a:chOff x="2200820" y="3257169"/>
            <a:chExt cx="828921" cy="788437"/>
          </a:xfrm>
        </p:grpSpPr>
        <p:sp>
          <p:nvSpPr>
            <p:cNvPr id="1228" name="Diamond 1227">
              <a:extLst>
                <a:ext uri="{FF2B5EF4-FFF2-40B4-BE49-F238E27FC236}">
                  <a16:creationId xmlns:a16="http://schemas.microsoft.com/office/drawing/2014/main" id="{DDCD8152-FDE8-8D5E-AF8D-8AE96A221073}"/>
                </a:ext>
              </a:extLst>
            </p:cNvPr>
            <p:cNvSpPr/>
            <p:nvPr/>
          </p:nvSpPr>
          <p:spPr>
            <a:xfrm>
              <a:off x="2200820" y="3257169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F1AEFF-2B39-C405-852A-DCCF094CB0F1}"/>
                </a:ext>
              </a:extLst>
            </p:cNvPr>
            <p:cNvGrpSpPr/>
            <p:nvPr/>
          </p:nvGrpSpPr>
          <p:grpSpPr>
            <a:xfrm>
              <a:off x="2502300" y="3513160"/>
              <a:ext cx="244184" cy="349528"/>
              <a:chOff x="2650077" y="2381903"/>
              <a:chExt cx="244184" cy="34952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738CC88-7856-5B89-DB0F-64E0FB9E6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2608" y="2552582"/>
                <a:ext cx="0" cy="1788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14441750-9F1B-B1EA-DC75-418FDC6914FE}"/>
                  </a:ext>
                </a:extLst>
              </p:cNvPr>
              <p:cNvSpPr/>
              <p:nvPr/>
            </p:nvSpPr>
            <p:spPr>
              <a:xfrm rot="10800000">
                <a:off x="2650077" y="2381903"/>
                <a:ext cx="244184" cy="14366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4B973-EA9A-EFAD-EC8F-419505F310BF}"/>
              </a:ext>
            </a:extLst>
          </p:cNvPr>
          <p:cNvGrpSpPr/>
          <p:nvPr/>
        </p:nvGrpSpPr>
        <p:grpSpPr>
          <a:xfrm>
            <a:off x="8735333" y="3157891"/>
            <a:ext cx="828921" cy="788437"/>
            <a:chOff x="8735333" y="3157891"/>
            <a:chExt cx="828921" cy="788437"/>
          </a:xfrm>
        </p:grpSpPr>
        <p:sp>
          <p:nvSpPr>
            <p:cNvPr id="1375" name="Diamond 1374">
              <a:extLst>
                <a:ext uri="{FF2B5EF4-FFF2-40B4-BE49-F238E27FC236}">
                  <a16:creationId xmlns:a16="http://schemas.microsoft.com/office/drawing/2014/main" id="{D78EF7C4-465A-F3AB-9BC3-DF702BFCC0DA}"/>
                </a:ext>
              </a:extLst>
            </p:cNvPr>
            <p:cNvSpPr/>
            <p:nvPr/>
          </p:nvSpPr>
          <p:spPr>
            <a:xfrm>
              <a:off x="8735333" y="3157891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6FDBDA-CC6B-5A3D-E8FC-D6B2973005AB}"/>
                </a:ext>
              </a:extLst>
            </p:cNvPr>
            <p:cNvGrpSpPr/>
            <p:nvPr/>
          </p:nvGrpSpPr>
          <p:grpSpPr>
            <a:xfrm>
              <a:off x="9055917" y="3444449"/>
              <a:ext cx="187752" cy="276999"/>
              <a:chOff x="5449477" y="1464729"/>
              <a:chExt cx="253739" cy="51557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365DCEF-57E3-7BA1-300D-834EC55694BD}"/>
                  </a:ext>
                </a:extLst>
              </p:cNvPr>
              <p:cNvSpPr/>
              <p:nvPr/>
            </p:nvSpPr>
            <p:spPr>
              <a:xfrm>
                <a:off x="5467546" y="1637314"/>
                <a:ext cx="235670" cy="1914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EA032E-9F2A-E633-389A-88207804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546" y="1489434"/>
                <a:ext cx="235670" cy="480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69EFAE6-0AA8-BF3C-D1BA-A500BA9A6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9477" y="1490106"/>
                <a:ext cx="253739" cy="490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A1AB79-8909-E2DA-C6CA-B009EB1CC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059" y="1464729"/>
                <a:ext cx="4322" cy="5155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1EE0D-9AFE-0BF4-2EAB-80D5A1773E78}"/>
              </a:ext>
            </a:extLst>
          </p:cNvPr>
          <p:cNvSpPr txBox="1"/>
          <p:nvPr/>
        </p:nvSpPr>
        <p:spPr>
          <a:xfrm>
            <a:off x="5766722" y="370437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 JOINT MILITARY SYMBOLOGY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2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8D01-AEB4-FC27-00CC-65B1E7A0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5" y="39191"/>
            <a:ext cx="10515600" cy="1325563"/>
          </a:xfrm>
        </p:spPr>
        <p:txBody>
          <a:bodyPr/>
          <a:lstStyle/>
          <a:p>
            <a:r>
              <a:rPr lang="en-US" b="1" dirty="0"/>
              <a:t>Land Force Symbols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F6835F13-E627-C2CD-5959-5E9902CF1E02}"/>
              </a:ext>
            </a:extLst>
          </p:cNvPr>
          <p:cNvSpPr txBox="1"/>
          <p:nvPr/>
        </p:nvSpPr>
        <p:spPr>
          <a:xfrm>
            <a:off x="1655475" y="1659575"/>
            <a:ext cx="782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PLATOON</a:t>
            </a:r>
          </a:p>
          <a:p>
            <a:pPr algn="ctr"/>
            <a:r>
              <a:rPr lang="en-US" sz="800" dirty="0"/>
              <a:t>(25 TROOPS)</a:t>
            </a:r>
          </a:p>
        </p:txBody>
      </p:sp>
      <p:grpSp>
        <p:nvGrpSpPr>
          <p:cNvPr id="1329" name="Group 1328">
            <a:extLst>
              <a:ext uri="{FF2B5EF4-FFF2-40B4-BE49-F238E27FC236}">
                <a16:creationId xmlns:a16="http://schemas.microsoft.com/office/drawing/2014/main" id="{48BCC88B-3541-906C-100A-FDA248D6BC85}"/>
              </a:ext>
            </a:extLst>
          </p:cNvPr>
          <p:cNvGrpSpPr/>
          <p:nvPr/>
        </p:nvGrpSpPr>
        <p:grpSpPr>
          <a:xfrm>
            <a:off x="1659720" y="2167985"/>
            <a:ext cx="702925" cy="650695"/>
            <a:chOff x="3639349" y="2120851"/>
            <a:chExt cx="702925" cy="650695"/>
          </a:xfrm>
        </p:grpSpPr>
        <p:sp>
          <p:nvSpPr>
            <p:cNvPr id="1235" name="Rectangle 1234">
              <a:extLst>
                <a:ext uri="{FF2B5EF4-FFF2-40B4-BE49-F238E27FC236}">
                  <a16:creationId xmlns:a16="http://schemas.microsoft.com/office/drawing/2014/main" id="{0C4A7B41-77C5-1A0D-E03F-B12E0F79AEA6}"/>
                </a:ext>
              </a:extLst>
            </p:cNvPr>
            <p:cNvSpPr/>
            <p:nvPr/>
          </p:nvSpPr>
          <p:spPr>
            <a:xfrm>
              <a:off x="3639349" y="2291019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3390B1BE-F842-D984-C09C-DE0F1DA30104}"/>
                </a:ext>
              </a:extLst>
            </p:cNvPr>
            <p:cNvSpPr/>
            <p:nvPr/>
          </p:nvSpPr>
          <p:spPr>
            <a:xfrm>
              <a:off x="3769113" y="2120851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Oval 1271">
              <a:extLst>
                <a:ext uri="{FF2B5EF4-FFF2-40B4-BE49-F238E27FC236}">
                  <a16:creationId xmlns:a16="http://schemas.microsoft.com/office/drawing/2014/main" id="{C0A6A630-7340-D0F3-6D77-80AAFC8337A6}"/>
                </a:ext>
              </a:extLst>
            </p:cNvPr>
            <p:cNvSpPr/>
            <p:nvPr/>
          </p:nvSpPr>
          <p:spPr>
            <a:xfrm>
              <a:off x="3921513" y="2122419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73708751-E8E4-D3C1-EFA5-ACF1B829638B}"/>
                </a:ext>
              </a:extLst>
            </p:cNvPr>
            <p:cNvSpPr/>
            <p:nvPr/>
          </p:nvSpPr>
          <p:spPr>
            <a:xfrm>
              <a:off x="4073913" y="2123989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93980685-3EC6-4CDE-B53E-F111B52DCF71}"/>
              </a:ext>
            </a:extLst>
          </p:cNvPr>
          <p:cNvGrpSpPr/>
          <p:nvPr/>
        </p:nvGrpSpPr>
        <p:grpSpPr>
          <a:xfrm>
            <a:off x="1587348" y="3291343"/>
            <a:ext cx="828921" cy="957182"/>
            <a:chOff x="3566977" y="3244209"/>
            <a:chExt cx="828921" cy="957182"/>
          </a:xfrm>
        </p:grpSpPr>
        <p:sp>
          <p:nvSpPr>
            <p:cNvPr id="1236" name="Diamond 1235">
              <a:extLst>
                <a:ext uri="{FF2B5EF4-FFF2-40B4-BE49-F238E27FC236}">
                  <a16:creationId xmlns:a16="http://schemas.microsoft.com/office/drawing/2014/main" id="{93AB98F4-8ECD-C143-82D1-556F0B08AF0E}"/>
                </a:ext>
              </a:extLst>
            </p:cNvPr>
            <p:cNvSpPr/>
            <p:nvPr/>
          </p:nvSpPr>
          <p:spPr>
            <a:xfrm>
              <a:off x="3566977" y="3412954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Oval 1273">
              <a:extLst>
                <a:ext uri="{FF2B5EF4-FFF2-40B4-BE49-F238E27FC236}">
                  <a16:creationId xmlns:a16="http://schemas.microsoft.com/office/drawing/2014/main" id="{C7ADB7C6-961E-C3AB-507C-D0CE77F425B5}"/>
                </a:ext>
              </a:extLst>
            </p:cNvPr>
            <p:cNvSpPr/>
            <p:nvPr/>
          </p:nvSpPr>
          <p:spPr>
            <a:xfrm>
              <a:off x="3770684" y="3244209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21C8B333-13A2-BBA4-3F79-8E1A768864EE}"/>
                </a:ext>
              </a:extLst>
            </p:cNvPr>
            <p:cNvSpPr/>
            <p:nvPr/>
          </p:nvSpPr>
          <p:spPr>
            <a:xfrm>
              <a:off x="3923084" y="3245777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DF77A5CA-60F4-97AA-6B3E-B810F1918369}"/>
                </a:ext>
              </a:extLst>
            </p:cNvPr>
            <p:cNvSpPr/>
            <p:nvPr/>
          </p:nvSpPr>
          <p:spPr>
            <a:xfrm>
              <a:off x="4075484" y="3247347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7" name="Group 1326">
            <a:extLst>
              <a:ext uri="{FF2B5EF4-FFF2-40B4-BE49-F238E27FC236}">
                <a16:creationId xmlns:a16="http://schemas.microsoft.com/office/drawing/2014/main" id="{F10DCAE9-D1A1-E58B-D3E6-719E76B4EEB9}"/>
              </a:ext>
            </a:extLst>
          </p:cNvPr>
          <p:cNvGrpSpPr/>
          <p:nvPr/>
        </p:nvGrpSpPr>
        <p:grpSpPr>
          <a:xfrm>
            <a:off x="1676360" y="4659803"/>
            <a:ext cx="702925" cy="710657"/>
            <a:chOff x="3655989" y="4612669"/>
            <a:chExt cx="702925" cy="710657"/>
          </a:xfrm>
        </p:grpSpPr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08A484CB-6865-D93C-154C-F3047848208A}"/>
                </a:ext>
              </a:extLst>
            </p:cNvPr>
            <p:cNvSpPr/>
            <p:nvPr/>
          </p:nvSpPr>
          <p:spPr>
            <a:xfrm>
              <a:off x="3655989" y="4842799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96D5D29E-7FA3-C4CF-8915-685CAEBA5F65}"/>
                </a:ext>
              </a:extLst>
            </p:cNvPr>
            <p:cNvSpPr/>
            <p:nvPr/>
          </p:nvSpPr>
          <p:spPr>
            <a:xfrm>
              <a:off x="3809960" y="4612669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C29171B7-FFEF-54E3-88C1-EFDD7C6C0BD9}"/>
                </a:ext>
              </a:extLst>
            </p:cNvPr>
            <p:cNvSpPr/>
            <p:nvPr/>
          </p:nvSpPr>
          <p:spPr>
            <a:xfrm>
              <a:off x="3962360" y="4614237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BDC53F49-12A6-01F2-1EBF-DF3F04D90746}"/>
                </a:ext>
              </a:extLst>
            </p:cNvPr>
            <p:cNvSpPr/>
            <p:nvPr/>
          </p:nvSpPr>
          <p:spPr>
            <a:xfrm>
              <a:off x="4114760" y="4615807"/>
              <a:ext cx="122549" cy="1319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0" name="TextBox 1279">
            <a:extLst>
              <a:ext uri="{FF2B5EF4-FFF2-40B4-BE49-F238E27FC236}">
                <a16:creationId xmlns:a16="http://schemas.microsoft.com/office/drawing/2014/main" id="{D5E0BFEF-7D47-749C-9CE4-4C38E30A664E}"/>
              </a:ext>
            </a:extLst>
          </p:cNvPr>
          <p:cNvSpPr txBox="1"/>
          <p:nvPr/>
        </p:nvSpPr>
        <p:spPr>
          <a:xfrm>
            <a:off x="2857753" y="1659575"/>
            <a:ext cx="83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COMPANY</a:t>
            </a:r>
          </a:p>
          <a:p>
            <a:pPr algn="ctr"/>
            <a:r>
              <a:rPr lang="en-US" sz="800" dirty="0"/>
              <a:t>(250 TROOPS)</a:t>
            </a:r>
          </a:p>
        </p:txBody>
      </p:sp>
      <p:grpSp>
        <p:nvGrpSpPr>
          <p:cNvPr id="1332" name="Group 1331">
            <a:extLst>
              <a:ext uri="{FF2B5EF4-FFF2-40B4-BE49-F238E27FC236}">
                <a16:creationId xmlns:a16="http://schemas.microsoft.com/office/drawing/2014/main" id="{317D5012-8538-7BDD-5343-82D89E5D71AE}"/>
              </a:ext>
            </a:extLst>
          </p:cNvPr>
          <p:cNvGrpSpPr/>
          <p:nvPr/>
        </p:nvGrpSpPr>
        <p:grpSpPr>
          <a:xfrm>
            <a:off x="2923815" y="2034936"/>
            <a:ext cx="702925" cy="779829"/>
            <a:chOff x="4903444" y="1987802"/>
            <a:chExt cx="702925" cy="779829"/>
          </a:xfrm>
        </p:grpSpPr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2FDE1A96-116E-7ED5-2799-53051985A4E9}"/>
                </a:ext>
              </a:extLst>
            </p:cNvPr>
            <p:cNvSpPr/>
            <p:nvPr/>
          </p:nvSpPr>
          <p:spPr>
            <a:xfrm>
              <a:off x="4903444" y="2287104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35F4EAC3-83ED-9948-FECF-BF257A1DFB6E}"/>
                </a:ext>
              </a:extLst>
            </p:cNvPr>
            <p:cNvSpPr txBox="1"/>
            <p:nvPr/>
          </p:nvSpPr>
          <p:spPr>
            <a:xfrm>
              <a:off x="5120971" y="1987802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I</a:t>
              </a:r>
            </a:p>
          </p:txBody>
        </p:sp>
      </p:grpSp>
      <p:grpSp>
        <p:nvGrpSpPr>
          <p:cNvPr id="1331" name="Group 1330">
            <a:extLst>
              <a:ext uri="{FF2B5EF4-FFF2-40B4-BE49-F238E27FC236}">
                <a16:creationId xmlns:a16="http://schemas.microsoft.com/office/drawing/2014/main" id="{63FED46B-5AD9-D633-54FC-236AC5C542E2}"/>
              </a:ext>
            </a:extLst>
          </p:cNvPr>
          <p:cNvGrpSpPr/>
          <p:nvPr/>
        </p:nvGrpSpPr>
        <p:grpSpPr>
          <a:xfrm>
            <a:off x="2851443" y="3139444"/>
            <a:ext cx="828921" cy="1105166"/>
            <a:chOff x="4831072" y="3092310"/>
            <a:chExt cx="828921" cy="1105166"/>
          </a:xfrm>
        </p:grpSpPr>
        <p:sp>
          <p:nvSpPr>
            <p:cNvPr id="1240" name="Diamond 1239">
              <a:extLst>
                <a:ext uri="{FF2B5EF4-FFF2-40B4-BE49-F238E27FC236}">
                  <a16:creationId xmlns:a16="http://schemas.microsoft.com/office/drawing/2014/main" id="{AF2C624B-55C2-EDE6-E9DB-ED32BA519F2D}"/>
                </a:ext>
              </a:extLst>
            </p:cNvPr>
            <p:cNvSpPr/>
            <p:nvPr/>
          </p:nvSpPr>
          <p:spPr>
            <a:xfrm>
              <a:off x="4831072" y="3409039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89AE3EF1-4D16-2902-C4E7-2974AB87B47E}"/>
                </a:ext>
              </a:extLst>
            </p:cNvPr>
            <p:cNvSpPr txBox="1"/>
            <p:nvPr/>
          </p:nvSpPr>
          <p:spPr>
            <a:xfrm>
              <a:off x="5113114" y="3092310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I</a:t>
              </a:r>
            </a:p>
          </p:txBody>
        </p:sp>
      </p:grpSp>
      <p:grpSp>
        <p:nvGrpSpPr>
          <p:cNvPr id="1330" name="Group 1329">
            <a:extLst>
              <a:ext uri="{FF2B5EF4-FFF2-40B4-BE49-F238E27FC236}">
                <a16:creationId xmlns:a16="http://schemas.microsoft.com/office/drawing/2014/main" id="{08F7157C-34FC-5BA0-4374-9946F0DD80BE}"/>
              </a:ext>
            </a:extLst>
          </p:cNvPr>
          <p:cNvGrpSpPr/>
          <p:nvPr/>
        </p:nvGrpSpPr>
        <p:grpSpPr>
          <a:xfrm>
            <a:off x="2940455" y="4582297"/>
            <a:ext cx="702925" cy="784248"/>
            <a:chOff x="4920084" y="4535163"/>
            <a:chExt cx="702925" cy="784248"/>
          </a:xfrm>
        </p:grpSpPr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3DC879A0-39AD-06EC-F7AF-EDA59ECDF765}"/>
                </a:ext>
              </a:extLst>
            </p:cNvPr>
            <p:cNvSpPr/>
            <p:nvPr/>
          </p:nvSpPr>
          <p:spPr>
            <a:xfrm>
              <a:off x="4920084" y="4838884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A83DA709-818A-1EB6-C5BA-BA162A027F4C}"/>
                </a:ext>
              </a:extLst>
            </p:cNvPr>
            <p:cNvSpPr txBox="1"/>
            <p:nvPr/>
          </p:nvSpPr>
          <p:spPr>
            <a:xfrm>
              <a:off x="5151679" y="4535163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I</a:t>
              </a:r>
            </a:p>
          </p:txBody>
        </p:sp>
      </p:grpSp>
      <p:sp>
        <p:nvSpPr>
          <p:cNvPr id="1284" name="TextBox 1283">
            <a:extLst>
              <a:ext uri="{FF2B5EF4-FFF2-40B4-BE49-F238E27FC236}">
                <a16:creationId xmlns:a16="http://schemas.microsoft.com/office/drawing/2014/main" id="{FD7304B6-F575-9F26-965E-0D4EE0F49C79}"/>
              </a:ext>
            </a:extLst>
          </p:cNvPr>
          <p:cNvSpPr txBox="1"/>
          <p:nvPr/>
        </p:nvSpPr>
        <p:spPr>
          <a:xfrm>
            <a:off x="4161181" y="1613573"/>
            <a:ext cx="86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BATALLION</a:t>
            </a:r>
          </a:p>
          <a:p>
            <a:pPr algn="ctr"/>
            <a:r>
              <a:rPr lang="en-US" sz="800" dirty="0"/>
              <a:t>(1k TROOPS)</a:t>
            </a:r>
          </a:p>
        </p:txBody>
      </p: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192FF32E-ED11-E42A-3F46-631634754270}"/>
              </a:ext>
            </a:extLst>
          </p:cNvPr>
          <p:cNvGrpSpPr/>
          <p:nvPr/>
        </p:nvGrpSpPr>
        <p:grpSpPr>
          <a:xfrm>
            <a:off x="4231845" y="1988934"/>
            <a:ext cx="702925" cy="802087"/>
            <a:chOff x="6211474" y="1941800"/>
            <a:chExt cx="702925" cy="802087"/>
          </a:xfrm>
        </p:grpSpPr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6612474E-9ED4-6D86-2ADE-1D20FF750D3B}"/>
                </a:ext>
              </a:extLst>
            </p:cNvPr>
            <p:cNvSpPr/>
            <p:nvPr/>
          </p:nvSpPr>
          <p:spPr>
            <a:xfrm>
              <a:off x="6211474" y="2263360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TextBox 1284">
              <a:extLst>
                <a:ext uri="{FF2B5EF4-FFF2-40B4-BE49-F238E27FC236}">
                  <a16:creationId xmlns:a16="http://schemas.microsoft.com/office/drawing/2014/main" id="{C95D5F40-8624-0137-D741-7A9DCD71B303}"/>
                </a:ext>
              </a:extLst>
            </p:cNvPr>
            <p:cNvSpPr txBox="1"/>
            <p:nvPr/>
          </p:nvSpPr>
          <p:spPr>
            <a:xfrm>
              <a:off x="6401124" y="1941800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II</a:t>
              </a:r>
            </a:p>
          </p:txBody>
        </p:sp>
      </p:grp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DF336681-F8A2-6F9B-8B03-F9F70D72D231}"/>
              </a:ext>
            </a:extLst>
          </p:cNvPr>
          <p:cNvGrpSpPr/>
          <p:nvPr/>
        </p:nvGrpSpPr>
        <p:grpSpPr>
          <a:xfrm>
            <a:off x="4159473" y="3093442"/>
            <a:ext cx="828921" cy="1127424"/>
            <a:chOff x="6139102" y="3046308"/>
            <a:chExt cx="828921" cy="1127424"/>
          </a:xfrm>
        </p:grpSpPr>
        <p:sp>
          <p:nvSpPr>
            <p:cNvPr id="1263" name="Diamond 1262">
              <a:extLst>
                <a:ext uri="{FF2B5EF4-FFF2-40B4-BE49-F238E27FC236}">
                  <a16:creationId xmlns:a16="http://schemas.microsoft.com/office/drawing/2014/main" id="{55CE48D6-3CC3-7542-D486-E5D66DDCAB0B}"/>
                </a:ext>
              </a:extLst>
            </p:cNvPr>
            <p:cNvSpPr/>
            <p:nvPr/>
          </p:nvSpPr>
          <p:spPr>
            <a:xfrm>
              <a:off x="6139102" y="3385295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913F8680-BE59-2A36-A048-AC934BEBF0EF}"/>
                </a:ext>
              </a:extLst>
            </p:cNvPr>
            <p:cNvSpPr txBox="1"/>
            <p:nvPr/>
          </p:nvSpPr>
          <p:spPr>
            <a:xfrm>
              <a:off x="6393267" y="3046308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II</a:t>
              </a:r>
            </a:p>
          </p:txBody>
        </p:sp>
      </p:grpSp>
      <p:grpSp>
        <p:nvGrpSpPr>
          <p:cNvPr id="1333" name="Group 1332">
            <a:extLst>
              <a:ext uri="{FF2B5EF4-FFF2-40B4-BE49-F238E27FC236}">
                <a16:creationId xmlns:a16="http://schemas.microsoft.com/office/drawing/2014/main" id="{0EE155A1-4265-CA4D-141B-312688E7685C}"/>
              </a:ext>
            </a:extLst>
          </p:cNvPr>
          <p:cNvGrpSpPr/>
          <p:nvPr/>
        </p:nvGrpSpPr>
        <p:grpSpPr>
          <a:xfrm>
            <a:off x="4248485" y="4536295"/>
            <a:ext cx="702925" cy="806506"/>
            <a:chOff x="6228114" y="4489161"/>
            <a:chExt cx="702925" cy="806506"/>
          </a:xfrm>
        </p:grpSpPr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1367CE05-6BD5-B5FE-C224-01AF731E39D6}"/>
                </a:ext>
              </a:extLst>
            </p:cNvPr>
            <p:cNvSpPr/>
            <p:nvPr/>
          </p:nvSpPr>
          <p:spPr>
            <a:xfrm>
              <a:off x="6228114" y="4815140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2077D31F-1AFF-D65C-576B-3A8E7779C095}"/>
                </a:ext>
              </a:extLst>
            </p:cNvPr>
            <p:cNvSpPr txBox="1"/>
            <p:nvPr/>
          </p:nvSpPr>
          <p:spPr>
            <a:xfrm>
              <a:off x="6431832" y="4489161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II</a:t>
              </a:r>
            </a:p>
          </p:txBody>
        </p:sp>
      </p:grpSp>
      <p:sp>
        <p:nvSpPr>
          <p:cNvPr id="1288" name="TextBox 1287">
            <a:extLst>
              <a:ext uri="{FF2B5EF4-FFF2-40B4-BE49-F238E27FC236}">
                <a16:creationId xmlns:a16="http://schemas.microsoft.com/office/drawing/2014/main" id="{CE6558BE-FBA8-A105-25CE-ABD2D3C85A60}"/>
              </a:ext>
            </a:extLst>
          </p:cNvPr>
          <p:cNvSpPr txBox="1"/>
          <p:nvPr/>
        </p:nvSpPr>
        <p:spPr>
          <a:xfrm>
            <a:off x="5694769" y="1630492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BRIGADE</a:t>
            </a:r>
          </a:p>
          <a:p>
            <a:pPr algn="ctr"/>
            <a:r>
              <a:rPr lang="en-US" sz="800" dirty="0"/>
              <a:t>(2k TROOPS)</a:t>
            </a:r>
          </a:p>
        </p:txBody>
      </p:sp>
      <p:grpSp>
        <p:nvGrpSpPr>
          <p:cNvPr id="1338" name="Group 1337">
            <a:extLst>
              <a:ext uri="{FF2B5EF4-FFF2-40B4-BE49-F238E27FC236}">
                <a16:creationId xmlns:a16="http://schemas.microsoft.com/office/drawing/2014/main" id="{2F3A344D-F977-1501-0BC9-25687307E85A}"/>
              </a:ext>
            </a:extLst>
          </p:cNvPr>
          <p:cNvGrpSpPr/>
          <p:nvPr/>
        </p:nvGrpSpPr>
        <p:grpSpPr>
          <a:xfrm>
            <a:off x="5678269" y="2005853"/>
            <a:ext cx="702925" cy="823128"/>
            <a:chOff x="7657898" y="1958719"/>
            <a:chExt cx="702925" cy="823128"/>
          </a:xfrm>
        </p:grpSpPr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6B21932C-1BF7-7CE3-F173-95758CD3E3DE}"/>
                </a:ext>
              </a:extLst>
            </p:cNvPr>
            <p:cNvSpPr/>
            <p:nvPr/>
          </p:nvSpPr>
          <p:spPr>
            <a:xfrm>
              <a:off x="7657898" y="2301320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TextBox 1288">
              <a:extLst>
                <a:ext uri="{FF2B5EF4-FFF2-40B4-BE49-F238E27FC236}">
                  <a16:creationId xmlns:a16="http://schemas.microsoft.com/office/drawing/2014/main" id="{31DAEF83-42CC-D270-1B0F-135C09C239FF}"/>
                </a:ext>
              </a:extLst>
            </p:cNvPr>
            <p:cNvSpPr txBox="1"/>
            <p:nvPr/>
          </p:nvSpPr>
          <p:spPr>
            <a:xfrm>
              <a:off x="7845294" y="1958719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X</a:t>
              </a:r>
            </a:p>
          </p:txBody>
        </p:sp>
      </p:grpSp>
      <p:grpSp>
        <p:nvGrpSpPr>
          <p:cNvPr id="1337" name="Group 1336">
            <a:extLst>
              <a:ext uri="{FF2B5EF4-FFF2-40B4-BE49-F238E27FC236}">
                <a16:creationId xmlns:a16="http://schemas.microsoft.com/office/drawing/2014/main" id="{6A4C828E-73E0-04B6-98FA-3D7704D1F4BA}"/>
              </a:ext>
            </a:extLst>
          </p:cNvPr>
          <p:cNvGrpSpPr/>
          <p:nvPr/>
        </p:nvGrpSpPr>
        <p:grpSpPr>
          <a:xfrm>
            <a:off x="5605897" y="3110361"/>
            <a:ext cx="828921" cy="1148465"/>
            <a:chOff x="7585526" y="3063227"/>
            <a:chExt cx="828921" cy="1148465"/>
          </a:xfrm>
        </p:grpSpPr>
        <p:sp>
          <p:nvSpPr>
            <p:cNvPr id="1266" name="Diamond 1265">
              <a:extLst>
                <a:ext uri="{FF2B5EF4-FFF2-40B4-BE49-F238E27FC236}">
                  <a16:creationId xmlns:a16="http://schemas.microsoft.com/office/drawing/2014/main" id="{3844194C-EE2F-D057-A54F-956927B47772}"/>
                </a:ext>
              </a:extLst>
            </p:cNvPr>
            <p:cNvSpPr/>
            <p:nvPr/>
          </p:nvSpPr>
          <p:spPr>
            <a:xfrm>
              <a:off x="7585526" y="3423255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C6D2741E-7F51-A79E-5056-C92ED75F35A2}"/>
                </a:ext>
              </a:extLst>
            </p:cNvPr>
            <p:cNvSpPr txBox="1"/>
            <p:nvPr/>
          </p:nvSpPr>
          <p:spPr>
            <a:xfrm>
              <a:off x="7818583" y="3063227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X</a:t>
              </a:r>
            </a:p>
          </p:txBody>
        </p:sp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C55FAC13-79BD-AFBA-7DBC-A53F909C75A6}"/>
              </a:ext>
            </a:extLst>
          </p:cNvPr>
          <p:cNvGrpSpPr/>
          <p:nvPr/>
        </p:nvGrpSpPr>
        <p:grpSpPr>
          <a:xfrm>
            <a:off x="5694909" y="4553214"/>
            <a:ext cx="702925" cy="827547"/>
            <a:chOff x="7674538" y="4506080"/>
            <a:chExt cx="702925" cy="827547"/>
          </a:xfrm>
        </p:grpSpPr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49F3E49B-9F29-80BF-A8FE-50048B115D48}"/>
                </a:ext>
              </a:extLst>
            </p:cNvPr>
            <p:cNvSpPr/>
            <p:nvPr/>
          </p:nvSpPr>
          <p:spPr>
            <a:xfrm>
              <a:off x="7674538" y="4853100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C635B108-9DE2-0966-7926-579F81A80295}"/>
                </a:ext>
              </a:extLst>
            </p:cNvPr>
            <p:cNvSpPr txBox="1"/>
            <p:nvPr/>
          </p:nvSpPr>
          <p:spPr>
            <a:xfrm>
              <a:off x="7847721" y="4506080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X</a:t>
              </a:r>
            </a:p>
          </p:txBody>
        </p:sp>
      </p:grpSp>
      <p:sp>
        <p:nvSpPr>
          <p:cNvPr id="1292" name="TextBox 1291">
            <a:extLst>
              <a:ext uri="{FF2B5EF4-FFF2-40B4-BE49-F238E27FC236}">
                <a16:creationId xmlns:a16="http://schemas.microsoft.com/office/drawing/2014/main" id="{41DAA3D0-85A6-DCEE-1FE8-BFED0D839545}"/>
              </a:ext>
            </a:extLst>
          </p:cNvPr>
          <p:cNvSpPr txBox="1"/>
          <p:nvPr/>
        </p:nvSpPr>
        <p:spPr>
          <a:xfrm>
            <a:off x="7071034" y="158325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ARMY</a:t>
            </a:r>
          </a:p>
          <a:p>
            <a:pPr algn="ctr"/>
            <a:r>
              <a:rPr lang="en-US" sz="800" dirty="0"/>
              <a:t>(100k TROOPS)</a:t>
            </a:r>
          </a:p>
        </p:txBody>
      </p:sp>
      <p:grpSp>
        <p:nvGrpSpPr>
          <p:cNvPr id="1341" name="Group 1340">
            <a:extLst>
              <a:ext uri="{FF2B5EF4-FFF2-40B4-BE49-F238E27FC236}">
                <a16:creationId xmlns:a16="http://schemas.microsoft.com/office/drawing/2014/main" id="{0B058D17-D75A-8412-CAD3-F7B639466026}"/>
              </a:ext>
            </a:extLst>
          </p:cNvPr>
          <p:cNvGrpSpPr/>
          <p:nvPr/>
        </p:nvGrpSpPr>
        <p:grpSpPr>
          <a:xfrm>
            <a:off x="7017751" y="1958416"/>
            <a:ext cx="915636" cy="841968"/>
            <a:chOff x="8997380" y="1911282"/>
            <a:chExt cx="915636" cy="841968"/>
          </a:xfrm>
        </p:grpSpPr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1D66A4DD-1950-C85F-AD42-5B0016E382A1}"/>
                </a:ext>
              </a:extLst>
            </p:cNvPr>
            <p:cNvSpPr/>
            <p:nvPr/>
          </p:nvSpPr>
          <p:spPr>
            <a:xfrm>
              <a:off x="9089944" y="2272723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28B2F0A1-0BF3-0BCD-D4C8-E0031EBFCEAA}"/>
                </a:ext>
              </a:extLst>
            </p:cNvPr>
            <p:cNvSpPr txBox="1"/>
            <p:nvPr/>
          </p:nvSpPr>
          <p:spPr>
            <a:xfrm>
              <a:off x="8997380" y="1911282"/>
              <a:ext cx="91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XXXX</a:t>
              </a:r>
            </a:p>
          </p:txBody>
        </p:sp>
      </p:grpSp>
      <p:grpSp>
        <p:nvGrpSpPr>
          <p:cNvPr id="1340" name="Group 1339">
            <a:extLst>
              <a:ext uri="{FF2B5EF4-FFF2-40B4-BE49-F238E27FC236}">
                <a16:creationId xmlns:a16="http://schemas.microsoft.com/office/drawing/2014/main" id="{6A512483-735C-C141-B4D2-8B39BE9027E0}"/>
              </a:ext>
            </a:extLst>
          </p:cNvPr>
          <p:cNvGrpSpPr/>
          <p:nvPr/>
        </p:nvGrpSpPr>
        <p:grpSpPr>
          <a:xfrm>
            <a:off x="7008138" y="3054587"/>
            <a:ext cx="915636" cy="1175642"/>
            <a:chOff x="8987767" y="3007453"/>
            <a:chExt cx="915636" cy="1175642"/>
          </a:xfrm>
        </p:grpSpPr>
        <p:sp>
          <p:nvSpPr>
            <p:cNvPr id="1269" name="Diamond 1268">
              <a:extLst>
                <a:ext uri="{FF2B5EF4-FFF2-40B4-BE49-F238E27FC236}">
                  <a16:creationId xmlns:a16="http://schemas.microsoft.com/office/drawing/2014/main" id="{031E7C88-F4DC-E40D-F5FD-03CDA99F4FA6}"/>
                </a:ext>
              </a:extLst>
            </p:cNvPr>
            <p:cNvSpPr/>
            <p:nvPr/>
          </p:nvSpPr>
          <p:spPr>
            <a:xfrm>
              <a:off x="9017572" y="3394658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TextBox 1293">
              <a:extLst>
                <a:ext uri="{FF2B5EF4-FFF2-40B4-BE49-F238E27FC236}">
                  <a16:creationId xmlns:a16="http://schemas.microsoft.com/office/drawing/2014/main" id="{A1AB828A-5C69-1485-FC2C-2D2B5C6401A2}"/>
                </a:ext>
              </a:extLst>
            </p:cNvPr>
            <p:cNvSpPr txBox="1"/>
            <p:nvPr/>
          </p:nvSpPr>
          <p:spPr>
            <a:xfrm>
              <a:off x="8987767" y="3007453"/>
              <a:ext cx="91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XXXX</a:t>
              </a:r>
            </a:p>
          </p:txBody>
        </p:sp>
      </p:grpSp>
      <p:grpSp>
        <p:nvGrpSpPr>
          <p:cNvPr id="1339" name="Group 1338">
            <a:extLst>
              <a:ext uri="{FF2B5EF4-FFF2-40B4-BE49-F238E27FC236}">
                <a16:creationId xmlns:a16="http://schemas.microsoft.com/office/drawing/2014/main" id="{FCA7E5E5-7380-77BD-25DF-F2B52F85110D}"/>
              </a:ext>
            </a:extLst>
          </p:cNvPr>
          <p:cNvGrpSpPr/>
          <p:nvPr/>
        </p:nvGrpSpPr>
        <p:grpSpPr>
          <a:xfrm>
            <a:off x="7037943" y="4497337"/>
            <a:ext cx="915636" cy="854827"/>
            <a:chOff x="9017572" y="4450203"/>
            <a:chExt cx="915636" cy="854827"/>
          </a:xfrm>
        </p:grpSpPr>
        <p:sp>
          <p:nvSpPr>
            <p:cNvPr id="1270" name="Rectangle 1269">
              <a:extLst>
                <a:ext uri="{FF2B5EF4-FFF2-40B4-BE49-F238E27FC236}">
                  <a16:creationId xmlns:a16="http://schemas.microsoft.com/office/drawing/2014/main" id="{BA3D14D3-FB62-5A3A-98BB-0F944BC80ED4}"/>
                </a:ext>
              </a:extLst>
            </p:cNvPr>
            <p:cNvSpPr/>
            <p:nvPr/>
          </p:nvSpPr>
          <p:spPr>
            <a:xfrm>
              <a:off x="9106584" y="4824503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CE6EBF95-F49B-7F73-B8AD-6036B73B1338}"/>
                </a:ext>
              </a:extLst>
            </p:cNvPr>
            <p:cNvSpPr txBox="1"/>
            <p:nvPr/>
          </p:nvSpPr>
          <p:spPr>
            <a:xfrm>
              <a:off x="9017572" y="4450203"/>
              <a:ext cx="915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XXXX</a:t>
              </a:r>
            </a:p>
          </p:txBody>
        </p:sp>
      </p:grpSp>
      <p:sp>
        <p:nvSpPr>
          <p:cNvPr id="1299" name="TextBox 1298">
            <a:extLst>
              <a:ext uri="{FF2B5EF4-FFF2-40B4-BE49-F238E27FC236}">
                <a16:creationId xmlns:a16="http://schemas.microsoft.com/office/drawing/2014/main" id="{14BA9E81-B9EB-3DF0-1A82-D08680DF0525}"/>
              </a:ext>
            </a:extLst>
          </p:cNvPr>
          <p:cNvSpPr txBox="1"/>
          <p:nvPr/>
        </p:nvSpPr>
        <p:spPr>
          <a:xfrm>
            <a:off x="8112799" y="1553165"/>
            <a:ext cx="91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COMMAND</a:t>
            </a:r>
          </a:p>
          <a:p>
            <a:pPr algn="ctr"/>
            <a:r>
              <a:rPr lang="en-US" sz="1200" dirty="0"/>
              <a:t>HQ</a:t>
            </a:r>
            <a:endParaRPr lang="en-US" sz="800" dirty="0"/>
          </a:p>
        </p:txBody>
      </p: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4FC00FD6-5C78-567F-67A0-B0DA404D505B}"/>
              </a:ext>
            </a:extLst>
          </p:cNvPr>
          <p:cNvGrpSpPr/>
          <p:nvPr/>
        </p:nvGrpSpPr>
        <p:grpSpPr>
          <a:xfrm>
            <a:off x="8231303" y="2066335"/>
            <a:ext cx="702925" cy="714840"/>
            <a:chOff x="10210932" y="2019201"/>
            <a:chExt cx="702925" cy="714840"/>
          </a:xfrm>
        </p:grpSpPr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7415A1AB-35A0-8CB1-FFD8-404E5C5F790A}"/>
                </a:ext>
              </a:extLst>
            </p:cNvPr>
            <p:cNvSpPr/>
            <p:nvPr/>
          </p:nvSpPr>
          <p:spPr>
            <a:xfrm>
              <a:off x="10210932" y="2253514"/>
              <a:ext cx="702925" cy="4805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Plus Sign 1302">
              <a:extLst>
                <a:ext uri="{FF2B5EF4-FFF2-40B4-BE49-F238E27FC236}">
                  <a16:creationId xmlns:a16="http://schemas.microsoft.com/office/drawing/2014/main" id="{ED4EB338-B538-6CFF-B749-5B9164516B51}"/>
                </a:ext>
              </a:extLst>
            </p:cNvPr>
            <p:cNvSpPr/>
            <p:nvPr/>
          </p:nvSpPr>
          <p:spPr>
            <a:xfrm>
              <a:off x="10298516" y="2019201"/>
              <a:ext cx="226534" cy="1944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Plus Sign 1303">
              <a:extLst>
                <a:ext uri="{FF2B5EF4-FFF2-40B4-BE49-F238E27FC236}">
                  <a16:creationId xmlns:a16="http://schemas.microsoft.com/office/drawing/2014/main" id="{02E55DC6-0BE9-54AC-9626-048E7ED19AFA}"/>
                </a:ext>
              </a:extLst>
            </p:cNvPr>
            <p:cNvSpPr/>
            <p:nvPr/>
          </p:nvSpPr>
          <p:spPr>
            <a:xfrm>
              <a:off x="10577990" y="2019201"/>
              <a:ext cx="226534" cy="1944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BD09C21C-5E62-35A5-F818-D443696BEAC3}"/>
              </a:ext>
            </a:extLst>
          </p:cNvPr>
          <p:cNvGrpSpPr/>
          <p:nvPr/>
        </p:nvGrpSpPr>
        <p:grpSpPr>
          <a:xfrm>
            <a:off x="8158931" y="3194096"/>
            <a:ext cx="828921" cy="1016924"/>
            <a:chOff x="10138560" y="3146962"/>
            <a:chExt cx="828921" cy="1016924"/>
          </a:xfrm>
        </p:grpSpPr>
        <p:sp>
          <p:nvSpPr>
            <p:cNvPr id="1297" name="Diamond 1296">
              <a:extLst>
                <a:ext uri="{FF2B5EF4-FFF2-40B4-BE49-F238E27FC236}">
                  <a16:creationId xmlns:a16="http://schemas.microsoft.com/office/drawing/2014/main" id="{A4F958EB-2304-A5F3-8300-725CFAB49F8D}"/>
                </a:ext>
              </a:extLst>
            </p:cNvPr>
            <p:cNvSpPr/>
            <p:nvPr/>
          </p:nvSpPr>
          <p:spPr>
            <a:xfrm>
              <a:off x="10138560" y="3375449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Plus Sign 1306">
              <a:extLst>
                <a:ext uri="{FF2B5EF4-FFF2-40B4-BE49-F238E27FC236}">
                  <a16:creationId xmlns:a16="http://schemas.microsoft.com/office/drawing/2014/main" id="{969EA829-F706-F155-FAD2-B9F28C4471CA}"/>
                </a:ext>
              </a:extLst>
            </p:cNvPr>
            <p:cNvSpPr/>
            <p:nvPr/>
          </p:nvSpPr>
          <p:spPr>
            <a:xfrm>
              <a:off x="10286889" y="3146962"/>
              <a:ext cx="226534" cy="1944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Plus Sign 1307">
              <a:extLst>
                <a:ext uri="{FF2B5EF4-FFF2-40B4-BE49-F238E27FC236}">
                  <a16:creationId xmlns:a16="http://schemas.microsoft.com/office/drawing/2014/main" id="{B48858AD-BE51-3373-34EA-F54C5CD9953B}"/>
                </a:ext>
              </a:extLst>
            </p:cNvPr>
            <p:cNvSpPr/>
            <p:nvPr/>
          </p:nvSpPr>
          <p:spPr>
            <a:xfrm>
              <a:off x="10566363" y="3146962"/>
              <a:ext cx="226534" cy="1944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2" name="Group 1341">
            <a:extLst>
              <a:ext uri="{FF2B5EF4-FFF2-40B4-BE49-F238E27FC236}">
                <a16:creationId xmlns:a16="http://schemas.microsoft.com/office/drawing/2014/main" id="{941E256B-5E4E-CC66-36DC-FB25967C25BA}"/>
              </a:ext>
            </a:extLst>
          </p:cNvPr>
          <p:cNvGrpSpPr/>
          <p:nvPr/>
        </p:nvGrpSpPr>
        <p:grpSpPr>
          <a:xfrm>
            <a:off x="8247943" y="4657247"/>
            <a:ext cx="702925" cy="675708"/>
            <a:chOff x="10227572" y="4610113"/>
            <a:chExt cx="702925" cy="675708"/>
          </a:xfrm>
        </p:grpSpPr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688B3A03-BAA1-8FEC-F828-137A135FCD2D}"/>
                </a:ext>
              </a:extLst>
            </p:cNvPr>
            <p:cNvSpPr/>
            <p:nvPr/>
          </p:nvSpPr>
          <p:spPr>
            <a:xfrm>
              <a:off x="10227572" y="4805294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Plus Sign 1308">
              <a:extLst>
                <a:ext uri="{FF2B5EF4-FFF2-40B4-BE49-F238E27FC236}">
                  <a16:creationId xmlns:a16="http://schemas.microsoft.com/office/drawing/2014/main" id="{2C54C526-0FE5-8CE3-F2E4-9E09B16ABD7C}"/>
                </a:ext>
              </a:extLst>
            </p:cNvPr>
            <p:cNvSpPr/>
            <p:nvPr/>
          </p:nvSpPr>
          <p:spPr>
            <a:xfrm>
              <a:off x="10294373" y="4610113"/>
              <a:ext cx="226534" cy="1944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Plus Sign 1309">
              <a:extLst>
                <a:ext uri="{FF2B5EF4-FFF2-40B4-BE49-F238E27FC236}">
                  <a16:creationId xmlns:a16="http://schemas.microsoft.com/office/drawing/2014/main" id="{A86C3529-6502-CDDB-4C22-B5E53FDC047C}"/>
                </a:ext>
              </a:extLst>
            </p:cNvPr>
            <p:cNvSpPr/>
            <p:nvPr/>
          </p:nvSpPr>
          <p:spPr>
            <a:xfrm>
              <a:off x="10573847" y="4610113"/>
              <a:ext cx="226534" cy="194494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D66002-E73F-87D0-BAAC-8F020758331B}"/>
              </a:ext>
            </a:extLst>
          </p:cNvPr>
          <p:cNvSpPr txBox="1"/>
          <p:nvPr/>
        </p:nvSpPr>
        <p:spPr>
          <a:xfrm>
            <a:off x="5766722" y="370437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 JOINT MILITARY SYMBOLOGY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0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9EE6-F20A-DBE0-F7EA-3907997B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9" y="256970"/>
            <a:ext cx="10515600" cy="696759"/>
          </a:xfrm>
        </p:spPr>
        <p:txBody>
          <a:bodyPr/>
          <a:lstStyle/>
          <a:p>
            <a:r>
              <a:rPr lang="en-US" b="1" dirty="0"/>
              <a:t>Sea Surfaces Forces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074E8F-3A66-19E9-1258-680463F8A923}"/>
              </a:ext>
            </a:extLst>
          </p:cNvPr>
          <p:cNvSpPr/>
          <p:nvPr/>
        </p:nvSpPr>
        <p:spPr>
          <a:xfrm>
            <a:off x="266585" y="2194280"/>
            <a:ext cx="766916" cy="6967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CG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98585-A906-2E77-D740-6F35B351CD6C}"/>
              </a:ext>
            </a:extLst>
          </p:cNvPr>
          <p:cNvSpPr txBox="1"/>
          <p:nvPr/>
        </p:nvSpPr>
        <p:spPr>
          <a:xfrm>
            <a:off x="291611" y="172640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CRUISER</a:t>
            </a: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A6DFC7-4B6A-C6D7-6C1A-748CB06B6A3C}"/>
              </a:ext>
            </a:extLst>
          </p:cNvPr>
          <p:cNvSpPr/>
          <p:nvPr/>
        </p:nvSpPr>
        <p:spPr>
          <a:xfrm>
            <a:off x="1343217" y="2194279"/>
            <a:ext cx="766916" cy="6967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50249-6B7D-F8AA-87F6-1F8646B9ABC3}"/>
              </a:ext>
            </a:extLst>
          </p:cNvPr>
          <p:cNvSpPr txBox="1"/>
          <p:nvPr/>
        </p:nvSpPr>
        <p:spPr>
          <a:xfrm>
            <a:off x="1270493" y="1701818"/>
            <a:ext cx="91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DESTROYER</a:t>
            </a:r>
            <a:endParaRPr lang="en-US" sz="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221C2-3869-B6CD-F210-51C3BA94174E}"/>
              </a:ext>
            </a:extLst>
          </p:cNvPr>
          <p:cNvSpPr/>
          <p:nvPr/>
        </p:nvSpPr>
        <p:spPr>
          <a:xfrm>
            <a:off x="2586998" y="2194278"/>
            <a:ext cx="766916" cy="6967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C95AD-96A4-DC42-C04C-EC4E3A05B760}"/>
              </a:ext>
            </a:extLst>
          </p:cNvPr>
          <p:cNvSpPr txBox="1"/>
          <p:nvPr/>
        </p:nvSpPr>
        <p:spPr>
          <a:xfrm>
            <a:off x="2554375" y="1726400"/>
            <a:ext cx="70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FRIGATE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185BC-537C-668F-29F4-C0398172C649}"/>
              </a:ext>
            </a:extLst>
          </p:cNvPr>
          <p:cNvSpPr txBox="1"/>
          <p:nvPr/>
        </p:nvSpPr>
        <p:spPr>
          <a:xfrm>
            <a:off x="3706727" y="1726400"/>
            <a:ext cx="101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AMPHIBIOUS</a:t>
            </a:r>
            <a:endParaRPr lang="en-US" sz="800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9ABB2CB-2455-5F9F-E6B6-33C264C78627}"/>
              </a:ext>
            </a:extLst>
          </p:cNvPr>
          <p:cNvGrpSpPr/>
          <p:nvPr/>
        </p:nvGrpSpPr>
        <p:grpSpPr>
          <a:xfrm>
            <a:off x="3830779" y="2194277"/>
            <a:ext cx="766916" cy="696759"/>
            <a:chOff x="3721509" y="1475820"/>
            <a:chExt cx="766916" cy="6967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54E08E-BD20-172A-AB16-4BD131BE0A14}"/>
                </a:ext>
              </a:extLst>
            </p:cNvPr>
            <p:cNvSpPr/>
            <p:nvPr/>
          </p:nvSpPr>
          <p:spPr>
            <a:xfrm>
              <a:off x="3721509" y="1475820"/>
              <a:ext cx="766916" cy="69675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4A3E7D-9E4A-5CBC-E8A6-D79BAC69FD55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>
              <a:off x="4104967" y="2006766"/>
              <a:ext cx="271146" cy="63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C04B59-9A97-3174-3699-CB5E2C0EBBAD}"/>
                </a:ext>
              </a:extLst>
            </p:cNvPr>
            <p:cNvGrpSpPr/>
            <p:nvPr/>
          </p:nvGrpSpPr>
          <p:grpSpPr>
            <a:xfrm>
              <a:off x="3860860" y="1647218"/>
              <a:ext cx="477624" cy="353961"/>
              <a:chOff x="4852219" y="1783884"/>
              <a:chExt cx="477624" cy="353961"/>
            </a:xfrm>
          </p:grpSpPr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14C692D8-69F8-D9B4-2F5B-2A439054383C}"/>
                  </a:ext>
                </a:extLst>
              </p:cNvPr>
              <p:cNvSpPr/>
              <p:nvPr/>
            </p:nvSpPr>
            <p:spPr>
              <a:xfrm>
                <a:off x="4852219" y="1783884"/>
                <a:ext cx="432619" cy="353961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CED30C3-0DD8-93AA-5C30-F8C9868FA005}"/>
                  </a:ext>
                </a:extLst>
              </p:cNvPr>
              <p:cNvCxnSpPr/>
              <p:nvPr/>
            </p:nvCxnSpPr>
            <p:spPr>
              <a:xfrm>
                <a:off x="5074204" y="2137845"/>
                <a:ext cx="2556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CF780C2-8941-0600-241A-2C5DAC00B03D}"/>
              </a:ext>
            </a:extLst>
          </p:cNvPr>
          <p:cNvSpPr/>
          <p:nvPr/>
        </p:nvSpPr>
        <p:spPr>
          <a:xfrm>
            <a:off x="5251540" y="2194277"/>
            <a:ext cx="766916" cy="6967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65A86C-D914-FF6C-28A9-6899F11EB081}"/>
              </a:ext>
            </a:extLst>
          </p:cNvPr>
          <p:cNvSpPr txBox="1"/>
          <p:nvPr/>
        </p:nvSpPr>
        <p:spPr>
          <a:xfrm>
            <a:off x="5040924" y="1726400"/>
            <a:ext cx="1188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i="0" dirty="0">
                <a:effectLst/>
                <a:latin typeface="Roboto" panose="02000000000000000000" pitchFamily="2" charset="0"/>
              </a:rPr>
              <a:t>AEROCARRIER</a:t>
            </a:r>
            <a:endParaRPr 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84224-E1D9-C077-FF4F-6E755C757BC2}"/>
              </a:ext>
            </a:extLst>
          </p:cNvPr>
          <p:cNvSpPr txBox="1"/>
          <p:nvPr/>
        </p:nvSpPr>
        <p:spPr>
          <a:xfrm>
            <a:off x="6611301" y="1700482"/>
            <a:ext cx="529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42B3089-7D58-DF7B-4345-A60B4A5940F0}"/>
              </a:ext>
            </a:extLst>
          </p:cNvPr>
          <p:cNvGrpSpPr/>
          <p:nvPr/>
        </p:nvGrpSpPr>
        <p:grpSpPr>
          <a:xfrm>
            <a:off x="6573005" y="2232756"/>
            <a:ext cx="766916" cy="696759"/>
            <a:chOff x="6463735" y="1514299"/>
            <a:chExt cx="766916" cy="69675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6DE6E5-2222-5601-5E36-91B3C1862A90}"/>
                </a:ext>
              </a:extLst>
            </p:cNvPr>
            <p:cNvSpPr/>
            <p:nvPr/>
          </p:nvSpPr>
          <p:spPr>
            <a:xfrm>
              <a:off x="6463735" y="1514299"/>
              <a:ext cx="766916" cy="69675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354BF33-415C-DE8E-41A7-F4A237E35B2B}"/>
                </a:ext>
              </a:extLst>
            </p:cNvPr>
            <p:cNvGrpSpPr/>
            <p:nvPr/>
          </p:nvGrpSpPr>
          <p:grpSpPr>
            <a:xfrm>
              <a:off x="6753317" y="1724178"/>
              <a:ext cx="187752" cy="276999"/>
              <a:chOff x="5449477" y="1464729"/>
              <a:chExt cx="253739" cy="51557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FCEB2AB-8ECC-0BC8-649F-68E54BFFE46B}"/>
                  </a:ext>
                </a:extLst>
              </p:cNvPr>
              <p:cNvSpPr/>
              <p:nvPr/>
            </p:nvSpPr>
            <p:spPr>
              <a:xfrm>
                <a:off x="5467546" y="1637314"/>
                <a:ext cx="235670" cy="1914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A37C3F1-EA6E-2AC8-1034-F0C9C1792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546" y="1489434"/>
                <a:ext cx="235670" cy="480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23856-5FD0-BFC1-D799-778C75812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9477" y="1490106"/>
                <a:ext cx="253739" cy="490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54DBEEC-9869-2797-CAC5-87F27373D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059" y="1464729"/>
                <a:ext cx="4322" cy="5155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91F511-C0E0-5C06-D648-0D3EDB72C05E}"/>
              </a:ext>
            </a:extLst>
          </p:cNvPr>
          <p:cNvGrpSpPr/>
          <p:nvPr/>
        </p:nvGrpSpPr>
        <p:grpSpPr>
          <a:xfrm>
            <a:off x="7610308" y="2221588"/>
            <a:ext cx="766916" cy="696759"/>
            <a:chOff x="7501038" y="1503131"/>
            <a:chExt cx="766916" cy="69675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3CE0CDF-EF5D-D877-3464-3DFA2C069FF1}"/>
                </a:ext>
              </a:extLst>
            </p:cNvPr>
            <p:cNvSpPr/>
            <p:nvPr/>
          </p:nvSpPr>
          <p:spPr>
            <a:xfrm>
              <a:off x="7501038" y="1503131"/>
              <a:ext cx="766916" cy="69675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endParaRPr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4FF845D6-C902-2C5F-0B8F-08D1FDCAA7B0}"/>
                </a:ext>
              </a:extLst>
            </p:cNvPr>
            <p:cNvSpPr/>
            <p:nvPr/>
          </p:nvSpPr>
          <p:spPr>
            <a:xfrm>
              <a:off x="7668186" y="1683357"/>
              <a:ext cx="432619" cy="35396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01A3BCA-B583-F82E-4A1A-A63294B8F0BC}"/>
              </a:ext>
            </a:extLst>
          </p:cNvPr>
          <p:cNvSpPr txBox="1"/>
          <p:nvPr/>
        </p:nvSpPr>
        <p:spPr>
          <a:xfrm>
            <a:off x="7588854" y="1590891"/>
            <a:ext cx="76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PATROL BOAT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55181BA-2412-21CB-D853-ECCA1F49AF07}"/>
              </a:ext>
            </a:extLst>
          </p:cNvPr>
          <p:cNvGrpSpPr/>
          <p:nvPr/>
        </p:nvGrpSpPr>
        <p:grpSpPr>
          <a:xfrm>
            <a:off x="8776405" y="2194277"/>
            <a:ext cx="766916" cy="696759"/>
            <a:chOff x="8667135" y="1475820"/>
            <a:chExt cx="766916" cy="69675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9F56B0-4AA3-E7A1-4A4D-6F56FE8E8D86}"/>
                </a:ext>
              </a:extLst>
            </p:cNvPr>
            <p:cNvSpPr/>
            <p:nvPr/>
          </p:nvSpPr>
          <p:spPr>
            <a:xfrm>
              <a:off x="8667135" y="1475820"/>
              <a:ext cx="766916" cy="69675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E51076A-AA8A-3C8C-4A79-B44C1B31F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8900" y="1704433"/>
              <a:ext cx="623385" cy="327815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A645E16-38C5-E0E7-CEE9-8DBFC0EEC267}"/>
              </a:ext>
            </a:extLst>
          </p:cNvPr>
          <p:cNvSpPr txBox="1"/>
          <p:nvPr/>
        </p:nvSpPr>
        <p:spPr>
          <a:xfrm>
            <a:off x="8657134" y="1221559"/>
            <a:ext cx="98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UNMANNED SURFACE VEHICLE (USV)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6880EE-964D-265D-6E9D-A98439561440}"/>
              </a:ext>
            </a:extLst>
          </p:cNvPr>
          <p:cNvGrpSpPr/>
          <p:nvPr/>
        </p:nvGrpSpPr>
        <p:grpSpPr>
          <a:xfrm>
            <a:off x="9942502" y="2179044"/>
            <a:ext cx="766916" cy="696759"/>
            <a:chOff x="9833232" y="1460587"/>
            <a:chExt cx="766916" cy="69675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EA2B1EA-D53E-1DD4-FA7D-C054331269BF}"/>
                </a:ext>
              </a:extLst>
            </p:cNvPr>
            <p:cNvSpPr/>
            <p:nvPr/>
          </p:nvSpPr>
          <p:spPr>
            <a:xfrm>
              <a:off x="9833232" y="1460587"/>
              <a:ext cx="766916" cy="69675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C64A814-F91B-9D41-A605-19E213FF4079}"/>
                </a:ext>
              </a:extLst>
            </p:cNvPr>
            <p:cNvSpPr/>
            <p:nvPr/>
          </p:nvSpPr>
          <p:spPr>
            <a:xfrm>
              <a:off x="10027929" y="1714346"/>
              <a:ext cx="421813" cy="205435"/>
            </a:xfrm>
            <a:custGeom>
              <a:avLst/>
              <a:gdLst>
                <a:gd name="connsiteX0" fmla="*/ 285136 w 1160207"/>
                <a:gd name="connsiteY0" fmla="*/ 0 h 963561"/>
                <a:gd name="connsiteX1" fmla="*/ 757084 w 1160207"/>
                <a:gd name="connsiteY1" fmla="*/ 0 h 963561"/>
                <a:gd name="connsiteX2" fmla="*/ 776749 w 1160207"/>
                <a:gd name="connsiteY2" fmla="*/ 393290 h 963561"/>
                <a:gd name="connsiteX3" fmla="*/ 1160207 w 1160207"/>
                <a:gd name="connsiteY3" fmla="*/ 373626 h 963561"/>
                <a:gd name="connsiteX4" fmla="*/ 786581 w 1160207"/>
                <a:gd name="connsiteY4" fmla="*/ 963561 h 963561"/>
                <a:gd name="connsiteX5" fmla="*/ 363794 w 1160207"/>
                <a:gd name="connsiteY5" fmla="*/ 963561 h 963561"/>
                <a:gd name="connsiteX6" fmla="*/ 0 w 1160207"/>
                <a:gd name="connsiteY6" fmla="*/ 432619 h 963561"/>
                <a:gd name="connsiteX7" fmla="*/ 383458 w 1160207"/>
                <a:gd name="connsiteY7" fmla="*/ 432619 h 963561"/>
                <a:gd name="connsiteX8" fmla="*/ 285136 w 1160207"/>
                <a:gd name="connsiteY8" fmla="*/ 0 h 96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0207" h="963561">
                  <a:moveTo>
                    <a:pt x="285136" y="0"/>
                  </a:moveTo>
                  <a:lnTo>
                    <a:pt x="757084" y="0"/>
                  </a:lnTo>
                  <a:lnTo>
                    <a:pt x="776749" y="393290"/>
                  </a:lnTo>
                  <a:lnTo>
                    <a:pt x="1160207" y="373626"/>
                  </a:lnTo>
                  <a:lnTo>
                    <a:pt x="786581" y="963561"/>
                  </a:lnTo>
                  <a:lnTo>
                    <a:pt x="363794" y="963561"/>
                  </a:lnTo>
                  <a:lnTo>
                    <a:pt x="0" y="432619"/>
                  </a:lnTo>
                  <a:lnTo>
                    <a:pt x="383458" y="432619"/>
                  </a:lnTo>
                  <a:lnTo>
                    <a:pt x="285136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F2BCB6D-0A70-3353-D6B7-5DDDC5BC9BEE}"/>
              </a:ext>
            </a:extLst>
          </p:cNvPr>
          <p:cNvSpPr txBox="1"/>
          <p:nvPr/>
        </p:nvSpPr>
        <p:spPr>
          <a:xfrm>
            <a:off x="9859152" y="1683223"/>
            <a:ext cx="76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CIVILIAN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4DAAB4-6BAC-D028-7050-AF43469716CE}"/>
              </a:ext>
            </a:extLst>
          </p:cNvPr>
          <p:cNvSpPr txBox="1"/>
          <p:nvPr/>
        </p:nvSpPr>
        <p:spPr>
          <a:xfrm>
            <a:off x="10950813" y="1672186"/>
            <a:ext cx="1057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TORPEDO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55ED16-749E-DDA1-E13C-2B9E83DAD659}"/>
              </a:ext>
            </a:extLst>
          </p:cNvPr>
          <p:cNvGrpSpPr/>
          <p:nvPr/>
        </p:nvGrpSpPr>
        <p:grpSpPr>
          <a:xfrm>
            <a:off x="266585" y="3753238"/>
            <a:ext cx="828921" cy="788437"/>
            <a:chOff x="11078984" y="3335630"/>
            <a:chExt cx="828921" cy="788437"/>
          </a:xfrm>
        </p:grpSpPr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936BE653-C547-5B7E-C844-8E735634504A}"/>
                </a:ext>
              </a:extLst>
            </p:cNvPr>
            <p:cNvSpPr/>
            <p:nvPr/>
          </p:nvSpPr>
          <p:spPr>
            <a:xfrm>
              <a:off x="11078984" y="3335630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AAE050-39F2-A999-4084-476F468D6088}"/>
                </a:ext>
              </a:extLst>
            </p:cNvPr>
            <p:cNvSpPr txBox="1"/>
            <p:nvPr/>
          </p:nvSpPr>
          <p:spPr>
            <a:xfrm>
              <a:off x="11191556" y="3549183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BB289D-4221-F102-9894-9694EE817F74}"/>
              </a:ext>
            </a:extLst>
          </p:cNvPr>
          <p:cNvGrpSpPr/>
          <p:nvPr/>
        </p:nvGrpSpPr>
        <p:grpSpPr>
          <a:xfrm>
            <a:off x="1271510" y="3741849"/>
            <a:ext cx="828921" cy="788437"/>
            <a:chOff x="11078984" y="3335630"/>
            <a:chExt cx="828921" cy="788437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30150BBA-BF56-9751-51E0-C549AE7E87F2}"/>
                </a:ext>
              </a:extLst>
            </p:cNvPr>
            <p:cNvSpPr/>
            <p:nvPr/>
          </p:nvSpPr>
          <p:spPr>
            <a:xfrm>
              <a:off x="11078984" y="3335630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40AB5B-0F7E-3CF4-621C-75D6DD85D4DE}"/>
                </a:ext>
              </a:extLst>
            </p:cNvPr>
            <p:cNvSpPr txBox="1"/>
            <p:nvPr/>
          </p:nvSpPr>
          <p:spPr>
            <a:xfrm>
              <a:off x="11191556" y="3549183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DD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807A3C-15EB-53DC-9755-9F4D829C6AE7}"/>
              </a:ext>
            </a:extLst>
          </p:cNvPr>
          <p:cNvGrpSpPr/>
          <p:nvPr/>
        </p:nvGrpSpPr>
        <p:grpSpPr>
          <a:xfrm>
            <a:off x="2591066" y="3730460"/>
            <a:ext cx="828921" cy="788437"/>
            <a:chOff x="11078984" y="3335630"/>
            <a:chExt cx="828921" cy="788437"/>
          </a:xfrm>
        </p:grpSpPr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8B2F263A-0697-8DF0-E226-B9E45F3F1CB3}"/>
                </a:ext>
              </a:extLst>
            </p:cNvPr>
            <p:cNvSpPr/>
            <p:nvPr/>
          </p:nvSpPr>
          <p:spPr>
            <a:xfrm>
              <a:off x="11078984" y="3335630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381509-170F-55B6-1A74-DB9E7406B277}"/>
                </a:ext>
              </a:extLst>
            </p:cNvPr>
            <p:cNvSpPr txBox="1"/>
            <p:nvPr/>
          </p:nvSpPr>
          <p:spPr>
            <a:xfrm>
              <a:off x="11191556" y="3549183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FF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510B27-E025-DAD8-B3A3-FB464ED6BC90}"/>
              </a:ext>
            </a:extLst>
          </p:cNvPr>
          <p:cNvGrpSpPr/>
          <p:nvPr/>
        </p:nvGrpSpPr>
        <p:grpSpPr>
          <a:xfrm>
            <a:off x="5299945" y="3755313"/>
            <a:ext cx="828921" cy="788437"/>
            <a:chOff x="11078984" y="3335630"/>
            <a:chExt cx="828921" cy="788437"/>
          </a:xfrm>
        </p:grpSpPr>
        <p:sp>
          <p:nvSpPr>
            <p:cNvPr id="60" name="Diamond 59">
              <a:extLst>
                <a:ext uri="{FF2B5EF4-FFF2-40B4-BE49-F238E27FC236}">
                  <a16:creationId xmlns:a16="http://schemas.microsoft.com/office/drawing/2014/main" id="{E304BD6F-9427-FCEA-618C-E8AAB6FFA895}"/>
                </a:ext>
              </a:extLst>
            </p:cNvPr>
            <p:cNvSpPr/>
            <p:nvPr/>
          </p:nvSpPr>
          <p:spPr>
            <a:xfrm>
              <a:off x="11078984" y="3335630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777211-855E-A93F-C4E2-9E87CF2C0629}"/>
                </a:ext>
              </a:extLst>
            </p:cNvPr>
            <p:cNvSpPr txBox="1"/>
            <p:nvPr/>
          </p:nvSpPr>
          <p:spPr>
            <a:xfrm>
              <a:off x="11191556" y="3549183"/>
              <a:ext cx="603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LS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51477A-61A9-29EC-E678-6FC8040BF02C}"/>
              </a:ext>
            </a:extLst>
          </p:cNvPr>
          <p:cNvGrpSpPr/>
          <p:nvPr/>
        </p:nvGrpSpPr>
        <p:grpSpPr>
          <a:xfrm>
            <a:off x="9933644" y="3741848"/>
            <a:ext cx="828921" cy="788437"/>
            <a:chOff x="9824374" y="3023391"/>
            <a:chExt cx="828921" cy="78843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4A2A954-D43F-5731-A040-2A044C205AC0}"/>
                </a:ext>
              </a:extLst>
            </p:cNvPr>
            <p:cNvGrpSpPr/>
            <p:nvPr/>
          </p:nvGrpSpPr>
          <p:grpSpPr>
            <a:xfrm>
              <a:off x="9824374" y="3023391"/>
              <a:ext cx="828921" cy="788437"/>
              <a:chOff x="11078984" y="3335630"/>
              <a:chExt cx="828921" cy="788437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EDA2421C-7584-4304-3DB9-97914CEB8163}"/>
                  </a:ext>
                </a:extLst>
              </p:cNvPr>
              <p:cNvSpPr/>
              <p:nvPr/>
            </p:nvSpPr>
            <p:spPr>
              <a:xfrm>
                <a:off x="11078984" y="3335630"/>
                <a:ext cx="828921" cy="788437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A41530C-0C0F-EACF-5F7C-D5F05E4FBDCC}"/>
                  </a:ext>
                </a:extLst>
              </p:cNvPr>
              <p:cNvSpPr txBox="1"/>
              <p:nvPr/>
            </p:nvSpPr>
            <p:spPr>
              <a:xfrm>
                <a:off x="11191556" y="3549183"/>
                <a:ext cx="603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9AED6BD-A640-F8E6-F4AB-3A261D018826}"/>
                </a:ext>
              </a:extLst>
            </p:cNvPr>
            <p:cNvSpPr/>
            <p:nvPr/>
          </p:nvSpPr>
          <p:spPr>
            <a:xfrm>
              <a:off x="10064514" y="3323607"/>
              <a:ext cx="421813" cy="205435"/>
            </a:xfrm>
            <a:custGeom>
              <a:avLst/>
              <a:gdLst>
                <a:gd name="connsiteX0" fmla="*/ 285136 w 1160207"/>
                <a:gd name="connsiteY0" fmla="*/ 0 h 963561"/>
                <a:gd name="connsiteX1" fmla="*/ 757084 w 1160207"/>
                <a:gd name="connsiteY1" fmla="*/ 0 h 963561"/>
                <a:gd name="connsiteX2" fmla="*/ 776749 w 1160207"/>
                <a:gd name="connsiteY2" fmla="*/ 393290 h 963561"/>
                <a:gd name="connsiteX3" fmla="*/ 1160207 w 1160207"/>
                <a:gd name="connsiteY3" fmla="*/ 373626 h 963561"/>
                <a:gd name="connsiteX4" fmla="*/ 786581 w 1160207"/>
                <a:gd name="connsiteY4" fmla="*/ 963561 h 963561"/>
                <a:gd name="connsiteX5" fmla="*/ 363794 w 1160207"/>
                <a:gd name="connsiteY5" fmla="*/ 963561 h 963561"/>
                <a:gd name="connsiteX6" fmla="*/ 0 w 1160207"/>
                <a:gd name="connsiteY6" fmla="*/ 432619 h 963561"/>
                <a:gd name="connsiteX7" fmla="*/ 383458 w 1160207"/>
                <a:gd name="connsiteY7" fmla="*/ 432619 h 963561"/>
                <a:gd name="connsiteX8" fmla="*/ 285136 w 1160207"/>
                <a:gd name="connsiteY8" fmla="*/ 0 h 96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0207" h="963561">
                  <a:moveTo>
                    <a:pt x="285136" y="0"/>
                  </a:moveTo>
                  <a:lnTo>
                    <a:pt x="757084" y="0"/>
                  </a:lnTo>
                  <a:lnTo>
                    <a:pt x="776749" y="393290"/>
                  </a:lnTo>
                  <a:lnTo>
                    <a:pt x="1160207" y="373626"/>
                  </a:lnTo>
                  <a:lnTo>
                    <a:pt x="786581" y="963561"/>
                  </a:lnTo>
                  <a:lnTo>
                    <a:pt x="363794" y="963561"/>
                  </a:lnTo>
                  <a:lnTo>
                    <a:pt x="0" y="432619"/>
                  </a:lnTo>
                  <a:lnTo>
                    <a:pt x="383458" y="432619"/>
                  </a:lnTo>
                  <a:lnTo>
                    <a:pt x="285136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07C80F7-F292-6780-12B1-040F944AF29B}"/>
              </a:ext>
            </a:extLst>
          </p:cNvPr>
          <p:cNvGrpSpPr/>
          <p:nvPr/>
        </p:nvGrpSpPr>
        <p:grpSpPr>
          <a:xfrm>
            <a:off x="333868" y="5125913"/>
            <a:ext cx="702925" cy="480527"/>
            <a:chOff x="339713" y="4828416"/>
            <a:chExt cx="702925" cy="48052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56BCB7A-1556-DA14-7A98-6DEA498A6F5E}"/>
                </a:ext>
              </a:extLst>
            </p:cNvPr>
            <p:cNvSpPr/>
            <p:nvPr/>
          </p:nvSpPr>
          <p:spPr>
            <a:xfrm>
              <a:off x="339713" y="4828416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F066F33-8EE2-7C9F-26CB-B2C3FEDF3E54}"/>
                </a:ext>
              </a:extLst>
            </p:cNvPr>
            <p:cNvSpPr txBox="1"/>
            <p:nvPr/>
          </p:nvSpPr>
          <p:spPr>
            <a:xfrm>
              <a:off x="392874" y="488502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CG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3A83770-5798-E0F9-6017-235322882FE6}"/>
              </a:ext>
            </a:extLst>
          </p:cNvPr>
          <p:cNvGrpSpPr/>
          <p:nvPr/>
        </p:nvGrpSpPr>
        <p:grpSpPr>
          <a:xfrm>
            <a:off x="1291514" y="5142312"/>
            <a:ext cx="702925" cy="480527"/>
            <a:chOff x="339713" y="4828416"/>
            <a:chExt cx="702925" cy="48052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BB2952-AFE6-AAD2-1819-F99A662B4174}"/>
                </a:ext>
              </a:extLst>
            </p:cNvPr>
            <p:cNvSpPr/>
            <p:nvPr/>
          </p:nvSpPr>
          <p:spPr>
            <a:xfrm>
              <a:off x="339713" y="4828416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4D832B6-869D-7A18-C4D2-DBE904CAD536}"/>
                </a:ext>
              </a:extLst>
            </p:cNvPr>
            <p:cNvSpPr txBox="1"/>
            <p:nvPr/>
          </p:nvSpPr>
          <p:spPr>
            <a:xfrm>
              <a:off x="392874" y="488502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DD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4C33313-2A5A-DE9B-E132-0FC891AF3BA4}"/>
              </a:ext>
            </a:extLst>
          </p:cNvPr>
          <p:cNvGrpSpPr/>
          <p:nvPr/>
        </p:nvGrpSpPr>
        <p:grpSpPr>
          <a:xfrm>
            <a:off x="2654063" y="5163610"/>
            <a:ext cx="702925" cy="480527"/>
            <a:chOff x="339713" y="4828416"/>
            <a:chExt cx="702925" cy="48052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480FF89-E84A-E6F0-D388-7968FABEF731}"/>
                </a:ext>
              </a:extLst>
            </p:cNvPr>
            <p:cNvSpPr/>
            <p:nvPr/>
          </p:nvSpPr>
          <p:spPr>
            <a:xfrm>
              <a:off x="339713" y="4828416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A0E1E3-00BD-8572-27EB-2296650A2954}"/>
                </a:ext>
              </a:extLst>
            </p:cNvPr>
            <p:cNvSpPr txBox="1"/>
            <p:nvPr/>
          </p:nvSpPr>
          <p:spPr>
            <a:xfrm>
              <a:off x="392874" y="488502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FF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047D11E-6DAE-39BA-E99A-BEB5C58209E1}"/>
              </a:ext>
            </a:extLst>
          </p:cNvPr>
          <p:cNvGrpSpPr/>
          <p:nvPr/>
        </p:nvGrpSpPr>
        <p:grpSpPr>
          <a:xfrm>
            <a:off x="5362942" y="5186131"/>
            <a:ext cx="702925" cy="480527"/>
            <a:chOff x="339713" y="4828416"/>
            <a:chExt cx="702925" cy="48052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3097D85-E98B-0535-C716-76748A7B9FBB}"/>
                </a:ext>
              </a:extLst>
            </p:cNvPr>
            <p:cNvSpPr/>
            <p:nvPr/>
          </p:nvSpPr>
          <p:spPr>
            <a:xfrm>
              <a:off x="339713" y="4828416"/>
              <a:ext cx="702925" cy="4805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5434C7-34B2-6C1B-3A79-6FC5803276C9}"/>
                </a:ext>
              </a:extLst>
            </p:cNvPr>
            <p:cNvSpPr txBox="1"/>
            <p:nvPr/>
          </p:nvSpPr>
          <p:spPr>
            <a:xfrm>
              <a:off x="392874" y="4885024"/>
              <a:ext cx="603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rPr>
                <a:t>LS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A48BF8F-6E87-4961-82AA-C5F7583AE298}"/>
              </a:ext>
            </a:extLst>
          </p:cNvPr>
          <p:cNvGrpSpPr/>
          <p:nvPr/>
        </p:nvGrpSpPr>
        <p:grpSpPr>
          <a:xfrm>
            <a:off x="3971323" y="5196408"/>
            <a:ext cx="702925" cy="480527"/>
            <a:chOff x="3862053" y="4477951"/>
            <a:chExt cx="702925" cy="48052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FDE59DF-772D-6745-9968-31909E3A8A3D}"/>
                </a:ext>
              </a:extLst>
            </p:cNvPr>
            <p:cNvGrpSpPr/>
            <p:nvPr/>
          </p:nvGrpSpPr>
          <p:grpSpPr>
            <a:xfrm>
              <a:off x="3862053" y="4477951"/>
              <a:ext cx="702925" cy="480527"/>
              <a:chOff x="339713" y="4828416"/>
              <a:chExt cx="702925" cy="48052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8793C86-3A2E-43B7-5444-56A6554244CC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CA01146-F449-3228-ABF7-ADF57669BAEB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B553561-E5F8-59D5-7C3F-BCE8FDB78CBA}"/>
                </a:ext>
              </a:extLst>
            </p:cNvPr>
            <p:cNvGrpSpPr/>
            <p:nvPr/>
          </p:nvGrpSpPr>
          <p:grpSpPr>
            <a:xfrm>
              <a:off x="3991285" y="4533673"/>
              <a:ext cx="477624" cy="353961"/>
              <a:chOff x="4852219" y="1783884"/>
              <a:chExt cx="477624" cy="353961"/>
            </a:xfrm>
          </p:grpSpPr>
          <p:sp>
            <p:nvSpPr>
              <p:cNvPr id="119" name="Arrow: Down 118">
                <a:extLst>
                  <a:ext uri="{FF2B5EF4-FFF2-40B4-BE49-F238E27FC236}">
                    <a16:creationId xmlns:a16="http://schemas.microsoft.com/office/drawing/2014/main" id="{96C06991-2D4F-4D77-6F67-451EEC36204A}"/>
                  </a:ext>
                </a:extLst>
              </p:cNvPr>
              <p:cNvSpPr/>
              <p:nvPr/>
            </p:nvSpPr>
            <p:spPr>
              <a:xfrm>
                <a:off x="4852219" y="1783884"/>
                <a:ext cx="432619" cy="353961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35BACB-F6FA-9FBC-8906-0151809E6206}"/>
                  </a:ext>
                </a:extLst>
              </p:cNvPr>
              <p:cNvCxnSpPr/>
              <p:nvPr/>
            </p:nvCxnSpPr>
            <p:spPr>
              <a:xfrm>
                <a:off x="5074204" y="2137845"/>
                <a:ext cx="2556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CBFF7FB-FADD-B556-8CE7-97F5DF9823E6}"/>
              </a:ext>
            </a:extLst>
          </p:cNvPr>
          <p:cNvGrpSpPr/>
          <p:nvPr/>
        </p:nvGrpSpPr>
        <p:grpSpPr>
          <a:xfrm>
            <a:off x="6698876" y="5162322"/>
            <a:ext cx="702925" cy="480527"/>
            <a:chOff x="6589606" y="4443865"/>
            <a:chExt cx="702925" cy="48052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3E00371-CBAD-3877-2141-6794291B69D0}"/>
                </a:ext>
              </a:extLst>
            </p:cNvPr>
            <p:cNvGrpSpPr/>
            <p:nvPr/>
          </p:nvGrpSpPr>
          <p:grpSpPr>
            <a:xfrm>
              <a:off x="6589606" y="4443865"/>
              <a:ext cx="702925" cy="480527"/>
              <a:chOff x="339713" y="4828416"/>
              <a:chExt cx="702925" cy="48052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0D6B859-970A-EEE1-650B-3D0B07194812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51C993B-640E-FD60-883F-CB79A5162653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AAD4B60-18CE-0956-3928-4CB809579520}"/>
                </a:ext>
              </a:extLst>
            </p:cNvPr>
            <p:cNvGrpSpPr/>
            <p:nvPr/>
          </p:nvGrpSpPr>
          <p:grpSpPr>
            <a:xfrm>
              <a:off x="6807881" y="4542018"/>
              <a:ext cx="187752" cy="276999"/>
              <a:chOff x="5449477" y="1464729"/>
              <a:chExt cx="253739" cy="515570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8B658E8-51C2-502F-569B-703F6AC59E7D}"/>
                  </a:ext>
                </a:extLst>
              </p:cNvPr>
              <p:cNvSpPr/>
              <p:nvPr/>
            </p:nvSpPr>
            <p:spPr>
              <a:xfrm>
                <a:off x="5467546" y="1637314"/>
                <a:ext cx="235670" cy="1914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A10820F-C3CF-0846-453A-B66D73981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546" y="1489434"/>
                <a:ext cx="235670" cy="480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AF11415-86AE-A256-C350-F2E164902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9477" y="1490106"/>
                <a:ext cx="253739" cy="490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5F1067C-7852-83B8-0BF2-9AF0AD2A7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059" y="1464729"/>
                <a:ext cx="4322" cy="5155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0A81841-F536-94EB-F771-177A4D88938F}"/>
              </a:ext>
            </a:extLst>
          </p:cNvPr>
          <p:cNvGrpSpPr/>
          <p:nvPr/>
        </p:nvGrpSpPr>
        <p:grpSpPr>
          <a:xfrm>
            <a:off x="7858612" y="5162321"/>
            <a:ext cx="702925" cy="480527"/>
            <a:chOff x="7749342" y="4443864"/>
            <a:chExt cx="702925" cy="48052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BF98B0B-CAB8-8EFF-1DBB-137B5541D1AB}"/>
                </a:ext>
              </a:extLst>
            </p:cNvPr>
            <p:cNvGrpSpPr/>
            <p:nvPr/>
          </p:nvGrpSpPr>
          <p:grpSpPr>
            <a:xfrm>
              <a:off x="7749342" y="4443864"/>
              <a:ext cx="702925" cy="480527"/>
              <a:chOff x="339713" y="4828416"/>
              <a:chExt cx="702925" cy="48052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CF774CF-F147-C491-5679-0C8F1264862B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013B442-72E0-0218-A7D7-CE700BD7DCB8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365F6CD0-CBC0-E047-CF64-F93948BCF270}"/>
                </a:ext>
              </a:extLst>
            </p:cNvPr>
            <p:cNvSpPr/>
            <p:nvPr/>
          </p:nvSpPr>
          <p:spPr>
            <a:xfrm>
              <a:off x="7899090" y="4500472"/>
              <a:ext cx="432619" cy="35396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1B803A0-8893-A419-9638-454690DFDE8E}"/>
              </a:ext>
            </a:extLst>
          </p:cNvPr>
          <p:cNvGrpSpPr/>
          <p:nvPr/>
        </p:nvGrpSpPr>
        <p:grpSpPr>
          <a:xfrm>
            <a:off x="9077650" y="5101078"/>
            <a:ext cx="702925" cy="480527"/>
            <a:chOff x="8968380" y="4382621"/>
            <a:chExt cx="702925" cy="48052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F3FFE4D-899D-FC65-CA9D-1DA86DD9FB33}"/>
                </a:ext>
              </a:extLst>
            </p:cNvPr>
            <p:cNvGrpSpPr/>
            <p:nvPr/>
          </p:nvGrpSpPr>
          <p:grpSpPr>
            <a:xfrm>
              <a:off x="8968380" y="4382621"/>
              <a:ext cx="702925" cy="480527"/>
              <a:chOff x="339713" y="4828416"/>
              <a:chExt cx="702925" cy="480527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3C4B54D-8588-5F7C-621E-EC52C9DE4837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E1EC61B-AD42-E32B-AFCE-9E586C20C50B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1A7155ED-9920-8B3A-8871-B6926218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9864" y="4483811"/>
              <a:ext cx="623385" cy="327815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86C87AA-9713-CFD3-0C11-C83BC261294F}"/>
              </a:ext>
            </a:extLst>
          </p:cNvPr>
          <p:cNvGrpSpPr/>
          <p:nvPr/>
        </p:nvGrpSpPr>
        <p:grpSpPr>
          <a:xfrm>
            <a:off x="10137199" y="5117477"/>
            <a:ext cx="702925" cy="480527"/>
            <a:chOff x="10027929" y="4399020"/>
            <a:chExt cx="702925" cy="48052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F78B4F-7BEF-C011-1274-11B8EE8D7F11}"/>
                </a:ext>
              </a:extLst>
            </p:cNvPr>
            <p:cNvGrpSpPr/>
            <p:nvPr/>
          </p:nvGrpSpPr>
          <p:grpSpPr>
            <a:xfrm>
              <a:off x="10027929" y="4399020"/>
              <a:ext cx="702925" cy="480527"/>
              <a:chOff x="339713" y="4828416"/>
              <a:chExt cx="702925" cy="48052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5AD4E38-28C6-EAD0-3BE6-D56C9A8DFBD6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488B0B9-11D3-A89E-34A3-71ED222CB5D8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880B500-5002-BB93-A4A4-8A9B42CF882B}"/>
                </a:ext>
              </a:extLst>
            </p:cNvPr>
            <p:cNvSpPr/>
            <p:nvPr/>
          </p:nvSpPr>
          <p:spPr>
            <a:xfrm>
              <a:off x="10188878" y="4532024"/>
              <a:ext cx="421813" cy="205435"/>
            </a:xfrm>
            <a:custGeom>
              <a:avLst/>
              <a:gdLst>
                <a:gd name="connsiteX0" fmla="*/ 285136 w 1160207"/>
                <a:gd name="connsiteY0" fmla="*/ 0 h 963561"/>
                <a:gd name="connsiteX1" fmla="*/ 757084 w 1160207"/>
                <a:gd name="connsiteY1" fmla="*/ 0 h 963561"/>
                <a:gd name="connsiteX2" fmla="*/ 776749 w 1160207"/>
                <a:gd name="connsiteY2" fmla="*/ 393290 h 963561"/>
                <a:gd name="connsiteX3" fmla="*/ 1160207 w 1160207"/>
                <a:gd name="connsiteY3" fmla="*/ 373626 h 963561"/>
                <a:gd name="connsiteX4" fmla="*/ 786581 w 1160207"/>
                <a:gd name="connsiteY4" fmla="*/ 963561 h 963561"/>
                <a:gd name="connsiteX5" fmla="*/ 363794 w 1160207"/>
                <a:gd name="connsiteY5" fmla="*/ 963561 h 963561"/>
                <a:gd name="connsiteX6" fmla="*/ 0 w 1160207"/>
                <a:gd name="connsiteY6" fmla="*/ 432619 h 963561"/>
                <a:gd name="connsiteX7" fmla="*/ 383458 w 1160207"/>
                <a:gd name="connsiteY7" fmla="*/ 432619 h 963561"/>
                <a:gd name="connsiteX8" fmla="*/ 285136 w 1160207"/>
                <a:gd name="connsiteY8" fmla="*/ 0 h 96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0207" h="963561">
                  <a:moveTo>
                    <a:pt x="285136" y="0"/>
                  </a:moveTo>
                  <a:lnTo>
                    <a:pt x="757084" y="0"/>
                  </a:lnTo>
                  <a:lnTo>
                    <a:pt x="776749" y="393290"/>
                  </a:lnTo>
                  <a:lnTo>
                    <a:pt x="1160207" y="373626"/>
                  </a:lnTo>
                  <a:lnTo>
                    <a:pt x="786581" y="963561"/>
                  </a:lnTo>
                  <a:lnTo>
                    <a:pt x="363794" y="963561"/>
                  </a:lnTo>
                  <a:lnTo>
                    <a:pt x="0" y="432619"/>
                  </a:lnTo>
                  <a:lnTo>
                    <a:pt x="383458" y="432619"/>
                  </a:lnTo>
                  <a:lnTo>
                    <a:pt x="285136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028CA6C-4160-BAB5-4201-4C1D57560144}"/>
              </a:ext>
            </a:extLst>
          </p:cNvPr>
          <p:cNvGrpSpPr/>
          <p:nvPr/>
        </p:nvGrpSpPr>
        <p:grpSpPr>
          <a:xfrm>
            <a:off x="3809607" y="3753238"/>
            <a:ext cx="828921" cy="788437"/>
            <a:chOff x="3700337" y="3034781"/>
            <a:chExt cx="828921" cy="7884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A7F39-48A4-81D3-A395-882B796161EE}"/>
                </a:ext>
              </a:extLst>
            </p:cNvPr>
            <p:cNvGrpSpPr/>
            <p:nvPr/>
          </p:nvGrpSpPr>
          <p:grpSpPr>
            <a:xfrm>
              <a:off x="3700337" y="3034781"/>
              <a:ext cx="828921" cy="788437"/>
              <a:chOff x="11078984" y="3335630"/>
              <a:chExt cx="828921" cy="788437"/>
            </a:xfrm>
          </p:grpSpPr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5C99BCE9-6394-2AD7-1ADA-A896F7689323}"/>
                  </a:ext>
                </a:extLst>
              </p:cNvPr>
              <p:cNvSpPr/>
              <p:nvPr/>
            </p:nvSpPr>
            <p:spPr>
              <a:xfrm>
                <a:off x="11078984" y="3335630"/>
                <a:ext cx="828921" cy="788437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F0F387-F8AC-4F5D-40B0-CDA0709A3A36}"/>
                  </a:ext>
                </a:extLst>
              </p:cNvPr>
              <p:cNvSpPr txBox="1"/>
              <p:nvPr/>
            </p:nvSpPr>
            <p:spPr>
              <a:xfrm>
                <a:off x="11191556" y="3549183"/>
                <a:ext cx="603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B300761-848D-EA55-E8D2-4D3BFA631614}"/>
                </a:ext>
              </a:extLst>
            </p:cNvPr>
            <p:cNvGrpSpPr/>
            <p:nvPr/>
          </p:nvGrpSpPr>
          <p:grpSpPr>
            <a:xfrm>
              <a:off x="3863465" y="3254694"/>
              <a:ext cx="477624" cy="353961"/>
              <a:chOff x="4852219" y="1783884"/>
              <a:chExt cx="477624" cy="353961"/>
            </a:xfrm>
          </p:grpSpPr>
          <p:sp>
            <p:nvSpPr>
              <p:cNvPr id="130" name="Arrow: Down 129">
                <a:extLst>
                  <a:ext uri="{FF2B5EF4-FFF2-40B4-BE49-F238E27FC236}">
                    <a16:creationId xmlns:a16="http://schemas.microsoft.com/office/drawing/2014/main" id="{0F2BB9B7-CAB6-0A73-B2BD-F19014EBBE63}"/>
                  </a:ext>
                </a:extLst>
              </p:cNvPr>
              <p:cNvSpPr/>
              <p:nvPr/>
            </p:nvSpPr>
            <p:spPr>
              <a:xfrm>
                <a:off x="4852219" y="1783884"/>
                <a:ext cx="432619" cy="353961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FD0FD06-66F8-BAD1-6333-36539430B7D2}"/>
                  </a:ext>
                </a:extLst>
              </p:cNvPr>
              <p:cNvCxnSpPr/>
              <p:nvPr/>
            </p:nvCxnSpPr>
            <p:spPr>
              <a:xfrm>
                <a:off x="5074204" y="2137845"/>
                <a:ext cx="2556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CE55F0D-FDB7-FEEC-3A77-09AAFFACC45E}"/>
              </a:ext>
            </a:extLst>
          </p:cNvPr>
          <p:cNvGrpSpPr/>
          <p:nvPr/>
        </p:nvGrpSpPr>
        <p:grpSpPr>
          <a:xfrm>
            <a:off x="6534400" y="3858363"/>
            <a:ext cx="828921" cy="788437"/>
            <a:chOff x="6425130" y="3139906"/>
            <a:chExt cx="828921" cy="788437"/>
          </a:xfrm>
        </p:grpSpPr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EEBFB5DB-C0A0-290E-5D32-1D9208BC0D22}"/>
                </a:ext>
              </a:extLst>
            </p:cNvPr>
            <p:cNvSpPr/>
            <p:nvPr/>
          </p:nvSpPr>
          <p:spPr>
            <a:xfrm>
              <a:off x="6425130" y="3139906"/>
              <a:ext cx="828921" cy="788437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5E32131-30F9-A24A-A4C6-E5C233B906D6}"/>
                </a:ext>
              </a:extLst>
            </p:cNvPr>
            <p:cNvGrpSpPr/>
            <p:nvPr/>
          </p:nvGrpSpPr>
          <p:grpSpPr>
            <a:xfrm>
              <a:off x="6766687" y="3382217"/>
              <a:ext cx="187752" cy="276999"/>
              <a:chOff x="5449477" y="1464729"/>
              <a:chExt cx="253739" cy="51557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3EA20DC-C392-16BC-2EF6-DD654EFA976B}"/>
                  </a:ext>
                </a:extLst>
              </p:cNvPr>
              <p:cNvSpPr/>
              <p:nvPr/>
            </p:nvSpPr>
            <p:spPr>
              <a:xfrm>
                <a:off x="5467546" y="1637314"/>
                <a:ext cx="235670" cy="1914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A1A8F79-3292-DFD5-D912-72939345A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546" y="1489434"/>
                <a:ext cx="235670" cy="4807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0023E14-D24E-BC4C-BFB3-A8ADDCE2C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9477" y="1490106"/>
                <a:ext cx="253739" cy="4901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B03190F-BE18-4AF6-FFF9-28C5D9F5A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1059" y="1464729"/>
                <a:ext cx="4322" cy="5155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C5694CA-45DD-7AF4-1C9B-6CC37CCF2BCE}"/>
              </a:ext>
            </a:extLst>
          </p:cNvPr>
          <p:cNvGrpSpPr/>
          <p:nvPr/>
        </p:nvGrpSpPr>
        <p:grpSpPr>
          <a:xfrm>
            <a:off x="7730521" y="3730460"/>
            <a:ext cx="828921" cy="788437"/>
            <a:chOff x="7621251" y="3012003"/>
            <a:chExt cx="828921" cy="78843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ACF7B9-D135-AEDB-AC03-ADF08B568124}"/>
                </a:ext>
              </a:extLst>
            </p:cNvPr>
            <p:cNvGrpSpPr/>
            <p:nvPr/>
          </p:nvGrpSpPr>
          <p:grpSpPr>
            <a:xfrm>
              <a:off x="7621251" y="3012003"/>
              <a:ext cx="828921" cy="788437"/>
              <a:chOff x="11078984" y="3335630"/>
              <a:chExt cx="828921" cy="788437"/>
            </a:xfrm>
          </p:grpSpPr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C7143227-FD36-D996-5223-548EDF8EEEB3}"/>
                  </a:ext>
                </a:extLst>
              </p:cNvPr>
              <p:cNvSpPr/>
              <p:nvPr/>
            </p:nvSpPr>
            <p:spPr>
              <a:xfrm>
                <a:off x="11078984" y="3335630"/>
                <a:ext cx="828921" cy="788437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E36300A-C457-DCE1-C5E4-861442C29DFA}"/>
                  </a:ext>
                </a:extLst>
              </p:cNvPr>
              <p:cNvSpPr txBox="1"/>
              <p:nvPr/>
            </p:nvSpPr>
            <p:spPr>
              <a:xfrm>
                <a:off x="11191556" y="3549183"/>
                <a:ext cx="603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37" name="Arrow: Down 136">
              <a:extLst>
                <a:ext uri="{FF2B5EF4-FFF2-40B4-BE49-F238E27FC236}">
                  <a16:creationId xmlns:a16="http://schemas.microsoft.com/office/drawing/2014/main" id="{8FBF8A43-CFC7-D247-7355-31F89B375E1E}"/>
                </a:ext>
              </a:extLst>
            </p:cNvPr>
            <p:cNvSpPr/>
            <p:nvPr/>
          </p:nvSpPr>
          <p:spPr>
            <a:xfrm>
              <a:off x="7830612" y="3266560"/>
              <a:ext cx="432619" cy="35396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97CE831-97BE-9A00-BF58-3702402851A7}"/>
              </a:ext>
            </a:extLst>
          </p:cNvPr>
          <p:cNvGrpSpPr/>
          <p:nvPr/>
        </p:nvGrpSpPr>
        <p:grpSpPr>
          <a:xfrm>
            <a:off x="8949062" y="3753237"/>
            <a:ext cx="828921" cy="788437"/>
            <a:chOff x="8839792" y="3034780"/>
            <a:chExt cx="828921" cy="7884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B2E2115-18CE-E287-6398-23E1519798C9}"/>
                </a:ext>
              </a:extLst>
            </p:cNvPr>
            <p:cNvGrpSpPr/>
            <p:nvPr/>
          </p:nvGrpSpPr>
          <p:grpSpPr>
            <a:xfrm>
              <a:off x="8839792" y="3034780"/>
              <a:ext cx="828921" cy="788437"/>
              <a:chOff x="11078984" y="3335630"/>
              <a:chExt cx="828921" cy="788437"/>
            </a:xfrm>
          </p:grpSpPr>
          <p:sp>
            <p:nvSpPr>
              <p:cNvPr id="66" name="Diamond 65">
                <a:extLst>
                  <a:ext uri="{FF2B5EF4-FFF2-40B4-BE49-F238E27FC236}">
                    <a16:creationId xmlns:a16="http://schemas.microsoft.com/office/drawing/2014/main" id="{22043741-CE33-8EA4-777D-CB6440B7A8AD}"/>
                  </a:ext>
                </a:extLst>
              </p:cNvPr>
              <p:cNvSpPr/>
              <p:nvPr/>
            </p:nvSpPr>
            <p:spPr>
              <a:xfrm>
                <a:off x="11078984" y="3335630"/>
                <a:ext cx="828921" cy="788437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F84C436-0A9D-652B-B6AF-5A98AE1BE5B7}"/>
                  </a:ext>
                </a:extLst>
              </p:cNvPr>
              <p:cNvSpPr txBox="1"/>
              <p:nvPr/>
            </p:nvSpPr>
            <p:spPr>
              <a:xfrm>
                <a:off x="11191556" y="3549183"/>
                <a:ext cx="603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12811FD-51FB-C6AE-07A9-BE086DBB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2559" y="3343202"/>
              <a:ext cx="623385" cy="327815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144EC75-AE7D-816F-2D6F-CB514FC2D3C7}"/>
              </a:ext>
            </a:extLst>
          </p:cNvPr>
          <p:cNvGrpSpPr/>
          <p:nvPr/>
        </p:nvGrpSpPr>
        <p:grpSpPr>
          <a:xfrm>
            <a:off x="11144291" y="2119670"/>
            <a:ext cx="766916" cy="696759"/>
            <a:chOff x="11144291" y="2119670"/>
            <a:chExt cx="766916" cy="69675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F03FC42-3368-02B4-52B4-BAADB1FDA9EA}"/>
                </a:ext>
              </a:extLst>
            </p:cNvPr>
            <p:cNvSpPr/>
            <p:nvPr/>
          </p:nvSpPr>
          <p:spPr>
            <a:xfrm>
              <a:off x="11144291" y="2119670"/>
              <a:ext cx="766916" cy="69675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1CBC1BA-465B-DD96-4446-231F58300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0796" y="2411974"/>
              <a:ext cx="398039" cy="147422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7787489-ACD9-ABF9-3A87-25F2FA9505EE}"/>
              </a:ext>
            </a:extLst>
          </p:cNvPr>
          <p:cNvGrpSpPr/>
          <p:nvPr/>
        </p:nvGrpSpPr>
        <p:grpSpPr>
          <a:xfrm>
            <a:off x="11168099" y="3700475"/>
            <a:ext cx="828921" cy="788437"/>
            <a:chOff x="11168099" y="3700475"/>
            <a:chExt cx="828921" cy="78843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275283-310E-319E-F717-8B84C84C6458}"/>
                </a:ext>
              </a:extLst>
            </p:cNvPr>
            <p:cNvGrpSpPr/>
            <p:nvPr/>
          </p:nvGrpSpPr>
          <p:grpSpPr>
            <a:xfrm>
              <a:off x="11168099" y="3700475"/>
              <a:ext cx="828921" cy="788437"/>
              <a:chOff x="11078984" y="3335630"/>
              <a:chExt cx="828921" cy="788437"/>
            </a:xfrm>
          </p:grpSpPr>
          <p:sp>
            <p:nvSpPr>
              <p:cNvPr id="72" name="Diamond 71">
                <a:extLst>
                  <a:ext uri="{FF2B5EF4-FFF2-40B4-BE49-F238E27FC236}">
                    <a16:creationId xmlns:a16="http://schemas.microsoft.com/office/drawing/2014/main" id="{656EB742-434C-2A5C-16D2-13B5087FA8E0}"/>
                  </a:ext>
                </a:extLst>
              </p:cNvPr>
              <p:cNvSpPr/>
              <p:nvPr/>
            </p:nvSpPr>
            <p:spPr>
              <a:xfrm>
                <a:off x="11078984" y="3335630"/>
                <a:ext cx="828921" cy="788437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247FAA-238C-2F67-EBC1-FCD7A834778A}"/>
                  </a:ext>
                </a:extLst>
              </p:cNvPr>
              <p:cNvSpPr txBox="1"/>
              <p:nvPr/>
            </p:nvSpPr>
            <p:spPr>
              <a:xfrm>
                <a:off x="11191556" y="3549183"/>
                <a:ext cx="603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660A8CB-6C18-646D-9C3F-032A5E38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3539" y="3988855"/>
              <a:ext cx="398039" cy="147422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7CD51A5-1A27-D403-A7D7-60FBD6E4026E}"/>
              </a:ext>
            </a:extLst>
          </p:cNvPr>
          <p:cNvGrpSpPr/>
          <p:nvPr/>
        </p:nvGrpSpPr>
        <p:grpSpPr>
          <a:xfrm>
            <a:off x="11280089" y="5077269"/>
            <a:ext cx="702925" cy="480527"/>
            <a:chOff x="11280089" y="5077269"/>
            <a:chExt cx="702925" cy="48052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B7BC36-A075-17CA-7E6E-6EE9815A2C65}"/>
                </a:ext>
              </a:extLst>
            </p:cNvPr>
            <p:cNvGrpSpPr/>
            <p:nvPr/>
          </p:nvGrpSpPr>
          <p:grpSpPr>
            <a:xfrm>
              <a:off x="11280089" y="5077269"/>
              <a:ext cx="702925" cy="480527"/>
              <a:chOff x="339713" y="4828416"/>
              <a:chExt cx="702925" cy="480527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438FEA6-4005-D2F2-A826-4FB5F855539D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DD5EDAA-BA89-3BF8-D32F-0C60031A45FD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6A24144-999A-639A-3937-BF1A9014D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7825" y="5225536"/>
              <a:ext cx="398039" cy="147422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094C8E9D-2AD1-567F-E108-2BAF4040DAE4}"/>
              </a:ext>
            </a:extLst>
          </p:cNvPr>
          <p:cNvSpPr txBox="1"/>
          <p:nvPr/>
        </p:nvSpPr>
        <p:spPr>
          <a:xfrm>
            <a:off x="5766722" y="370437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 JOINT MILITARY SYMBOLOGY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2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C20A-CF87-C5C4-B779-5D418552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7" y="178312"/>
            <a:ext cx="10515600" cy="1325563"/>
          </a:xfrm>
        </p:spPr>
        <p:txBody>
          <a:bodyPr/>
          <a:lstStyle/>
          <a:p>
            <a:r>
              <a:rPr lang="en-US" b="1" dirty="0"/>
              <a:t>Sea Subsurface Symbols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CA367-8F43-1877-199D-0C60F7475CBB}"/>
              </a:ext>
            </a:extLst>
          </p:cNvPr>
          <p:cNvSpPr txBox="1"/>
          <p:nvPr/>
        </p:nvSpPr>
        <p:spPr>
          <a:xfrm>
            <a:off x="588905" y="1508278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SUBMARINE </a:t>
            </a:r>
          </a:p>
          <a:p>
            <a:pPr algn="ctr"/>
            <a:r>
              <a:rPr lang="en-US" sz="1200" dirty="0"/>
              <a:t>CONV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EAF945-7180-E042-4496-C8183FE1B27F}"/>
              </a:ext>
            </a:extLst>
          </p:cNvPr>
          <p:cNvGrpSpPr/>
          <p:nvPr/>
        </p:nvGrpSpPr>
        <p:grpSpPr>
          <a:xfrm>
            <a:off x="736729" y="2194949"/>
            <a:ext cx="695325" cy="752475"/>
            <a:chOff x="736729" y="2194949"/>
            <a:chExt cx="695325" cy="75247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878A1ED-D943-B8DE-185F-75ECDE510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6729" y="2194949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owchart: Preparation 11">
              <a:extLst>
                <a:ext uri="{FF2B5EF4-FFF2-40B4-BE49-F238E27FC236}">
                  <a16:creationId xmlns:a16="http://schemas.microsoft.com/office/drawing/2014/main" id="{336AD90B-CC8E-9C79-196A-E4BD3F29EEF8}"/>
                </a:ext>
              </a:extLst>
            </p:cNvPr>
            <p:cNvSpPr/>
            <p:nvPr/>
          </p:nvSpPr>
          <p:spPr>
            <a:xfrm>
              <a:off x="834782" y="2336339"/>
              <a:ext cx="491613" cy="282065"/>
            </a:xfrm>
            <a:prstGeom prst="flowChartPreparat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183AE5-28FF-F0BB-CA00-B1E159525D02}"/>
              </a:ext>
            </a:extLst>
          </p:cNvPr>
          <p:cNvGrpSpPr/>
          <p:nvPr/>
        </p:nvGrpSpPr>
        <p:grpSpPr>
          <a:xfrm>
            <a:off x="736728" y="3507454"/>
            <a:ext cx="695324" cy="806245"/>
            <a:chOff x="736728" y="3507454"/>
            <a:chExt cx="695324" cy="806245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29492EA7-35C3-1A75-C5D2-50FDAE9986FB}"/>
                </a:ext>
              </a:extLst>
            </p:cNvPr>
            <p:cNvSpPr/>
            <p:nvPr/>
          </p:nvSpPr>
          <p:spPr>
            <a:xfrm rot="5400000">
              <a:off x="681267" y="3562915"/>
              <a:ext cx="806245" cy="6953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Preparation 12">
              <a:extLst>
                <a:ext uri="{FF2B5EF4-FFF2-40B4-BE49-F238E27FC236}">
                  <a16:creationId xmlns:a16="http://schemas.microsoft.com/office/drawing/2014/main" id="{33A542B1-E0AB-EE39-B7AC-0BA4FD562E29}"/>
                </a:ext>
              </a:extLst>
            </p:cNvPr>
            <p:cNvSpPr/>
            <p:nvPr/>
          </p:nvSpPr>
          <p:spPr>
            <a:xfrm>
              <a:off x="834782" y="3756715"/>
              <a:ext cx="491613" cy="282065"/>
            </a:xfrm>
            <a:prstGeom prst="flowChartPreparat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625E47-9E2C-2275-E51B-5F3745F006D7}"/>
              </a:ext>
            </a:extLst>
          </p:cNvPr>
          <p:cNvGrpSpPr/>
          <p:nvPr/>
        </p:nvGrpSpPr>
        <p:grpSpPr>
          <a:xfrm>
            <a:off x="729127" y="4873730"/>
            <a:ext cx="702925" cy="480527"/>
            <a:chOff x="729127" y="4873730"/>
            <a:chExt cx="702925" cy="4805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C0CA8A-C1D7-76C5-4D68-658C986C0E03}"/>
                </a:ext>
              </a:extLst>
            </p:cNvPr>
            <p:cNvGrpSpPr/>
            <p:nvPr/>
          </p:nvGrpSpPr>
          <p:grpSpPr>
            <a:xfrm>
              <a:off x="729127" y="4873730"/>
              <a:ext cx="702925" cy="480527"/>
              <a:chOff x="339713" y="4828416"/>
              <a:chExt cx="702925" cy="48052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C2269A-0AEB-32DD-EEF1-9EC29C8D6F25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599071-E56A-F18F-B22C-6898990832A6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4" name="Flowchart: Preparation 13">
              <a:extLst>
                <a:ext uri="{FF2B5EF4-FFF2-40B4-BE49-F238E27FC236}">
                  <a16:creationId xmlns:a16="http://schemas.microsoft.com/office/drawing/2014/main" id="{B2828DE3-671C-0C13-336B-2DA69900A9F1}"/>
                </a:ext>
              </a:extLst>
            </p:cNvPr>
            <p:cNvSpPr/>
            <p:nvPr/>
          </p:nvSpPr>
          <p:spPr>
            <a:xfrm>
              <a:off x="834498" y="4973198"/>
              <a:ext cx="491613" cy="282065"/>
            </a:xfrm>
            <a:prstGeom prst="flowChartPreparat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97C578-A913-7929-DA9D-E1B5B4F8359F}"/>
              </a:ext>
            </a:extLst>
          </p:cNvPr>
          <p:cNvSpPr txBox="1"/>
          <p:nvPr/>
        </p:nvSpPr>
        <p:spPr>
          <a:xfrm>
            <a:off x="1741714" y="1330643"/>
            <a:ext cx="169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UNMANNED UNDERWATER VEHICLES (UUVS)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F68089-B5A4-03D4-2E51-E79A72EFD3BF}"/>
              </a:ext>
            </a:extLst>
          </p:cNvPr>
          <p:cNvGrpSpPr/>
          <p:nvPr/>
        </p:nvGrpSpPr>
        <p:grpSpPr>
          <a:xfrm>
            <a:off x="2107818" y="2171140"/>
            <a:ext cx="695325" cy="752475"/>
            <a:chOff x="2107818" y="2171140"/>
            <a:chExt cx="695325" cy="752475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11C8FF51-73ED-4305-C2BA-39AB138C9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107818" y="2171140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7C36E9-A6C5-42E0-1309-854C09DA2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188303" y="2270380"/>
              <a:ext cx="526750" cy="27699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F9ED2B-B4BE-5421-4684-2DD3B7D71362}"/>
              </a:ext>
            </a:extLst>
          </p:cNvPr>
          <p:cNvGrpSpPr/>
          <p:nvPr/>
        </p:nvGrpSpPr>
        <p:grpSpPr>
          <a:xfrm>
            <a:off x="2107817" y="3483645"/>
            <a:ext cx="695324" cy="806245"/>
            <a:chOff x="2107817" y="3483645"/>
            <a:chExt cx="695324" cy="806245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CFEC18A6-57C7-DF00-0377-F262CAF025CD}"/>
                </a:ext>
              </a:extLst>
            </p:cNvPr>
            <p:cNvSpPr/>
            <p:nvPr/>
          </p:nvSpPr>
          <p:spPr>
            <a:xfrm rot="5400000">
              <a:off x="2052356" y="3539106"/>
              <a:ext cx="806245" cy="6953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CF8427-A974-EC6E-FB83-7A4077D8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184224" y="3633579"/>
              <a:ext cx="526750" cy="276998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B845ECA-DA82-0790-39DA-49BBD06EDD7A}"/>
              </a:ext>
            </a:extLst>
          </p:cNvPr>
          <p:cNvGrpSpPr/>
          <p:nvPr/>
        </p:nvGrpSpPr>
        <p:grpSpPr>
          <a:xfrm>
            <a:off x="2100216" y="4849921"/>
            <a:ext cx="702925" cy="480527"/>
            <a:chOff x="2100216" y="4849921"/>
            <a:chExt cx="702925" cy="48052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8ACC3E2-A847-DB9D-53DE-25F53B345E6E}"/>
                </a:ext>
              </a:extLst>
            </p:cNvPr>
            <p:cNvGrpSpPr/>
            <p:nvPr/>
          </p:nvGrpSpPr>
          <p:grpSpPr>
            <a:xfrm>
              <a:off x="2100216" y="4849921"/>
              <a:ext cx="702925" cy="480527"/>
              <a:chOff x="339713" y="4828416"/>
              <a:chExt cx="702925" cy="480527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56A265-A2E3-BCFC-E062-E84CFA2A14E6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682554-6CCA-A051-C466-075B8ACEFF8B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5EC56E-5B27-2A12-86B5-FE0E31B2C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184223" y="4926856"/>
              <a:ext cx="526750" cy="27699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ABA218A-5D77-D45E-6243-209FE92D2224}"/>
              </a:ext>
            </a:extLst>
          </p:cNvPr>
          <p:cNvSpPr txBox="1"/>
          <p:nvPr/>
        </p:nvSpPr>
        <p:spPr>
          <a:xfrm>
            <a:off x="4074440" y="1393056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SUBMARINE </a:t>
            </a:r>
          </a:p>
          <a:p>
            <a:pPr algn="ctr"/>
            <a:r>
              <a:rPr lang="en-US" sz="1200" dirty="0"/>
              <a:t>NUCLEAR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5B65D6-F35B-84F1-0686-E7D66C50CB43}"/>
              </a:ext>
            </a:extLst>
          </p:cNvPr>
          <p:cNvGrpSpPr/>
          <p:nvPr/>
        </p:nvGrpSpPr>
        <p:grpSpPr>
          <a:xfrm>
            <a:off x="4222264" y="2079727"/>
            <a:ext cx="695325" cy="783280"/>
            <a:chOff x="4222264" y="2079727"/>
            <a:chExt cx="695325" cy="783280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71ED3BA-A608-28D3-20A2-5297587D4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22264" y="2079727"/>
              <a:ext cx="69532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Flowchart: Preparation 34">
              <a:extLst>
                <a:ext uri="{FF2B5EF4-FFF2-40B4-BE49-F238E27FC236}">
                  <a16:creationId xmlns:a16="http://schemas.microsoft.com/office/drawing/2014/main" id="{BE6A597F-BFC6-B2E1-2A8C-C8E24100967E}"/>
                </a:ext>
              </a:extLst>
            </p:cNvPr>
            <p:cNvSpPr/>
            <p:nvPr/>
          </p:nvSpPr>
          <p:spPr>
            <a:xfrm>
              <a:off x="4320317" y="2221117"/>
              <a:ext cx="491613" cy="282065"/>
            </a:xfrm>
            <a:prstGeom prst="flowChartPreparat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0CC095-18E1-A550-B882-B9495948EA0A}"/>
                </a:ext>
              </a:extLst>
            </p:cNvPr>
            <p:cNvSpPr txBox="1"/>
            <p:nvPr/>
          </p:nvSpPr>
          <p:spPr>
            <a:xfrm>
              <a:off x="4389912" y="249367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</a:rPr>
                <a:t>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9C8FAF-B3F2-4DDA-E708-2D1193C88AA0}"/>
              </a:ext>
            </a:extLst>
          </p:cNvPr>
          <p:cNvGrpSpPr/>
          <p:nvPr/>
        </p:nvGrpSpPr>
        <p:grpSpPr>
          <a:xfrm>
            <a:off x="4222263" y="3392232"/>
            <a:ext cx="695324" cy="806245"/>
            <a:chOff x="4222263" y="3392232"/>
            <a:chExt cx="695324" cy="806245"/>
          </a:xfrm>
        </p:grpSpPr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1449194E-8F3B-1F52-01AC-1F224004CAEC}"/>
                </a:ext>
              </a:extLst>
            </p:cNvPr>
            <p:cNvSpPr/>
            <p:nvPr/>
          </p:nvSpPr>
          <p:spPr>
            <a:xfrm rot="5400000">
              <a:off x="4166802" y="3447693"/>
              <a:ext cx="806245" cy="6953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Preparation 35">
              <a:extLst>
                <a:ext uri="{FF2B5EF4-FFF2-40B4-BE49-F238E27FC236}">
                  <a16:creationId xmlns:a16="http://schemas.microsoft.com/office/drawing/2014/main" id="{74702276-AACE-F2CF-A1E0-715A86A908FC}"/>
                </a:ext>
              </a:extLst>
            </p:cNvPr>
            <p:cNvSpPr/>
            <p:nvPr/>
          </p:nvSpPr>
          <p:spPr>
            <a:xfrm>
              <a:off x="4320033" y="3474650"/>
              <a:ext cx="491613" cy="282065"/>
            </a:xfrm>
            <a:prstGeom prst="flowChartPreparat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1EBB40-E968-5895-076E-0FAC1D3F4583}"/>
                </a:ext>
              </a:extLst>
            </p:cNvPr>
            <p:cNvSpPr txBox="1"/>
            <p:nvPr/>
          </p:nvSpPr>
          <p:spPr>
            <a:xfrm>
              <a:off x="4389912" y="370210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</a:rPr>
                <a:t>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C821E7-471B-5BC8-3C54-608F58990B5E}"/>
              </a:ext>
            </a:extLst>
          </p:cNvPr>
          <p:cNvGrpSpPr/>
          <p:nvPr/>
        </p:nvGrpSpPr>
        <p:grpSpPr>
          <a:xfrm>
            <a:off x="4214662" y="4758508"/>
            <a:ext cx="702925" cy="547199"/>
            <a:chOff x="4214662" y="4758508"/>
            <a:chExt cx="702925" cy="5471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83E6982-7667-2980-555F-59F7BF476B30}"/>
                </a:ext>
              </a:extLst>
            </p:cNvPr>
            <p:cNvGrpSpPr/>
            <p:nvPr/>
          </p:nvGrpSpPr>
          <p:grpSpPr>
            <a:xfrm>
              <a:off x="4214662" y="4758508"/>
              <a:ext cx="702925" cy="480527"/>
              <a:chOff x="339713" y="4828416"/>
              <a:chExt cx="702925" cy="48052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4D09DF3-A232-810A-7B02-332874E7C5E3}"/>
                  </a:ext>
                </a:extLst>
              </p:cNvPr>
              <p:cNvSpPr/>
              <p:nvPr/>
            </p:nvSpPr>
            <p:spPr>
              <a:xfrm>
                <a:off x="339713" y="4828416"/>
                <a:ext cx="702925" cy="4805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BBAEDE-E15B-4A4C-E220-1771A878BCE2}"/>
                  </a:ext>
                </a:extLst>
              </p:cNvPr>
              <p:cNvSpPr txBox="1"/>
              <p:nvPr/>
            </p:nvSpPr>
            <p:spPr>
              <a:xfrm>
                <a:off x="392874" y="4885024"/>
                <a:ext cx="603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latin typeface="Amasis MT Pro Black" panose="02040A04050005020304" pitchFamily="18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7" name="Flowchart: Preparation 36">
              <a:extLst>
                <a:ext uri="{FF2B5EF4-FFF2-40B4-BE49-F238E27FC236}">
                  <a16:creationId xmlns:a16="http://schemas.microsoft.com/office/drawing/2014/main" id="{04783111-88C4-D967-6DEF-D6D8BB064955}"/>
                </a:ext>
              </a:extLst>
            </p:cNvPr>
            <p:cNvSpPr/>
            <p:nvPr/>
          </p:nvSpPr>
          <p:spPr>
            <a:xfrm>
              <a:off x="4330919" y="4801555"/>
              <a:ext cx="432480" cy="171643"/>
            </a:xfrm>
            <a:prstGeom prst="flowChartPreparati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9606D8-C1AB-E70B-E01E-A0C5F3FF648E}"/>
                </a:ext>
              </a:extLst>
            </p:cNvPr>
            <p:cNvSpPr txBox="1"/>
            <p:nvPr/>
          </p:nvSpPr>
          <p:spPr>
            <a:xfrm>
              <a:off x="4384711" y="4936375"/>
              <a:ext cx="445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</a:rPr>
                <a:t>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9D6CA6-E2ED-7C03-1705-3EA0A01B0F2C}"/>
              </a:ext>
            </a:extLst>
          </p:cNvPr>
          <p:cNvSpPr txBox="1"/>
          <p:nvPr/>
        </p:nvSpPr>
        <p:spPr>
          <a:xfrm>
            <a:off x="5766722" y="370437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 JOINT MILITARY SYMBOLOGY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3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C20A-CF87-C5C4-B779-5D418552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3" y="1151706"/>
            <a:ext cx="3763298" cy="1325563"/>
          </a:xfrm>
        </p:spPr>
        <p:txBody>
          <a:bodyPr/>
          <a:lstStyle/>
          <a:p>
            <a:r>
              <a:rPr lang="en-US" b="1" dirty="0"/>
              <a:t>Space Symbols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10BF6-D9FF-FE8A-C950-334889731A02}"/>
              </a:ext>
            </a:extLst>
          </p:cNvPr>
          <p:cNvSpPr txBox="1"/>
          <p:nvPr/>
        </p:nvSpPr>
        <p:spPr>
          <a:xfrm>
            <a:off x="752703" y="224643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SPACE </a:t>
            </a:r>
          </a:p>
          <a:p>
            <a:pPr algn="ctr"/>
            <a:r>
              <a:rPr lang="en-US" sz="1200" dirty="0"/>
              <a:t>VEHICLE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0279C1-462E-C08D-D352-AF16FA23AC26}"/>
              </a:ext>
            </a:extLst>
          </p:cNvPr>
          <p:cNvGrpSpPr/>
          <p:nvPr/>
        </p:nvGrpSpPr>
        <p:grpSpPr>
          <a:xfrm>
            <a:off x="779371" y="2785065"/>
            <a:ext cx="695004" cy="755970"/>
            <a:chOff x="257057" y="2175944"/>
            <a:chExt cx="695004" cy="75597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8882C75-93DD-A202-A008-F930FEB8B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057" y="2175944"/>
              <a:ext cx="695004" cy="75597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2E3DDC-672B-FB9A-6AA0-9DF25EE48D21}"/>
                </a:ext>
              </a:extLst>
            </p:cNvPr>
            <p:cNvSpPr txBox="1"/>
            <p:nvPr/>
          </p:nvSpPr>
          <p:spPr>
            <a:xfrm>
              <a:off x="364667" y="252443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</a:rPr>
                <a:t>SV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4B7333-3DB1-F1F0-B543-544694E7E2DE}"/>
              </a:ext>
            </a:extLst>
          </p:cNvPr>
          <p:cNvGrpSpPr/>
          <p:nvPr/>
        </p:nvGrpSpPr>
        <p:grpSpPr>
          <a:xfrm>
            <a:off x="2259126" y="2785065"/>
            <a:ext cx="695004" cy="755970"/>
            <a:chOff x="1736812" y="2175944"/>
            <a:chExt cx="695004" cy="75597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FDE93D2-B3AB-6E0F-F3EB-A4FC41116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6812" y="2175944"/>
              <a:ext cx="695004" cy="75597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E425628-93AA-AD4A-72C6-97B1DE4C3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1036" y="2605548"/>
              <a:ext cx="486556" cy="185679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773FB64-D14E-F01D-BE63-6EF938924197}"/>
              </a:ext>
            </a:extLst>
          </p:cNvPr>
          <p:cNvSpPr txBox="1"/>
          <p:nvPr/>
        </p:nvSpPr>
        <p:spPr>
          <a:xfrm>
            <a:off x="2222813" y="2346015"/>
            <a:ext cx="799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SATELLITE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5BDB6C-8F0A-EE2E-C682-1551F8FDE2FC}"/>
              </a:ext>
            </a:extLst>
          </p:cNvPr>
          <p:cNvGrpSpPr/>
          <p:nvPr/>
        </p:nvGrpSpPr>
        <p:grpSpPr>
          <a:xfrm>
            <a:off x="7504636" y="2785065"/>
            <a:ext cx="695004" cy="755970"/>
            <a:chOff x="4966709" y="2307977"/>
            <a:chExt cx="695004" cy="75597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59BCC3-FF74-8455-E5D2-DBA2513A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6709" y="2307977"/>
              <a:ext cx="695004" cy="75597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6EE2B1-5091-EE30-16EE-320EFA505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581" r="22581"/>
            <a:stretch/>
          </p:blipFill>
          <p:spPr>
            <a:xfrm>
              <a:off x="5200738" y="2651860"/>
              <a:ext cx="207282" cy="377985"/>
            </a:xfrm>
            <a:prstGeom prst="rect">
              <a:avLst/>
            </a:prstGeom>
          </p:spPr>
        </p:pic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6B26E9EB-28D6-1FAE-A567-08A8CCB9FFD5}"/>
              </a:ext>
            </a:extLst>
          </p:cNvPr>
          <p:cNvSpPr txBox="1">
            <a:spLocks/>
          </p:cNvSpPr>
          <p:nvPr/>
        </p:nvSpPr>
        <p:spPr>
          <a:xfrm>
            <a:off x="5877232" y="1151705"/>
            <a:ext cx="3763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Cyber Symbols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6742B0-7B34-6372-AF1A-DD15DCC86D75}"/>
              </a:ext>
            </a:extLst>
          </p:cNvPr>
          <p:cNvSpPr txBox="1"/>
          <p:nvPr/>
        </p:nvSpPr>
        <p:spPr>
          <a:xfrm>
            <a:off x="7243862" y="2346015"/>
            <a:ext cx="1216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CYBER RANGERS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ED04D7-CAD5-4E69-CF07-791AB37A43E1}"/>
              </a:ext>
            </a:extLst>
          </p:cNvPr>
          <p:cNvSpPr txBox="1"/>
          <p:nvPr/>
        </p:nvSpPr>
        <p:spPr>
          <a:xfrm>
            <a:off x="5766722" y="370437"/>
            <a:ext cx="6218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NATO JOINT MILITARY SYMBOLOGY</a:t>
            </a:r>
            <a:endParaRPr lang="en-US" dirty="0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79DFA5A-16C4-8A6B-C4DF-534E91F98E7F}"/>
              </a:ext>
            </a:extLst>
          </p:cNvPr>
          <p:cNvGrpSpPr/>
          <p:nvPr/>
        </p:nvGrpSpPr>
        <p:grpSpPr>
          <a:xfrm>
            <a:off x="795068" y="3764687"/>
            <a:ext cx="587712" cy="806245"/>
            <a:chOff x="345005" y="4402678"/>
            <a:chExt cx="587712" cy="806245"/>
          </a:xfrm>
        </p:grpSpPr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C5041F34-BEA8-69AC-D7FD-B3BC00CCB69D}"/>
                </a:ext>
              </a:extLst>
            </p:cNvPr>
            <p:cNvSpPr/>
            <p:nvPr/>
          </p:nvSpPr>
          <p:spPr>
            <a:xfrm rot="16200000">
              <a:off x="235738" y="4511945"/>
              <a:ext cx="806245" cy="587712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5F9DAF-5316-905A-651C-EDB95DFA6F5B}"/>
                </a:ext>
              </a:extLst>
            </p:cNvPr>
            <p:cNvSpPr txBox="1"/>
            <p:nvPr/>
          </p:nvSpPr>
          <p:spPr>
            <a:xfrm>
              <a:off x="394163" y="475783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masis MT Pro Black" panose="02040A04050005020304" pitchFamily="18" charset="0"/>
                </a:rPr>
                <a:t>SV</a:t>
              </a:r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A0988A7C-14B2-4D94-F674-E5E3C867EFC7}"/>
                </a:ext>
              </a:extLst>
            </p:cNvPr>
            <p:cNvSpPr/>
            <p:nvPr/>
          </p:nvSpPr>
          <p:spPr>
            <a:xfrm>
              <a:off x="483373" y="4413220"/>
              <a:ext cx="317201" cy="13377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35B430F8-F06C-3A6C-7317-26BE57861BF0}"/>
              </a:ext>
            </a:extLst>
          </p:cNvPr>
          <p:cNvGrpSpPr/>
          <p:nvPr/>
        </p:nvGrpSpPr>
        <p:grpSpPr>
          <a:xfrm>
            <a:off x="810009" y="4938898"/>
            <a:ext cx="578186" cy="806246"/>
            <a:chOff x="253090" y="5590453"/>
            <a:chExt cx="578186" cy="806246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D5D3F025-05BB-9751-F792-9F61EA1D60CC}"/>
                </a:ext>
              </a:extLst>
            </p:cNvPr>
            <p:cNvGrpSpPr/>
            <p:nvPr/>
          </p:nvGrpSpPr>
          <p:grpSpPr>
            <a:xfrm>
              <a:off x="253090" y="5590453"/>
              <a:ext cx="578186" cy="806246"/>
              <a:chOff x="134521" y="5706294"/>
              <a:chExt cx="702925" cy="480527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A7831F9A-0C4E-62A3-4054-25F4D6EA600C}"/>
                  </a:ext>
                </a:extLst>
              </p:cNvPr>
              <p:cNvGrpSpPr/>
              <p:nvPr/>
            </p:nvGrpSpPr>
            <p:grpSpPr>
              <a:xfrm>
                <a:off x="134521" y="5706294"/>
                <a:ext cx="702925" cy="480527"/>
                <a:chOff x="339713" y="4828416"/>
                <a:chExt cx="702925" cy="480527"/>
              </a:xfrm>
            </p:grpSpPr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AF28B197-5535-9F64-42C0-853D4E1C4EAE}"/>
                    </a:ext>
                  </a:extLst>
                </p:cNvPr>
                <p:cNvSpPr/>
                <p:nvPr/>
              </p:nvSpPr>
              <p:spPr>
                <a:xfrm>
                  <a:off x="339713" y="4828416"/>
                  <a:ext cx="702925" cy="48052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40694BBB-D11D-D318-FD68-6163BC9A1FB5}"/>
                    </a:ext>
                  </a:extLst>
                </p:cNvPr>
                <p:cNvSpPr txBox="1"/>
                <p:nvPr/>
              </p:nvSpPr>
              <p:spPr>
                <a:xfrm>
                  <a:off x="392874" y="4885024"/>
                  <a:ext cx="6037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000" b="1" dirty="0">
                    <a:latin typeface="Amasis MT Pro Black" panose="02040A04050005020304" pitchFamily="18" charset="0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C084195E-91C5-F537-9DE9-1872B5FDB89C}"/>
                  </a:ext>
                </a:extLst>
              </p:cNvPr>
              <p:cNvSpPr txBox="1"/>
              <p:nvPr/>
            </p:nvSpPr>
            <p:spPr>
              <a:xfrm>
                <a:off x="185977" y="5918937"/>
                <a:ext cx="598684" cy="220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Amasis MT Pro Black" panose="02040A04050005020304" pitchFamily="18" charset="0"/>
                  </a:rPr>
                  <a:t>SV</a:t>
                </a:r>
              </a:p>
            </p:txBody>
          </p:sp>
        </p:grp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8EEA5983-6323-4A95-114A-B96D3A39B826}"/>
                </a:ext>
              </a:extLst>
            </p:cNvPr>
            <p:cNvSpPr/>
            <p:nvPr/>
          </p:nvSpPr>
          <p:spPr>
            <a:xfrm>
              <a:off x="255609" y="5590454"/>
              <a:ext cx="568048" cy="1158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52359809-2F5C-2BB4-F845-C2954D793F63}"/>
              </a:ext>
            </a:extLst>
          </p:cNvPr>
          <p:cNvGrpSpPr/>
          <p:nvPr/>
        </p:nvGrpSpPr>
        <p:grpSpPr>
          <a:xfrm>
            <a:off x="2256779" y="3764688"/>
            <a:ext cx="587712" cy="806245"/>
            <a:chOff x="1714801" y="4128961"/>
            <a:chExt cx="587712" cy="806245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2046AFE-74BD-469C-A7CE-500080CEDCE1}"/>
                </a:ext>
              </a:extLst>
            </p:cNvPr>
            <p:cNvGrpSpPr/>
            <p:nvPr/>
          </p:nvGrpSpPr>
          <p:grpSpPr>
            <a:xfrm>
              <a:off x="1714801" y="4128961"/>
              <a:ext cx="587712" cy="806245"/>
              <a:chOff x="345005" y="4402678"/>
              <a:chExt cx="587712" cy="806245"/>
            </a:xfrm>
          </p:grpSpPr>
          <p:sp>
            <p:nvSpPr>
              <p:cNvPr id="1044" name="Arrow: Pentagon 1043">
                <a:extLst>
                  <a:ext uri="{FF2B5EF4-FFF2-40B4-BE49-F238E27FC236}">
                    <a16:creationId xmlns:a16="http://schemas.microsoft.com/office/drawing/2014/main" id="{36880046-F4ED-4261-C924-925A46E36635}"/>
                  </a:ext>
                </a:extLst>
              </p:cNvPr>
              <p:cNvSpPr/>
              <p:nvPr/>
            </p:nvSpPr>
            <p:spPr>
              <a:xfrm rot="16200000">
                <a:off x="235738" y="4511945"/>
                <a:ext cx="806245" cy="587712"/>
              </a:xfrm>
              <a:prstGeom prst="homePlat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Isosceles Triangle 1045">
                <a:extLst>
                  <a:ext uri="{FF2B5EF4-FFF2-40B4-BE49-F238E27FC236}">
                    <a16:creationId xmlns:a16="http://schemas.microsoft.com/office/drawing/2014/main" id="{6875A6DB-3104-6D0C-A95D-2BF7EDA45F3C}"/>
                  </a:ext>
                </a:extLst>
              </p:cNvPr>
              <p:cNvSpPr/>
              <p:nvPr/>
            </p:nvSpPr>
            <p:spPr>
              <a:xfrm>
                <a:off x="483373" y="4413220"/>
                <a:ext cx="317201" cy="133771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1726908A-4651-45D8-91CC-133B7ACD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378" y="4575939"/>
              <a:ext cx="486556" cy="185679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08E5117-C3BB-0B9D-ADB4-587324EB42DA}"/>
              </a:ext>
            </a:extLst>
          </p:cNvPr>
          <p:cNvGrpSpPr/>
          <p:nvPr/>
        </p:nvGrpSpPr>
        <p:grpSpPr>
          <a:xfrm>
            <a:off x="2271720" y="4938899"/>
            <a:ext cx="578186" cy="806246"/>
            <a:chOff x="1729742" y="5303172"/>
            <a:chExt cx="578186" cy="806246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654366-211D-0478-5106-8D80771B19B5}"/>
                </a:ext>
              </a:extLst>
            </p:cNvPr>
            <p:cNvGrpSpPr/>
            <p:nvPr/>
          </p:nvGrpSpPr>
          <p:grpSpPr>
            <a:xfrm>
              <a:off x="1729742" y="5303172"/>
              <a:ext cx="578186" cy="806246"/>
              <a:chOff x="253090" y="5590453"/>
              <a:chExt cx="578186" cy="806246"/>
            </a:xfrm>
          </p:grpSpPr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5F31AF1A-4BA5-119E-9E8D-4A396D74D20F}"/>
                  </a:ext>
                </a:extLst>
              </p:cNvPr>
              <p:cNvGrpSpPr/>
              <p:nvPr/>
            </p:nvGrpSpPr>
            <p:grpSpPr>
              <a:xfrm>
                <a:off x="253090" y="5590453"/>
                <a:ext cx="578186" cy="806246"/>
                <a:chOff x="339713" y="4828416"/>
                <a:chExt cx="702925" cy="480527"/>
              </a:xfrm>
            </p:grpSpPr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42171474-90DC-3B05-511C-109744280DF2}"/>
                    </a:ext>
                  </a:extLst>
                </p:cNvPr>
                <p:cNvSpPr/>
                <p:nvPr/>
              </p:nvSpPr>
              <p:spPr>
                <a:xfrm>
                  <a:off x="339713" y="4828416"/>
                  <a:ext cx="702925" cy="48052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F18E42A1-F73F-FAC8-88C6-DA36A0648C31}"/>
                    </a:ext>
                  </a:extLst>
                </p:cNvPr>
                <p:cNvSpPr txBox="1"/>
                <p:nvPr/>
              </p:nvSpPr>
              <p:spPr>
                <a:xfrm>
                  <a:off x="392874" y="4885024"/>
                  <a:ext cx="6037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000" b="1" dirty="0">
                    <a:latin typeface="Amasis MT Pro Black" panose="02040A04050005020304" pitchFamily="18" charset="0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8E2CC027-1FAB-13D8-A230-1E944AF0DEB6}"/>
                  </a:ext>
                </a:extLst>
              </p:cNvPr>
              <p:cNvSpPr/>
              <p:nvPr/>
            </p:nvSpPr>
            <p:spPr>
              <a:xfrm>
                <a:off x="255609" y="5590454"/>
                <a:ext cx="568048" cy="1158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1250F65F-17FC-2EB7-7415-E04EB4807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5378" y="5695761"/>
              <a:ext cx="486556" cy="185679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5F58B1D-3884-72AD-F6C2-F4703E4064FA}"/>
              </a:ext>
            </a:extLst>
          </p:cNvPr>
          <p:cNvGrpSpPr/>
          <p:nvPr/>
        </p:nvGrpSpPr>
        <p:grpSpPr>
          <a:xfrm>
            <a:off x="7564109" y="3778390"/>
            <a:ext cx="587712" cy="806245"/>
            <a:chOff x="7022131" y="4142663"/>
            <a:chExt cx="587712" cy="806245"/>
          </a:xfrm>
        </p:grpSpPr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83107A54-8A68-0A68-9AC2-64228A66BB4B}"/>
                </a:ext>
              </a:extLst>
            </p:cNvPr>
            <p:cNvGrpSpPr/>
            <p:nvPr/>
          </p:nvGrpSpPr>
          <p:grpSpPr>
            <a:xfrm>
              <a:off x="7022131" y="4142663"/>
              <a:ext cx="587712" cy="806245"/>
              <a:chOff x="345005" y="4402678"/>
              <a:chExt cx="587712" cy="806245"/>
            </a:xfrm>
          </p:grpSpPr>
          <p:sp>
            <p:nvSpPr>
              <p:cNvPr id="1060" name="Arrow: Pentagon 1059">
                <a:extLst>
                  <a:ext uri="{FF2B5EF4-FFF2-40B4-BE49-F238E27FC236}">
                    <a16:creationId xmlns:a16="http://schemas.microsoft.com/office/drawing/2014/main" id="{BFBD6D44-7966-4EF3-E098-D47694A136A3}"/>
                  </a:ext>
                </a:extLst>
              </p:cNvPr>
              <p:cNvSpPr/>
              <p:nvPr/>
            </p:nvSpPr>
            <p:spPr>
              <a:xfrm rot="16200000">
                <a:off x="235738" y="4511945"/>
                <a:ext cx="806245" cy="587712"/>
              </a:xfrm>
              <a:prstGeom prst="homePlat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Isosceles Triangle 1060">
                <a:extLst>
                  <a:ext uri="{FF2B5EF4-FFF2-40B4-BE49-F238E27FC236}">
                    <a16:creationId xmlns:a16="http://schemas.microsoft.com/office/drawing/2014/main" id="{6FAD1C71-D5B2-FBE7-B903-40032E0D5D71}"/>
                  </a:ext>
                </a:extLst>
              </p:cNvPr>
              <p:cNvSpPr/>
              <p:nvPr/>
            </p:nvSpPr>
            <p:spPr>
              <a:xfrm>
                <a:off x="483373" y="4413220"/>
                <a:ext cx="317201" cy="133771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9" name="Picture 1068">
              <a:extLst>
                <a:ext uri="{FF2B5EF4-FFF2-40B4-BE49-F238E27FC236}">
                  <a16:creationId xmlns:a16="http://schemas.microsoft.com/office/drawing/2014/main" id="{8A467247-81EA-5147-AB5C-501CA21E8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581" r="22581"/>
            <a:stretch/>
          </p:blipFill>
          <p:spPr>
            <a:xfrm>
              <a:off x="7222524" y="4475460"/>
              <a:ext cx="207282" cy="377985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B2F5ED42-833D-E1DB-D00C-075436E267A4}"/>
              </a:ext>
            </a:extLst>
          </p:cNvPr>
          <p:cNvGrpSpPr/>
          <p:nvPr/>
        </p:nvGrpSpPr>
        <p:grpSpPr>
          <a:xfrm>
            <a:off x="7579050" y="4952601"/>
            <a:ext cx="578186" cy="806246"/>
            <a:chOff x="7037072" y="5316874"/>
            <a:chExt cx="578186" cy="806246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509FF707-EBD3-5608-0573-49309287AE96}"/>
                </a:ext>
              </a:extLst>
            </p:cNvPr>
            <p:cNvGrpSpPr/>
            <p:nvPr/>
          </p:nvGrpSpPr>
          <p:grpSpPr>
            <a:xfrm>
              <a:off x="7037072" y="5316874"/>
              <a:ext cx="578186" cy="806246"/>
              <a:chOff x="253090" y="5590453"/>
              <a:chExt cx="578186" cy="806246"/>
            </a:xfrm>
          </p:grpSpPr>
          <p:grpSp>
            <p:nvGrpSpPr>
              <p:cNvPr id="1065" name="Group 1064">
                <a:extLst>
                  <a:ext uri="{FF2B5EF4-FFF2-40B4-BE49-F238E27FC236}">
                    <a16:creationId xmlns:a16="http://schemas.microsoft.com/office/drawing/2014/main" id="{3FDB7481-A2B4-0DBB-6C17-793355C4FA4B}"/>
                  </a:ext>
                </a:extLst>
              </p:cNvPr>
              <p:cNvGrpSpPr/>
              <p:nvPr/>
            </p:nvGrpSpPr>
            <p:grpSpPr>
              <a:xfrm>
                <a:off x="253090" y="5590453"/>
                <a:ext cx="578186" cy="806246"/>
                <a:chOff x="339713" y="4828416"/>
                <a:chExt cx="702925" cy="480527"/>
              </a:xfrm>
            </p:grpSpPr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3442B03D-B7EB-4910-39F6-7ABB97E8181B}"/>
                    </a:ext>
                  </a:extLst>
                </p:cNvPr>
                <p:cNvSpPr/>
                <p:nvPr/>
              </p:nvSpPr>
              <p:spPr>
                <a:xfrm>
                  <a:off x="339713" y="4828416"/>
                  <a:ext cx="702925" cy="48052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D2FFD415-1C78-2B19-A9DD-66F3A00ADC78}"/>
                    </a:ext>
                  </a:extLst>
                </p:cNvPr>
                <p:cNvSpPr txBox="1"/>
                <p:nvPr/>
              </p:nvSpPr>
              <p:spPr>
                <a:xfrm>
                  <a:off x="392874" y="4885024"/>
                  <a:ext cx="6037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2000" b="1" dirty="0">
                    <a:latin typeface="Amasis MT Pro Black" panose="02040A04050005020304" pitchFamily="18" charset="0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6CD5F78B-E1D0-A80E-9357-918F543D9D1D}"/>
                  </a:ext>
                </a:extLst>
              </p:cNvPr>
              <p:cNvSpPr/>
              <p:nvPr/>
            </p:nvSpPr>
            <p:spPr>
              <a:xfrm>
                <a:off x="255609" y="5590454"/>
                <a:ext cx="568048" cy="1158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70" name="Picture 1069">
              <a:extLst>
                <a:ext uri="{FF2B5EF4-FFF2-40B4-BE49-F238E27FC236}">
                  <a16:creationId xmlns:a16="http://schemas.microsoft.com/office/drawing/2014/main" id="{23210D80-4BA6-9D9D-8C73-9EE888E86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581" r="22581"/>
            <a:stretch/>
          </p:blipFill>
          <p:spPr>
            <a:xfrm>
              <a:off x="7222524" y="5611687"/>
              <a:ext cx="207282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5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79C0A-1ACD-A01B-53F9-1706E322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87" y="550855"/>
            <a:ext cx="8175811" cy="4007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69E6C-E71C-85F6-64D6-744900C9E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6797703" y="1897101"/>
            <a:ext cx="355361" cy="23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4BAAF-3B02-5E57-4B7B-368F30E13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6832116" y="2683681"/>
            <a:ext cx="355361" cy="23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86855-608A-7DEE-DEF7-6250AF7D2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7879251" y="2013621"/>
            <a:ext cx="355361" cy="233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728054-40FE-FD55-C6BC-5D48AFF2E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8112" t="16850" r="5519"/>
          <a:stretch/>
        </p:blipFill>
        <p:spPr>
          <a:xfrm>
            <a:off x="4285561" y="2968816"/>
            <a:ext cx="355361" cy="23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0636F-0AA5-F1DF-B8B4-FE869EE1B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8112" t="16850" r="5519"/>
          <a:stretch/>
        </p:blipFill>
        <p:spPr>
          <a:xfrm>
            <a:off x="3398199" y="1498894"/>
            <a:ext cx="355361" cy="233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2025B9-E431-F65C-EC06-7AE998BE6CE5}"/>
              </a:ext>
            </a:extLst>
          </p:cNvPr>
          <p:cNvSpPr/>
          <p:nvPr/>
        </p:nvSpPr>
        <p:spPr>
          <a:xfrm>
            <a:off x="9827822" y="578770"/>
            <a:ext cx="2003960" cy="39795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765EA4-8FBA-458D-37EF-1647A52E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2" t="16850" r="5519"/>
          <a:stretch/>
        </p:blipFill>
        <p:spPr>
          <a:xfrm>
            <a:off x="10056330" y="974736"/>
            <a:ext cx="563190" cy="369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FC4F70-81E1-1E4F-331A-AD1AE0AAA631}"/>
              </a:ext>
            </a:extLst>
          </p:cNvPr>
          <p:cNvSpPr txBox="1"/>
          <p:nvPr/>
        </p:nvSpPr>
        <p:spPr>
          <a:xfrm>
            <a:off x="10670092" y="988591"/>
            <a:ext cx="6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XPTO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AE814-D74C-7418-01F1-F670822B6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7" t="11322"/>
          <a:stretch/>
        </p:blipFill>
        <p:spPr>
          <a:xfrm>
            <a:off x="10056331" y="1578224"/>
            <a:ext cx="563190" cy="342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20AAC7-862E-90B1-9A24-45B5A9247521}"/>
              </a:ext>
            </a:extLst>
          </p:cNvPr>
          <p:cNvSpPr txBox="1"/>
          <p:nvPr/>
        </p:nvSpPr>
        <p:spPr>
          <a:xfrm>
            <a:off x="10652969" y="1600057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XPTO2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2F2DF7-A0E8-58E0-FF8D-9B2C4CE7E213}"/>
              </a:ext>
            </a:extLst>
          </p:cNvPr>
          <p:cNvSpPr/>
          <p:nvPr/>
        </p:nvSpPr>
        <p:spPr>
          <a:xfrm>
            <a:off x="9827822" y="4267200"/>
            <a:ext cx="2003960" cy="291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7076FC7-41A5-F564-F85C-20D412526F47}"/>
              </a:ext>
            </a:extLst>
          </p:cNvPr>
          <p:cNvSpPr/>
          <p:nvPr/>
        </p:nvSpPr>
        <p:spPr>
          <a:xfrm rot="10800000">
            <a:off x="10666815" y="4267200"/>
            <a:ext cx="325974" cy="26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816A2-A61E-7DF1-36A9-79AA962E9F12}"/>
              </a:ext>
            </a:extLst>
          </p:cNvPr>
          <p:cNvSpPr txBox="1"/>
          <p:nvPr/>
        </p:nvSpPr>
        <p:spPr>
          <a:xfrm>
            <a:off x="1717613" y="491789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7A06A-364D-7B96-DA81-7498A9D87886}"/>
              </a:ext>
            </a:extLst>
          </p:cNvPr>
          <p:cNvSpPr/>
          <p:nvPr/>
        </p:nvSpPr>
        <p:spPr>
          <a:xfrm>
            <a:off x="2077007" y="4917898"/>
            <a:ext cx="2244436" cy="352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DB352-2FB7-5CAB-2C1E-DD973C3C22F9}"/>
              </a:ext>
            </a:extLst>
          </p:cNvPr>
          <p:cNvSpPr txBox="1"/>
          <p:nvPr/>
        </p:nvSpPr>
        <p:spPr>
          <a:xfrm>
            <a:off x="1325135" y="5470512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0BA9C1-A0A4-018C-34FF-7323D66B5CA9}"/>
              </a:ext>
            </a:extLst>
          </p:cNvPr>
          <p:cNvSpPr/>
          <p:nvPr/>
        </p:nvSpPr>
        <p:spPr>
          <a:xfrm>
            <a:off x="2077007" y="5453689"/>
            <a:ext cx="2244436" cy="352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B708AB8-FCE6-D3F6-B9C9-BF89AF2C2B72}"/>
              </a:ext>
            </a:extLst>
          </p:cNvPr>
          <p:cNvSpPr/>
          <p:nvPr/>
        </p:nvSpPr>
        <p:spPr>
          <a:xfrm rot="10800000">
            <a:off x="3995469" y="5521396"/>
            <a:ext cx="325974" cy="26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657FE-B99B-01C4-0A39-98C90526ABBF}"/>
              </a:ext>
            </a:extLst>
          </p:cNvPr>
          <p:cNvSpPr txBox="1"/>
          <p:nvPr/>
        </p:nvSpPr>
        <p:spPr>
          <a:xfrm>
            <a:off x="2356429" y="5491443"/>
            <a:ext cx="12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Blue, red, neutral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66504-1906-6C3E-A88A-AD03B9D9EE0A}"/>
              </a:ext>
            </a:extLst>
          </p:cNvPr>
          <p:cNvSpPr txBox="1"/>
          <p:nvPr/>
        </p:nvSpPr>
        <p:spPr>
          <a:xfrm>
            <a:off x="798387" y="6130890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aggressivity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8A5179-C936-3C02-CE80-285B348933F0}"/>
              </a:ext>
            </a:extLst>
          </p:cNvPr>
          <p:cNvSpPr/>
          <p:nvPr/>
        </p:nvSpPr>
        <p:spPr>
          <a:xfrm>
            <a:off x="2077007" y="6130890"/>
            <a:ext cx="2244436" cy="352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66E2080-2DDE-250E-B782-63D78F56F420}"/>
              </a:ext>
            </a:extLst>
          </p:cNvPr>
          <p:cNvSpPr/>
          <p:nvPr/>
        </p:nvSpPr>
        <p:spPr>
          <a:xfrm rot="10800000">
            <a:off x="3995469" y="6198597"/>
            <a:ext cx="325974" cy="26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E2D5E-86E5-A9CE-2659-971B34663AB0}"/>
              </a:ext>
            </a:extLst>
          </p:cNvPr>
          <p:cNvSpPr txBox="1"/>
          <p:nvPr/>
        </p:nvSpPr>
        <p:spPr>
          <a:xfrm>
            <a:off x="4863770" y="4975293"/>
            <a:ext cx="77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FA0232-D977-7E9C-DFF3-0CE53E823483}"/>
              </a:ext>
            </a:extLst>
          </p:cNvPr>
          <p:cNvSpPr/>
          <p:nvPr/>
        </p:nvSpPr>
        <p:spPr>
          <a:xfrm>
            <a:off x="5634815" y="4975293"/>
            <a:ext cx="2244436" cy="352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2A07AD1-0B54-D697-5C65-B9E6D346868E}"/>
              </a:ext>
            </a:extLst>
          </p:cNvPr>
          <p:cNvSpPr/>
          <p:nvPr/>
        </p:nvSpPr>
        <p:spPr>
          <a:xfrm rot="10800000">
            <a:off x="7553277" y="5043000"/>
            <a:ext cx="325974" cy="26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D060E-E261-8C0B-4802-9E618CED2073}"/>
              </a:ext>
            </a:extLst>
          </p:cNvPr>
          <p:cNvSpPr txBox="1"/>
          <p:nvPr/>
        </p:nvSpPr>
        <p:spPr>
          <a:xfrm>
            <a:off x="4809529" y="560838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0F75E0-5308-CE8F-B44B-EDCACABB159E}"/>
              </a:ext>
            </a:extLst>
          </p:cNvPr>
          <p:cNvSpPr/>
          <p:nvPr/>
        </p:nvSpPr>
        <p:spPr>
          <a:xfrm>
            <a:off x="5634815" y="5608387"/>
            <a:ext cx="2244436" cy="352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F58D614-03B2-D627-AB9F-E05C33084E89}"/>
              </a:ext>
            </a:extLst>
          </p:cNvPr>
          <p:cNvSpPr/>
          <p:nvPr/>
        </p:nvSpPr>
        <p:spPr>
          <a:xfrm rot="10800000">
            <a:off x="7553277" y="5676094"/>
            <a:ext cx="325974" cy="26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915B41-3B29-9932-622C-4FC9E6CEE1E4}"/>
              </a:ext>
            </a:extLst>
          </p:cNvPr>
          <p:cNvSpPr txBox="1"/>
          <p:nvPr/>
        </p:nvSpPr>
        <p:spPr>
          <a:xfrm>
            <a:off x="4695584" y="6114067"/>
            <a:ext cx="9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weapon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BF9AA-5774-CB54-3E05-B2A5EBBC3F34}"/>
              </a:ext>
            </a:extLst>
          </p:cNvPr>
          <p:cNvSpPr/>
          <p:nvPr/>
        </p:nvSpPr>
        <p:spPr>
          <a:xfrm>
            <a:off x="5626123" y="6130890"/>
            <a:ext cx="2244436" cy="352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F3A421C-CD8C-2360-1743-A17967C6297E}"/>
              </a:ext>
            </a:extLst>
          </p:cNvPr>
          <p:cNvSpPr/>
          <p:nvPr/>
        </p:nvSpPr>
        <p:spPr>
          <a:xfrm rot="10800000">
            <a:off x="7544585" y="6198597"/>
            <a:ext cx="325974" cy="26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316</Words>
  <Application>Microsoft Office PowerPoint</Application>
  <PresentationFormat>Widescreen</PresentationFormat>
  <Paragraphs>200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Amasis MT Pro Black</vt:lpstr>
      <vt:lpstr>Arial</vt:lpstr>
      <vt:lpstr>Calibri</vt:lpstr>
      <vt:lpstr>Calibri Light</vt:lpstr>
      <vt:lpstr>Roboto</vt:lpstr>
      <vt:lpstr>Office Theme</vt:lpstr>
      <vt:lpstr>PowerPoint Presentation</vt:lpstr>
      <vt:lpstr>Air Force Symbols</vt:lpstr>
      <vt:lpstr>Land Force Symbols</vt:lpstr>
      <vt:lpstr>Land Force Symbols</vt:lpstr>
      <vt:lpstr>Land Force Symbols</vt:lpstr>
      <vt:lpstr>Sea Surfaces Forces</vt:lpstr>
      <vt:lpstr>Sea Subsurface Symbols</vt:lpstr>
      <vt:lpstr>Space Symbols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B BARRETO</dc:creator>
  <cp:lastModifiedBy>ALEXANDRE B BARRETO</cp:lastModifiedBy>
  <cp:revision>16</cp:revision>
  <dcterms:created xsi:type="dcterms:W3CDTF">2022-10-21T13:50:19Z</dcterms:created>
  <dcterms:modified xsi:type="dcterms:W3CDTF">2022-10-24T14:01:21Z</dcterms:modified>
</cp:coreProperties>
</file>