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049C-7DEC-4DFD-A734-21B6150F2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3756D4-42BB-4FC6-8F77-16A1E6CE1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2216E5-08EE-4FDD-AF11-3F418E9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09A4B-069E-4BF0-B21B-E3B5F02B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95EB6-10D4-4B59-80C1-1D60EE1C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E6BE7-63A5-43FA-8588-7EEB949F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B04777-4821-4F8F-8EF2-11A9D1AC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1004B-4D77-4F76-996C-D3AE1E5D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2C2923-3567-43A6-8F3D-A6012A9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98436A-5854-4BFB-B9C4-C08D1020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ED2DB0-1F7F-4636-9CB1-CD5192BDC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540A1D-004E-42E5-9671-869ACEE3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32556-8E63-4497-A7A2-709A68E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7D0CD-F50F-470C-8B01-833542DB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96038F-1B09-4C91-9133-5BEC7393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B0C9C-A4E1-4F1B-9D8F-2FBD749F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CA569-F3BA-4C18-8C45-92DD7BBD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48A29-8812-4676-AEAE-B8FA68BD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C21FFF-9FE9-4C3D-8629-A09EEE46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BE322-9EAB-49FC-A26D-39213A8D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1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6A904-66F1-4B72-A756-6B51BA67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45255A-215F-405D-8B7F-F0EA19EC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E1EEBF-4BE6-4436-9C06-01F82B00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5D361E-5E77-49D3-95DB-13D688DC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30157F-18B1-42F1-850A-A2E9D90F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A1332-75EA-4A8E-BC83-E75B8EC3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11199-324E-4AF7-AA5F-95A064E8A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A6366A-4A2E-43DB-B058-597A907A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3DDA47-C605-40DE-85F4-7DD5D82E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60038E-5BF8-48CA-94AD-2208216F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AB3384-8B69-42FB-9324-D8C096F3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58F98-5569-44B8-916D-A250CA8E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B1A571-F708-4B4C-978A-CF408CF3B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0FEFFB-8D35-4EDF-BBFB-333D0F086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42A37E-5B76-4227-AD2E-4E3DF2973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3D0C3D-F853-4EF0-B793-C9D5A2BD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197B49-2786-4E45-ADD6-A99ACB2B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1D528A-40F5-42C4-BA70-C9B90E29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339AE2-E4CE-4B5B-BF5D-BF8B1F3D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4C26C-92C0-42B5-BD9B-FD71C545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3BA57-80E6-4011-98A5-732D684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92370E-7CAD-4E21-8B26-7779189D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BAD006-2712-4EC5-85B6-9622AA50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85D9FF-69D4-4817-9849-40E316F4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01D122-6C2D-4462-90BA-371184F1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38DEF3-A4DC-46FC-8BFA-47224A40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D27BE-61AB-426C-BDB2-49FFE5E7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2EA86F-ACC1-40EE-91D6-58A83AD4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28754C-9C30-4A12-BE64-DDF4E0282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AC7205-1D9A-4F8A-9325-676DB85F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652814-5D57-4231-BEE4-27FDE0EC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0C1AB-0E13-429B-A726-11AB4DD4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E8568-0559-41E4-B7B9-56B4A1A7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0D3F59-EE07-4797-AA9E-5D69CF9A6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299C71-4DF9-4A9A-B099-55C31E426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05BA57-0EFA-47C9-960A-A97E9496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6915C5-6E3B-41C6-BF89-2DB1D3AB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75B4D4-6725-443F-A5AA-D22A957C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9FF333-548A-4E51-958C-818B4E13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60FB3D-49D1-4137-B68F-282A06C7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6014D-681D-470D-BB43-C3E7B07BC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A17A-4BDB-4CC7-A5A8-00E0FD3E568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93914-12B2-474B-984C-DBFD99EB6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4AAFD-B898-4C67-B5B0-C3B0E3DE6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A7F5-8421-48F8-B7D3-C92586C81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98854-01B7-41F5-9190-397005AA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Tela </a:t>
            </a:r>
            <a:r>
              <a:rPr lang="en-US" dirty="0" err="1"/>
              <a:t>inicial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B1C4D-F9F5-47A9-A9A0-CB5E9AA8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Planejar</a:t>
            </a:r>
            <a:r>
              <a:rPr lang="en-US" dirty="0"/>
              <a:t> um </a:t>
            </a:r>
            <a:r>
              <a:rPr lang="en-US" dirty="0" err="1"/>
              <a:t>exercício</a:t>
            </a:r>
            <a:endParaRPr lang="en-US" dirty="0"/>
          </a:p>
          <a:p>
            <a:r>
              <a:rPr lang="en-US" dirty="0" err="1"/>
              <a:t>Rodar</a:t>
            </a:r>
            <a:r>
              <a:rPr lang="en-US" dirty="0"/>
              <a:t> um </a:t>
            </a:r>
            <a:r>
              <a:rPr lang="en-US" dirty="0" err="1"/>
              <a:t>exercicio</a:t>
            </a:r>
            <a:r>
              <a:rPr lang="en-US" dirty="0"/>
              <a:t> </a:t>
            </a:r>
            <a:r>
              <a:rPr lang="en-US" dirty="0" err="1"/>
              <a:t>planejado</a:t>
            </a:r>
            <a:endParaRPr lang="en-US" dirty="0"/>
          </a:p>
          <a:p>
            <a:r>
              <a:rPr lang="en-US" dirty="0"/>
              <a:t>Replay (</a:t>
            </a:r>
            <a:r>
              <a:rPr lang="en-US" dirty="0" err="1"/>
              <a:t>exercício</a:t>
            </a:r>
            <a:r>
              <a:rPr lang="en-US" dirty="0"/>
              <a:t>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rodou</a:t>
            </a:r>
            <a:r>
              <a:rPr lang="en-US" dirty="0"/>
              <a:t> e </a:t>
            </a:r>
            <a:r>
              <a:rPr lang="en-US" dirty="0" err="1"/>
              <a:t>está</a:t>
            </a:r>
            <a:r>
              <a:rPr lang="en-US" dirty="0"/>
              <a:t> salvo)</a:t>
            </a:r>
          </a:p>
          <a:p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(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tenho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exercício</a:t>
            </a:r>
            <a:r>
              <a:rPr lang="en-US" dirty="0"/>
              <a:t> 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rodei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)</a:t>
            </a:r>
          </a:p>
          <a:p>
            <a:r>
              <a:rPr lang="en-US" dirty="0"/>
              <a:t>Avaliar </a:t>
            </a:r>
            <a:r>
              <a:rPr lang="en-US" dirty="0" err="1"/>
              <a:t>Exercício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3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D02CF8-0680-4AF1-A34C-0D09D5D8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95" y="1043329"/>
            <a:ext cx="7679254" cy="3915285"/>
          </a:xfrm>
          <a:prstGeom prst="rect">
            <a:avLst/>
          </a:prstGeom>
        </p:spPr>
      </p:pic>
      <p:pic>
        <p:nvPicPr>
          <p:cNvPr id="1028" name="Picture 4" descr="Top 19+ Remarkable JavaScript Table Libraries and Plugins - Flatlogic Blog">
            <a:extLst>
              <a:ext uri="{FF2B5EF4-FFF2-40B4-BE49-F238E27FC236}">
                <a16:creationId xmlns:a16="http://schemas.microsoft.com/office/drawing/2014/main" id="{895AD4C9-70B3-4456-BAC1-039752CA2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45"/>
          <a:stretch/>
        </p:blipFill>
        <p:spPr bwMode="auto">
          <a:xfrm>
            <a:off x="878427" y="4958614"/>
            <a:ext cx="10431903" cy="12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5A8658-8AFA-4E6A-AFCE-5C74AA7C1EBE}"/>
              </a:ext>
            </a:extLst>
          </p:cNvPr>
          <p:cNvSpPr txBox="1"/>
          <p:nvPr/>
        </p:nvSpPr>
        <p:spPr>
          <a:xfrm>
            <a:off x="3414408" y="5305402"/>
            <a:ext cx="21171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STATUS DO CENÁRIO</a:t>
            </a:r>
          </a:p>
        </p:txBody>
      </p:sp>
      <p:pic>
        <p:nvPicPr>
          <p:cNvPr id="1030" name="Picture 6" descr="Customizable-Dash a JavaScript dashboard framework. - YouTube">
            <a:extLst>
              <a:ext uri="{FF2B5EF4-FFF2-40B4-BE49-F238E27FC236}">
                <a16:creationId xmlns:a16="http://schemas.microsoft.com/office/drawing/2014/main" id="{DB624584-DD84-40B3-A55F-FB12D83AF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5" t="42909" r="7204"/>
          <a:stretch/>
        </p:blipFill>
        <p:spPr bwMode="auto">
          <a:xfrm rot="5400000">
            <a:off x="8108003" y="1603141"/>
            <a:ext cx="4108926" cy="22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CB1663-F4E3-4A7A-B49F-2D8BE2A69D6D}"/>
              </a:ext>
            </a:extLst>
          </p:cNvPr>
          <p:cNvSpPr txBox="1"/>
          <p:nvPr/>
        </p:nvSpPr>
        <p:spPr>
          <a:xfrm>
            <a:off x="9255756" y="2513564"/>
            <a:ext cx="20545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 DA MISSÃO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C0A2B7-F62F-4528-BC42-499F37E66C60}"/>
              </a:ext>
            </a:extLst>
          </p:cNvPr>
          <p:cNvSpPr/>
          <p:nvPr/>
        </p:nvSpPr>
        <p:spPr>
          <a:xfrm>
            <a:off x="963038" y="136187"/>
            <a:ext cx="103472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NOME DO EXERCÍCIO – TEMPO DE SIMULAÇÃO - TIPO (REALTIME / REPLAY)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771F69-E1B2-4B87-B77E-6607F0B1AF31}"/>
              </a:ext>
            </a:extLst>
          </p:cNvPr>
          <p:cNvSpPr txBox="1"/>
          <p:nvPr/>
        </p:nvSpPr>
        <p:spPr>
          <a:xfrm>
            <a:off x="3661698" y="6347913"/>
            <a:ext cx="53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SIMULADOR RODANDO</a:t>
            </a:r>
          </a:p>
        </p:txBody>
      </p:sp>
    </p:spTree>
    <p:extLst>
      <p:ext uri="{BB962C8B-B14F-4D97-AF65-F5344CB8AC3E}">
        <p14:creationId xmlns:p14="http://schemas.microsoft.com/office/powerpoint/2010/main" val="124482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D02CF8-0680-4AF1-A34C-0D09D5D8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95" y="1043329"/>
            <a:ext cx="7679254" cy="3915285"/>
          </a:xfrm>
          <a:prstGeom prst="rect">
            <a:avLst/>
          </a:prstGeom>
        </p:spPr>
      </p:pic>
      <p:pic>
        <p:nvPicPr>
          <p:cNvPr id="1028" name="Picture 4" descr="Top 19+ Remarkable JavaScript Table Libraries and Plugins - Flatlogic Blog">
            <a:extLst>
              <a:ext uri="{FF2B5EF4-FFF2-40B4-BE49-F238E27FC236}">
                <a16:creationId xmlns:a16="http://schemas.microsoft.com/office/drawing/2014/main" id="{895AD4C9-70B3-4456-BAC1-039752CA2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45"/>
          <a:stretch/>
        </p:blipFill>
        <p:spPr bwMode="auto">
          <a:xfrm>
            <a:off x="878427" y="4958614"/>
            <a:ext cx="8226661" cy="12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5A8658-8AFA-4E6A-AFCE-5C74AA7C1EBE}"/>
              </a:ext>
            </a:extLst>
          </p:cNvPr>
          <p:cNvSpPr txBox="1"/>
          <p:nvPr/>
        </p:nvSpPr>
        <p:spPr>
          <a:xfrm>
            <a:off x="3385225" y="5059896"/>
            <a:ext cx="2015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ENTIDADE – PLANO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C0A2B7-F62F-4528-BC42-499F37E66C60}"/>
              </a:ext>
            </a:extLst>
          </p:cNvPr>
          <p:cNvSpPr/>
          <p:nvPr/>
        </p:nvSpPr>
        <p:spPr>
          <a:xfrm>
            <a:off x="963038" y="136187"/>
            <a:ext cx="10133867" cy="154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CAMPOS RELACIONADOS AO EXERCÍCIO COMO UM TODO</a:t>
            </a:r>
          </a:p>
          <a:p>
            <a:pPr algn="ctr"/>
            <a:r>
              <a:rPr lang="en-US" dirty="0"/>
              <a:t>NOME, DURAÇÃO, ETC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Pesos (RISCO, CUSTO, EFETIVIDADE)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771F69-E1B2-4B87-B77E-6607F0B1AF31}"/>
              </a:ext>
            </a:extLst>
          </p:cNvPr>
          <p:cNvSpPr txBox="1"/>
          <p:nvPr/>
        </p:nvSpPr>
        <p:spPr>
          <a:xfrm>
            <a:off x="3661698" y="6347913"/>
            <a:ext cx="53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SIMULADOR PLANEJADOR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64F1B4-2F83-4C34-96EC-5243EE44D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601" y="863740"/>
            <a:ext cx="1024344" cy="244366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0E1CEA8-39E0-4151-B9FE-9A61600D6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1920" y="863741"/>
            <a:ext cx="1024344" cy="244366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1549445-7CDD-402E-9A0C-83EA2AC7D2DE}"/>
              </a:ext>
            </a:extLst>
          </p:cNvPr>
          <p:cNvSpPr/>
          <p:nvPr/>
        </p:nvSpPr>
        <p:spPr>
          <a:xfrm>
            <a:off x="9014600" y="3429000"/>
            <a:ext cx="2191663" cy="2817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DESCRIÇAO DA MISSÃO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 BASE NO TIPO DE FORÇA (C2), UM MENU DE OPÇÕES DE PLANEJAMETO É HABILITADO.</a:t>
            </a:r>
          </a:p>
        </p:txBody>
      </p:sp>
    </p:spTree>
    <p:extLst>
      <p:ext uri="{BB962C8B-B14F-4D97-AF65-F5344CB8AC3E}">
        <p14:creationId xmlns:p14="http://schemas.microsoft.com/office/powerpoint/2010/main" val="2372887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Tela inicial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inicial</dc:title>
  <dc:creator>ALEXANDRE</dc:creator>
  <cp:lastModifiedBy>ALEXANDRE</cp:lastModifiedBy>
  <cp:revision>2</cp:revision>
  <dcterms:created xsi:type="dcterms:W3CDTF">2021-11-27T14:24:55Z</dcterms:created>
  <dcterms:modified xsi:type="dcterms:W3CDTF">2021-11-27T14:55:47Z</dcterms:modified>
</cp:coreProperties>
</file>