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2" r:id="rId2"/>
    <p:sldId id="257" r:id="rId3"/>
    <p:sldId id="686" r:id="rId4"/>
    <p:sldId id="258" r:id="rId5"/>
    <p:sldId id="676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B05030-4F57-4EFA-97FF-10A8E4BCC211}" v="231" dt="2021-02-05T13:31:19.224"/>
    <p1510:client id="{F2C02237-719D-446D-8789-F130C7BB32CE}" v="8" dt="2021-02-05T13:35:18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" userId="734048d45b8f99b5" providerId="LiveId" clId="{E4B05030-4F57-4EFA-97FF-10A8E4BCC211}"/>
    <pc:docChg chg="undo custSel addSld delSld modSld sldOrd delMainMaster">
      <pc:chgData name="ALEXANDRE" userId="734048d45b8f99b5" providerId="LiveId" clId="{E4B05030-4F57-4EFA-97FF-10A8E4BCC211}" dt="2021-02-05T13:32:12.676" v="1031" actId="47"/>
      <pc:docMkLst>
        <pc:docMk/>
      </pc:docMkLst>
      <pc:sldChg chg="modSp mod">
        <pc:chgData name="ALEXANDRE" userId="734048d45b8f99b5" providerId="LiveId" clId="{E4B05030-4F57-4EFA-97FF-10A8E4BCC211}" dt="2021-02-05T12:58:15.628" v="24" actId="27636"/>
        <pc:sldMkLst>
          <pc:docMk/>
          <pc:sldMk cId="1673537206" sldId="257"/>
        </pc:sldMkLst>
        <pc:spChg chg="mod">
          <ac:chgData name="ALEXANDRE" userId="734048d45b8f99b5" providerId="LiveId" clId="{E4B05030-4F57-4EFA-97FF-10A8E4BCC211}" dt="2021-02-05T12:57:52.088" v="15" actId="2711"/>
          <ac:spMkLst>
            <pc:docMk/>
            <pc:sldMk cId="1673537206" sldId="257"/>
            <ac:spMk id="4" creationId="{10FC7B3D-DECB-6B4A-B36D-F34E590AB03F}"/>
          </ac:spMkLst>
        </pc:spChg>
        <pc:spChg chg="mod">
          <ac:chgData name="ALEXANDRE" userId="734048d45b8f99b5" providerId="LiveId" clId="{E4B05030-4F57-4EFA-97FF-10A8E4BCC211}" dt="2021-02-05T12:58:15.628" v="24" actId="27636"/>
          <ac:spMkLst>
            <pc:docMk/>
            <pc:sldMk cId="1673537206" sldId="257"/>
            <ac:spMk id="5" creationId="{9EA39031-E3A7-1E43-8BB3-77F0B1C8C3DA}"/>
          </ac:spMkLst>
        </pc:spChg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636825495" sldId="260"/>
        </pc:sldMkLst>
      </pc:sldChg>
      <pc:sldChg chg="delSp modSp add mod">
        <pc:chgData name="ALEXANDRE" userId="734048d45b8f99b5" providerId="LiveId" clId="{E4B05030-4F57-4EFA-97FF-10A8E4BCC211}" dt="2021-02-05T13:11:27.583" v="489" actId="1076"/>
        <pc:sldMkLst>
          <pc:docMk/>
          <pc:sldMk cId="0" sldId="261"/>
        </pc:sldMkLst>
        <pc:spChg chg="mod">
          <ac:chgData name="ALEXANDRE" userId="734048d45b8f99b5" providerId="LiveId" clId="{E4B05030-4F57-4EFA-97FF-10A8E4BCC211}" dt="2021-02-05T13:11:11.736" v="484" actId="1076"/>
          <ac:spMkLst>
            <pc:docMk/>
            <pc:sldMk cId="0" sldId="261"/>
            <ac:spMk id="157" creationId="{00000000-0000-0000-0000-000000000000}"/>
          </ac:spMkLst>
        </pc:spChg>
        <pc:spChg chg="mod">
          <ac:chgData name="ALEXANDRE" userId="734048d45b8f99b5" providerId="LiveId" clId="{E4B05030-4F57-4EFA-97FF-10A8E4BCC211}" dt="2021-02-05T13:11:27.583" v="489" actId="1076"/>
          <ac:spMkLst>
            <pc:docMk/>
            <pc:sldMk cId="0" sldId="261"/>
            <ac:spMk id="158" creationId="{00000000-0000-0000-0000-000000000000}"/>
          </ac:spMkLst>
        </pc:spChg>
        <pc:spChg chg="del">
          <ac:chgData name="ALEXANDRE" userId="734048d45b8f99b5" providerId="LiveId" clId="{E4B05030-4F57-4EFA-97FF-10A8E4BCC211}" dt="2021-02-05T13:11:21.904" v="488" actId="478"/>
          <ac:spMkLst>
            <pc:docMk/>
            <pc:sldMk cId="0" sldId="261"/>
            <ac:spMk id="159" creationId="{00000000-0000-0000-0000-000000000000}"/>
          </ac:spMkLst>
        </pc:spChg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80594258" sldId="261"/>
        </pc:sldMkLst>
      </pc:sldChg>
      <pc:sldChg chg="delSp modSp add mod modAnim">
        <pc:chgData name="ALEXANDRE" userId="734048d45b8f99b5" providerId="LiveId" clId="{E4B05030-4F57-4EFA-97FF-10A8E4BCC211}" dt="2021-02-05T13:13:01.252" v="503" actId="14100"/>
        <pc:sldMkLst>
          <pc:docMk/>
          <pc:sldMk cId="0" sldId="262"/>
        </pc:sldMkLst>
        <pc:spChg chg="mod">
          <ac:chgData name="ALEXANDRE" userId="734048d45b8f99b5" providerId="LiveId" clId="{E4B05030-4F57-4EFA-97FF-10A8E4BCC211}" dt="2021-02-05T13:11:52.412" v="492" actId="1076"/>
          <ac:spMkLst>
            <pc:docMk/>
            <pc:sldMk cId="0" sldId="262"/>
            <ac:spMk id="161" creationId="{00000000-0000-0000-0000-000000000000}"/>
          </ac:spMkLst>
        </pc:spChg>
        <pc:spChg chg="mod">
          <ac:chgData name="ALEXANDRE" userId="734048d45b8f99b5" providerId="LiveId" clId="{E4B05030-4F57-4EFA-97FF-10A8E4BCC211}" dt="2021-02-05T13:13:01.252" v="503" actId="14100"/>
          <ac:spMkLst>
            <pc:docMk/>
            <pc:sldMk cId="0" sldId="262"/>
            <ac:spMk id="162" creationId="{00000000-0000-0000-0000-000000000000}"/>
          </ac:spMkLst>
        </pc:spChg>
        <pc:spChg chg="del">
          <ac:chgData name="ALEXANDRE" userId="734048d45b8f99b5" providerId="LiveId" clId="{E4B05030-4F57-4EFA-97FF-10A8E4BCC211}" dt="2021-02-05T13:11:47.235" v="491" actId="478"/>
          <ac:spMkLst>
            <pc:docMk/>
            <pc:sldMk cId="0" sldId="262"/>
            <ac:spMk id="163" creationId="{00000000-0000-0000-0000-000000000000}"/>
          </ac:spMkLst>
        </pc:spChg>
      </pc:sldChg>
      <pc:sldChg chg="delSp modSp add mod addAnim delAnim modAnim">
        <pc:chgData name="ALEXANDRE" userId="734048d45b8f99b5" providerId="LiveId" clId="{E4B05030-4F57-4EFA-97FF-10A8E4BCC211}" dt="2021-02-05T13:31:10.822" v="1020" actId="1076"/>
        <pc:sldMkLst>
          <pc:docMk/>
          <pc:sldMk cId="0" sldId="266"/>
        </pc:sldMkLst>
        <pc:spChg chg="mod">
          <ac:chgData name="ALEXANDRE" userId="734048d45b8f99b5" providerId="LiveId" clId="{E4B05030-4F57-4EFA-97FF-10A8E4BCC211}" dt="2021-02-05T13:24:55.156" v="784" actId="1076"/>
          <ac:spMkLst>
            <pc:docMk/>
            <pc:sldMk cId="0" sldId="266"/>
            <ac:spMk id="185" creationId="{00000000-0000-0000-0000-000000000000}"/>
          </ac:spMkLst>
        </pc:spChg>
        <pc:spChg chg="mod">
          <ac:chgData name="ALEXANDRE" userId="734048d45b8f99b5" providerId="LiveId" clId="{E4B05030-4F57-4EFA-97FF-10A8E4BCC211}" dt="2021-02-05T13:31:10.822" v="1020" actId="1076"/>
          <ac:spMkLst>
            <pc:docMk/>
            <pc:sldMk cId="0" sldId="266"/>
            <ac:spMk id="186" creationId="{00000000-0000-0000-0000-000000000000}"/>
          </ac:spMkLst>
        </pc:spChg>
        <pc:spChg chg="del">
          <ac:chgData name="ALEXANDRE" userId="734048d45b8f99b5" providerId="LiveId" clId="{E4B05030-4F57-4EFA-97FF-10A8E4BCC211}" dt="2021-02-05T13:30:41.729" v="1012" actId="478"/>
          <ac:spMkLst>
            <pc:docMk/>
            <pc:sldMk cId="0" sldId="266"/>
            <ac:spMk id="187" creationId="{00000000-0000-0000-0000-000000000000}"/>
          </ac:spMkLst>
        </pc:spChg>
        <pc:picChg chg="del mod">
          <ac:chgData name="ALEXANDRE" userId="734048d45b8f99b5" providerId="LiveId" clId="{E4B05030-4F57-4EFA-97FF-10A8E4BCC211}" dt="2021-02-05T13:31:01.840" v="1017" actId="478"/>
          <ac:picMkLst>
            <pc:docMk/>
            <pc:sldMk cId="0" sldId="266"/>
            <ac:picMk id="188" creationId="{00000000-0000-0000-0000-000000000000}"/>
          </ac:picMkLst>
        </pc:picChg>
      </pc:sldChg>
      <pc:sldChg chg="modSp mod ord">
        <pc:chgData name="ALEXANDRE" userId="734048d45b8f99b5" providerId="LiveId" clId="{E4B05030-4F57-4EFA-97FF-10A8E4BCC211}" dt="2021-02-05T13:01:27.767" v="231"/>
        <pc:sldMkLst>
          <pc:docMk/>
          <pc:sldMk cId="671213612" sldId="286"/>
        </pc:sldMkLst>
        <pc:spChg chg="mod">
          <ac:chgData name="ALEXANDRE" userId="734048d45b8f99b5" providerId="LiveId" clId="{E4B05030-4F57-4EFA-97FF-10A8E4BCC211}" dt="2021-02-05T12:58:50.277" v="30" actId="20577"/>
          <ac:spMkLst>
            <pc:docMk/>
            <pc:sldMk cId="671213612" sldId="286"/>
            <ac:spMk id="4" creationId="{10FC7B3D-DECB-6B4A-B36D-F34E590AB03F}"/>
          </ac:spMkLst>
        </pc:spChg>
        <pc:spChg chg="mod">
          <ac:chgData name="ALEXANDRE" userId="734048d45b8f99b5" providerId="LiveId" clId="{E4B05030-4F57-4EFA-97FF-10A8E4BCC211}" dt="2021-02-05T13:01:27.767" v="231"/>
          <ac:spMkLst>
            <pc:docMk/>
            <pc:sldMk cId="671213612" sldId="286"/>
            <ac:spMk id="5" creationId="{9EA39031-E3A7-1E43-8BB3-77F0B1C8C3DA}"/>
          </ac:spMkLst>
        </pc:spChg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329434100" sldId="28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389379198" sldId="290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979487516" sldId="29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331144977" sldId="29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81011631" sldId="29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327375177" sldId="29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581444830" sldId="29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079378485" sldId="300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659287604" sldId="301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883758083" sldId="302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106559000" sldId="303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180377996" sldId="30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584431650" sldId="30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287830264" sldId="30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066439315" sldId="30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771374578" sldId="30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36970109" sldId="30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267671462" sldId="310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081769783" sldId="311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619338744" sldId="312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223818045" sldId="313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778175397" sldId="31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480115408" sldId="31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638252371" sldId="31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628272083" sldId="31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669791136" sldId="31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482058884" sldId="320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055757578" sldId="321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273077427" sldId="322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997604616" sldId="323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850703988" sldId="32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791660458" sldId="32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860180113" sldId="32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369680942" sldId="32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464980195" sldId="33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325541290" sldId="33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332775968" sldId="54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789332457" sldId="59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105764755" sldId="59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520657657" sldId="59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151415598" sldId="59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294394630" sldId="600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613946418" sldId="601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18099286" sldId="602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7314596" sldId="603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109308359" sldId="60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040183928" sldId="60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913044338" sldId="60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777782344" sldId="60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176138428" sldId="60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283047255" sldId="610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323604708" sldId="612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87033971" sldId="613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841787724" sldId="61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040117827" sldId="61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219208699" sldId="61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879306243" sldId="61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08885865" sldId="61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927900894" sldId="61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926698149" sldId="620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72968511" sldId="621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998424563" sldId="622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535067488" sldId="623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261405306" sldId="62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359549285" sldId="62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697731922" sldId="62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003733024" sldId="62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812096432" sldId="62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931374436" sldId="632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385664302" sldId="633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983712578" sldId="63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341444272" sldId="63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186115469" sldId="63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234746540" sldId="63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837080729" sldId="63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813078074" sldId="63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704142481" sldId="64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929862986" sldId="65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745304031" sldId="65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166210137" sldId="65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026568631" sldId="65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821102042" sldId="65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376222334" sldId="65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286983259" sldId="660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035791997" sldId="661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08550445" sldId="662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788439980" sldId="663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12430910" sldId="66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108433420" sldId="66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90428382" sldId="666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665673146" sldId="667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874943975" sldId="668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56384315" sldId="669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877716692" sldId="670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21259367" sldId="671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4104358088" sldId="672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3655322524" sldId="673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1243404682" sldId="674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2609125258" sldId="675"/>
        </pc:sldMkLst>
      </pc:sldChg>
      <pc:sldChg chg="del">
        <pc:chgData name="ALEXANDRE" userId="734048d45b8f99b5" providerId="LiveId" clId="{E4B05030-4F57-4EFA-97FF-10A8E4BCC211}" dt="2021-02-05T12:58:38.241" v="27" actId="47"/>
        <pc:sldMkLst>
          <pc:docMk/>
          <pc:sldMk cId="807212583" sldId="677"/>
        </pc:sldMkLst>
      </pc:sldChg>
      <pc:sldChg chg="modSp add mod">
        <pc:chgData name="ALEXANDRE" userId="734048d45b8f99b5" providerId="LiveId" clId="{E4B05030-4F57-4EFA-97FF-10A8E4BCC211}" dt="2021-02-05T13:07:06.228" v="382" actId="403"/>
        <pc:sldMkLst>
          <pc:docMk/>
          <pc:sldMk cId="3982016741" sldId="677"/>
        </pc:sldMkLst>
        <pc:spChg chg="mod">
          <ac:chgData name="ALEXANDRE" userId="734048d45b8f99b5" providerId="LiveId" clId="{E4B05030-4F57-4EFA-97FF-10A8E4BCC211}" dt="2021-02-05T13:02:06.419" v="254" actId="1076"/>
          <ac:spMkLst>
            <pc:docMk/>
            <pc:sldMk cId="3982016741" sldId="677"/>
            <ac:spMk id="4" creationId="{10FC7B3D-DECB-6B4A-B36D-F34E590AB03F}"/>
          </ac:spMkLst>
        </pc:spChg>
        <pc:spChg chg="mod">
          <ac:chgData name="ALEXANDRE" userId="734048d45b8f99b5" providerId="LiveId" clId="{E4B05030-4F57-4EFA-97FF-10A8E4BCC211}" dt="2021-02-05T13:07:06.228" v="382" actId="403"/>
          <ac:spMkLst>
            <pc:docMk/>
            <pc:sldMk cId="3982016741" sldId="677"/>
            <ac:spMk id="5" creationId="{9EA39031-E3A7-1E43-8BB3-77F0B1C8C3DA}"/>
          </ac:spMkLst>
        </pc:spChg>
      </pc:sldChg>
      <pc:sldChg chg="modSp new mod">
        <pc:chgData name="ALEXANDRE" userId="734048d45b8f99b5" providerId="LiveId" clId="{E4B05030-4F57-4EFA-97FF-10A8E4BCC211}" dt="2021-02-05T13:07:26.760" v="387" actId="14100"/>
        <pc:sldMkLst>
          <pc:docMk/>
          <pc:sldMk cId="1861701176" sldId="678"/>
        </pc:sldMkLst>
        <pc:spChg chg="mod">
          <ac:chgData name="ALEXANDRE" userId="734048d45b8f99b5" providerId="LiveId" clId="{E4B05030-4F57-4EFA-97FF-10A8E4BCC211}" dt="2021-02-05T13:06:45.917" v="379" actId="1076"/>
          <ac:spMkLst>
            <pc:docMk/>
            <pc:sldMk cId="1861701176" sldId="678"/>
            <ac:spMk id="2" creationId="{C58F8F21-316F-45C7-8C94-36C3890D55B9}"/>
          </ac:spMkLst>
        </pc:spChg>
        <pc:spChg chg="mod">
          <ac:chgData name="ALEXANDRE" userId="734048d45b8f99b5" providerId="LiveId" clId="{E4B05030-4F57-4EFA-97FF-10A8E4BCC211}" dt="2021-02-05T13:07:26.760" v="387" actId="14100"/>
          <ac:spMkLst>
            <pc:docMk/>
            <pc:sldMk cId="1861701176" sldId="678"/>
            <ac:spMk id="3" creationId="{A6F4802C-24D7-4504-A49E-BC0CE6548017}"/>
          </ac:spMkLst>
        </pc:spChg>
      </pc:sldChg>
      <pc:sldChg chg="addSp modSp add mod">
        <pc:chgData name="ALEXANDRE" userId="734048d45b8f99b5" providerId="LiveId" clId="{E4B05030-4F57-4EFA-97FF-10A8E4BCC211}" dt="2021-02-05T13:10:09.393" v="469" actId="1076"/>
        <pc:sldMkLst>
          <pc:docMk/>
          <pc:sldMk cId="2994790850" sldId="679"/>
        </pc:sldMkLst>
        <pc:spChg chg="mod">
          <ac:chgData name="ALEXANDRE" userId="734048d45b8f99b5" providerId="LiveId" clId="{E4B05030-4F57-4EFA-97FF-10A8E4BCC211}" dt="2021-02-05T13:10:02.086" v="467" actId="1076"/>
          <ac:spMkLst>
            <pc:docMk/>
            <pc:sldMk cId="2994790850" sldId="679"/>
            <ac:spMk id="2" creationId="{C58F8F21-316F-45C7-8C94-36C3890D55B9}"/>
          </ac:spMkLst>
        </pc:spChg>
        <pc:spChg chg="mod">
          <ac:chgData name="ALEXANDRE" userId="734048d45b8f99b5" providerId="LiveId" clId="{E4B05030-4F57-4EFA-97FF-10A8E4BCC211}" dt="2021-02-05T13:10:04.977" v="468" actId="14"/>
          <ac:spMkLst>
            <pc:docMk/>
            <pc:sldMk cId="2994790850" sldId="679"/>
            <ac:spMk id="3" creationId="{A6F4802C-24D7-4504-A49E-BC0CE6548017}"/>
          </ac:spMkLst>
        </pc:spChg>
        <pc:picChg chg="add mod">
          <ac:chgData name="ALEXANDRE" userId="734048d45b8f99b5" providerId="LiveId" clId="{E4B05030-4F57-4EFA-97FF-10A8E4BCC211}" dt="2021-02-05T13:10:09.393" v="469" actId="1076"/>
          <ac:picMkLst>
            <pc:docMk/>
            <pc:sldMk cId="2994790850" sldId="679"/>
            <ac:picMk id="5" creationId="{2AB4F563-97DA-49C2-83BB-C4EAFEA15578}"/>
          </ac:picMkLst>
        </pc:picChg>
      </pc:sldChg>
      <pc:sldChg chg="addSp delSp modSp new mod">
        <pc:chgData name="ALEXANDRE" userId="734048d45b8f99b5" providerId="LiveId" clId="{E4B05030-4F57-4EFA-97FF-10A8E4BCC211}" dt="2021-02-05T13:18:36.200" v="600" actId="478"/>
        <pc:sldMkLst>
          <pc:docMk/>
          <pc:sldMk cId="2511805872" sldId="680"/>
        </pc:sldMkLst>
        <pc:spChg chg="mod">
          <ac:chgData name="ALEXANDRE" userId="734048d45b8f99b5" providerId="LiveId" clId="{E4B05030-4F57-4EFA-97FF-10A8E4BCC211}" dt="2021-02-05T13:17:53.844" v="552" actId="1076"/>
          <ac:spMkLst>
            <pc:docMk/>
            <pc:sldMk cId="2511805872" sldId="680"/>
            <ac:spMk id="2" creationId="{4648A963-E7C3-4B2C-95D4-C3A16DB88315}"/>
          </ac:spMkLst>
        </pc:spChg>
        <pc:spChg chg="mod ord">
          <ac:chgData name="ALEXANDRE" userId="734048d45b8f99b5" providerId="LiveId" clId="{E4B05030-4F57-4EFA-97FF-10A8E4BCC211}" dt="2021-02-05T13:17:21.106" v="551" actId="1076"/>
          <ac:spMkLst>
            <pc:docMk/>
            <pc:sldMk cId="2511805872" sldId="680"/>
            <ac:spMk id="3" creationId="{0E595A59-2A25-4D79-B9A7-F75418884390}"/>
          </ac:spMkLst>
        </pc:spChg>
        <pc:spChg chg="add del mod">
          <ac:chgData name="ALEXANDRE" userId="734048d45b8f99b5" providerId="LiveId" clId="{E4B05030-4F57-4EFA-97FF-10A8E4BCC211}" dt="2021-02-05T13:18:36.200" v="600" actId="478"/>
          <ac:spMkLst>
            <pc:docMk/>
            <pc:sldMk cId="2511805872" sldId="680"/>
            <ac:spMk id="6" creationId="{24831DEE-BD50-4EBD-805C-9F5402DEB4EA}"/>
          </ac:spMkLst>
        </pc:spChg>
        <pc:picChg chg="add mod modCrop">
          <ac:chgData name="ALEXANDRE" userId="734048d45b8f99b5" providerId="LiveId" clId="{E4B05030-4F57-4EFA-97FF-10A8E4BCC211}" dt="2021-02-05T13:17:18.475" v="550" actId="1076"/>
          <ac:picMkLst>
            <pc:docMk/>
            <pc:sldMk cId="2511805872" sldId="680"/>
            <ac:picMk id="5" creationId="{EB4B5956-F4B5-4BA5-AD16-55456287371A}"/>
          </ac:picMkLst>
        </pc:picChg>
      </pc:sldChg>
      <pc:sldChg chg="addSp modSp new mod">
        <pc:chgData name="ALEXANDRE" userId="734048d45b8f99b5" providerId="LiveId" clId="{E4B05030-4F57-4EFA-97FF-10A8E4BCC211}" dt="2021-02-05T13:29:30.202" v="979" actId="20577"/>
        <pc:sldMkLst>
          <pc:docMk/>
          <pc:sldMk cId="1659801004" sldId="681"/>
        </pc:sldMkLst>
        <pc:spChg chg="mod">
          <ac:chgData name="ALEXANDRE" userId="734048d45b8f99b5" providerId="LiveId" clId="{E4B05030-4F57-4EFA-97FF-10A8E4BCC211}" dt="2021-02-05T13:20:45.400" v="704" actId="1076"/>
          <ac:spMkLst>
            <pc:docMk/>
            <pc:sldMk cId="1659801004" sldId="681"/>
            <ac:spMk id="2" creationId="{B20E7876-7FA3-4F7F-8788-9F5943CBBCB8}"/>
          </ac:spMkLst>
        </pc:spChg>
        <pc:spChg chg="mod">
          <ac:chgData name="ALEXANDRE" userId="734048d45b8f99b5" providerId="LiveId" clId="{E4B05030-4F57-4EFA-97FF-10A8E4BCC211}" dt="2021-02-05T13:29:30.202" v="979" actId="20577"/>
          <ac:spMkLst>
            <pc:docMk/>
            <pc:sldMk cId="1659801004" sldId="681"/>
            <ac:spMk id="3" creationId="{5840373E-6239-4247-A7E6-30949F1346FC}"/>
          </ac:spMkLst>
        </pc:spChg>
        <pc:picChg chg="add mod modCrop">
          <ac:chgData name="ALEXANDRE" userId="734048d45b8f99b5" providerId="LiveId" clId="{E4B05030-4F57-4EFA-97FF-10A8E4BCC211}" dt="2021-02-05T13:19:31.707" v="619" actId="1076"/>
          <ac:picMkLst>
            <pc:docMk/>
            <pc:sldMk cId="1659801004" sldId="681"/>
            <ac:picMk id="5" creationId="{D792347F-09E3-41B7-97A5-A6EACF1EB291}"/>
          </ac:picMkLst>
        </pc:picChg>
      </pc:sldChg>
      <pc:sldChg chg="addSp modSp new mod">
        <pc:chgData name="ALEXANDRE" userId="734048d45b8f99b5" providerId="LiveId" clId="{E4B05030-4F57-4EFA-97FF-10A8E4BCC211}" dt="2021-02-05T13:23:35.180" v="751" actId="1076"/>
        <pc:sldMkLst>
          <pc:docMk/>
          <pc:sldMk cId="2736289052" sldId="682"/>
        </pc:sldMkLst>
        <pc:spChg chg="mod">
          <ac:chgData name="ALEXANDRE" userId="734048d45b8f99b5" providerId="LiveId" clId="{E4B05030-4F57-4EFA-97FF-10A8E4BCC211}" dt="2021-02-05T13:21:55" v="727" actId="20577"/>
          <ac:spMkLst>
            <pc:docMk/>
            <pc:sldMk cId="2736289052" sldId="682"/>
            <ac:spMk id="2" creationId="{69C4410B-AD36-4A88-9207-1FED616B3468}"/>
          </ac:spMkLst>
        </pc:spChg>
        <pc:spChg chg="mod">
          <ac:chgData name="ALEXANDRE" userId="734048d45b8f99b5" providerId="LiveId" clId="{E4B05030-4F57-4EFA-97FF-10A8E4BCC211}" dt="2021-02-05T13:23:35.180" v="751" actId="1076"/>
          <ac:spMkLst>
            <pc:docMk/>
            <pc:sldMk cId="2736289052" sldId="682"/>
            <ac:spMk id="3" creationId="{7EE43610-9035-4268-B76D-98C73289613F}"/>
          </ac:spMkLst>
        </pc:spChg>
        <pc:spChg chg="add mod">
          <ac:chgData name="ALEXANDRE" userId="734048d45b8f99b5" providerId="LiveId" clId="{E4B05030-4F57-4EFA-97FF-10A8E4BCC211}" dt="2021-02-05T13:23:13.262" v="739" actId="123"/>
          <ac:spMkLst>
            <pc:docMk/>
            <pc:sldMk cId="2736289052" sldId="682"/>
            <ac:spMk id="6" creationId="{E61402FC-0070-4A43-9054-F9A795C4AF0D}"/>
          </ac:spMkLst>
        </pc:spChg>
        <pc:picChg chg="add mod">
          <ac:chgData name="ALEXANDRE" userId="734048d45b8f99b5" providerId="LiveId" clId="{E4B05030-4F57-4EFA-97FF-10A8E4BCC211}" dt="2021-02-05T13:22:47.667" v="730" actId="1076"/>
          <ac:picMkLst>
            <pc:docMk/>
            <pc:sldMk cId="2736289052" sldId="682"/>
            <ac:picMk id="1026" creationId="{87ECAFD8-6C06-48F5-940A-B82309943D7B}"/>
          </ac:picMkLst>
        </pc:picChg>
      </pc:sldChg>
      <pc:sldChg chg="modSp new mod">
        <pc:chgData name="ALEXANDRE" userId="734048d45b8f99b5" providerId="LiveId" clId="{E4B05030-4F57-4EFA-97FF-10A8E4BCC211}" dt="2021-02-05T13:24:00.112" v="776" actId="20577"/>
        <pc:sldMkLst>
          <pc:docMk/>
          <pc:sldMk cId="2441348107" sldId="683"/>
        </pc:sldMkLst>
        <pc:spChg chg="mod">
          <ac:chgData name="ALEXANDRE" userId="734048d45b8f99b5" providerId="LiveId" clId="{E4B05030-4F57-4EFA-97FF-10A8E4BCC211}" dt="2021-02-05T13:23:52.789" v="773" actId="20577"/>
          <ac:spMkLst>
            <pc:docMk/>
            <pc:sldMk cId="2441348107" sldId="683"/>
            <ac:spMk id="2" creationId="{F0E4A699-BAB2-4A73-9944-00F681F6F572}"/>
          </ac:spMkLst>
        </pc:spChg>
        <pc:spChg chg="mod">
          <ac:chgData name="ALEXANDRE" userId="734048d45b8f99b5" providerId="LiveId" clId="{E4B05030-4F57-4EFA-97FF-10A8E4BCC211}" dt="2021-02-05T13:24:00.112" v="776" actId="20577"/>
          <ac:spMkLst>
            <pc:docMk/>
            <pc:sldMk cId="2441348107" sldId="683"/>
            <ac:spMk id="3" creationId="{9A3EAE6F-8BC2-4E39-9EED-D80B894CAACF}"/>
          </ac:spMkLst>
        </pc:spChg>
      </pc:sldChg>
      <pc:sldChg chg="modSp new del mod">
        <pc:chgData name="ALEXANDRE" userId="734048d45b8f99b5" providerId="LiveId" clId="{E4B05030-4F57-4EFA-97FF-10A8E4BCC211}" dt="2021-02-05T13:32:12.676" v="1031" actId="47"/>
        <pc:sldMkLst>
          <pc:docMk/>
          <pc:sldMk cId="3905987724" sldId="684"/>
        </pc:sldMkLst>
        <pc:spChg chg="mod">
          <ac:chgData name="ALEXANDRE" userId="734048d45b8f99b5" providerId="LiveId" clId="{E4B05030-4F57-4EFA-97FF-10A8E4BCC211}" dt="2021-02-05T13:24:43.828" v="782" actId="20577"/>
          <ac:spMkLst>
            <pc:docMk/>
            <pc:sldMk cId="3905987724" sldId="684"/>
            <ac:spMk id="2" creationId="{8A055A63-0063-4EC0-B1E1-C9CC8C5A6F08}"/>
          </ac:spMkLst>
        </pc:spChg>
      </pc:sldChg>
      <pc:sldChg chg="add del">
        <pc:chgData name="ALEXANDRE" userId="734048d45b8f99b5" providerId="LiveId" clId="{E4B05030-4F57-4EFA-97FF-10A8E4BCC211}" dt="2021-02-05T13:30:25.165" v="1008" actId="47"/>
        <pc:sldMkLst>
          <pc:docMk/>
          <pc:sldMk cId="1407527891" sldId="685"/>
        </pc:sldMkLst>
      </pc:sldChg>
      <pc:sldChg chg="delSp modSp add mod delAnim modAnim">
        <pc:chgData name="ALEXANDRE" userId="734048d45b8f99b5" providerId="LiveId" clId="{E4B05030-4F57-4EFA-97FF-10A8E4BCC211}" dt="2021-02-05T13:32:05.741" v="1030" actId="1076"/>
        <pc:sldMkLst>
          <pc:docMk/>
          <pc:sldMk cId="3103981131" sldId="685"/>
        </pc:sldMkLst>
        <pc:spChg chg="mod">
          <ac:chgData name="ALEXANDRE" userId="734048d45b8f99b5" providerId="LiveId" clId="{E4B05030-4F57-4EFA-97FF-10A8E4BCC211}" dt="2021-02-05T13:32:05.741" v="1030" actId="1076"/>
          <ac:spMkLst>
            <pc:docMk/>
            <pc:sldMk cId="3103981131" sldId="685"/>
            <ac:spMk id="186" creationId="{00000000-0000-0000-0000-000000000000}"/>
          </ac:spMkLst>
        </pc:spChg>
        <pc:spChg chg="del">
          <ac:chgData name="ALEXANDRE" userId="734048d45b8f99b5" providerId="LiveId" clId="{E4B05030-4F57-4EFA-97FF-10A8E4BCC211}" dt="2021-02-05T13:32:02.291" v="1029" actId="478"/>
          <ac:spMkLst>
            <pc:docMk/>
            <pc:sldMk cId="3103981131" sldId="685"/>
            <ac:spMk id="187" creationId="{00000000-0000-0000-0000-000000000000}"/>
          </ac:spMkLst>
        </pc:spChg>
        <pc:picChg chg="del mod">
          <ac:chgData name="ALEXANDRE" userId="734048d45b8f99b5" providerId="LiveId" clId="{E4B05030-4F57-4EFA-97FF-10A8E4BCC211}" dt="2021-02-05T13:31:37.582" v="1028" actId="478"/>
          <ac:picMkLst>
            <pc:docMk/>
            <pc:sldMk cId="3103981131" sldId="685"/>
            <ac:picMk id="188" creationId="{00000000-0000-0000-0000-000000000000}"/>
          </ac:picMkLst>
        </pc:picChg>
      </pc:sldChg>
      <pc:sldMasterChg chg="del delSldLayout">
        <pc:chgData name="ALEXANDRE" userId="734048d45b8f99b5" providerId="LiveId" clId="{E4B05030-4F57-4EFA-97FF-10A8E4BCC211}" dt="2021-02-05T12:58:38.241" v="27" actId="47"/>
        <pc:sldMasterMkLst>
          <pc:docMk/>
          <pc:sldMasterMk cId="630586874" sldId="2147483651"/>
        </pc:sldMasterMkLst>
        <pc:sldLayoutChg chg="del">
          <pc:chgData name="ALEXANDRE" userId="734048d45b8f99b5" providerId="LiveId" clId="{E4B05030-4F57-4EFA-97FF-10A8E4BCC211}" dt="2021-02-05T12:58:38.241" v="27" actId="47"/>
          <pc:sldLayoutMkLst>
            <pc:docMk/>
            <pc:sldMasterMk cId="630586874" sldId="2147483651"/>
            <pc:sldLayoutMk cId="617415198" sldId="2147483652"/>
          </pc:sldLayoutMkLst>
        </pc:sldLayoutChg>
        <pc:sldLayoutChg chg="del">
          <pc:chgData name="ALEXANDRE" userId="734048d45b8f99b5" providerId="LiveId" clId="{E4B05030-4F57-4EFA-97FF-10A8E4BCC211}" dt="2021-02-05T12:58:38.241" v="27" actId="47"/>
          <pc:sldLayoutMkLst>
            <pc:docMk/>
            <pc:sldMasterMk cId="630586874" sldId="2147483651"/>
            <pc:sldLayoutMk cId="2318233640" sldId="2147483653"/>
          </pc:sldLayoutMkLst>
        </pc:sldLayoutChg>
      </pc:sldMasterChg>
    </pc:docChg>
  </pc:docChgLst>
  <pc:docChgLst>
    <pc:chgData name="ALEXANDRE" userId="734048d45b8f99b5" providerId="LiveId" clId="{3286CA38-BCB4-4B22-BF21-C49853EA3999}"/>
    <pc:docChg chg="undo custSel mod addSld delSld modSld sldOrd modMainMaster">
      <pc:chgData name="ALEXANDRE" userId="734048d45b8f99b5" providerId="LiveId" clId="{3286CA38-BCB4-4B22-BF21-C49853EA3999}" dt="2021-01-20T13:10:16.248" v="8361" actId="27636"/>
      <pc:docMkLst>
        <pc:docMk/>
      </pc:docMkLst>
      <pc:sldChg chg="modSp mod">
        <pc:chgData name="ALEXANDRE" userId="734048d45b8f99b5" providerId="LiveId" clId="{3286CA38-BCB4-4B22-BF21-C49853EA3999}" dt="2021-01-20T13:09:35.752" v="8346" actId="27636"/>
        <pc:sldMkLst>
          <pc:docMk/>
          <pc:sldMk cId="1673537206" sldId="257"/>
        </pc:sldMkLst>
        <pc:spChg chg="mod">
          <ac:chgData name="ALEXANDRE" userId="734048d45b8f99b5" providerId="LiveId" clId="{3286CA38-BCB4-4B22-BF21-C49853EA3999}" dt="2021-01-13T18:18:16.651" v="33" actId="207"/>
          <ac:spMkLst>
            <pc:docMk/>
            <pc:sldMk cId="1673537206" sldId="257"/>
            <ac:spMk id="4" creationId="{10FC7B3D-DECB-6B4A-B36D-F34E590AB03F}"/>
          </ac:spMkLst>
        </pc:spChg>
        <pc:spChg chg="mod">
          <ac:chgData name="ALEXANDRE" userId="734048d45b8f99b5" providerId="LiveId" clId="{3286CA38-BCB4-4B22-BF21-C49853EA3999}" dt="2021-01-20T13:09:35.752" v="8346" actId="27636"/>
          <ac:spMkLst>
            <pc:docMk/>
            <pc:sldMk cId="1673537206" sldId="257"/>
            <ac:spMk id="5" creationId="{9EA39031-E3A7-1E43-8BB3-77F0B1C8C3DA}"/>
          </ac:spMkLst>
        </pc:spChg>
      </pc:sldChg>
      <pc:sldChg chg="add del ord setBg">
        <pc:chgData name="ALEXANDRE" userId="734048d45b8f99b5" providerId="LiveId" clId="{3286CA38-BCB4-4B22-BF21-C49853EA3999}" dt="2021-01-16T12:38:26.452" v="2341"/>
        <pc:sldMkLst>
          <pc:docMk/>
          <pc:sldMk cId="2636825495" sldId="260"/>
        </pc:sldMkLst>
      </pc:sldChg>
      <pc:sldChg chg="delSp add del ord setBg delDesignElem">
        <pc:chgData name="ALEXANDRE" userId="734048d45b8f99b5" providerId="LiveId" clId="{3286CA38-BCB4-4B22-BF21-C49853EA3999}" dt="2021-01-16T12:38:26.452" v="2341"/>
        <pc:sldMkLst>
          <pc:docMk/>
          <pc:sldMk cId="280594258" sldId="261"/>
        </pc:sldMkLst>
        <pc:spChg chg="del">
          <ac:chgData name="ALEXANDRE" userId="734048d45b8f99b5" providerId="LiveId" clId="{3286CA38-BCB4-4B22-BF21-C49853EA3999}" dt="2021-01-16T12:10:07.673" v="1729"/>
          <ac:spMkLst>
            <pc:docMk/>
            <pc:sldMk cId="280594258" sldId="261"/>
            <ac:spMk id="13" creationId="{A2AEA782-0EA4-42E9-871D-7401D6A09739}"/>
          </ac:spMkLst>
        </pc:spChg>
        <pc:spChg chg="del">
          <ac:chgData name="ALEXANDRE" userId="734048d45b8f99b5" providerId="LiveId" clId="{3286CA38-BCB4-4B22-BF21-C49853EA3999}" dt="2021-01-16T12:10:07.673" v="1729"/>
          <ac:spMkLst>
            <pc:docMk/>
            <pc:sldMk cId="280594258" sldId="261"/>
            <ac:spMk id="15" creationId="{B0992639-1CDA-4FE6-BB95-E13221490740}"/>
          </ac:spMkLst>
        </pc:spChg>
      </pc:sldChg>
      <pc:sldChg chg="add del ord">
        <pc:chgData name="ALEXANDRE" userId="734048d45b8f99b5" providerId="LiveId" clId="{3286CA38-BCB4-4B22-BF21-C49853EA3999}" dt="2021-01-16T12:38:26.452" v="2341"/>
        <pc:sldMkLst>
          <pc:docMk/>
          <pc:sldMk cId="671213612" sldId="286"/>
        </pc:sldMkLst>
      </pc:sldChg>
      <pc:sldChg chg="add del ord">
        <pc:chgData name="ALEXANDRE" userId="734048d45b8f99b5" providerId="LiveId" clId="{3286CA38-BCB4-4B22-BF21-C49853EA3999}" dt="2021-01-16T12:38:26.452" v="2341"/>
        <pc:sldMkLst>
          <pc:docMk/>
          <pc:sldMk cId="3329434100" sldId="289"/>
        </pc:sldMkLst>
      </pc:sldChg>
      <pc:sldChg chg="add del ord">
        <pc:chgData name="ALEXANDRE" userId="734048d45b8f99b5" providerId="LiveId" clId="{3286CA38-BCB4-4B22-BF21-C49853EA3999}" dt="2021-01-16T12:38:26.452" v="2341"/>
        <pc:sldMkLst>
          <pc:docMk/>
          <pc:sldMk cId="1389379198" sldId="290"/>
        </pc:sldMkLst>
      </pc:sldChg>
      <pc:sldChg chg="addSp delSp modSp mod">
        <pc:chgData name="ALEXANDRE" userId="734048d45b8f99b5" providerId="LiveId" clId="{3286CA38-BCB4-4B22-BF21-C49853EA3999}" dt="2021-01-13T18:17:54.691" v="8" actId="207"/>
        <pc:sldMkLst>
          <pc:docMk/>
          <pc:sldMk cId="1152343994" sldId="292"/>
        </pc:sldMkLst>
        <pc:spChg chg="mod">
          <ac:chgData name="ALEXANDRE" userId="734048d45b8f99b5" providerId="LiveId" clId="{3286CA38-BCB4-4B22-BF21-C49853EA3999}" dt="2021-01-13T18:17:54.691" v="8" actId="207"/>
          <ac:spMkLst>
            <pc:docMk/>
            <pc:sldMk cId="1152343994" sldId="292"/>
            <ac:spMk id="4" creationId="{D3BFDA17-7C99-BB4B-AA35-34F998ACE2BE}"/>
          </ac:spMkLst>
        </pc:spChg>
        <pc:spChg chg="del">
          <ac:chgData name="ALEXANDRE" userId="734048d45b8f99b5" providerId="LiveId" clId="{3286CA38-BCB4-4B22-BF21-C49853EA3999}" dt="2021-01-13T18:17:44.294" v="5" actId="478"/>
          <ac:spMkLst>
            <pc:docMk/>
            <pc:sldMk cId="1152343994" sldId="292"/>
            <ac:spMk id="24" creationId="{3B6EF3DF-8A27-A149-9DC0-7CEB14AE9289}"/>
          </ac:spMkLst>
        </pc:spChg>
        <pc:picChg chg="del">
          <ac:chgData name="ALEXANDRE" userId="734048d45b8f99b5" providerId="LiveId" clId="{3286CA38-BCB4-4B22-BF21-C49853EA3999}" dt="2021-01-13T18:16:16.681" v="0" actId="478"/>
          <ac:picMkLst>
            <pc:docMk/>
            <pc:sldMk cId="1152343994" sldId="292"/>
            <ac:picMk id="21" creationId="{F8BA6A89-BD2B-F846-9A47-643D47DAA01C}"/>
          </ac:picMkLst>
        </pc:picChg>
        <pc:picChg chg="add mod">
          <ac:chgData name="ALEXANDRE" userId="734048d45b8f99b5" providerId="LiveId" clId="{3286CA38-BCB4-4B22-BF21-C49853EA3999}" dt="2021-01-13T18:17:48.383" v="7" actId="1076"/>
          <ac:picMkLst>
            <pc:docMk/>
            <pc:sldMk cId="1152343994" sldId="292"/>
            <ac:picMk id="1026" creationId="{BBE3C7B2-C2D6-419E-A6AD-D75A1533A418}"/>
          </ac:picMkLst>
        </pc:picChg>
        <pc:cxnChg chg="del">
          <ac:chgData name="ALEXANDRE" userId="734048d45b8f99b5" providerId="LiveId" clId="{3286CA38-BCB4-4B22-BF21-C49853EA3999}" dt="2021-01-13T18:17:46.388" v="6" actId="478"/>
          <ac:cxnSpMkLst>
            <pc:docMk/>
            <pc:sldMk cId="1152343994" sldId="292"/>
            <ac:cxnSpMk id="25" creationId="{38C336E7-E9C8-464A-A0C0-1BF3354C6ED4}"/>
          </ac:cxnSpMkLst>
        </pc:cxnChg>
      </pc:sldChg>
      <pc:sldChg chg="modSp mod">
        <pc:chgData name="ALEXANDRE" userId="734048d45b8f99b5" providerId="LiveId" clId="{3286CA38-BCB4-4B22-BF21-C49853EA3999}" dt="2021-01-13T21:52:04.161" v="1263" actId="20577"/>
        <pc:sldMkLst>
          <pc:docMk/>
          <pc:sldMk cId="1979487516" sldId="295"/>
        </pc:sldMkLst>
        <pc:spChg chg="mod">
          <ac:chgData name="ALEXANDRE" userId="734048d45b8f99b5" providerId="LiveId" clId="{3286CA38-BCB4-4B22-BF21-C49853EA3999}" dt="2021-01-13T21:52:04.161" v="1263" actId="20577"/>
          <ac:spMkLst>
            <pc:docMk/>
            <pc:sldMk cId="1979487516" sldId="295"/>
            <ac:spMk id="2" creationId="{F9A0BA26-1F71-1D4E-BE52-10A03A521463}"/>
          </ac:spMkLst>
        </pc:spChg>
      </pc:sldChg>
      <pc:sldChg chg="del">
        <pc:chgData name="ALEXANDRE" userId="734048d45b8f99b5" providerId="LiveId" clId="{3286CA38-BCB4-4B22-BF21-C49853EA3999}" dt="2021-01-13T18:21:20.419" v="145" actId="47"/>
        <pc:sldMkLst>
          <pc:docMk/>
          <pc:sldMk cId="2055757578" sldId="296"/>
        </pc:sldMkLst>
      </pc:sldChg>
      <pc:sldChg chg="addSp modSp new mod">
        <pc:chgData name="ALEXANDRE" userId="734048d45b8f99b5" providerId="LiveId" clId="{3286CA38-BCB4-4B22-BF21-C49853EA3999}" dt="2021-01-13T18:26:18.735" v="264" actId="123"/>
        <pc:sldMkLst>
          <pc:docMk/>
          <pc:sldMk cId="2331144977" sldId="296"/>
        </pc:sldMkLst>
        <pc:spChg chg="mod">
          <ac:chgData name="ALEXANDRE" userId="734048d45b8f99b5" providerId="LiveId" clId="{3286CA38-BCB4-4B22-BF21-C49853EA3999}" dt="2021-01-13T18:25:28.771" v="245" actId="1076"/>
          <ac:spMkLst>
            <pc:docMk/>
            <pc:sldMk cId="2331144977" sldId="296"/>
            <ac:spMk id="2" creationId="{2C31C6AF-4910-4B54-A3E6-6D9AF420F1F3}"/>
          </ac:spMkLst>
        </pc:spChg>
        <pc:spChg chg="mod">
          <ac:chgData name="ALEXANDRE" userId="734048d45b8f99b5" providerId="LiveId" clId="{3286CA38-BCB4-4B22-BF21-C49853EA3999}" dt="2021-01-13T18:26:18.735" v="264" actId="123"/>
          <ac:spMkLst>
            <pc:docMk/>
            <pc:sldMk cId="2331144977" sldId="296"/>
            <ac:spMk id="3" creationId="{5B142806-323C-4632-A08D-490334580033}"/>
          </ac:spMkLst>
        </pc:spChg>
        <pc:picChg chg="add mod">
          <ac:chgData name="ALEXANDRE" userId="734048d45b8f99b5" providerId="LiveId" clId="{3286CA38-BCB4-4B22-BF21-C49853EA3999}" dt="2021-01-13T18:25:56.613" v="254" actId="1440"/>
          <ac:picMkLst>
            <pc:docMk/>
            <pc:sldMk cId="2331144977" sldId="296"/>
            <ac:picMk id="3074" creationId="{CC33D872-DCAC-4265-BDC3-E804127552CF}"/>
          </ac:picMkLst>
        </pc:picChg>
      </pc:sldChg>
      <pc:sldChg chg="addSp delSp modSp new mod">
        <pc:chgData name="ALEXANDRE" userId="734048d45b8f99b5" providerId="LiveId" clId="{3286CA38-BCB4-4B22-BF21-C49853EA3999}" dt="2021-01-13T18:28:04.204" v="309" actId="1076"/>
        <pc:sldMkLst>
          <pc:docMk/>
          <pc:sldMk cId="481011631" sldId="297"/>
        </pc:sldMkLst>
        <pc:spChg chg="mod">
          <ac:chgData name="ALEXANDRE" userId="734048d45b8f99b5" providerId="LiveId" clId="{3286CA38-BCB4-4B22-BF21-C49853EA3999}" dt="2021-01-13T18:28:04.204" v="309" actId="1076"/>
          <ac:spMkLst>
            <pc:docMk/>
            <pc:sldMk cId="481011631" sldId="297"/>
            <ac:spMk id="2" creationId="{B02E7945-0D2C-457E-977F-09D1681BCC85}"/>
          </ac:spMkLst>
        </pc:spChg>
        <pc:spChg chg="del">
          <ac:chgData name="ALEXANDRE" userId="734048d45b8f99b5" providerId="LiveId" clId="{3286CA38-BCB4-4B22-BF21-C49853EA3999}" dt="2021-01-13T18:27:25.164" v="297" actId="478"/>
          <ac:spMkLst>
            <pc:docMk/>
            <pc:sldMk cId="481011631" sldId="297"/>
            <ac:spMk id="3" creationId="{0C1C2451-B955-440B-B280-39FD5DD05D6E}"/>
          </ac:spMkLst>
        </pc:spChg>
        <pc:picChg chg="add mod">
          <ac:chgData name="ALEXANDRE" userId="734048d45b8f99b5" providerId="LiveId" clId="{3286CA38-BCB4-4B22-BF21-C49853EA3999}" dt="2021-01-13T18:28:01.697" v="308" actId="1076"/>
          <ac:picMkLst>
            <pc:docMk/>
            <pc:sldMk cId="481011631" sldId="297"/>
            <ac:picMk id="4098" creationId="{784711D1-87DA-4CA7-96C7-954724EB23D3}"/>
          </ac:picMkLst>
        </pc:picChg>
        <pc:picChg chg="add del mod">
          <ac:chgData name="ALEXANDRE" userId="734048d45b8f99b5" providerId="LiveId" clId="{3286CA38-BCB4-4B22-BF21-C49853EA3999}" dt="2021-01-13T18:27:51.359" v="304" actId="478"/>
          <ac:picMkLst>
            <pc:docMk/>
            <pc:sldMk cId="481011631" sldId="297"/>
            <ac:picMk id="4100" creationId="{582965FF-9117-4B5F-8179-6219DB386E1B}"/>
          </ac:picMkLst>
        </pc:picChg>
      </pc:sldChg>
      <pc:sldChg chg="del">
        <pc:chgData name="ALEXANDRE" userId="734048d45b8f99b5" providerId="LiveId" clId="{3286CA38-BCB4-4B22-BF21-C49853EA3999}" dt="2021-01-13T18:21:20.566" v="146" actId="47"/>
        <pc:sldMkLst>
          <pc:docMk/>
          <pc:sldMk cId="2273077427" sldId="297"/>
        </pc:sldMkLst>
      </pc:sldChg>
      <pc:sldChg chg="addSp modSp new mod">
        <pc:chgData name="ALEXANDRE" userId="734048d45b8f99b5" providerId="LiveId" clId="{3286CA38-BCB4-4B22-BF21-C49853EA3999}" dt="2021-01-13T18:30:51.143" v="385" actId="1076"/>
        <pc:sldMkLst>
          <pc:docMk/>
          <pc:sldMk cId="3327375177" sldId="298"/>
        </pc:sldMkLst>
        <pc:spChg chg="mod">
          <ac:chgData name="ALEXANDRE" userId="734048d45b8f99b5" providerId="LiveId" clId="{3286CA38-BCB4-4B22-BF21-C49853EA3999}" dt="2021-01-13T18:29:06.151" v="319" actId="1076"/>
          <ac:spMkLst>
            <pc:docMk/>
            <pc:sldMk cId="3327375177" sldId="298"/>
            <ac:spMk id="2" creationId="{ED7F4164-B448-4D2A-B93E-DEC824A19124}"/>
          </ac:spMkLst>
        </pc:spChg>
        <pc:spChg chg="mod">
          <ac:chgData name="ALEXANDRE" userId="734048d45b8f99b5" providerId="LiveId" clId="{3286CA38-BCB4-4B22-BF21-C49853EA3999}" dt="2021-01-13T18:30:47.783" v="384" actId="1076"/>
          <ac:spMkLst>
            <pc:docMk/>
            <pc:sldMk cId="3327375177" sldId="298"/>
            <ac:spMk id="3" creationId="{F98C43E8-F160-4BCE-89D8-815C07EC2CE4}"/>
          </ac:spMkLst>
        </pc:spChg>
        <pc:spChg chg="add mod">
          <ac:chgData name="ALEXANDRE" userId="734048d45b8f99b5" providerId="LiveId" clId="{3286CA38-BCB4-4B22-BF21-C49853EA3999}" dt="2021-01-13T18:30:51.143" v="385" actId="1076"/>
          <ac:spMkLst>
            <pc:docMk/>
            <pc:sldMk cId="3327375177" sldId="298"/>
            <ac:spMk id="6" creationId="{E604A5C6-5FB9-4761-8B3A-783789AC1B1D}"/>
          </ac:spMkLst>
        </pc:spChg>
        <pc:picChg chg="add mod ord modCrop">
          <ac:chgData name="ALEXANDRE" userId="734048d45b8f99b5" providerId="LiveId" clId="{3286CA38-BCB4-4B22-BF21-C49853EA3999}" dt="2021-01-13T18:30:51.143" v="385" actId="1076"/>
          <ac:picMkLst>
            <pc:docMk/>
            <pc:sldMk cId="3327375177" sldId="298"/>
            <ac:picMk id="5" creationId="{55261BC1-5379-4742-B6FA-4F00FB6CB72D}"/>
          </ac:picMkLst>
        </pc:picChg>
      </pc:sldChg>
      <pc:sldChg chg="del">
        <pc:chgData name="ALEXANDRE" userId="734048d45b8f99b5" providerId="LiveId" clId="{3286CA38-BCB4-4B22-BF21-C49853EA3999}" dt="2021-01-13T18:21:20.854" v="148" actId="47"/>
        <pc:sldMkLst>
          <pc:docMk/>
          <pc:sldMk cId="3997604616" sldId="298"/>
        </pc:sldMkLst>
      </pc:sldChg>
      <pc:sldChg chg="addSp delSp modSp add mod">
        <pc:chgData name="ALEXANDRE" userId="734048d45b8f99b5" providerId="LiveId" clId="{3286CA38-BCB4-4B22-BF21-C49853EA3999}" dt="2021-01-13T18:55:44.510" v="517" actId="115"/>
        <pc:sldMkLst>
          <pc:docMk/>
          <pc:sldMk cId="2581444830" sldId="299"/>
        </pc:sldMkLst>
        <pc:spChg chg="mod">
          <ac:chgData name="ALEXANDRE" userId="734048d45b8f99b5" providerId="LiveId" clId="{3286CA38-BCB4-4B22-BF21-C49853EA3999}" dt="2021-01-13T18:42:17.163" v="515" actId="1076"/>
          <ac:spMkLst>
            <pc:docMk/>
            <pc:sldMk cId="2581444830" sldId="299"/>
            <ac:spMk id="2" creationId="{ED7F4164-B448-4D2A-B93E-DEC824A19124}"/>
          </ac:spMkLst>
        </pc:spChg>
        <pc:spChg chg="mod">
          <ac:chgData name="ALEXANDRE" userId="734048d45b8f99b5" providerId="LiveId" clId="{3286CA38-BCB4-4B22-BF21-C49853EA3999}" dt="2021-01-13T18:55:44.510" v="517" actId="115"/>
          <ac:spMkLst>
            <pc:docMk/>
            <pc:sldMk cId="2581444830" sldId="299"/>
            <ac:spMk id="3" creationId="{F98C43E8-F160-4BCE-89D8-815C07EC2CE4}"/>
          </ac:spMkLst>
        </pc:spChg>
        <pc:spChg chg="mod">
          <ac:chgData name="ALEXANDRE" userId="734048d45b8f99b5" providerId="LiveId" clId="{3286CA38-BCB4-4B22-BF21-C49853EA3999}" dt="2021-01-13T18:31:33.915" v="397" actId="1076"/>
          <ac:spMkLst>
            <pc:docMk/>
            <pc:sldMk cId="2581444830" sldId="299"/>
            <ac:spMk id="6" creationId="{E604A5C6-5FB9-4761-8B3A-783789AC1B1D}"/>
          </ac:spMkLst>
        </pc:spChg>
        <pc:picChg chg="del">
          <ac:chgData name="ALEXANDRE" userId="734048d45b8f99b5" providerId="LiveId" clId="{3286CA38-BCB4-4B22-BF21-C49853EA3999}" dt="2021-01-13T18:31:01.974" v="393" actId="478"/>
          <ac:picMkLst>
            <pc:docMk/>
            <pc:sldMk cId="2581444830" sldId="299"/>
            <ac:picMk id="5" creationId="{55261BC1-5379-4742-B6FA-4F00FB6CB72D}"/>
          </ac:picMkLst>
        </pc:picChg>
        <pc:picChg chg="add del mod ord">
          <ac:chgData name="ALEXANDRE" userId="734048d45b8f99b5" providerId="LiveId" clId="{3286CA38-BCB4-4B22-BF21-C49853EA3999}" dt="2021-01-13T18:34:11.668" v="417" actId="478"/>
          <ac:picMkLst>
            <pc:docMk/>
            <pc:sldMk cId="2581444830" sldId="299"/>
            <ac:picMk id="7" creationId="{6787AA21-C09C-4163-A793-71B3631AD422}"/>
          </ac:picMkLst>
        </pc:picChg>
        <pc:picChg chg="add mod">
          <ac:chgData name="ALEXANDRE" userId="734048d45b8f99b5" providerId="LiveId" clId="{3286CA38-BCB4-4B22-BF21-C49853EA3999}" dt="2021-01-13T18:34:15.634" v="419" actId="1076"/>
          <ac:picMkLst>
            <pc:docMk/>
            <pc:sldMk cId="2581444830" sldId="299"/>
            <ac:picMk id="9" creationId="{81C2EAED-F54C-4157-93D2-5E916C1BAADF}"/>
          </ac:picMkLst>
        </pc:picChg>
      </pc:sldChg>
      <pc:sldChg chg="del">
        <pc:chgData name="ALEXANDRE" userId="734048d45b8f99b5" providerId="LiveId" clId="{3286CA38-BCB4-4B22-BF21-C49853EA3999}" dt="2021-01-13T18:21:21.306" v="151" actId="47"/>
        <pc:sldMkLst>
          <pc:docMk/>
          <pc:sldMk cId="3860180113" sldId="299"/>
        </pc:sldMkLst>
      </pc:sldChg>
      <pc:sldChg chg="addSp delSp modSp add mod">
        <pc:chgData name="ALEXANDRE" userId="734048d45b8f99b5" providerId="LiveId" clId="{3286CA38-BCB4-4B22-BF21-C49853EA3999}" dt="2021-01-13T18:42:10.252" v="514" actId="115"/>
        <pc:sldMkLst>
          <pc:docMk/>
          <pc:sldMk cId="1079378485" sldId="300"/>
        </pc:sldMkLst>
        <pc:spChg chg="mod">
          <ac:chgData name="ALEXANDRE" userId="734048d45b8f99b5" providerId="LiveId" clId="{3286CA38-BCB4-4B22-BF21-C49853EA3999}" dt="2021-01-13T18:41:58.574" v="511" actId="1076"/>
          <ac:spMkLst>
            <pc:docMk/>
            <pc:sldMk cId="1079378485" sldId="300"/>
            <ac:spMk id="2" creationId="{ED7F4164-B448-4D2A-B93E-DEC824A19124}"/>
          </ac:spMkLst>
        </pc:spChg>
        <pc:spChg chg="mod">
          <ac:chgData name="ALEXANDRE" userId="734048d45b8f99b5" providerId="LiveId" clId="{3286CA38-BCB4-4B22-BF21-C49853EA3999}" dt="2021-01-13T18:42:10.252" v="514" actId="115"/>
          <ac:spMkLst>
            <pc:docMk/>
            <pc:sldMk cId="1079378485" sldId="300"/>
            <ac:spMk id="3" creationId="{F98C43E8-F160-4BCE-89D8-815C07EC2CE4}"/>
          </ac:spMkLst>
        </pc:spChg>
        <pc:spChg chg="mod">
          <ac:chgData name="ALEXANDRE" userId="734048d45b8f99b5" providerId="LiveId" clId="{3286CA38-BCB4-4B22-BF21-C49853EA3999}" dt="2021-01-13T18:41:11.116" v="491" actId="1076"/>
          <ac:spMkLst>
            <pc:docMk/>
            <pc:sldMk cId="1079378485" sldId="300"/>
            <ac:spMk id="6" creationId="{E604A5C6-5FB9-4761-8B3A-783789AC1B1D}"/>
          </ac:spMkLst>
        </pc:spChg>
        <pc:picChg chg="del">
          <ac:chgData name="ALEXANDRE" userId="734048d45b8f99b5" providerId="LiveId" clId="{3286CA38-BCB4-4B22-BF21-C49853EA3999}" dt="2021-01-13T18:40:49.213" v="477" actId="478"/>
          <ac:picMkLst>
            <pc:docMk/>
            <pc:sldMk cId="1079378485" sldId="300"/>
            <ac:picMk id="5" creationId="{55261BC1-5379-4742-B6FA-4F00FB6CB72D}"/>
          </ac:picMkLst>
        </pc:picChg>
        <pc:picChg chg="add mod ord">
          <ac:chgData name="ALEXANDRE" userId="734048d45b8f99b5" providerId="LiveId" clId="{3286CA38-BCB4-4B22-BF21-C49853EA3999}" dt="2021-01-13T18:41:07.938" v="490" actId="1076"/>
          <ac:picMkLst>
            <pc:docMk/>
            <pc:sldMk cId="1079378485" sldId="300"/>
            <ac:picMk id="7" creationId="{C6BD3E6C-008D-429A-B39D-C743B8B0D648}"/>
          </ac:picMkLst>
        </pc:picChg>
      </pc:sldChg>
      <pc:sldChg chg="del">
        <pc:chgData name="ALEXANDRE" userId="734048d45b8f99b5" providerId="LiveId" clId="{3286CA38-BCB4-4B22-BF21-C49853EA3999}" dt="2021-01-13T18:21:21.451" v="152" actId="47"/>
        <pc:sldMkLst>
          <pc:docMk/>
          <pc:sldMk cId="3369680942" sldId="300"/>
        </pc:sldMkLst>
      </pc:sldChg>
      <pc:sldChg chg="addSp modSp new mod">
        <pc:chgData name="ALEXANDRE" userId="734048d45b8f99b5" providerId="LiveId" clId="{3286CA38-BCB4-4B22-BF21-C49853EA3999}" dt="2021-01-13T18:59:40.854" v="607" actId="1076"/>
        <pc:sldMkLst>
          <pc:docMk/>
          <pc:sldMk cId="2659287604" sldId="301"/>
        </pc:sldMkLst>
        <pc:spChg chg="mod">
          <ac:chgData name="ALEXANDRE" userId="734048d45b8f99b5" providerId="LiveId" clId="{3286CA38-BCB4-4B22-BF21-C49853EA3999}" dt="2021-01-13T18:59:30.492" v="604" actId="1076"/>
          <ac:spMkLst>
            <pc:docMk/>
            <pc:sldMk cId="2659287604" sldId="301"/>
            <ac:spMk id="2" creationId="{18297A64-7304-49CA-941B-4A11D80C2CC9}"/>
          </ac:spMkLst>
        </pc:spChg>
        <pc:spChg chg="mod">
          <ac:chgData name="ALEXANDRE" userId="734048d45b8f99b5" providerId="LiveId" clId="{3286CA38-BCB4-4B22-BF21-C49853EA3999}" dt="2021-01-13T18:59:40.854" v="607" actId="1076"/>
          <ac:spMkLst>
            <pc:docMk/>
            <pc:sldMk cId="2659287604" sldId="301"/>
            <ac:spMk id="3" creationId="{344FD0ED-1F23-4760-87AF-5B4BFA48E426}"/>
          </ac:spMkLst>
        </pc:spChg>
        <pc:picChg chg="add mod">
          <ac:chgData name="ALEXANDRE" userId="734048d45b8f99b5" providerId="LiveId" clId="{3286CA38-BCB4-4B22-BF21-C49853EA3999}" dt="2021-01-13T18:59:19.352" v="602" actId="14100"/>
          <ac:picMkLst>
            <pc:docMk/>
            <pc:sldMk cId="2659287604" sldId="301"/>
            <ac:picMk id="5122" creationId="{13B1E01A-62C6-41B0-B098-BB136F002E81}"/>
          </ac:picMkLst>
        </pc:picChg>
      </pc:sldChg>
      <pc:sldChg chg="del">
        <pc:chgData name="ALEXANDRE" userId="734048d45b8f99b5" providerId="LiveId" clId="{3286CA38-BCB4-4B22-BF21-C49853EA3999}" dt="2021-01-13T18:21:21.159" v="150" actId="47"/>
        <pc:sldMkLst>
          <pc:docMk/>
          <pc:sldMk cId="2791660458" sldId="301"/>
        </pc:sldMkLst>
      </pc:sldChg>
      <pc:sldChg chg="addSp delSp modSp add mod setBg">
        <pc:chgData name="ALEXANDRE" userId="734048d45b8f99b5" providerId="LiveId" clId="{3286CA38-BCB4-4B22-BF21-C49853EA3999}" dt="2021-01-13T19:03:01.475" v="668" actId="113"/>
        <pc:sldMkLst>
          <pc:docMk/>
          <pc:sldMk cId="883758083" sldId="302"/>
        </pc:sldMkLst>
        <pc:spChg chg="mod">
          <ac:chgData name="ALEXANDRE" userId="734048d45b8f99b5" providerId="LiveId" clId="{3286CA38-BCB4-4B22-BF21-C49853EA3999}" dt="2021-01-13T19:02:05.801" v="651" actId="14100"/>
          <ac:spMkLst>
            <pc:docMk/>
            <pc:sldMk cId="883758083" sldId="302"/>
            <ac:spMk id="2" creationId="{18297A64-7304-49CA-941B-4A11D80C2CC9}"/>
          </ac:spMkLst>
        </pc:spChg>
        <pc:spChg chg="mod ord">
          <ac:chgData name="ALEXANDRE" userId="734048d45b8f99b5" providerId="LiveId" clId="{3286CA38-BCB4-4B22-BF21-C49853EA3999}" dt="2021-01-13T19:03:01.475" v="668" actId="113"/>
          <ac:spMkLst>
            <pc:docMk/>
            <pc:sldMk cId="883758083" sldId="302"/>
            <ac:spMk id="3" creationId="{344FD0ED-1F23-4760-87AF-5B4BFA48E426}"/>
          </ac:spMkLst>
        </pc:spChg>
        <pc:spChg chg="add">
          <ac:chgData name="ALEXANDRE" userId="734048d45b8f99b5" providerId="LiveId" clId="{3286CA38-BCB4-4B22-BF21-C49853EA3999}" dt="2021-01-13T19:01:52.508" v="647" actId="26606"/>
          <ac:spMkLst>
            <pc:docMk/>
            <pc:sldMk cId="883758083" sldId="302"/>
            <ac:spMk id="71" creationId="{AFA67CD3-AB4E-4A7A-BEB8-53C445D8C44E}"/>
          </ac:spMkLst>
        </pc:spChg>
        <pc:spChg chg="add">
          <ac:chgData name="ALEXANDRE" userId="734048d45b8f99b5" providerId="LiveId" clId="{3286CA38-BCB4-4B22-BF21-C49853EA3999}" dt="2021-01-13T19:01:52.508" v="647" actId="26606"/>
          <ac:spMkLst>
            <pc:docMk/>
            <pc:sldMk cId="883758083" sldId="302"/>
            <ac:spMk id="75" creationId="{339C8D78-A644-462F-B674-F440635E5353}"/>
          </ac:spMkLst>
        </pc:spChg>
        <pc:picChg chg="add">
          <ac:chgData name="ALEXANDRE" userId="734048d45b8f99b5" providerId="LiveId" clId="{3286CA38-BCB4-4B22-BF21-C49853EA3999}" dt="2021-01-13T19:01:52.508" v="647" actId="26606"/>
          <ac:picMkLst>
            <pc:docMk/>
            <pc:sldMk cId="883758083" sldId="302"/>
            <ac:picMk id="73" creationId="{07CF545F-9C2E-4446-97CD-AD92990C2B68}"/>
          </ac:picMkLst>
        </pc:picChg>
        <pc:picChg chg="del">
          <ac:chgData name="ALEXANDRE" userId="734048d45b8f99b5" providerId="LiveId" clId="{3286CA38-BCB4-4B22-BF21-C49853EA3999}" dt="2021-01-13T19:00:26.812" v="613" actId="478"/>
          <ac:picMkLst>
            <pc:docMk/>
            <pc:sldMk cId="883758083" sldId="302"/>
            <ac:picMk id="5122" creationId="{13B1E01A-62C6-41B0-B098-BB136F002E81}"/>
          </ac:picMkLst>
        </pc:picChg>
        <pc:picChg chg="add mod">
          <ac:chgData name="ALEXANDRE" userId="734048d45b8f99b5" providerId="LiveId" clId="{3286CA38-BCB4-4B22-BF21-C49853EA3999}" dt="2021-01-13T19:01:52.508" v="647" actId="26606"/>
          <ac:picMkLst>
            <pc:docMk/>
            <pc:sldMk cId="883758083" sldId="302"/>
            <ac:picMk id="6146" creationId="{3CF71A0D-F66C-448C-B251-E79ECEA76EB3}"/>
          </ac:picMkLst>
        </pc:picChg>
      </pc:sldChg>
      <pc:sldChg chg="del">
        <pc:chgData name="ALEXANDRE" userId="734048d45b8f99b5" providerId="LiveId" clId="{3286CA38-BCB4-4B22-BF21-C49853EA3999}" dt="2021-01-13T18:21:21.006" v="149" actId="47"/>
        <pc:sldMkLst>
          <pc:docMk/>
          <pc:sldMk cId="2850703988" sldId="302"/>
        </pc:sldMkLst>
      </pc:sldChg>
      <pc:sldChg chg="addSp delSp modSp new mod">
        <pc:chgData name="ALEXANDRE" userId="734048d45b8f99b5" providerId="LiveId" clId="{3286CA38-BCB4-4B22-BF21-C49853EA3999}" dt="2021-01-13T21:11:39.035" v="706" actId="20577"/>
        <pc:sldMkLst>
          <pc:docMk/>
          <pc:sldMk cId="3106559000" sldId="303"/>
        </pc:sldMkLst>
        <pc:spChg chg="mod">
          <ac:chgData name="ALEXANDRE" userId="734048d45b8f99b5" providerId="LiveId" clId="{3286CA38-BCB4-4B22-BF21-C49853EA3999}" dt="2021-01-13T21:11:25.587" v="703" actId="1076"/>
          <ac:spMkLst>
            <pc:docMk/>
            <pc:sldMk cId="3106559000" sldId="303"/>
            <ac:spMk id="2" creationId="{196293B4-AEEC-471F-B694-6021E7C1143A}"/>
          </ac:spMkLst>
        </pc:spChg>
        <pc:spChg chg="del mod">
          <ac:chgData name="ALEXANDRE" userId="734048d45b8f99b5" providerId="LiveId" clId="{3286CA38-BCB4-4B22-BF21-C49853EA3999}" dt="2021-01-13T21:09:27.173" v="695" actId="478"/>
          <ac:spMkLst>
            <pc:docMk/>
            <pc:sldMk cId="3106559000" sldId="303"/>
            <ac:spMk id="3" creationId="{6C72F1F8-4CA2-4F9D-9A1C-79CC4D40D38F}"/>
          </ac:spMkLst>
        </pc:spChg>
        <pc:spChg chg="add del mod">
          <ac:chgData name="ALEXANDRE" userId="734048d45b8f99b5" providerId="LiveId" clId="{3286CA38-BCB4-4B22-BF21-C49853EA3999}" dt="2021-01-13T21:11:39.035" v="706" actId="20577"/>
          <ac:spMkLst>
            <pc:docMk/>
            <pc:sldMk cId="3106559000" sldId="303"/>
            <ac:spMk id="5" creationId="{EF9ABEAE-3377-439A-BB8E-BE3527E4A6EC}"/>
          </ac:spMkLst>
        </pc:spChg>
        <pc:picChg chg="add mod">
          <ac:chgData name="ALEXANDRE" userId="734048d45b8f99b5" providerId="LiveId" clId="{3286CA38-BCB4-4B22-BF21-C49853EA3999}" dt="2021-01-13T21:09:57.476" v="700" actId="1076"/>
          <ac:picMkLst>
            <pc:docMk/>
            <pc:sldMk cId="3106559000" sldId="303"/>
            <ac:picMk id="7170" creationId="{0A6A0EEF-A5CE-4BFD-A224-4CCB8C6F87F9}"/>
          </ac:picMkLst>
        </pc:picChg>
      </pc:sldChg>
      <pc:sldChg chg="del">
        <pc:chgData name="ALEXANDRE" userId="734048d45b8f99b5" providerId="LiveId" clId="{3286CA38-BCB4-4B22-BF21-C49853EA3999}" dt="2021-01-13T18:21:22.044" v="155" actId="47"/>
        <pc:sldMkLst>
          <pc:docMk/>
          <pc:sldMk cId="4244258750" sldId="303"/>
        </pc:sldMkLst>
      </pc:sldChg>
      <pc:sldChg chg="addSp delSp modSp add mod">
        <pc:chgData name="ALEXANDRE" userId="734048d45b8f99b5" providerId="LiveId" clId="{3286CA38-BCB4-4B22-BF21-C49853EA3999}" dt="2021-01-13T21:22:44.336" v="897" actId="20577"/>
        <pc:sldMkLst>
          <pc:docMk/>
          <pc:sldMk cId="1180377996" sldId="304"/>
        </pc:sldMkLst>
        <pc:spChg chg="mod">
          <ac:chgData name="ALEXANDRE" userId="734048d45b8f99b5" providerId="LiveId" clId="{3286CA38-BCB4-4B22-BF21-C49853EA3999}" dt="2021-01-13T21:12:34.684" v="711" actId="20577"/>
          <ac:spMkLst>
            <pc:docMk/>
            <pc:sldMk cId="1180377996" sldId="304"/>
            <ac:spMk id="2" creationId="{196293B4-AEEC-471F-B694-6021E7C1143A}"/>
          </ac:spMkLst>
        </pc:spChg>
        <pc:spChg chg="mod">
          <ac:chgData name="ALEXANDRE" userId="734048d45b8f99b5" providerId="LiveId" clId="{3286CA38-BCB4-4B22-BF21-C49853EA3999}" dt="2021-01-13T21:22:44.336" v="897" actId="20577"/>
          <ac:spMkLst>
            <pc:docMk/>
            <pc:sldMk cId="1180377996" sldId="304"/>
            <ac:spMk id="5" creationId="{EF9ABEAE-3377-439A-BB8E-BE3527E4A6EC}"/>
          </ac:spMkLst>
        </pc:spChg>
        <pc:picChg chg="del">
          <ac:chgData name="ALEXANDRE" userId="734048d45b8f99b5" providerId="LiveId" clId="{3286CA38-BCB4-4B22-BF21-C49853EA3999}" dt="2021-01-13T21:12:41.874" v="713" actId="478"/>
          <ac:picMkLst>
            <pc:docMk/>
            <pc:sldMk cId="1180377996" sldId="304"/>
            <ac:picMk id="7170" creationId="{0A6A0EEF-A5CE-4BFD-A224-4CCB8C6F87F9}"/>
          </ac:picMkLst>
        </pc:picChg>
        <pc:picChg chg="add mod">
          <ac:chgData name="ALEXANDRE" userId="734048d45b8f99b5" providerId="LiveId" clId="{3286CA38-BCB4-4B22-BF21-C49853EA3999}" dt="2021-01-13T21:13:01.497" v="720" actId="1076"/>
          <ac:picMkLst>
            <pc:docMk/>
            <pc:sldMk cId="1180377996" sldId="304"/>
            <ac:picMk id="8194" creationId="{5D1DF90D-27C1-4CD1-BA80-DCEF1D107011}"/>
          </ac:picMkLst>
        </pc:picChg>
      </pc:sldChg>
      <pc:sldChg chg="addSp delSp add del">
        <pc:chgData name="ALEXANDRE" userId="734048d45b8f99b5" providerId="LiveId" clId="{3286CA38-BCB4-4B22-BF21-C49853EA3999}" dt="2021-01-13T21:14:34.717" v="728" actId="2890"/>
        <pc:sldMkLst>
          <pc:docMk/>
          <pc:sldMk cId="1360094021" sldId="305"/>
        </pc:sldMkLst>
        <pc:picChg chg="add del">
          <ac:chgData name="ALEXANDRE" userId="734048d45b8f99b5" providerId="LiveId" clId="{3286CA38-BCB4-4B22-BF21-C49853EA3999}" dt="2021-01-13T21:14:33.696" v="727" actId="478"/>
          <ac:picMkLst>
            <pc:docMk/>
            <pc:sldMk cId="1360094021" sldId="305"/>
            <ac:picMk id="7170" creationId="{0A6A0EEF-A5CE-4BFD-A224-4CCB8C6F87F9}"/>
          </ac:picMkLst>
        </pc:picChg>
      </pc:sldChg>
      <pc:sldChg chg="addSp delSp modSp add mod">
        <pc:chgData name="ALEXANDRE" userId="734048d45b8f99b5" providerId="LiveId" clId="{3286CA38-BCB4-4B22-BF21-C49853EA3999}" dt="2021-01-13T21:21:14.741" v="868" actId="1076"/>
        <pc:sldMkLst>
          <pc:docMk/>
          <pc:sldMk cId="2584431650" sldId="305"/>
        </pc:sldMkLst>
        <pc:spChg chg="mod">
          <ac:chgData name="ALEXANDRE" userId="734048d45b8f99b5" providerId="LiveId" clId="{3286CA38-BCB4-4B22-BF21-C49853EA3999}" dt="2021-01-13T21:21:14.741" v="868" actId="1076"/>
          <ac:spMkLst>
            <pc:docMk/>
            <pc:sldMk cId="2584431650" sldId="305"/>
            <ac:spMk id="2" creationId="{196293B4-AEEC-471F-B694-6021E7C1143A}"/>
          </ac:spMkLst>
        </pc:spChg>
        <pc:spChg chg="mod">
          <ac:chgData name="ALEXANDRE" userId="734048d45b8f99b5" providerId="LiveId" clId="{3286CA38-BCB4-4B22-BF21-C49853EA3999}" dt="2021-01-13T21:21:11.705" v="867" actId="1076"/>
          <ac:spMkLst>
            <pc:docMk/>
            <pc:sldMk cId="2584431650" sldId="305"/>
            <ac:spMk id="5" creationId="{EF9ABEAE-3377-439A-BB8E-BE3527E4A6EC}"/>
          </ac:spMkLst>
        </pc:spChg>
        <pc:picChg chg="del">
          <ac:chgData name="ALEXANDRE" userId="734048d45b8f99b5" providerId="LiveId" clId="{3286CA38-BCB4-4B22-BF21-C49853EA3999}" dt="2021-01-13T21:15:55.158" v="746" actId="478"/>
          <ac:picMkLst>
            <pc:docMk/>
            <pc:sldMk cId="2584431650" sldId="305"/>
            <ac:picMk id="8194" creationId="{5D1DF90D-27C1-4CD1-BA80-DCEF1D107011}"/>
          </ac:picMkLst>
        </pc:picChg>
        <pc:picChg chg="add mod">
          <ac:chgData name="ALEXANDRE" userId="734048d45b8f99b5" providerId="LiveId" clId="{3286CA38-BCB4-4B22-BF21-C49853EA3999}" dt="2021-01-13T21:21:06.663" v="866" actId="1076"/>
          <ac:picMkLst>
            <pc:docMk/>
            <pc:sldMk cId="2584431650" sldId="305"/>
            <ac:picMk id="9218" creationId="{B104673E-DFD9-432D-B94E-91E38EA51ADA}"/>
          </ac:picMkLst>
        </pc:picChg>
      </pc:sldChg>
      <pc:sldChg chg="addSp delSp modSp add mod">
        <pc:chgData name="ALEXANDRE" userId="734048d45b8f99b5" providerId="LiveId" clId="{3286CA38-BCB4-4B22-BF21-C49853EA3999}" dt="2021-01-13T21:18:06.903" v="756" actId="1076"/>
        <pc:sldMkLst>
          <pc:docMk/>
          <pc:sldMk cId="1287830264" sldId="306"/>
        </pc:sldMkLst>
        <pc:spChg chg="mod">
          <ac:chgData name="ALEXANDRE" userId="734048d45b8f99b5" providerId="LiveId" clId="{3286CA38-BCB4-4B22-BF21-C49853EA3999}" dt="2021-01-13T21:17:48.935" v="753" actId="115"/>
          <ac:spMkLst>
            <pc:docMk/>
            <pc:sldMk cId="1287830264" sldId="306"/>
            <ac:spMk id="5" creationId="{EF9ABEAE-3377-439A-BB8E-BE3527E4A6EC}"/>
          </ac:spMkLst>
        </pc:spChg>
        <pc:picChg chg="add mod">
          <ac:chgData name="ALEXANDRE" userId="734048d45b8f99b5" providerId="LiveId" clId="{3286CA38-BCB4-4B22-BF21-C49853EA3999}" dt="2021-01-13T21:18:06.903" v="756" actId="1076"/>
          <ac:picMkLst>
            <pc:docMk/>
            <pc:sldMk cId="1287830264" sldId="306"/>
            <ac:picMk id="4" creationId="{BE47E232-3C1D-4C23-9E0A-DCBE1F6E0092}"/>
          </ac:picMkLst>
        </pc:picChg>
        <pc:picChg chg="del">
          <ac:chgData name="ALEXANDRE" userId="734048d45b8f99b5" providerId="LiveId" clId="{3286CA38-BCB4-4B22-BF21-C49853EA3999}" dt="2021-01-13T21:17:50.543" v="754" actId="478"/>
          <ac:picMkLst>
            <pc:docMk/>
            <pc:sldMk cId="1287830264" sldId="306"/>
            <ac:picMk id="7170" creationId="{0A6A0EEF-A5CE-4BFD-A224-4CCB8C6F87F9}"/>
          </ac:picMkLst>
        </pc:picChg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3552189049" sldId="306"/>
        </pc:sldMkLst>
      </pc:sldChg>
      <pc:sldChg chg="addSp delSp modSp add mod">
        <pc:chgData name="ALEXANDRE" userId="734048d45b8f99b5" providerId="LiveId" clId="{3286CA38-BCB4-4B22-BF21-C49853EA3999}" dt="2021-01-13T21:23:03.147" v="919" actId="1076"/>
        <pc:sldMkLst>
          <pc:docMk/>
          <pc:sldMk cId="1066439315" sldId="307"/>
        </pc:sldMkLst>
        <pc:spChg chg="del mod">
          <ac:chgData name="ALEXANDRE" userId="734048d45b8f99b5" providerId="LiveId" clId="{3286CA38-BCB4-4B22-BF21-C49853EA3999}" dt="2021-01-13T21:19:17.539" v="816" actId="478"/>
          <ac:spMkLst>
            <pc:docMk/>
            <pc:sldMk cId="1066439315" sldId="307"/>
            <ac:spMk id="5" creationId="{EF9ABEAE-3377-439A-BB8E-BE3527E4A6EC}"/>
          </ac:spMkLst>
        </pc:spChg>
        <pc:spChg chg="add del mod">
          <ac:chgData name="ALEXANDRE" userId="734048d45b8f99b5" providerId="LiveId" clId="{3286CA38-BCB4-4B22-BF21-C49853EA3999}" dt="2021-01-13T21:19:20.996" v="817" actId="478"/>
          <ac:spMkLst>
            <pc:docMk/>
            <pc:sldMk cId="1066439315" sldId="307"/>
            <ac:spMk id="7" creationId="{0165E78B-8CF6-4EA9-B474-DD13FB124895}"/>
          </ac:spMkLst>
        </pc:spChg>
        <pc:spChg chg="add mod">
          <ac:chgData name="ALEXANDRE" userId="734048d45b8f99b5" providerId="LiveId" clId="{3286CA38-BCB4-4B22-BF21-C49853EA3999}" dt="2021-01-13T21:23:03.147" v="919" actId="1076"/>
          <ac:spMkLst>
            <pc:docMk/>
            <pc:sldMk cId="1066439315" sldId="307"/>
            <ac:spMk id="8" creationId="{D31CF593-0800-40E6-A68F-BA23E68ED799}"/>
          </ac:spMkLst>
        </pc:spChg>
        <pc:spChg chg="add mod">
          <ac:chgData name="ALEXANDRE" userId="734048d45b8f99b5" providerId="LiveId" clId="{3286CA38-BCB4-4B22-BF21-C49853EA3999}" dt="2021-01-13T21:23:01.482" v="918" actId="1076"/>
          <ac:spMkLst>
            <pc:docMk/>
            <pc:sldMk cId="1066439315" sldId="307"/>
            <ac:spMk id="12" creationId="{F065E2B1-0283-4E9C-B5E8-D66E09392572}"/>
          </ac:spMkLst>
        </pc:spChg>
        <pc:picChg chg="add mod">
          <ac:chgData name="ALEXANDRE" userId="734048d45b8f99b5" providerId="LiveId" clId="{3286CA38-BCB4-4B22-BF21-C49853EA3999}" dt="2021-01-13T21:22:30.291" v="875" actId="1076"/>
          <ac:picMkLst>
            <pc:docMk/>
            <pc:sldMk cId="1066439315" sldId="307"/>
            <ac:picMk id="4" creationId="{C139B706-F1DE-4698-AD7B-B7A8ADAC180C}"/>
          </ac:picMkLst>
        </pc:picChg>
        <pc:picChg chg="add mod">
          <ac:chgData name="ALEXANDRE" userId="734048d45b8f99b5" providerId="LiveId" clId="{3286CA38-BCB4-4B22-BF21-C49853EA3999}" dt="2021-01-13T21:22:50.084" v="898" actId="1076"/>
          <ac:picMkLst>
            <pc:docMk/>
            <pc:sldMk cId="1066439315" sldId="307"/>
            <ac:picMk id="10" creationId="{9FF27AB8-A94B-4761-B297-0FCD0AEC6001}"/>
          </ac:picMkLst>
        </pc:picChg>
        <pc:picChg chg="del">
          <ac:chgData name="ALEXANDRE" userId="734048d45b8f99b5" providerId="LiveId" clId="{3286CA38-BCB4-4B22-BF21-C49853EA3999}" dt="2021-01-13T21:18:42.816" v="758" actId="478"/>
          <ac:picMkLst>
            <pc:docMk/>
            <pc:sldMk cId="1066439315" sldId="307"/>
            <ac:picMk id="8194" creationId="{5D1DF90D-27C1-4CD1-BA80-DCEF1D107011}"/>
          </ac:picMkLst>
        </pc:picChg>
      </pc:sldChg>
      <pc:sldChg chg="del">
        <pc:chgData name="ALEXANDRE" userId="734048d45b8f99b5" providerId="LiveId" clId="{3286CA38-BCB4-4B22-BF21-C49853EA3999}" dt="2021-01-13T18:21:21.957" v="153" actId="47"/>
        <pc:sldMkLst>
          <pc:docMk/>
          <pc:sldMk cId="1325541290" sldId="307"/>
        </pc:sldMkLst>
      </pc:sldChg>
      <pc:sldChg chg="del">
        <pc:chgData name="ALEXANDRE" userId="734048d45b8f99b5" providerId="LiveId" clId="{3286CA38-BCB4-4B22-BF21-C49853EA3999}" dt="2021-01-13T18:21:22.338" v="164" actId="47"/>
        <pc:sldMkLst>
          <pc:docMk/>
          <pc:sldMk cId="37314596" sldId="308"/>
        </pc:sldMkLst>
      </pc:sldChg>
      <pc:sldChg chg="addSp delSp modSp add mod">
        <pc:chgData name="ALEXANDRE" userId="734048d45b8f99b5" providerId="LiveId" clId="{3286CA38-BCB4-4B22-BF21-C49853EA3999}" dt="2021-01-13T21:25:46.152" v="963" actId="33524"/>
        <pc:sldMkLst>
          <pc:docMk/>
          <pc:sldMk cId="1771374578" sldId="308"/>
        </pc:sldMkLst>
        <pc:spChg chg="mod ord">
          <ac:chgData name="ALEXANDRE" userId="734048d45b8f99b5" providerId="LiveId" clId="{3286CA38-BCB4-4B22-BF21-C49853EA3999}" dt="2021-01-13T21:24:46.007" v="952" actId="166"/>
          <ac:spMkLst>
            <pc:docMk/>
            <pc:sldMk cId="1771374578" sldId="308"/>
            <ac:spMk id="2" creationId="{196293B4-AEEC-471F-B694-6021E7C1143A}"/>
          </ac:spMkLst>
        </pc:spChg>
        <pc:spChg chg="mod">
          <ac:chgData name="ALEXANDRE" userId="734048d45b8f99b5" providerId="LiveId" clId="{3286CA38-BCB4-4B22-BF21-C49853EA3999}" dt="2021-01-13T21:25:46.152" v="963" actId="33524"/>
          <ac:spMkLst>
            <pc:docMk/>
            <pc:sldMk cId="1771374578" sldId="308"/>
            <ac:spMk id="5" creationId="{EF9ABEAE-3377-439A-BB8E-BE3527E4A6EC}"/>
          </ac:spMkLst>
        </pc:spChg>
        <pc:picChg chg="add mod">
          <ac:chgData name="ALEXANDRE" userId="734048d45b8f99b5" providerId="LiveId" clId="{3286CA38-BCB4-4B22-BF21-C49853EA3999}" dt="2021-01-13T21:25:02.072" v="955" actId="1076"/>
          <ac:picMkLst>
            <pc:docMk/>
            <pc:sldMk cId="1771374578" sldId="308"/>
            <ac:picMk id="4" creationId="{E6606997-F7D2-4B56-8904-A1D5EF5DC1E2}"/>
          </ac:picMkLst>
        </pc:picChg>
        <pc:picChg chg="del">
          <ac:chgData name="ALEXANDRE" userId="734048d45b8f99b5" providerId="LiveId" clId="{3286CA38-BCB4-4B22-BF21-C49853EA3999}" dt="2021-01-13T21:23:51.950" v="924" actId="478"/>
          <ac:picMkLst>
            <pc:docMk/>
            <pc:sldMk cId="1771374578" sldId="308"/>
            <ac:picMk id="9218" creationId="{B104673E-DFD9-432D-B94E-91E38EA51ADA}"/>
          </ac:picMkLst>
        </pc:picChg>
      </pc:sldChg>
      <pc:sldChg chg="del">
        <pc:chgData name="ALEXANDRE" userId="734048d45b8f99b5" providerId="LiveId" clId="{3286CA38-BCB4-4B22-BF21-C49853EA3999}" dt="2021-01-13T18:21:22.760" v="166" actId="47"/>
        <pc:sldMkLst>
          <pc:docMk/>
          <pc:sldMk cId="332991635" sldId="309"/>
        </pc:sldMkLst>
      </pc:sldChg>
      <pc:sldChg chg="addSp delSp modSp add mod">
        <pc:chgData name="ALEXANDRE" userId="734048d45b8f99b5" providerId="LiveId" clId="{3286CA38-BCB4-4B22-BF21-C49853EA3999}" dt="2021-01-13T21:28:43.314" v="998" actId="1076"/>
        <pc:sldMkLst>
          <pc:docMk/>
          <pc:sldMk cId="336970109" sldId="309"/>
        </pc:sldMkLst>
        <pc:spChg chg="mod">
          <ac:chgData name="ALEXANDRE" userId="734048d45b8f99b5" providerId="LiveId" clId="{3286CA38-BCB4-4B22-BF21-C49853EA3999}" dt="2021-01-13T21:28:18.716" v="992" actId="20577"/>
          <ac:spMkLst>
            <pc:docMk/>
            <pc:sldMk cId="336970109" sldId="309"/>
            <ac:spMk id="2" creationId="{196293B4-AEEC-471F-B694-6021E7C1143A}"/>
          </ac:spMkLst>
        </pc:spChg>
        <pc:spChg chg="mod">
          <ac:chgData name="ALEXANDRE" userId="734048d45b8f99b5" providerId="LiveId" clId="{3286CA38-BCB4-4B22-BF21-C49853EA3999}" dt="2021-01-13T21:28:34.264" v="997" actId="113"/>
          <ac:spMkLst>
            <pc:docMk/>
            <pc:sldMk cId="336970109" sldId="309"/>
            <ac:spMk id="5" creationId="{EF9ABEAE-3377-439A-BB8E-BE3527E4A6EC}"/>
          </ac:spMkLst>
        </pc:spChg>
        <pc:picChg chg="del">
          <ac:chgData name="ALEXANDRE" userId="734048d45b8f99b5" providerId="LiveId" clId="{3286CA38-BCB4-4B22-BF21-C49853EA3999}" dt="2021-01-13T21:26:43.329" v="966" actId="478"/>
          <ac:picMkLst>
            <pc:docMk/>
            <pc:sldMk cId="336970109" sldId="309"/>
            <ac:picMk id="4" creationId="{E6606997-F7D2-4B56-8904-A1D5EF5DC1E2}"/>
          </ac:picMkLst>
        </pc:picChg>
        <pc:picChg chg="add mod">
          <ac:chgData name="ALEXANDRE" userId="734048d45b8f99b5" providerId="LiveId" clId="{3286CA38-BCB4-4B22-BF21-C49853EA3999}" dt="2021-01-13T21:28:43.314" v="998" actId="1076"/>
          <ac:picMkLst>
            <pc:docMk/>
            <pc:sldMk cId="336970109" sldId="309"/>
            <ac:picMk id="10242" creationId="{CD99110C-D60D-4463-B4DD-C7E357E2E513}"/>
          </ac:picMkLst>
        </pc:picChg>
      </pc:sldChg>
      <pc:sldChg chg="del">
        <pc:chgData name="ALEXANDRE" userId="734048d45b8f99b5" providerId="LiveId" clId="{3286CA38-BCB4-4B22-BF21-C49853EA3999}" dt="2021-01-13T18:21:22.781" v="167" actId="47"/>
        <pc:sldMkLst>
          <pc:docMk/>
          <pc:sldMk cId="2641329674" sldId="310"/>
        </pc:sldMkLst>
      </pc:sldChg>
      <pc:sldChg chg="addSp delSp modSp add mod">
        <pc:chgData name="ALEXANDRE" userId="734048d45b8f99b5" providerId="LiveId" clId="{3286CA38-BCB4-4B22-BF21-C49853EA3999}" dt="2021-01-13T21:33:09.115" v="1050" actId="20577"/>
        <pc:sldMkLst>
          <pc:docMk/>
          <pc:sldMk cId="4267671462" sldId="310"/>
        </pc:sldMkLst>
        <pc:spChg chg="mod">
          <ac:chgData name="ALEXANDRE" userId="734048d45b8f99b5" providerId="LiveId" clId="{3286CA38-BCB4-4B22-BF21-C49853EA3999}" dt="2021-01-13T21:31:58.259" v="1028" actId="1076"/>
          <ac:spMkLst>
            <pc:docMk/>
            <pc:sldMk cId="4267671462" sldId="310"/>
            <ac:spMk id="2" creationId="{196293B4-AEEC-471F-B694-6021E7C1143A}"/>
          </ac:spMkLst>
        </pc:spChg>
        <pc:spChg chg="mod">
          <ac:chgData name="ALEXANDRE" userId="734048d45b8f99b5" providerId="LiveId" clId="{3286CA38-BCB4-4B22-BF21-C49853EA3999}" dt="2021-01-13T21:33:09.115" v="1050" actId="20577"/>
          <ac:spMkLst>
            <pc:docMk/>
            <pc:sldMk cId="4267671462" sldId="310"/>
            <ac:spMk id="5" creationId="{EF9ABEAE-3377-439A-BB8E-BE3527E4A6EC}"/>
          </ac:spMkLst>
        </pc:spChg>
        <pc:picChg chg="add mod ord">
          <ac:chgData name="ALEXANDRE" userId="734048d45b8f99b5" providerId="LiveId" clId="{3286CA38-BCB4-4B22-BF21-C49853EA3999}" dt="2021-01-13T21:32:08.571" v="1032" actId="1076"/>
          <ac:picMkLst>
            <pc:docMk/>
            <pc:sldMk cId="4267671462" sldId="310"/>
            <ac:picMk id="4" creationId="{37ADEED0-CB78-4159-B46F-6703E6BA5F4C}"/>
          </ac:picMkLst>
        </pc:picChg>
        <pc:picChg chg="del">
          <ac:chgData name="ALEXANDRE" userId="734048d45b8f99b5" providerId="LiveId" clId="{3286CA38-BCB4-4B22-BF21-C49853EA3999}" dt="2021-01-13T21:29:31.163" v="1012" actId="478"/>
          <ac:picMkLst>
            <pc:docMk/>
            <pc:sldMk cId="4267671462" sldId="310"/>
            <ac:picMk id="10242" creationId="{CD99110C-D60D-4463-B4DD-C7E357E2E513}"/>
          </ac:picMkLst>
        </pc:picChg>
        <pc:picChg chg="add del mod">
          <ac:chgData name="ALEXANDRE" userId="734048d45b8f99b5" providerId="LiveId" clId="{3286CA38-BCB4-4B22-BF21-C49853EA3999}" dt="2021-01-13T21:31:38.016" v="1019" actId="478"/>
          <ac:picMkLst>
            <pc:docMk/>
            <pc:sldMk cId="4267671462" sldId="310"/>
            <ac:picMk id="11266" creationId="{908AC3A9-DBFC-4B0D-BDDA-802D6CFC3A65}"/>
          </ac:picMkLst>
        </pc:picChg>
      </pc:sldChg>
      <pc:sldChg chg="del">
        <pc:chgData name="ALEXANDRE" userId="734048d45b8f99b5" providerId="LiveId" clId="{3286CA38-BCB4-4B22-BF21-C49853EA3999}" dt="2021-01-13T18:21:22.790" v="168" actId="47"/>
        <pc:sldMkLst>
          <pc:docMk/>
          <pc:sldMk cId="2708515654" sldId="311"/>
        </pc:sldMkLst>
      </pc:sldChg>
      <pc:sldChg chg="addSp delSp modSp add mod">
        <pc:chgData name="ALEXANDRE" userId="734048d45b8f99b5" providerId="LiveId" clId="{3286CA38-BCB4-4B22-BF21-C49853EA3999}" dt="2021-01-13T21:35:14.815" v="1083" actId="1076"/>
        <pc:sldMkLst>
          <pc:docMk/>
          <pc:sldMk cId="4081769783" sldId="311"/>
        </pc:sldMkLst>
        <pc:spChg chg="mod">
          <ac:chgData name="ALEXANDRE" userId="734048d45b8f99b5" providerId="LiveId" clId="{3286CA38-BCB4-4B22-BF21-C49853EA3999}" dt="2021-01-13T21:34:45.263" v="1078" actId="207"/>
          <ac:spMkLst>
            <pc:docMk/>
            <pc:sldMk cId="4081769783" sldId="311"/>
            <ac:spMk id="5" creationId="{EF9ABEAE-3377-439A-BB8E-BE3527E4A6EC}"/>
          </ac:spMkLst>
        </pc:spChg>
        <pc:picChg chg="del">
          <ac:chgData name="ALEXANDRE" userId="734048d45b8f99b5" providerId="LiveId" clId="{3286CA38-BCB4-4B22-BF21-C49853EA3999}" dt="2021-01-13T21:34:46.347" v="1079" actId="478"/>
          <ac:picMkLst>
            <pc:docMk/>
            <pc:sldMk cId="4081769783" sldId="311"/>
            <ac:picMk id="4" creationId="{37ADEED0-CB78-4159-B46F-6703E6BA5F4C}"/>
          </ac:picMkLst>
        </pc:picChg>
        <pc:picChg chg="add mod">
          <ac:chgData name="ALEXANDRE" userId="734048d45b8f99b5" providerId="LiveId" clId="{3286CA38-BCB4-4B22-BF21-C49853EA3999}" dt="2021-01-13T21:35:14.815" v="1083" actId="1076"/>
          <ac:picMkLst>
            <pc:docMk/>
            <pc:sldMk cId="4081769783" sldId="311"/>
            <ac:picMk id="6" creationId="{7981973E-9FDE-47DD-830A-B5E5A310B740}"/>
          </ac:picMkLst>
        </pc:picChg>
      </pc:sldChg>
      <pc:sldChg chg="del">
        <pc:chgData name="ALEXANDRE" userId="734048d45b8f99b5" providerId="LiveId" clId="{3286CA38-BCB4-4B22-BF21-C49853EA3999}" dt="2021-01-13T18:21:22.991" v="169" actId="47"/>
        <pc:sldMkLst>
          <pc:docMk/>
          <pc:sldMk cId="1025639043" sldId="312"/>
        </pc:sldMkLst>
      </pc:sldChg>
      <pc:sldChg chg="addSp delSp modSp add mod">
        <pc:chgData name="ALEXANDRE" userId="734048d45b8f99b5" providerId="LiveId" clId="{3286CA38-BCB4-4B22-BF21-C49853EA3999}" dt="2021-01-13T21:47:01.225" v="1219" actId="1076"/>
        <pc:sldMkLst>
          <pc:docMk/>
          <pc:sldMk cId="3619338744" sldId="312"/>
        </pc:sldMkLst>
        <pc:spChg chg="mod">
          <ac:chgData name="ALEXANDRE" userId="734048d45b8f99b5" providerId="LiveId" clId="{3286CA38-BCB4-4B22-BF21-C49853EA3999}" dt="2021-01-13T21:47:01.225" v="1219" actId="1076"/>
          <ac:spMkLst>
            <pc:docMk/>
            <pc:sldMk cId="3619338744" sldId="312"/>
            <ac:spMk id="2" creationId="{196293B4-AEEC-471F-B694-6021E7C1143A}"/>
          </ac:spMkLst>
        </pc:spChg>
        <pc:spChg chg="mod">
          <ac:chgData name="ALEXANDRE" userId="734048d45b8f99b5" providerId="LiveId" clId="{3286CA38-BCB4-4B22-BF21-C49853EA3999}" dt="2021-01-13T21:46:59.296" v="1218" actId="14100"/>
          <ac:spMkLst>
            <pc:docMk/>
            <pc:sldMk cId="3619338744" sldId="312"/>
            <ac:spMk id="5" creationId="{EF9ABEAE-3377-439A-BB8E-BE3527E4A6EC}"/>
          </ac:spMkLst>
        </pc:spChg>
        <pc:picChg chg="add del mod">
          <ac:chgData name="ALEXANDRE" userId="734048d45b8f99b5" providerId="LiveId" clId="{3286CA38-BCB4-4B22-BF21-C49853EA3999}" dt="2021-01-13T21:38:40.268" v="1156" actId="478"/>
          <ac:picMkLst>
            <pc:docMk/>
            <pc:sldMk cId="3619338744" sldId="312"/>
            <ac:picMk id="4" creationId="{6384A50F-3F13-4837-8CE9-2B2220B329E4}"/>
          </ac:picMkLst>
        </pc:picChg>
        <pc:picChg chg="del">
          <ac:chgData name="ALEXANDRE" userId="734048d45b8f99b5" providerId="LiveId" clId="{3286CA38-BCB4-4B22-BF21-C49853EA3999}" dt="2021-01-13T21:36:06.474" v="1110" actId="478"/>
          <ac:picMkLst>
            <pc:docMk/>
            <pc:sldMk cId="3619338744" sldId="312"/>
            <ac:picMk id="6" creationId="{7981973E-9FDE-47DD-830A-B5E5A310B740}"/>
          </ac:picMkLst>
        </pc:picChg>
      </pc:sldChg>
      <pc:sldChg chg="modSp add del mod modClrScheme chgLayout">
        <pc:chgData name="ALEXANDRE" userId="734048d45b8f99b5" providerId="LiveId" clId="{3286CA38-BCB4-4B22-BF21-C49853EA3999}" dt="2021-01-13T21:49:17.096" v="1230" actId="47"/>
        <pc:sldMkLst>
          <pc:docMk/>
          <pc:sldMk cId="560003271" sldId="313"/>
        </pc:sldMkLst>
        <pc:spChg chg="mod ord">
          <ac:chgData name="ALEXANDRE" userId="734048d45b8f99b5" providerId="LiveId" clId="{3286CA38-BCB4-4B22-BF21-C49853EA3999}" dt="2021-01-13T21:49:09.727" v="1228" actId="21"/>
          <ac:spMkLst>
            <pc:docMk/>
            <pc:sldMk cId="560003271" sldId="313"/>
            <ac:spMk id="2" creationId="{196293B4-AEEC-471F-B694-6021E7C1143A}"/>
          </ac:spMkLst>
        </pc:spChg>
        <pc:spChg chg="mod ord">
          <ac:chgData name="ALEXANDRE" userId="734048d45b8f99b5" providerId="LiveId" clId="{3286CA38-BCB4-4B22-BF21-C49853EA3999}" dt="2021-01-13T21:49:02.921" v="1226" actId="700"/>
          <ac:spMkLst>
            <pc:docMk/>
            <pc:sldMk cId="560003271" sldId="313"/>
            <ac:spMk id="5" creationId="{EF9ABEAE-3377-439A-BB8E-BE3527E4A6EC}"/>
          </ac:spMkLst>
        </pc:spChg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875440619" sldId="313"/>
        </pc:sldMkLst>
      </pc:sldChg>
      <pc:sldChg chg="modSp add mod ord">
        <pc:chgData name="ALEXANDRE" userId="734048d45b8f99b5" providerId="LiveId" clId="{3286CA38-BCB4-4B22-BF21-C49853EA3999}" dt="2021-01-16T12:38:35.996" v="2356" actId="20577"/>
        <pc:sldMkLst>
          <pc:docMk/>
          <pc:sldMk cId="2223818045" sldId="313"/>
        </pc:sldMkLst>
        <pc:spChg chg="mod">
          <ac:chgData name="ALEXANDRE" userId="734048d45b8f99b5" providerId="LiveId" clId="{3286CA38-BCB4-4B22-BF21-C49853EA3999}" dt="2021-01-16T12:38:35.996" v="2356" actId="20577"/>
          <ac:spMkLst>
            <pc:docMk/>
            <pc:sldMk cId="2223818045" sldId="313"/>
            <ac:spMk id="2" creationId="{F9A0BA26-1F71-1D4E-BE52-10A03A521463}"/>
          </ac:spMkLst>
        </pc:spChg>
      </pc:sldChg>
      <pc:sldChg chg="delSp modSp add del mod">
        <pc:chgData name="ALEXANDRE" userId="734048d45b8f99b5" providerId="LiveId" clId="{3286CA38-BCB4-4B22-BF21-C49853EA3999}" dt="2021-01-13T21:38:28.166" v="1142" actId="47"/>
        <pc:sldMkLst>
          <pc:docMk/>
          <pc:sldMk cId="3862396478" sldId="313"/>
        </pc:sldMkLst>
        <pc:spChg chg="mod">
          <ac:chgData name="ALEXANDRE" userId="734048d45b8f99b5" providerId="LiveId" clId="{3286CA38-BCB4-4B22-BF21-C49853EA3999}" dt="2021-01-13T21:37:23.388" v="1135" actId="115"/>
          <ac:spMkLst>
            <pc:docMk/>
            <pc:sldMk cId="3862396478" sldId="313"/>
            <ac:spMk id="2" creationId="{196293B4-AEEC-471F-B694-6021E7C1143A}"/>
          </ac:spMkLst>
        </pc:spChg>
        <pc:spChg chg="mod">
          <ac:chgData name="ALEXANDRE" userId="734048d45b8f99b5" providerId="LiveId" clId="{3286CA38-BCB4-4B22-BF21-C49853EA3999}" dt="2021-01-13T21:37:56.317" v="1140" actId="115"/>
          <ac:spMkLst>
            <pc:docMk/>
            <pc:sldMk cId="3862396478" sldId="313"/>
            <ac:spMk id="5" creationId="{EF9ABEAE-3377-439A-BB8E-BE3527E4A6EC}"/>
          </ac:spMkLst>
        </pc:spChg>
        <pc:picChg chg="del">
          <ac:chgData name="ALEXANDRE" userId="734048d45b8f99b5" providerId="LiveId" clId="{3286CA38-BCB4-4B22-BF21-C49853EA3999}" dt="2021-01-13T21:37:58.029" v="1141" actId="478"/>
          <ac:picMkLst>
            <pc:docMk/>
            <pc:sldMk cId="3862396478" sldId="313"/>
            <ac:picMk id="4" creationId="{6384A50F-3F13-4837-8CE9-2B2220B329E4}"/>
          </ac:picMkLst>
        </pc:picChg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1477381173" sldId="314"/>
        </pc:sldMkLst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1778175397" sldId="314"/>
        </pc:sldMkLst>
      </pc:sldChg>
      <pc:sldChg chg="modSp new del mod">
        <pc:chgData name="ALEXANDRE" userId="734048d45b8f99b5" providerId="LiveId" clId="{3286CA38-BCB4-4B22-BF21-C49853EA3999}" dt="2021-01-13T21:51:34.301" v="1261" actId="47"/>
        <pc:sldMkLst>
          <pc:docMk/>
          <pc:sldMk cId="3356752436" sldId="314"/>
        </pc:sldMkLst>
        <pc:spChg chg="mod">
          <ac:chgData name="ALEXANDRE" userId="734048d45b8f99b5" providerId="LiveId" clId="{3286CA38-BCB4-4B22-BF21-C49853EA3999}" dt="2021-01-13T21:49:11.926" v="1229"/>
          <ac:spMkLst>
            <pc:docMk/>
            <pc:sldMk cId="3356752436" sldId="314"/>
            <ac:spMk id="2" creationId="{DA1B7391-075F-46D0-B015-35AEDC525B6F}"/>
          </ac:spMkLst>
        </pc:spChg>
        <pc:spChg chg="mod">
          <ac:chgData name="ALEXANDRE" userId="734048d45b8f99b5" providerId="LiveId" clId="{3286CA38-BCB4-4B22-BF21-C49853EA3999}" dt="2021-01-13T21:50:39.018" v="1260" actId="20577"/>
          <ac:spMkLst>
            <pc:docMk/>
            <pc:sldMk cId="3356752436" sldId="314"/>
            <ac:spMk id="3" creationId="{D3DA3A0B-B89A-49DE-8D13-6678801D00D9}"/>
          </ac:spMkLst>
        </pc:spChg>
      </pc:sldChg>
      <pc:sldChg chg="addSp delSp modSp new del mod">
        <pc:chgData name="ALEXANDRE" userId="734048d45b8f99b5" providerId="LiveId" clId="{3286CA38-BCB4-4B22-BF21-C49853EA3999}" dt="2021-01-18T11:50:58.172" v="3927" actId="2696"/>
        <pc:sldMkLst>
          <pc:docMk/>
          <pc:sldMk cId="3780387958" sldId="314"/>
        </pc:sldMkLst>
        <pc:spChg chg="mod">
          <ac:chgData name="ALEXANDRE" userId="734048d45b8f99b5" providerId="LiveId" clId="{3286CA38-BCB4-4B22-BF21-C49853EA3999}" dt="2021-01-13T22:03:19.734" v="1319" actId="20577"/>
          <ac:spMkLst>
            <pc:docMk/>
            <pc:sldMk cId="3780387958" sldId="314"/>
            <ac:spMk id="2" creationId="{2A5255A2-200C-44D4-A7CD-C7D53662D9F4}"/>
          </ac:spMkLst>
        </pc:spChg>
        <pc:spChg chg="mod">
          <ac:chgData name="ALEXANDRE" userId="734048d45b8f99b5" providerId="LiveId" clId="{3286CA38-BCB4-4B22-BF21-C49853EA3999}" dt="2021-01-13T22:04:44.048" v="1326" actId="123"/>
          <ac:spMkLst>
            <pc:docMk/>
            <pc:sldMk cId="3780387958" sldId="314"/>
            <ac:spMk id="3" creationId="{B19AFDB9-96E5-40CF-BB43-4B0EDB077EFA}"/>
          </ac:spMkLst>
        </pc:spChg>
        <pc:spChg chg="add del">
          <ac:chgData name="ALEXANDRE" userId="734048d45b8f99b5" providerId="LiveId" clId="{3286CA38-BCB4-4B22-BF21-C49853EA3999}" dt="2021-01-13T22:04:55.877" v="1328" actId="22"/>
          <ac:spMkLst>
            <pc:docMk/>
            <pc:sldMk cId="3780387958" sldId="314"/>
            <ac:spMk id="6" creationId="{A61A547F-E484-427D-B921-BE135E180831}"/>
          </ac:spMkLst>
        </pc:spChg>
        <pc:spChg chg="add mod">
          <ac:chgData name="ALEXANDRE" userId="734048d45b8f99b5" providerId="LiveId" clId="{3286CA38-BCB4-4B22-BF21-C49853EA3999}" dt="2021-01-13T22:05:15.969" v="1336" actId="1076"/>
          <ac:spMkLst>
            <pc:docMk/>
            <pc:sldMk cId="3780387958" sldId="314"/>
            <ac:spMk id="8" creationId="{16362322-1474-414F-B12A-A81AE8331D0D}"/>
          </ac:spMkLst>
        </pc:spChg>
        <pc:picChg chg="add mod">
          <ac:chgData name="ALEXANDRE" userId="734048d45b8f99b5" providerId="LiveId" clId="{3286CA38-BCB4-4B22-BF21-C49853EA3999}" dt="2021-01-13T22:04:33.677" v="1324" actId="1076"/>
          <ac:picMkLst>
            <pc:docMk/>
            <pc:sldMk cId="3780387958" sldId="314"/>
            <ac:picMk id="12290" creationId="{8A15BE47-D2B2-417D-BF0C-8AEFC5762051}"/>
          </ac:picMkLst>
        </pc:picChg>
      </pc:sldChg>
      <pc:sldChg chg="del">
        <pc:chgData name="ALEXANDRE" userId="734048d45b8f99b5" providerId="LiveId" clId="{3286CA38-BCB4-4B22-BF21-C49853EA3999}" dt="2021-01-13T18:21:22.397" v="165" actId="47"/>
        <pc:sldMkLst>
          <pc:docMk/>
          <pc:sldMk cId="1408593766" sldId="315"/>
        </pc:sldMkLst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1480115408" sldId="315"/>
        </pc:sldMkLst>
      </pc:sldChg>
      <pc:sldChg chg="addSp delSp modSp add del mod modAnim">
        <pc:chgData name="ALEXANDRE" userId="734048d45b8f99b5" providerId="LiveId" clId="{3286CA38-BCB4-4B22-BF21-C49853EA3999}" dt="2021-01-18T11:50:58.172" v="3927" actId="2696"/>
        <pc:sldMkLst>
          <pc:docMk/>
          <pc:sldMk cId="2482601528" sldId="315"/>
        </pc:sldMkLst>
        <pc:spChg chg="del">
          <ac:chgData name="ALEXANDRE" userId="734048d45b8f99b5" providerId="LiveId" clId="{3286CA38-BCB4-4B22-BF21-C49853EA3999}" dt="2021-01-13T22:06:25.268" v="1340" actId="478"/>
          <ac:spMkLst>
            <pc:docMk/>
            <pc:sldMk cId="2482601528" sldId="315"/>
            <ac:spMk id="2" creationId="{2A5255A2-200C-44D4-A7CD-C7D53662D9F4}"/>
          </ac:spMkLst>
        </pc:spChg>
        <pc:spChg chg="del">
          <ac:chgData name="ALEXANDRE" userId="734048d45b8f99b5" providerId="LiveId" clId="{3286CA38-BCB4-4B22-BF21-C49853EA3999}" dt="2021-01-13T22:06:18.210" v="1338" actId="478"/>
          <ac:spMkLst>
            <pc:docMk/>
            <pc:sldMk cId="2482601528" sldId="315"/>
            <ac:spMk id="3" creationId="{B19AFDB9-96E5-40CF-BB43-4B0EDB077EFA}"/>
          </ac:spMkLst>
        </pc:spChg>
        <pc:spChg chg="add del mod">
          <ac:chgData name="ALEXANDRE" userId="734048d45b8f99b5" providerId="LiveId" clId="{3286CA38-BCB4-4B22-BF21-C49853EA3999}" dt="2021-01-13T22:06:22.213" v="1339" actId="478"/>
          <ac:spMkLst>
            <pc:docMk/>
            <pc:sldMk cId="2482601528" sldId="315"/>
            <ac:spMk id="4" creationId="{26E7D7BD-9738-42E8-B780-BF6E124ACEED}"/>
          </ac:spMkLst>
        </pc:spChg>
        <pc:spChg chg="add del mod">
          <ac:chgData name="ALEXANDRE" userId="734048d45b8f99b5" providerId="LiveId" clId="{3286CA38-BCB4-4B22-BF21-C49853EA3999}" dt="2021-01-13T22:07:54.898" v="1361" actId="478"/>
          <ac:spMkLst>
            <pc:docMk/>
            <pc:sldMk cId="2482601528" sldId="315"/>
            <ac:spMk id="6" creationId="{F7D90FD0-BBCE-4212-A99F-2677AFDB603A}"/>
          </ac:spMkLst>
        </pc:spChg>
        <pc:spChg chg="del">
          <ac:chgData name="ALEXANDRE" userId="734048d45b8f99b5" providerId="LiveId" clId="{3286CA38-BCB4-4B22-BF21-C49853EA3999}" dt="2021-01-13T22:06:18.210" v="1338" actId="478"/>
          <ac:spMkLst>
            <pc:docMk/>
            <pc:sldMk cId="2482601528" sldId="315"/>
            <ac:spMk id="8" creationId="{16362322-1474-414F-B12A-A81AE8331D0D}"/>
          </ac:spMkLst>
        </pc:spChg>
        <pc:spChg chg="add mod">
          <ac:chgData name="ALEXANDRE" userId="734048d45b8f99b5" providerId="LiveId" clId="{3286CA38-BCB4-4B22-BF21-C49853EA3999}" dt="2021-01-13T22:08:35.931" v="1405" actId="1038"/>
          <ac:spMkLst>
            <pc:docMk/>
            <pc:sldMk cId="2482601528" sldId="315"/>
            <ac:spMk id="10" creationId="{EF060E39-4E8D-4D2B-BA2F-3C99CFF1A6E4}"/>
          </ac:spMkLst>
        </pc:spChg>
        <pc:spChg chg="add mod">
          <ac:chgData name="ALEXANDRE" userId="734048d45b8f99b5" providerId="LiveId" clId="{3286CA38-BCB4-4B22-BF21-C49853EA3999}" dt="2021-01-13T22:08:09.992" v="1391" actId="115"/>
          <ac:spMkLst>
            <pc:docMk/>
            <pc:sldMk cId="2482601528" sldId="315"/>
            <ac:spMk id="12" creationId="{4A18AC17-0F19-4133-B511-7C32A4D7A428}"/>
          </ac:spMkLst>
        </pc:spChg>
        <pc:spChg chg="add mod">
          <ac:chgData name="ALEXANDRE" userId="734048d45b8f99b5" providerId="LiveId" clId="{3286CA38-BCB4-4B22-BF21-C49853EA3999}" dt="2021-01-13T22:08:29.018" v="1399" actId="14100"/>
          <ac:spMkLst>
            <pc:docMk/>
            <pc:sldMk cId="2482601528" sldId="315"/>
            <ac:spMk id="13" creationId="{FDDEFC61-7C0D-4179-AE52-106798D921D5}"/>
          </ac:spMkLst>
        </pc:spChg>
        <pc:picChg chg="add mod ord">
          <ac:chgData name="ALEXANDRE" userId="734048d45b8f99b5" providerId="LiveId" clId="{3286CA38-BCB4-4B22-BF21-C49853EA3999}" dt="2021-01-13T22:08:17.579" v="1394" actId="1076"/>
          <ac:picMkLst>
            <pc:docMk/>
            <pc:sldMk cId="2482601528" sldId="315"/>
            <ac:picMk id="9" creationId="{45F48294-61A1-49AA-B1CD-37896B33699A}"/>
          </ac:picMkLst>
        </pc:picChg>
        <pc:picChg chg="del">
          <ac:chgData name="ALEXANDRE" userId="734048d45b8f99b5" providerId="LiveId" clId="{3286CA38-BCB4-4B22-BF21-C49853EA3999}" dt="2021-01-13T22:06:18.210" v="1338" actId="478"/>
          <ac:picMkLst>
            <pc:docMk/>
            <pc:sldMk cId="2482601528" sldId="315"/>
            <ac:picMk id="12290" creationId="{8A15BE47-D2B2-417D-BF0C-8AEFC5762051}"/>
          </ac:picMkLst>
        </pc:picChg>
      </pc:sldChg>
      <pc:sldChg chg="delSp modSp add del mod ord">
        <pc:chgData name="ALEXANDRE" userId="734048d45b8f99b5" providerId="LiveId" clId="{3286CA38-BCB4-4B22-BF21-C49853EA3999}" dt="2021-01-16T12:39:16.082" v="2384" actId="47"/>
        <pc:sldMkLst>
          <pc:docMk/>
          <pc:sldMk cId="2164546091" sldId="316"/>
        </pc:sldMkLst>
        <pc:spChg chg="mod">
          <ac:chgData name="ALEXANDRE" userId="734048d45b8f99b5" providerId="LiveId" clId="{3286CA38-BCB4-4B22-BF21-C49853EA3999}" dt="2021-01-16T11:53:41.034" v="1432" actId="20577"/>
          <ac:spMkLst>
            <pc:docMk/>
            <pc:sldMk cId="2164546091" sldId="316"/>
            <ac:spMk id="2" creationId="{2A5255A2-200C-44D4-A7CD-C7D53662D9F4}"/>
          </ac:spMkLst>
        </pc:spChg>
        <pc:spChg chg="mod">
          <ac:chgData name="ALEXANDRE" userId="734048d45b8f99b5" providerId="LiveId" clId="{3286CA38-BCB4-4B22-BF21-C49853EA3999}" dt="2021-01-16T11:54:00.339" v="1442" actId="20577"/>
          <ac:spMkLst>
            <pc:docMk/>
            <pc:sldMk cId="2164546091" sldId="316"/>
            <ac:spMk id="3" creationId="{B19AFDB9-96E5-40CF-BB43-4B0EDB077EFA}"/>
          </ac:spMkLst>
        </pc:spChg>
        <pc:spChg chg="del">
          <ac:chgData name="ALEXANDRE" userId="734048d45b8f99b5" providerId="LiveId" clId="{3286CA38-BCB4-4B22-BF21-C49853EA3999}" dt="2021-01-16T11:53:44.539" v="1433" actId="478"/>
          <ac:spMkLst>
            <pc:docMk/>
            <pc:sldMk cId="2164546091" sldId="316"/>
            <ac:spMk id="8" creationId="{16362322-1474-414F-B12A-A81AE8331D0D}"/>
          </ac:spMkLst>
        </pc:spChg>
        <pc:picChg chg="del">
          <ac:chgData name="ALEXANDRE" userId="734048d45b8f99b5" providerId="LiveId" clId="{3286CA38-BCB4-4B22-BF21-C49853EA3999}" dt="2021-01-16T11:53:44.539" v="1433" actId="478"/>
          <ac:picMkLst>
            <pc:docMk/>
            <pc:sldMk cId="2164546091" sldId="316"/>
            <ac:picMk id="12290" creationId="{8A15BE47-D2B2-417D-BF0C-8AEFC5762051}"/>
          </ac:picMkLst>
        </pc:picChg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1127402273" sldId="317"/>
        </pc:sldMkLst>
      </pc:sldChg>
      <pc:sldChg chg="modSp add mod">
        <pc:chgData name="ALEXANDRE" userId="734048d45b8f99b5" providerId="LiveId" clId="{3286CA38-BCB4-4B22-BF21-C49853EA3999}" dt="2021-01-16T12:03:05.489" v="1690" actId="1076"/>
        <pc:sldMkLst>
          <pc:docMk/>
          <pc:sldMk cId="1638252371" sldId="317"/>
        </pc:sldMkLst>
        <pc:spChg chg="mod">
          <ac:chgData name="ALEXANDRE" userId="734048d45b8f99b5" providerId="LiveId" clId="{3286CA38-BCB4-4B22-BF21-C49853EA3999}" dt="2021-01-16T12:03:05.489" v="1690" actId="1076"/>
          <ac:spMkLst>
            <pc:docMk/>
            <pc:sldMk cId="1638252371" sldId="317"/>
            <ac:spMk id="2" creationId="{2A5255A2-200C-44D4-A7CD-C7D53662D9F4}"/>
          </ac:spMkLst>
        </pc:spChg>
        <pc:spChg chg="mod">
          <ac:chgData name="ALEXANDRE" userId="734048d45b8f99b5" providerId="LiveId" clId="{3286CA38-BCB4-4B22-BF21-C49853EA3999}" dt="2021-01-16T11:56:38.851" v="1550" actId="115"/>
          <ac:spMkLst>
            <pc:docMk/>
            <pc:sldMk cId="1638252371" sldId="317"/>
            <ac:spMk id="3" creationId="{B19AFDB9-96E5-40CF-BB43-4B0EDB077EFA}"/>
          </ac:spMkLst>
        </pc:spChg>
      </pc:sldChg>
      <pc:sldChg chg="addSp delSp modSp add mod">
        <pc:chgData name="ALEXANDRE" userId="734048d45b8f99b5" providerId="LiveId" clId="{3286CA38-BCB4-4B22-BF21-C49853EA3999}" dt="2021-01-16T12:02:55.534" v="1689" actId="20577"/>
        <pc:sldMkLst>
          <pc:docMk/>
          <pc:sldMk cId="3628272083" sldId="318"/>
        </pc:sldMkLst>
        <pc:spChg chg="mod">
          <ac:chgData name="ALEXANDRE" userId="734048d45b8f99b5" providerId="LiveId" clId="{3286CA38-BCB4-4B22-BF21-C49853EA3999}" dt="2021-01-16T12:02:55.534" v="1689" actId="20577"/>
          <ac:spMkLst>
            <pc:docMk/>
            <pc:sldMk cId="3628272083" sldId="318"/>
            <ac:spMk id="2" creationId="{2A5255A2-200C-44D4-A7CD-C7D53662D9F4}"/>
          </ac:spMkLst>
        </pc:spChg>
        <pc:spChg chg="mod">
          <ac:chgData name="ALEXANDRE" userId="734048d45b8f99b5" providerId="LiveId" clId="{3286CA38-BCB4-4B22-BF21-C49853EA3999}" dt="2021-01-16T12:02:30.849" v="1673" actId="27636"/>
          <ac:spMkLst>
            <pc:docMk/>
            <pc:sldMk cId="3628272083" sldId="318"/>
            <ac:spMk id="3" creationId="{B19AFDB9-96E5-40CF-BB43-4B0EDB077EFA}"/>
          </ac:spMkLst>
        </pc:spChg>
        <pc:spChg chg="add del">
          <ac:chgData name="ALEXANDRE" userId="734048d45b8f99b5" providerId="LiveId" clId="{3286CA38-BCB4-4B22-BF21-C49853EA3999}" dt="2021-01-16T12:01:29.242" v="1600"/>
          <ac:spMkLst>
            <pc:docMk/>
            <pc:sldMk cId="3628272083" sldId="318"/>
            <ac:spMk id="4" creationId="{AC8D2A5D-1DF2-49D4-92AE-76D6B64AC85E}"/>
          </ac:spMkLst>
        </pc:spChg>
      </pc:sldChg>
      <pc:sldChg chg="modSp add mod setBg">
        <pc:chgData name="ALEXANDRE" userId="734048d45b8f99b5" providerId="LiveId" clId="{3286CA38-BCB4-4B22-BF21-C49853EA3999}" dt="2021-01-18T11:50:22.096" v="3926" actId="20577"/>
        <pc:sldMkLst>
          <pc:docMk/>
          <pc:sldMk cId="1669791136" sldId="319"/>
        </pc:sldMkLst>
        <pc:spChg chg="mod">
          <ac:chgData name="ALEXANDRE" userId="734048d45b8f99b5" providerId="LiveId" clId="{3286CA38-BCB4-4B22-BF21-C49853EA3999}" dt="2021-01-18T11:50:22.096" v="3926" actId="20577"/>
          <ac:spMkLst>
            <pc:docMk/>
            <pc:sldMk cId="1669791136" sldId="319"/>
            <ac:spMk id="2" creationId="{F9A0BA26-1F71-1D4E-BE52-10A03A521463}"/>
          </ac:spMkLst>
        </pc:spChg>
      </pc:sldChg>
      <pc:sldChg chg="del">
        <pc:chgData name="ALEXANDRE" userId="734048d45b8f99b5" providerId="LiveId" clId="{3286CA38-BCB4-4B22-BF21-C49853EA3999}" dt="2021-01-13T18:21:23.275" v="176" actId="47"/>
        <pc:sldMkLst>
          <pc:docMk/>
          <pc:sldMk cId="591462636" sldId="320"/>
        </pc:sldMkLst>
      </pc:sldChg>
      <pc:sldChg chg="addSp delSp modSp new mod ord">
        <pc:chgData name="ALEXANDRE" userId="734048d45b8f99b5" providerId="LiveId" clId="{3286CA38-BCB4-4B22-BF21-C49853EA3999}" dt="2021-01-16T12:38:26.452" v="2341"/>
        <pc:sldMkLst>
          <pc:docMk/>
          <pc:sldMk cId="1482058884" sldId="320"/>
        </pc:sldMkLst>
        <pc:spChg chg="add del mod">
          <ac:chgData name="ALEXANDRE" userId="734048d45b8f99b5" providerId="LiveId" clId="{3286CA38-BCB4-4B22-BF21-C49853EA3999}" dt="2021-01-16T12:17:19.274" v="1796" actId="1076"/>
          <ac:spMkLst>
            <pc:docMk/>
            <pc:sldMk cId="1482058884" sldId="320"/>
            <ac:spMk id="2" creationId="{BFF6EF16-C986-4EE9-8C66-D3FA022BDA66}"/>
          </ac:spMkLst>
        </pc:spChg>
        <pc:spChg chg="del">
          <ac:chgData name="ALEXANDRE" userId="734048d45b8f99b5" providerId="LiveId" clId="{3286CA38-BCB4-4B22-BF21-C49853EA3999}" dt="2021-01-16T12:15:57.799" v="1763" actId="478"/>
          <ac:spMkLst>
            <pc:docMk/>
            <pc:sldMk cId="1482058884" sldId="320"/>
            <ac:spMk id="3" creationId="{BEBBBDAB-7047-4299-B4DE-067EE6000496}"/>
          </ac:spMkLst>
        </pc:spChg>
        <pc:spChg chg="add del mod">
          <ac:chgData name="ALEXANDRE" userId="734048d45b8f99b5" providerId="LiveId" clId="{3286CA38-BCB4-4B22-BF21-C49853EA3999}" dt="2021-01-16T12:16:08.712" v="1767" actId="478"/>
          <ac:spMkLst>
            <pc:docMk/>
            <pc:sldMk cId="1482058884" sldId="320"/>
            <ac:spMk id="5" creationId="{2A526784-8831-4FD4-AAC9-0076B71FD82F}"/>
          </ac:spMkLst>
        </pc:spChg>
        <pc:spChg chg="add del mod">
          <ac:chgData name="ALEXANDRE" userId="734048d45b8f99b5" providerId="LiveId" clId="{3286CA38-BCB4-4B22-BF21-C49853EA3999}" dt="2021-01-16T12:16:55.003" v="1784" actId="478"/>
          <ac:spMkLst>
            <pc:docMk/>
            <pc:sldMk cId="1482058884" sldId="320"/>
            <ac:spMk id="7" creationId="{B587EB74-4DF1-486E-9044-1AAC3A0D30BF}"/>
          </ac:spMkLst>
        </pc:spChg>
        <pc:picChg chg="add del mod">
          <ac:chgData name="ALEXANDRE" userId="734048d45b8f99b5" providerId="LiveId" clId="{3286CA38-BCB4-4B22-BF21-C49853EA3999}" dt="2021-01-16T12:16:49.134" v="1780" actId="478"/>
          <ac:picMkLst>
            <pc:docMk/>
            <pc:sldMk cId="1482058884" sldId="320"/>
            <ac:picMk id="4" creationId="{7E2BB153-C64E-41E2-9F80-275DDA7A3A6B}"/>
          </ac:picMkLst>
        </pc:picChg>
        <pc:picChg chg="add mod">
          <ac:chgData name="ALEXANDRE" userId="734048d45b8f99b5" providerId="LiveId" clId="{3286CA38-BCB4-4B22-BF21-C49853EA3999}" dt="2021-01-16T12:17:15.308" v="1793" actId="1076"/>
          <ac:picMkLst>
            <pc:docMk/>
            <pc:sldMk cId="1482058884" sldId="320"/>
            <ac:picMk id="2050" creationId="{04542A87-F0CA-4E51-8EB6-0264206A3040}"/>
          </ac:picMkLst>
        </pc:picChg>
      </pc:sldChg>
      <pc:sldChg chg="del">
        <pc:chgData name="ALEXANDRE" userId="734048d45b8f99b5" providerId="LiveId" clId="{3286CA38-BCB4-4B22-BF21-C49853EA3999}" dt="2021-01-13T18:21:22.247" v="161" actId="47"/>
        <pc:sldMkLst>
          <pc:docMk/>
          <pc:sldMk cId="349487097" sldId="321"/>
        </pc:sldMkLst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2055757578" sldId="321"/>
        </pc:sldMkLst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2273077427" sldId="322"/>
        </pc:sldMkLst>
      </pc:sldChg>
      <pc:sldChg chg="del">
        <pc:chgData name="ALEXANDRE" userId="734048d45b8f99b5" providerId="LiveId" clId="{3286CA38-BCB4-4B22-BF21-C49853EA3999}" dt="2021-01-13T18:21:23.018" v="170" actId="47"/>
        <pc:sldMkLst>
          <pc:docMk/>
          <pc:sldMk cId="3186438017" sldId="322"/>
        </pc:sldMkLst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3997604616" sldId="323"/>
        </pc:sldMkLst>
      </pc:sldChg>
      <pc:sldChg chg="del">
        <pc:chgData name="ALEXANDRE" userId="734048d45b8f99b5" providerId="LiveId" clId="{3286CA38-BCB4-4B22-BF21-C49853EA3999}" dt="2021-01-13T18:21:23.058" v="171" actId="47"/>
        <pc:sldMkLst>
          <pc:docMk/>
          <pc:sldMk cId="403122278" sldId="324"/>
        </pc:sldMkLst>
      </pc:sldChg>
      <pc:sldChg chg="delSp add ord setBg delDesignElem">
        <pc:chgData name="ALEXANDRE" userId="734048d45b8f99b5" providerId="LiveId" clId="{3286CA38-BCB4-4B22-BF21-C49853EA3999}" dt="2021-01-16T12:38:26.452" v="2341"/>
        <pc:sldMkLst>
          <pc:docMk/>
          <pc:sldMk cId="2850703988" sldId="324"/>
        </pc:sldMkLst>
        <pc:spChg chg="del">
          <ac:chgData name="ALEXANDRE" userId="734048d45b8f99b5" providerId="LiveId" clId="{3286CA38-BCB4-4B22-BF21-C49853EA3999}" dt="2021-01-16T12:11:08.979" v="1733"/>
          <ac:spMkLst>
            <pc:docMk/>
            <pc:sldMk cId="2850703988" sldId="324"/>
            <ac:spMk id="10" creationId="{8FC9BE17-9A7B-462D-AE50-3D8777387304}"/>
          </ac:spMkLst>
        </pc:spChg>
        <pc:spChg chg="del">
          <ac:chgData name="ALEXANDRE" userId="734048d45b8f99b5" providerId="LiveId" clId="{3286CA38-BCB4-4B22-BF21-C49853EA3999}" dt="2021-01-16T12:11:08.979" v="1733"/>
          <ac:spMkLst>
            <pc:docMk/>
            <pc:sldMk cId="2850703988" sldId="324"/>
            <ac:spMk id="12" creationId="{3EBE8569-6AEC-4B8C-8D53-2DE337CDBA65}"/>
          </ac:spMkLst>
        </pc:spChg>
        <pc:spChg chg="del">
          <ac:chgData name="ALEXANDRE" userId="734048d45b8f99b5" providerId="LiveId" clId="{3286CA38-BCB4-4B22-BF21-C49853EA3999}" dt="2021-01-16T12:11:08.979" v="1733"/>
          <ac:spMkLst>
            <pc:docMk/>
            <pc:sldMk cId="2850703988" sldId="324"/>
            <ac:spMk id="14" creationId="{55D4142C-5077-457F-A6AD-3FECFDB39685}"/>
          </ac:spMkLst>
        </pc:spChg>
        <pc:spChg chg="del">
          <ac:chgData name="ALEXANDRE" userId="734048d45b8f99b5" providerId="LiveId" clId="{3286CA38-BCB4-4B22-BF21-C49853EA3999}" dt="2021-01-16T12:11:08.979" v="1733"/>
          <ac:spMkLst>
            <pc:docMk/>
            <pc:sldMk cId="2850703988" sldId="324"/>
            <ac:spMk id="16" creationId="{7A5F0580-5EE9-419F-96EE-B6529EF6E7D0}"/>
          </ac:spMkLst>
        </pc:spChg>
      </pc:sldChg>
      <pc:sldChg chg="del">
        <pc:chgData name="ALEXANDRE" userId="734048d45b8f99b5" providerId="LiveId" clId="{3286CA38-BCB4-4B22-BF21-C49853EA3999}" dt="2021-01-13T18:21:23.080" v="172" actId="47"/>
        <pc:sldMkLst>
          <pc:docMk/>
          <pc:sldMk cId="580161632" sldId="325"/>
        </pc:sldMkLst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2791660458" sldId="325"/>
        </pc:sldMkLst>
      </pc:sldChg>
      <pc:sldChg chg="del">
        <pc:chgData name="ALEXANDRE" userId="734048d45b8f99b5" providerId="LiveId" clId="{3286CA38-BCB4-4B22-BF21-C49853EA3999}" dt="2021-01-13T18:21:23.260" v="175" actId="47"/>
        <pc:sldMkLst>
          <pc:docMk/>
          <pc:sldMk cId="1562999184" sldId="326"/>
        </pc:sldMkLst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3860180113" sldId="326"/>
        </pc:sldMkLst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3369680942" sldId="327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4137724544" sldId="327"/>
        </pc:sldMkLst>
      </pc:sldChg>
      <pc:sldChg chg="del">
        <pc:chgData name="ALEXANDRE" userId="734048d45b8f99b5" providerId="LiveId" clId="{3286CA38-BCB4-4B22-BF21-C49853EA3999}" dt="2021-01-13T18:21:23.293" v="177" actId="47"/>
        <pc:sldMkLst>
          <pc:docMk/>
          <pc:sldMk cId="380642742" sldId="328"/>
        </pc:sldMkLst>
      </pc:sldChg>
      <pc:sldChg chg="delSp add del setBg delDesignElem">
        <pc:chgData name="ALEXANDRE" userId="734048d45b8f99b5" providerId="LiveId" clId="{3286CA38-BCB4-4B22-BF21-C49853EA3999}" dt="2021-01-16T12:12:49.819" v="1738" actId="47"/>
        <pc:sldMkLst>
          <pc:docMk/>
          <pc:sldMk cId="1325541290" sldId="328"/>
        </pc:sldMkLst>
        <pc:spChg chg="del">
          <ac:chgData name="ALEXANDRE" userId="734048d45b8f99b5" providerId="LiveId" clId="{3286CA38-BCB4-4B22-BF21-C49853EA3999}" dt="2021-01-16T12:12:02.754" v="1737"/>
          <ac:spMkLst>
            <pc:docMk/>
            <pc:sldMk cId="1325541290" sldId="328"/>
            <ac:spMk id="10" creationId="{6A84B152-3496-4C52-AF08-97AFFC09DD2C}"/>
          </ac:spMkLst>
        </pc:spChg>
        <pc:spChg chg="del">
          <ac:chgData name="ALEXANDRE" userId="734048d45b8f99b5" providerId="LiveId" clId="{3286CA38-BCB4-4B22-BF21-C49853EA3999}" dt="2021-01-16T12:12:02.754" v="1737"/>
          <ac:spMkLst>
            <pc:docMk/>
            <pc:sldMk cId="1325541290" sldId="328"/>
            <ac:spMk id="12" creationId="{6B2ADB95-0FA3-4BD7-A8AC-89D014A83E5B}"/>
          </ac:spMkLst>
        </pc:spChg>
        <pc:spChg chg="del">
          <ac:chgData name="ALEXANDRE" userId="734048d45b8f99b5" providerId="LiveId" clId="{3286CA38-BCB4-4B22-BF21-C49853EA3999}" dt="2021-01-16T12:12:02.754" v="1737"/>
          <ac:spMkLst>
            <pc:docMk/>
            <pc:sldMk cId="1325541290" sldId="328"/>
            <ac:spMk id="14" creationId="{C924DBCE-E731-4B22-8181-A39C1D86276C}"/>
          </ac:spMkLst>
        </pc:spChg>
        <pc:spChg chg="del">
          <ac:chgData name="ALEXANDRE" userId="734048d45b8f99b5" providerId="LiveId" clId="{3286CA38-BCB4-4B22-BF21-C49853EA3999}" dt="2021-01-16T12:12:02.754" v="1737"/>
          <ac:spMkLst>
            <pc:docMk/>
            <pc:sldMk cId="1325541290" sldId="328"/>
            <ac:spMk id="16" creationId="{4CBF9756-6AC8-4C65-84DF-56FBFFA1D873}"/>
          </ac:spMkLst>
        </pc:spChg>
        <pc:spChg chg="del">
          <ac:chgData name="ALEXANDRE" userId="734048d45b8f99b5" providerId="LiveId" clId="{3286CA38-BCB4-4B22-BF21-C49853EA3999}" dt="2021-01-16T12:12:02.754" v="1737"/>
          <ac:spMkLst>
            <pc:docMk/>
            <pc:sldMk cId="1325541290" sldId="328"/>
            <ac:spMk id="18" creationId="{2D385988-EAAF-4C27-AF8A-2BFBECAF3D4F}"/>
          </ac:spMkLst>
        </pc:spChg>
        <pc:spChg chg="del">
          <ac:chgData name="ALEXANDRE" userId="734048d45b8f99b5" providerId="LiveId" clId="{3286CA38-BCB4-4B22-BF21-C49853EA3999}" dt="2021-01-16T12:12:02.754" v="1737"/>
          <ac:spMkLst>
            <pc:docMk/>
            <pc:sldMk cId="1325541290" sldId="328"/>
            <ac:spMk id="22" creationId="{B621D332-7329-4994-8836-C429A51B7549}"/>
          </ac:spMkLst>
        </pc:spChg>
        <pc:spChg chg="del">
          <ac:chgData name="ALEXANDRE" userId="734048d45b8f99b5" providerId="LiveId" clId="{3286CA38-BCB4-4B22-BF21-C49853EA3999}" dt="2021-01-16T12:12:02.754" v="1737"/>
          <ac:spMkLst>
            <pc:docMk/>
            <pc:sldMk cId="1325541290" sldId="328"/>
            <ac:spMk id="24" creationId="{2D20F754-35A9-4508-BE3C-C59996D1437B}"/>
          </ac:spMkLst>
        </pc:spChg>
        <pc:cxnChg chg="del">
          <ac:chgData name="ALEXANDRE" userId="734048d45b8f99b5" providerId="LiveId" clId="{3286CA38-BCB4-4B22-BF21-C49853EA3999}" dt="2021-01-16T12:12:02.754" v="1737"/>
          <ac:cxnSpMkLst>
            <pc:docMk/>
            <pc:sldMk cId="1325541290" sldId="328"/>
            <ac:cxnSpMk id="20" creationId="{43621FD4-D14D-45D5-9A57-9A2DE5EA59C0}"/>
          </ac:cxnSpMkLst>
        </pc:cxnChg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3868275375" sldId="329"/>
        </pc:sldMkLst>
      </pc:sldChg>
      <pc:sldChg chg="del">
        <pc:chgData name="ALEXANDRE" userId="734048d45b8f99b5" providerId="LiveId" clId="{3286CA38-BCB4-4B22-BF21-C49853EA3999}" dt="2021-01-13T18:21:35.053" v="179" actId="47"/>
        <pc:sldMkLst>
          <pc:docMk/>
          <pc:sldMk cId="3498620935" sldId="330"/>
        </pc:sldMkLst>
      </pc:sldChg>
      <pc:sldChg chg="del">
        <pc:chgData name="ALEXANDRE" userId="734048d45b8f99b5" providerId="LiveId" clId="{3286CA38-BCB4-4B22-BF21-C49853EA3999}" dt="2021-01-13T18:21:35.053" v="179" actId="47"/>
        <pc:sldMkLst>
          <pc:docMk/>
          <pc:sldMk cId="653566642" sldId="332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1910529783" sldId="334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476812991" sldId="335"/>
        </pc:sldMkLst>
      </pc:sldChg>
      <pc:sldChg chg="addSp delSp add del ord setBg delDesignElem">
        <pc:chgData name="ALEXANDRE" userId="734048d45b8f99b5" providerId="LiveId" clId="{3286CA38-BCB4-4B22-BF21-C49853EA3999}" dt="2021-01-16T12:38:26.452" v="2341"/>
        <pc:sldMkLst>
          <pc:docMk/>
          <pc:sldMk cId="3464980195" sldId="338"/>
        </pc:sldMkLst>
        <pc:spChg chg="add del">
          <ac:chgData name="ALEXANDRE" userId="734048d45b8f99b5" providerId="LiveId" clId="{3286CA38-BCB4-4B22-BF21-C49853EA3999}" dt="2021-01-16T12:13:06.024" v="1743"/>
          <ac:spMkLst>
            <pc:docMk/>
            <pc:sldMk cId="3464980195" sldId="338"/>
            <ac:spMk id="12" creationId="{C5E6CFF1-2F42-4E10-9A97-F116F46F53FE}"/>
          </ac:spMkLst>
        </pc:spChg>
        <pc:cxnChg chg="add del">
          <ac:chgData name="ALEXANDRE" userId="734048d45b8f99b5" providerId="LiveId" clId="{3286CA38-BCB4-4B22-BF21-C49853EA3999}" dt="2021-01-16T12:13:06.024" v="1743"/>
          <ac:cxnSpMkLst>
            <pc:docMk/>
            <pc:sldMk cId="3464980195" sldId="338"/>
            <ac:cxnSpMk id="14" creationId="{67182200-4859-4C8D-BCBB-55B245C28BA3}"/>
          </ac:cxnSpMkLst>
        </pc:cxnChg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1325541290" sldId="339"/>
        </pc:sldMkLst>
      </pc:sldChg>
      <pc:sldChg chg="del">
        <pc:chgData name="ALEXANDRE" userId="734048d45b8f99b5" providerId="LiveId" clId="{3286CA38-BCB4-4B22-BF21-C49853EA3999}" dt="2021-01-13T18:21:35.053" v="179" actId="47"/>
        <pc:sldMkLst>
          <pc:docMk/>
          <pc:sldMk cId="1831331192" sldId="339"/>
        </pc:sldMkLst>
      </pc:sldChg>
      <pc:sldChg chg="del">
        <pc:chgData name="ALEXANDRE" userId="734048d45b8f99b5" providerId="LiveId" clId="{3286CA38-BCB4-4B22-BF21-C49853EA3999}" dt="2021-01-13T18:21:22.101" v="157" actId="47"/>
        <pc:sldMkLst>
          <pc:docMk/>
          <pc:sldMk cId="1930072423" sldId="340"/>
        </pc:sldMkLst>
      </pc:sldChg>
      <pc:sldChg chg="del">
        <pc:chgData name="ALEXANDRE" userId="734048d45b8f99b5" providerId="LiveId" clId="{3286CA38-BCB4-4B22-BF21-C49853EA3999}" dt="2021-01-13T18:21:35.053" v="179" actId="47"/>
        <pc:sldMkLst>
          <pc:docMk/>
          <pc:sldMk cId="3165234662" sldId="341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616509394" sldId="342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3584422737" sldId="343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1220273333" sldId="344"/>
        </pc:sldMkLst>
      </pc:sldChg>
      <pc:sldChg chg="del">
        <pc:chgData name="ALEXANDRE" userId="734048d45b8f99b5" providerId="LiveId" clId="{3286CA38-BCB4-4B22-BF21-C49853EA3999}" dt="2021-01-13T18:21:22.166" v="159" actId="47"/>
        <pc:sldMkLst>
          <pc:docMk/>
          <pc:sldMk cId="1549698880" sldId="345"/>
        </pc:sldMkLst>
      </pc:sldChg>
      <pc:sldChg chg="del">
        <pc:chgData name="ALEXANDRE" userId="734048d45b8f99b5" providerId="LiveId" clId="{3286CA38-BCB4-4B22-BF21-C49853EA3999}" dt="2021-01-13T18:21:22.150" v="158" actId="47"/>
        <pc:sldMkLst>
          <pc:docMk/>
          <pc:sldMk cId="217850905" sldId="346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4013742166" sldId="347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446227178" sldId="348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161750155" sldId="349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647236579" sldId="351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888168132" sldId="352"/>
        </pc:sldMkLst>
      </pc:sldChg>
      <pc:sldChg chg="del">
        <pc:chgData name="ALEXANDRE" userId="734048d45b8f99b5" providerId="LiveId" clId="{3286CA38-BCB4-4B22-BF21-C49853EA3999}" dt="2021-01-13T18:21:22.205" v="160" actId="47"/>
        <pc:sldMkLst>
          <pc:docMk/>
          <pc:sldMk cId="245537544" sldId="545"/>
        </pc:sldMkLst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3332775968" sldId="546"/>
        </pc:sldMkLst>
      </pc:sldChg>
      <pc:sldChg chg="del">
        <pc:chgData name="ALEXANDRE" userId="734048d45b8f99b5" providerId="LiveId" clId="{3286CA38-BCB4-4B22-BF21-C49853EA3999}" dt="2021-01-13T18:21:22.260" v="162" actId="47"/>
        <pc:sldMkLst>
          <pc:docMk/>
          <pc:sldMk cId="4242638533" sldId="546"/>
        </pc:sldMkLst>
      </pc:sldChg>
      <pc:sldChg chg="del">
        <pc:chgData name="ALEXANDRE" userId="734048d45b8f99b5" providerId="LiveId" clId="{3286CA38-BCB4-4B22-BF21-C49853EA3999}" dt="2021-01-13T18:21:22.287" v="163" actId="47"/>
        <pc:sldMkLst>
          <pc:docMk/>
          <pc:sldMk cId="2652857115" sldId="547"/>
        </pc:sldMkLst>
      </pc:sldChg>
      <pc:sldChg chg="del">
        <pc:chgData name="ALEXANDRE" userId="734048d45b8f99b5" providerId="LiveId" clId="{3286CA38-BCB4-4B22-BF21-C49853EA3999}" dt="2021-01-13T18:21:35.053" v="179" actId="47"/>
        <pc:sldMkLst>
          <pc:docMk/>
          <pc:sldMk cId="2376990877" sldId="548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4041989384" sldId="549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3865306295" sldId="550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570035163" sldId="551"/>
        </pc:sldMkLst>
      </pc:sldChg>
      <pc:sldChg chg="del">
        <pc:chgData name="ALEXANDRE" userId="734048d45b8f99b5" providerId="LiveId" clId="{3286CA38-BCB4-4B22-BF21-C49853EA3999}" dt="2021-01-13T18:21:23.173" v="174" actId="47"/>
        <pc:sldMkLst>
          <pc:docMk/>
          <pc:sldMk cId="2125329913" sldId="552"/>
        </pc:sldMkLst>
      </pc:sldChg>
      <pc:sldChg chg="del">
        <pc:chgData name="ALEXANDRE" userId="734048d45b8f99b5" providerId="LiveId" clId="{3286CA38-BCB4-4B22-BF21-C49853EA3999}" dt="2021-01-13T18:21:23.157" v="173" actId="47"/>
        <pc:sldMkLst>
          <pc:docMk/>
          <pc:sldMk cId="1847961311" sldId="553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79200234" sldId="554"/>
        </pc:sldMkLst>
      </pc:sldChg>
      <pc:sldChg chg="del">
        <pc:chgData name="ALEXANDRE" userId="734048d45b8f99b5" providerId="LiveId" clId="{3286CA38-BCB4-4B22-BF21-C49853EA3999}" dt="2021-01-13T18:21:35.053" v="179" actId="47"/>
        <pc:sldMkLst>
          <pc:docMk/>
          <pc:sldMk cId="4280648853" sldId="556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3509133756" sldId="557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465998349" sldId="558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517164179" sldId="559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146483861" sldId="560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1351168192" sldId="561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66584424" sldId="562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3560385488" sldId="563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589785764" sldId="564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3331646666" sldId="565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908590722" sldId="566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1327433301" sldId="567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1721159899" sldId="568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2254076968" sldId="569"/>
        </pc:sldMkLst>
      </pc:sldChg>
      <pc:sldChg chg="del">
        <pc:chgData name="ALEXANDRE" userId="734048d45b8f99b5" providerId="LiveId" clId="{3286CA38-BCB4-4B22-BF21-C49853EA3999}" dt="2021-01-13T18:21:31.286" v="178" actId="47"/>
        <pc:sldMkLst>
          <pc:docMk/>
          <pc:sldMk cId="4078603238" sldId="570"/>
        </pc:sldMkLst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2789332457" sldId="596"/>
        </pc:sldMkLst>
      </pc:sldChg>
      <pc:sldChg chg="add ord">
        <pc:chgData name="ALEXANDRE" userId="734048d45b8f99b5" providerId="LiveId" clId="{3286CA38-BCB4-4B22-BF21-C49853EA3999}" dt="2021-01-16T12:38:26.452" v="2341"/>
        <pc:sldMkLst>
          <pc:docMk/>
          <pc:sldMk cId="4105764755" sldId="597"/>
        </pc:sldMkLst>
      </pc:sldChg>
      <pc:sldChg chg="modSp new mod ord">
        <pc:chgData name="ALEXANDRE" userId="734048d45b8f99b5" providerId="LiveId" clId="{3286CA38-BCB4-4B22-BF21-C49853EA3999}" dt="2021-01-16T12:38:26.452" v="2341"/>
        <pc:sldMkLst>
          <pc:docMk/>
          <pc:sldMk cId="520657657" sldId="598"/>
        </pc:sldMkLst>
        <pc:spChg chg="mod">
          <ac:chgData name="ALEXANDRE" userId="734048d45b8f99b5" providerId="LiveId" clId="{3286CA38-BCB4-4B22-BF21-C49853EA3999}" dt="2021-01-16T12:21:09.194" v="1910" actId="1076"/>
          <ac:spMkLst>
            <pc:docMk/>
            <pc:sldMk cId="520657657" sldId="598"/>
            <ac:spMk id="2" creationId="{40D91AD4-8B43-459B-9268-F63F76694027}"/>
          </ac:spMkLst>
        </pc:spChg>
        <pc:spChg chg="mod">
          <ac:chgData name="ALEXANDRE" userId="734048d45b8f99b5" providerId="LiveId" clId="{3286CA38-BCB4-4B22-BF21-C49853EA3999}" dt="2021-01-16T12:21:40.426" v="1918" actId="255"/>
          <ac:spMkLst>
            <pc:docMk/>
            <pc:sldMk cId="520657657" sldId="598"/>
            <ac:spMk id="3" creationId="{4287F13C-0C5D-430B-8B11-03DB8EE9449F}"/>
          </ac:spMkLst>
        </pc:spChg>
      </pc:sldChg>
      <pc:sldChg chg="modSp add mod ord">
        <pc:chgData name="ALEXANDRE" userId="734048d45b8f99b5" providerId="LiveId" clId="{3286CA38-BCB4-4B22-BF21-C49853EA3999}" dt="2021-01-16T12:38:26.452" v="2341"/>
        <pc:sldMkLst>
          <pc:docMk/>
          <pc:sldMk cId="3151415598" sldId="599"/>
        </pc:sldMkLst>
        <pc:spChg chg="mod">
          <ac:chgData name="ALEXANDRE" userId="734048d45b8f99b5" providerId="LiveId" clId="{3286CA38-BCB4-4B22-BF21-C49853EA3999}" dt="2021-01-16T12:22:32.369" v="1932" actId="14100"/>
          <ac:spMkLst>
            <pc:docMk/>
            <pc:sldMk cId="3151415598" sldId="599"/>
            <ac:spMk id="3" creationId="{4287F13C-0C5D-430B-8B11-03DB8EE9449F}"/>
          </ac:spMkLst>
        </pc:spChg>
      </pc:sldChg>
      <pc:sldChg chg="addSp modSp new mod ord">
        <pc:chgData name="ALEXANDRE" userId="734048d45b8f99b5" providerId="LiveId" clId="{3286CA38-BCB4-4B22-BF21-C49853EA3999}" dt="2021-01-16T12:38:26.452" v="2341"/>
        <pc:sldMkLst>
          <pc:docMk/>
          <pc:sldMk cId="3294394630" sldId="600"/>
        </pc:sldMkLst>
        <pc:spChg chg="mod">
          <ac:chgData name="ALEXANDRE" userId="734048d45b8f99b5" providerId="LiveId" clId="{3286CA38-BCB4-4B22-BF21-C49853EA3999}" dt="2021-01-16T12:26:27.779" v="2026" actId="1076"/>
          <ac:spMkLst>
            <pc:docMk/>
            <pc:sldMk cId="3294394630" sldId="600"/>
            <ac:spMk id="2" creationId="{1CBC3F66-C285-4E5A-B9B2-E8B36F614C64}"/>
          </ac:spMkLst>
        </pc:spChg>
        <pc:spChg chg="mod">
          <ac:chgData name="ALEXANDRE" userId="734048d45b8f99b5" providerId="LiveId" clId="{3286CA38-BCB4-4B22-BF21-C49853EA3999}" dt="2021-01-16T12:25:54.402" v="2011" actId="1076"/>
          <ac:spMkLst>
            <pc:docMk/>
            <pc:sldMk cId="3294394630" sldId="600"/>
            <ac:spMk id="3" creationId="{2B53FD5A-A419-4D08-B189-735B45467911}"/>
          </ac:spMkLst>
        </pc:spChg>
        <pc:picChg chg="add mod">
          <ac:chgData name="ALEXANDRE" userId="734048d45b8f99b5" providerId="LiveId" clId="{3286CA38-BCB4-4B22-BF21-C49853EA3999}" dt="2021-01-16T12:25:55.486" v="2012" actId="1076"/>
          <ac:picMkLst>
            <pc:docMk/>
            <pc:sldMk cId="3294394630" sldId="600"/>
            <ac:picMk id="3074" creationId="{6A249BF5-3C4A-40C2-9971-F48CD063DB60}"/>
          </ac:picMkLst>
        </pc:picChg>
      </pc:sldChg>
      <pc:sldChg chg="addSp delSp modSp add mod ord">
        <pc:chgData name="ALEXANDRE" userId="734048d45b8f99b5" providerId="LiveId" clId="{3286CA38-BCB4-4B22-BF21-C49853EA3999}" dt="2021-01-16T12:38:26.452" v="2341"/>
        <pc:sldMkLst>
          <pc:docMk/>
          <pc:sldMk cId="1613946418" sldId="601"/>
        </pc:sldMkLst>
        <pc:spChg chg="mod">
          <ac:chgData name="ALEXANDRE" userId="734048d45b8f99b5" providerId="LiveId" clId="{3286CA38-BCB4-4B22-BF21-C49853EA3999}" dt="2021-01-16T12:26:34.108" v="2040" actId="20577"/>
          <ac:spMkLst>
            <pc:docMk/>
            <pc:sldMk cId="1613946418" sldId="601"/>
            <ac:spMk id="2" creationId="{1CBC3F66-C285-4E5A-B9B2-E8B36F614C64}"/>
          </ac:spMkLst>
        </pc:spChg>
        <pc:spChg chg="mod">
          <ac:chgData name="ALEXANDRE" userId="734048d45b8f99b5" providerId="LiveId" clId="{3286CA38-BCB4-4B22-BF21-C49853EA3999}" dt="2021-01-16T12:28:15.020" v="2077" actId="1076"/>
          <ac:spMkLst>
            <pc:docMk/>
            <pc:sldMk cId="1613946418" sldId="601"/>
            <ac:spMk id="3" creationId="{2B53FD5A-A419-4D08-B189-735B45467911}"/>
          </ac:spMkLst>
        </pc:spChg>
        <pc:picChg chg="del">
          <ac:chgData name="ALEXANDRE" userId="734048d45b8f99b5" providerId="LiveId" clId="{3286CA38-BCB4-4B22-BF21-C49853EA3999}" dt="2021-01-16T12:26:39.633" v="2041" actId="478"/>
          <ac:picMkLst>
            <pc:docMk/>
            <pc:sldMk cId="1613946418" sldId="601"/>
            <ac:picMk id="3074" creationId="{6A249BF5-3C4A-40C2-9971-F48CD063DB60}"/>
          </ac:picMkLst>
        </pc:picChg>
        <pc:picChg chg="add mod">
          <ac:chgData name="ALEXANDRE" userId="734048d45b8f99b5" providerId="LiveId" clId="{3286CA38-BCB4-4B22-BF21-C49853EA3999}" dt="2021-01-16T12:28:18.108" v="2078" actId="1076"/>
          <ac:picMkLst>
            <pc:docMk/>
            <pc:sldMk cId="1613946418" sldId="601"/>
            <ac:picMk id="4098" creationId="{17901F06-1135-4F0F-9E45-564043C43980}"/>
          </ac:picMkLst>
        </pc:picChg>
      </pc:sldChg>
      <pc:sldChg chg="addSp delSp modSp new mod ord">
        <pc:chgData name="ALEXANDRE" userId="734048d45b8f99b5" providerId="LiveId" clId="{3286CA38-BCB4-4B22-BF21-C49853EA3999}" dt="2021-01-16T12:38:26.452" v="2341"/>
        <pc:sldMkLst>
          <pc:docMk/>
          <pc:sldMk cId="118099286" sldId="602"/>
        </pc:sldMkLst>
        <pc:spChg chg="mod">
          <ac:chgData name="ALEXANDRE" userId="734048d45b8f99b5" providerId="LiveId" clId="{3286CA38-BCB4-4B22-BF21-C49853EA3999}" dt="2021-01-16T12:29:26.509" v="2118" actId="1076"/>
          <ac:spMkLst>
            <pc:docMk/>
            <pc:sldMk cId="118099286" sldId="602"/>
            <ac:spMk id="2" creationId="{0C2503D5-42AF-4616-A3EC-6CA95227D1B1}"/>
          </ac:spMkLst>
        </pc:spChg>
        <pc:spChg chg="mod">
          <ac:chgData name="ALEXANDRE" userId="734048d45b8f99b5" providerId="LiveId" clId="{3286CA38-BCB4-4B22-BF21-C49853EA3999}" dt="2021-01-16T12:31:13.446" v="2158" actId="115"/>
          <ac:spMkLst>
            <pc:docMk/>
            <pc:sldMk cId="118099286" sldId="602"/>
            <ac:spMk id="3" creationId="{C978E11C-BA2F-45C2-8FC4-B1759E9DDCBC}"/>
          </ac:spMkLst>
        </pc:spChg>
        <pc:picChg chg="add del mod">
          <ac:chgData name="ALEXANDRE" userId="734048d45b8f99b5" providerId="LiveId" clId="{3286CA38-BCB4-4B22-BF21-C49853EA3999}" dt="2021-01-16T12:30:48.036" v="2139" actId="478"/>
          <ac:picMkLst>
            <pc:docMk/>
            <pc:sldMk cId="118099286" sldId="602"/>
            <ac:picMk id="5" creationId="{CEE15FD4-8D2F-4561-91E4-39F743C00F85}"/>
          </ac:picMkLst>
        </pc:picChg>
      </pc:sldChg>
      <pc:sldChg chg="addSp delSp modSp add del mod ord">
        <pc:chgData name="ALEXANDRE" userId="734048d45b8f99b5" providerId="LiveId" clId="{3286CA38-BCB4-4B22-BF21-C49853EA3999}" dt="2021-01-16T12:38:26.452" v="2341"/>
        <pc:sldMkLst>
          <pc:docMk/>
          <pc:sldMk cId="37314596" sldId="603"/>
        </pc:sldMkLst>
        <pc:spChg chg="add del mod">
          <ac:chgData name="ALEXANDRE" userId="734048d45b8f99b5" providerId="LiveId" clId="{3286CA38-BCB4-4B22-BF21-C49853EA3999}" dt="2021-01-16T12:30:07.558" v="2123" actId="478"/>
          <ac:spMkLst>
            <pc:docMk/>
            <pc:sldMk cId="37314596" sldId="603"/>
            <ac:spMk id="3" creationId="{1BB8D48F-6ED2-408F-895D-1F346ED69B3A}"/>
          </ac:spMkLst>
        </pc:spChg>
        <pc:spChg chg="del">
          <ac:chgData name="ALEXANDRE" userId="734048d45b8f99b5" providerId="LiveId" clId="{3286CA38-BCB4-4B22-BF21-C49853EA3999}" dt="2021-01-16T12:30:05.304" v="2122" actId="478"/>
          <ac:spMkLst>
            <pc:docMk/>
            <pc:sldMk cId="37314596" sldId="603"/>
            <ac:spMk id="4" creationId="{10FC7B3D-DECB-6B4A-B36D-F34E590AB03F}"/>
          </ac:spMkLst>
        </pc:spChg>
        <pc:spChg chg="add mod">
          <ac:chgData name="ALEXANDRE" userId="734048d45b8f99b5" providerId="LiveId" clId="{3286CA38-BCB4-4B22-BF21-C49853EA3999}" dt="2021-01-16T12:30:24.408" v="2132" actId="1076"/>
          <ac:spMkLst>
            <pc:docMk/>
            <pc:sldMk cId="37314596" sldId="603"/>
            <ac:spMk id="8" creationId="{FF2BB295-3EAC-47FE-91C4-6CFBA832E139}"/>
          </ac:spMkLst>
        </pc:spChg>
        <pc:spChg chg="mod">
          <ac:chgData name="ALEXANDRE" userId="734048d45b8f99b5" providerId="LiveId" clId="{3286CA38-BCB4-4B22-BF21-C49853EA3999}" dt="2021-01-16T12:30:28.140" v="2133" actId="1076"/>
          <ac:spMkLst>
            <pc:docMk/>
            <pc:sldMk cId="37314596" sldId="603"/>
            <ac:spMk id="13" creationId="{1A6AF7C7-4427-3344-A54B-6DC27A8FC828}"/>
          </ac:spMkLst>
        </pc:spChg>
        <pc:grpChg chg="mod">
          <ac:chgData name="ALEXANDRE" userId="734048d45b8f99b5" providerId="LiveId" clId="{3286CA38-BCB4-4B22-BF21-C49853EA3999}" dt="2021-01-16T12:30:28.809" v="2134" actId="115"/>
          <ac:grpSpMkLst>
            <pc:docMk/>
            <pc:sldMk cId="37314596" sldId="603"/>
            <ac:grpSpMk id="11" creationId="{1974AEF5-0473-C24D-94B0-DC3A2B6192E1}"/>
          </ac:grpSpMkLst>
        </pc:grpChg>
        <pc:picChg chg="mod">
          <ac:chgData name="ALEXANDRE" userId="734048d45b8f99b5" providerId="LiveId" clId="{3286CA38-BCB4-4B22-BF21-C49853EA3999}" dt="2021-01-16T12:30:28.140" v="2133" actId="1076"/>
          <ac:picMkLst>
            <pc:docMk/>
            <pc:sldMk cId="37314596" sldId="603"/>
            <ac:picMk id="12" creationId="{8818050E-C0C1-F048-ABCF-9793450AD6C0}"/>
          </ac:picMkLst>
        </pc:picChg>
      </pc:sldChg>
      <pc:sldChg chg="modSp add mod ord">
        <pc:chgData name="ALEXANDRE" userId="734048d45b8f99b5" providerId="LiveId" clId="{3286CA38-BCB4-4B22-BF21-C49853EA3999}" dt="2021-01-16T12:38:26.452" v="2341"/>
        <pc:sldMkLst>
          <pc:docMk/>
          <pc:sldMk cId="4109308359" sldId="604"/>
        </pc:sldMkLst>
        <pc:spChg chg="mod">
          <ac:chgData name="ALEXANDRE" userId="734048d45b8f99b5" providerId="LiveId" clId="{3286CA38-BCB4-4B22-BF21-C49853EA3999}" dt="2021-01-16T12:32:46.665" v="2208" actId="14100"/>
          <ac:spMkLst>
            <pc:docMk/>
            <pc:sldMk cId="4109308359" sldId="604"/>
            <ac:spMk id="2" creationId="{0C2503D5-42AF-4616-A3EC-6CA95227D1B1}"/>
          </ac:spMkLst>
        </pc:spChg>
        <pc:spChg chg="mod">
          <ac:chgData name="ALEXANDRE" userId="734048d45b8f99b5" providerId="LiveId" clId="{3286CA38-BCB4-4B22-BF21-C49853EA3999}" dt="2021-01-16T12:32:50.427" v="2209" actId="1076"/>
          <ac:spMkLst>
            <pc:docMk/>
            <pc:sldMk cId="4109308359" sldId="604"/>
            <ac:spMk id="3" creationId="{C978E11C-BA2F-45C2-8FC4-B1759E9DDCBC}"/>
          </ac:spMkLst>
        </pc:spChg>
      </pc:sldChg>
      <pc:sldChg chg="addSp modSp new mod ord">
        <pc:chgData name="ALEXANDRE" userId="734048d45b8f99b5" providerId="LiveId" clId="{3286CA38-BCB4-4B22-BF21-C49853EA3999}" dt="2021-01-16T12:38:26.452" v="2341"/>
        <pc:sldMkLst>
          <pc:docMk/>
          <pc:sldMk cId="3040183928" sldId="605"/>
        </pc:sldMkLst>
        <pc:spChg chg="mod">
          <ac:chgData name="ALEXANDRE" userId="734048d45b8f99b5" providerId="LiveId" clId="{3286CA38-BCB4-4B22-BF21-C49853EA3999}" dt="2021-01-16T12:34:49.729" v="2297" actId="1076"/>
          <ac:spMkLst>
            <pc:docMk/>
            <pc:sldMk cId="3040183928" sldId="605"/>
            <ac:spMk id="2" creationId="{C758D9E8-ACC2-40D1-AFC4-491CECBAA6CB}"/>
          </ac:spMkLst>
        </pc:spChg>
        <pc:spChg chg="mod">
          <ac:chgData name="ALEXANDRE" userId="734048d45b8f99b5" providerId="LiveId" clId="{3286CA38-BCB4-4B22-BF21-C49853EA3999}" dt="2021-01-16T12:35:40.941" v="2304" actId="1076"/>
          <ac:spMkLst>
            <pc:docMk/>
            <pc:sldMk cId="3040183928" sldId="605"/>
            <ac:spMk id="3" creationId="{4AC1277C-F6D3-4018-9307-A2B5965BD736}"/>
          </ac:spMkLst>
        </pc:spChg>
        <pc:picChg chg="add mod">
          <ac:chgData name="ALEXANDRE" userId="734048d45b8f99b5" providerId="LiveId" clId="{3286CA38-BCB4-4B22-BF21-C49853EA3999}" dt="2021-01-16T12:35:37.881" v="2303" actId="1076"/>
          <ac:picMkLst>
            <pc:docMk/>
            <pc:sldMk cId="3040183928" sldId="605"/>
            <ac:picMk id="5122" creationId="{E0DB0E4B-7A1F-49C1-98E8-E26DF96682F6}"/>
          </ac:picMkLst>
        </pc:picChg>
      </pc:sldChg>
      <pc:sldChg chg="delSp modSp add mod ord">
        <pc:chgData name="ALEXANDRE" userId="734048d45b8f99b5" providerId="LiveId" clId="{3286CA38-BCB4-4B22-BF21-C49853EA3999}" dt="2021-01-16T12:38:26.452" v="2341"/>
        <pc:sldMkLst>
          <pc:docMk/>
          <pc:sldMk cId="3913044338" sldId="606"/>
        </pc:sldMkLst>
        <pc:spChg chg="mod">
          <ac:chgData name="ALEXANDRE" userId="734048d45b8f99b5" providerId="LiveId" clId="{3286CA38-BCB4-4B22-BF21-C49853EA3999}" dt="2021-01-16T12:36:52.366" v="2339" actId="115"/>
          <ac:spMkLst>
            <pc:docMk/>
            <pc:sldMk cId="3913044338" sldId="606"/>
            <ac:spMk id="2" creationId="{C758D9E8-ACC2-40D1-AFC4-491CECBAA6CB}"/>
          </ac:spMkLst>
        </pc:spChg>
        <pc:spChg chg="mod">
          <ac:chgData name="ALEXANDRE" userId="734048d45b8f99b5" providerId="LiveId" clId="{3286CA38-BCB4-4B22-BF21-C49853EA3999}" dt="2021-01-16T12:36:46.976" v="2337" actId="14100"/>
          <ac:spMkLst>
            <pc:docMk/>
            <pc:sldMk cId="3913044338" sldId="606"/>
            <ac:spMk id="3" creationId="{4AC1277C-F6D3-4018-9307-A2B5965BD736}"/>
          </ac:spMkLst>
        </pc:spChg>
        <pc:picChg chg="del">
          <ac:chgData name="ALEXANDRE" userId="734048d45b8f99b5" providerId="LiveId" clId="{3286CA38-BCB4-4B22-BF21-C49853EA3999}" dt="2021-01-16T12:35:59.032" v="2306" actId="478"/>
          <ac:picMkLst>
            <pc:docMk/>
            <pc:sldMk cId="3913044338" sldId="606"/>
            <ac:picMk id="5122" creationId="{E0DB0E4B-7A1F-49C1-98E8-E26DF96682F6}"/>
          </ac:picMkLst>
        </pc:picChg>
      </pc:sldChg>
      <pc:sldChg chg="addSp delSp modSp new mod">
        <pc:chgData name="ALEXANDRE" userId="734048d45b8f99b5" providerId="LiveId" clId="{3286CA38-BCB4-4B22-BF21-C49853EA3999}" dt="2021-01-19T14:40:23.636" v="6375" actId="1076"/>
        <pc:sldMkLst>
          <pc:docMk/>
          <pc:sldMk cId="777782344" sldId="607"/>
        </pc:sldMkLst>
        <pc:spChg chg="mod">
          <ac:chgData name="ALEXANDRE" userId="734048d45b8f99b5" providerId="LiveId" clId="{3286CA38-BCB4-4B22-BF21-C49853EA3999}" dt="2021-01-16T13:03:11.191" v="2419" actId="1076"/>
          <ac:spMkLst>
            <pc:docMk/>
            <pc:sldMk cId="777782344" sldId="607"/>
            <ac:spMk id="2" creationId="{BD3FBA91-2B54-4E17-ADDA-BACA9F93C91B}"/>
          </ac:spMkLst>
        </pc:spChg>
        <pc:spChg chg="mod">
          <ac:chgData name="ALEXANDRE" userId="734048d45b8f99b5" providerId="LiveId" clId="{3286CA38-BCB4-4B22-BF21-C49853EA3999}" dt="2021-01-19T14:40:22.058" v="6374" actId="14100"/>
          <ac:spMkLst>
            <pc:docMk/>
            <pc:sldMk cId="777782344" sldId="607"/>
            <ac:spMk id="3" creationId="{9D9627F0-94D3-48CF-A375-29109EDCE7FC}"/>
          </ac:spMkLst>
        </pc:spChg>
        <pc:spChg chg="add del">
          <ac:chgData name="ALEXANDRE" userId="734048d45b8f99b5" providerId="LiveId" clId="{3286CA38-BCB4-4B22-BF21-C49853EA3999}" dt="2021-01-19T14:38:45.559" v="6349"/>
          <ac:spMkLst>
            <pc:docMk/>
            <pc:sldMk cId="777782344" sldId="607"/>
            <ac:spMk id="4" creationId="{3B85F8F5-9E95-44B1-B218-C33E27126E63}"/>
          </ac:spMkLst>
        </pc:spChg>
        <pc:picChg chg="add del mod">
          <ac:chgData name="ALEXANDRE" userId="734048d45b8f99b5" providerId="LiveId" clId="{3286CA38-BCB4-4B22-BF21-C49853EA3999}" dt="2021-01-19T14:38:03.157" v="6267" actId="478"/>
          <ac:picMkLst>
            <pc:docMk/>
            <pc:sldMk cId="777782344" sldId="607"/>
            <ac:picMk id="5" creationId="{069551BB-84C1-4664-AFBD-DA178ACA6501}"/>
          </ac:picMkLst>
        </pc:picChg>
        <pc:picChg chg="add mod">
          <ac:chgData name="ALEXANDRE" userId="734048d45b8f99b5" providerId="LiveId" clId="{3286CA38-BCB4-4B22-BF21-C49853EA3999}" dt="2021-01-19T14:40:23.636" v="6375" actId="1076"/>
          <ac:picMkLst>
            <pc:docMk/>
            <pc:sldMk cId="777782344" sldId="607"/>
            <ac:picMk id="1027" creationId="{9ACC278A-2C2B-4A5C-B383-C46405ABCC55}"/>
          </ac:picMkLst>
        </pc:picChg>
      </pc:sldChg>
      <pc:sldChg chg="addSp delSp modSp add del mod ord">
        <pc:chgData name="ALEXANDRE" userId="734048d45b8f99b5" providerId="LiveId" clId="{3286CA38-BCB4-4B22-BF21-C49853EA3999}" dt="2021-01-19T19:00:26.683" v="7315" actId="47"/>
        <pc:sldMkLst>
          <pc:docMk/>
          <pc:sldMk cId="171914554" sldId="608"/>
        </pc:sldMkLst>
        <pc:spChg chg="mod">
          <ac:chgData name="ALEXANDRE" userId="734048d45b8f99b5" providerId="LiveId" clId="{3286CA38-BCB4-4B22-BF21-C49853EA3999}" dt="2021-01-16T13:08:03.725" v="2639" actId="1076"/>
          <ac:spMkLst>
            <pc:docMk/>
            <pc:sldMk cId="171914554" sldId="608"/>
            <ac:spMk id="2" creationId="{BD3FBA91-2B54-4E17-ADDA-BACA9F93C91B}"/>
          </ac:spMkLst>
        </pc:spChg>
        <pc:spChg chg="mod">
          <ac:chgData name="ALEXANDRE" userId="734048d45b8f99b5" providerId="LiveId" clId="{3286CA38-BCB4-4B22-BF21-C49853EA3999}" dt="2021-01-16T13:07:35.341" v="2638" actId="1076"/>
          <ac:spMkLst>
            <pc:docMk/>
            <pc:sldMk cId="171914554" sldId="608"/>
            <ac:spMk id="3" creationId="{9D9627F0-94D3-48CF-A375-29109EDCE7FC}"/>
          </ac:spMkLst>
        </pc:spChg>
        <pc:picChg chg="del">
          <ac:chgData name="ALEXANDRE" userId="734048d45b8f99b5" providerId="LiveId" clId="{3286CA38-BCB4-4B22-BF21-C49853EA3999}" dt="2021-01-16T13:04:05.334" v="2435" actId="478"/>
          <ac:picMkLst>
            <pc:docMk/>
            <pc:sldMk cId="171914554" sldId="608"/>
            <ac:picMk id="5" creationId="{069551BB-84C1-4664-AFBD-DA178ACA6501}"/>
          </ac:picMkLst>
        </pc:picChg>
        <pc:picChg chg="add mod">
          <ac:chgData name="ALEXANDRE" userId="734048d45b8f99b5" providerId="LiveId" clId="{3286CA38-BCB4-4B22-BF21-C49853EA3999}" dt="2021-01-16T13:07:28.688" v="2636" actId="14100"/>
          <ac:picMkLst>
            <pc:docMk/>
            <pc:sldMk cId="171914554" sldId="608"/>
            <ac:picMk id="6" creationId="{F874B5CA-2BAF-42FC-8CCC-65313CC46C29}"/>
          </ac:picMkLst>
        </pc:picChg>
      </pc:sldChg>
      <pc:sldChg chg="addSp delSp modSp new mod">
        <pc:chgData name="ALEXANDRE" userId="734048d45b8f99b5" providerId="LiveId" clId="{3286CA38-BCB4-4B22-BF21-C49853EA3999}" dt="2021-01-19T18:56:05.672" v="7268" actId="404"/>
        <pc:sldMkLst>
          <pc:docMk/>
          <pc:sldMk cId="1176138428" sldId="609"/>
        </pc:sldMkLst>
        <pc:spChg chg="del mod">
          <ac:chgData name="ALEXANDRE" userId="734048d45b8f99b5" providerId="LiveId" clId="{3286CA38-BCB4-4B22-BF21-C49853EA3999}" dt="2021-01-19T18:55:56.069" v="7262" actId="478"/>
          <ac:spMkLst>
            <pc:docMk/>
            <pc:sldMk cId="1176138428" sldId="609"/>
            <ac:spMk id="2" creationId="{1F313D39-E8E2-4C52-AE2C-E56D90EA4A58}"/>
          </ac:spMkLst>
        </pc:spChg>
        <pc:spChg chg="del mod">
          <ac:chgData name="ALEXANDRE" userId="734048d45b8f99b5" providerId="LiveId" clId="{3286CA38-BCB4-4B22-BF21-C49853EA3999}" dt="2021-01-19T18:50:39.647" v="7117" actId="478"/>
          <ac:spMkLst>
            <pc:docMk/>
            <pc:sldMk cId="1176138428" sldId="609"/>
            <ac:spMk id="3" creationId="{52FDA018-047C-4642-9B82-5A0AF906570E}"/>
          </ac:spMkLst>
        </pc:spChg>
        <pc:spChg chg="add del mod">
          <ac:chgData name="ALEXANDRE" userId="734048d45b8f99b5" providerId="LiveId" clId="{3286CA38-BCB4-4B22-BF21-C49853EA3999}" dt="2021-01-19T18:50:44.172" v="7119" actId="478"/>
          <ac:spMkLst>
            <pc:docMk/>
            <pc:sldMk cId="1176138428" sldId="609"/>
            <ac:spMk id="5" creationId="{28FEA165-5BEC-4114-BC97-BC7C7153C643}"/>
          </ac:spMkLst>
        </pc:spChg>
        <pc:spChg chg="add mod">
          <ac:chgData name="ALEXANDRE" userId="734048d45b8f99b5" providerId="LiveId" clId="{3286CA38-BCB4-4B22-BF21-C49853EA3999}" dt="2021-01-19T18:51:03.059" v="7129" actId="1076"/>
          <ac:spMkLst>
            <pc:docMk/>
            <pc:sldMk cId="1176138428" sldId="609"/>
            <ac:spMk id="6" creationId="{3F8EE978-6FC5-4280-9A4C-3C705F56F9F8}"/>
          </ac:spMkLst>
        </pc:spChg>
        <pc:spChg chg="add mod">
          <ac:chgData name="ALEXANDRE" userId="734048d45b8f99b5" providerId="LiveId" clId="{3286CA38-BCB4-4B22-BF21-C49853EA3999}" dt="2021-01-19T18:56:05.672" v="7268" actId="404"/>
          <ac:spMkLst>
            <pc:docMk/>
            <pc:sldMk cId="1176138428" sldId="609"/>
            <ac:spMk id="7" creationId="{E133F5A0-BA8B-4CA9-9A98-9B4CA1358151}"/>
          </ac:spMkLst>
        </pc:spChg>
        <pc:spChg chg="add mod">
          <ac:chgData name="ALEXANDRE" userId="734048d45b8f99b5" providerId="LiveId" clId="{3286CA38-BCB4-4B22-BF21-C49853EA3999}" dt="2021-01-19T18:55:48.770" v="7260" actId="1582"/>
          <ac:spMkLst>
            <pc:docMk/>
            <pc:sldMk cId="1176138428" sldId="609"/>
            <ac:spMk id="8" creationId="{6A7940E4-5836-47C6-9761-5DD17DDBFD08}"/>
          </ac:spMkLst>
        </pc:spChg>
        <pc:spChg chg="add del mod">
          <ac:chgData name="ALEXANDRE" userId="734048d45b8f99b5" providerId="LiveId" clId="{3286CA38-BCB4-4B22-BF21-C49853EA3999}" dt="2021-01-19T18:55:58.050" v="7263" actId="478"/>
          <ac:spMkLst>
            <pc:docMk/>
            <pc:sldMk cId="1176138428" sldId="609"/>
            <ac:spMk id="10" creationId="{39935A3E-A928-41B0-AC1F-6EE027F0DF51}"/>
          </ac:spMkLst>
        </pc:spChg>
      </pc:sldChg>
      <pc:sldChg chg="modSp add mod ord">
        <pc:chgData name="ALEXANDRE" userId="734048d45b8f99b5" providerId="LiveId" clId="{3286CA38-BCB4-4B22-BF21-C49853EA3999}" dt="2021-01-19T18:33:23.936" v="6876" actId="27636"/>
        <pc:sldMkLst>
          <pc:docMk/>
          <pc:sldMk cId="2283047255" sldId="610"/>
        </pc:sldMkLst>
        <pc:spChg chg="mod">
          <ac:chgData name="ALEXANDRE" userId="734048d45b8f99b5" providerId="LiveId" clId="{3286CA38-BCB4-4B22-BF21-C49853EA3999}" dt="2021-01-19T18:20:44.188" v="6729" actId="20577"/>
          <ac:spMkLst>
            <pc:docMk/>
            <pc:sldMk cId="2283047255" sldId="610"/>
            <ac:spMk id="2" creationId="{1F313D39-E8E2-4C52-AE2C-E56D90EA4A58}"/>
          </ac:spMkLst>
        </pc:spChg>
        <pc:spChg chg="mod">
          <ac:chgData name="ALEXANDRE" userId="734048d45b8f99b5" providerId="LiveId" clId="{3286CA38-BCB4-4B22-BF21-C49853EA3999}" dt="2021-01-19T18:33:23.936" v="6876" actId="27636"/>
          <ac:spMkLst>
            <pc:docMk/>
            <pc:sldMk cId="2283047255" sldId="610"/>
            <ac:spMk id="3" creationId="{52FDA018-047C-4642-9B82-5A0AF906570E}"/>
          </ac:spMkLst>
        </pc:spChg>
      </pc:sldChg>
      <pc:sldChg chg="modSp add del mod">
        <pc:chgData name="ALEXANDRE" userId="734048d45b8f99b5" providerId="LiveId" clId="{3286CA38-BCB4-4B22-BF21-C49853EA3999}" dt="2021-01-19T18:51:30.081" v="7131" actId="47"/>
        <pc:sldMkLst>
          <pc:docMk/>
          <pc:sldMk cId="2479689860" sldId="611"/>
        </pc:sldMkLst>
        <pc:spChg chg="mod">
          <ac:chgData name="ALEXANDRE" userId="734048d45b8f99b5" providerId="LiveId" clId="{3286CA38-BCB4-4B22-BF21-C49853EA3999}" dt="2021-01-16T13:20:46.046" v="2880" actId="1076"/>
          <ac:spMkLst>
            <pc:docMk/>
            <pc:sldMk cId="2479689860" sldId="611"/>
            <ac:spMk id="2" creationId="{1F313D39-E8E2-4C52-AE2C-E56D90EA4A58}"/>
          </ac:spMkLst>
        </pc:spChg>
        <pc:spChg chg="mod">
          <ac:chgData name="ALEXANDRE" userId="734048d45b8f99b5" providerId="LiveId" clId="{3286CA38-BCB4-4B22-BF21-C49853EA3999}" dt="2021-01-16T13:21:06.403" v="2881" actId="1076"/>
          <ac:spMkLst>
            <pc:docMk/>
            <pc:sldMk cId="2479689860" sldId="611"/>
            <ac:spMk id="3" creationId="{52FDA018-047C-4642-9B82-5A0AF906570E}"/>
          </ac:spMkLst>
        </pc:spChg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1323604708" sldId="612"/>
        </pc:sldMkLst>
      </pc:sldChg>
      <pc:sldChg chg="addSp modSp new del mod">
        <pc:chgData name="ALEXANDRE" userId="734048d45b8f99b5" providerId="LiveId" clId="{3286CA38-BCB4-4B22-BF21-C49853EA3999}" dt="2021-01-18T11:50:58.172" v="3927" actId="2696"/>
        <pc:sldMkLst>
          <pc:docMk/>
          <pc:sldMk cId="2427511899" sldId="612"/>
        </pc:sldMkLst>
        <pc:spChg chg="mod">
          <ac:chgData name="ALEXANDRE" userId="734048d45b8f99b5" providerId="LiveId" clId="{3286CA38-BCB4-4B22-BF21-C49853EA3999}" dt="2021-01-16T13:26:38.678" v="2916" actId="1076"/>
          <ac:spMkLst>
            <pc:docMk/>
            <pc:sldMk cId="2427511899" sldId="612"/>
            <ac:spMk id="2" creationId="{9F5D9F34-F203-4AD9-8167-DC4027A4AED2}"/>
          </ac:spMkLst>
        </pc:spChg>
        <pc:spChg chg="mod">
          <ac:chgData name="ALEXANDRE" userId="734048d45b8f99b5" providerId="LiveId" clId="{3286CA38-BCB4-4B22-BF21-C49853EA3999}" dt="2021-01-16T13:26:35.079" v="2915" actId="1076"/>
          <ac:spMkLst>
            <pc:docMk/>
            <pc:sldMk cId="2427511899" sldId="612"/>
            <ac:spMk id="3" creationId="{F37B6769-59A0-4B5C-BD30-201BFE99EAFA}"/>
          </ac:spMkLst>
        </pc:spChg>
        <pc:picChg chg="add mod">
          <ac:chgData name="ALEXANDRE" userId="734048d45b8f99b5" providerId="LiveId" clId="{3286CA38-BCB4-4B22-BF21-C49853EA3999}" dt="2021-01-16T13:26:16.166" v="2912" actId="1076"/>
          <ac:picMkLst>
            <pc:docMk/>
            <pc:sldMk cId="2427511899" sldId="612"/>
            <ac:picMk id="6146" creationId="{C89D28C9-974E-43FC-80AE-6EAEBA8EC621}"/>
          </ac:picMkLst>
        </pc:picChg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87033971" sldId="613"/>
        </pc:sldMkLst>
      </pc:sldChg>
      <pc:sldChg chg="addSp delSp modSp add del mod">
        <pc:chgData name="ALEXANDRE" userId="734048d45b8f99b5" providerId="LiveId" clId="{3286CA38-BCB4-4B22-BF21-C49853EA3999}" dt="2021-01-18T11:50:58.172" v="3927" actId="2696"/>
        <pc:sldMkLst>
          <pc:docMk/>
          <pc:sldMk cId="616370450" sldId="613"/>
        </pc:sldMkLst>
        <pc:spChg chg="mod">
          <ac:chgData name="ALEXANDRE" userId="734048d45b8f99b5" providerId="LiveId" clId="{3286CA38-BCB4-4B22-BF21-C49853EA3999}" dt="2021-01-16T13:28:23.745" v="2944" actId="20577"/>
          <ac:spMkLst>
            <pc:docMk/>
            <pc:sldMk cId="616370450" sldId="613"/>
            <ac:spMk id="2" creationId="{9F5D9F34-F203-4AD9-8167-DC4027A4AED2}"/>
          </ac:spMkLst>
        </pc:spChg>
        <pc:spChg chg="mod">
          <ac:chgData name="ALEXANDRE" userId="734048d45b8f99b5" providerId="LiveId" clId="{3286CA38-BCB4-4B22-BF21-C49853EA3999}" dt="2021-01-16T13:28:13.073" v="2933" actId="20577"/>
          <ac:spMkLst>
            <pc:docMk/>
            <pc:sldMk cId="616370450" sldId="613"/>
            <ac:spMk id="3" creationId="{F37B6769-59A0-4B5C-BD30-201BFE99EAFA}"/>
          </ac:spMkLst>
        </pc:spChg>
        <pc:picChg chg="del">
          <ac:chgData name="ALEXANDRE" userId="734048d45b8f99b5" providerId="LiveId" clId="{3286CA38-BCB4-4B22-BF21-C49853EA3999}" dt="2021-01-16T13:27:39.154" v="2921" actId="478"/>
          <ac:picMkLst>
            <pc:docMk/>
            <pc:sldMk cId="616370450" sldId="613"/>
            <ac:picMk id="6146" creationId="{C89D28C9-974E-43FC-80AE-6EAEBA8EC621}"/>
          </ac:picMkLst>
        </pc:picChg>
        <pc:picChg chg="add mod">
          <ac:chgData name="ALEXANDRE" userId="734048d45b8f99b5" providerId="LiveId" clId="{3286CA38-BCB4-4B22-BF21-C49853EA3999}" dt="2021-01-16T13:27:52.274" v="2925" actId="14100"/>
          <ac:picMkLst>
            <pc:docMk/>
            <pc:sldMk cId="616370450" sldId="613"/>
            <ac:picMk id="7170" creationId="{37B99763-090E-4117-BF7C-798EC802B91A}"/>
          </ac:picMkLst>
        </pc:picChg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1841787724" sldId="614"/>
        </pc:sldMkLst>
      </pc:sldChg>
      <pc:sldChg chg="addSp delSp modSp new del mod">
        <pc:chgData name="ALEXANDRE" userId="734048d45b8f99b5" providerId="LiveId" clId="{3286CA38-BCB4-4B22-BF21-C49853EA3999}" dt="2021-01-18T11:50:58.172" v="3927" actId="2696"/>
        <pc:sldMkLst>
          <pc:docMk/>
          <pc:sldMk cId="2635430113" sldId="614"/>
        </pc:sldMkLst>
        <pc:spChg chg="del mod">
          <ac:chgData name="ALEXANDRE" userId="734048d45b8f99b5" providerId="LiveId" clId="{3286CA38-BCB4-4B22-BF21-C49853EA3999}" dt="2021-01-16T13:30:23.289" v="3008" actId="478"/>
          <ac:spMkLst>
            <pc:docMk/>
            <pc:sldMk cId="2635430113" sldId="614"/>
            <ac:spMk id="2" creationId="{7C31B6C0-5A5C-4AA8-A7A2-5BDD91BCEADE}"/>
          </ac:spMkLst>
        </pc:spChg>
        <pc:spChg chg="del">
          <ac:chgData name="ALEXANDRE" userId="734048d45b8f99b5" providerId="LiveId" clId="{3286CA38-BCB4-4B22-BF21-C49853EA3999}" dt="2021-01-16T13:29:43.559" v="2999" actId="478"/>
          <ac:spMkLst>
            <pc:docMk/>
            <pc:sldMk cId="2635430113" sldId="614"/>
            <ac:spMk id="3" creationId="{298D8A17-276F-4EB9-89DE-2C50D3098A99}"/>
          </ac:spMkLst>
        </pc:spChg>
        <pc:spChg chg="add mod">
          <ac:chgData name="ALEXANDRE" userId="734048d45b8f99b5" providerId="LiveId" clId="{3286CA38-BCB4-4B22-BF21-C49853EA3999}" dt="2021-01-16T13:38:18.120" v="3280" actId="20577"/>
          <ac:spMkLst>
            <pc:docMk/>
            <pc:sldMk cId="2635430113" sldId="614"/>
            <ac:spMk id="7" creationId="{D99417D2-A0C9-4EB8-8A2A-398B90E65D4F}"/>
          </ac:spMkLst>
        </pc:spChg>
        <pc:spChg chg="add mod">
          <ac:chgData name="ALEXANDRE" userId="734048d45b8f99b5" providerId="LiveId" clId="{3286CA38-BCB4-4B22-BF21-C49853EA3999}" dt="2021-01-16T13:31:58.969" v="3125" actId="1076"/>
          <ac:spMkLst>
            <pc:docMk/>
            <pc:sldMk cId="2635430113" sldId="614"/>
            <ac:spMk id="11" creationId="{0FFC3E62-BF09-4B3B-A9EF-31F5C7E656D7}"/>
          </ac:spMkLst>
        </pc:spChg>
        <pc:picChg chg="add del mod modCrop">
          <ac:chgData name="ALEXANDRE" userId="734048d45b8f99b5" providerId="LiveId" clId="{3286CA38-BCB4-4B22-BF21-C49853EA3999}" dt="2021-01-16T13:30:40.599" v="3009" actId="478"/>
          <ac:picMkLst>
            <pc:docMk/>
            <pc:sldMk cId="2635430113" sldId="614"/>
            <ac:picMk id="5" creationId="{D684B667-1ACD-4194-AB46-63D402808BEA}"/>
          </ac:picMkLst>
        </pc:picChg>
        <pc:picChg chg="add mod">
          <ac:chgData name="ALEXANDRE" userId="734048d45b8f99b5" providerId="LiveId" clId="{3286CA38-BCB4-4B22-BF21-C49853EA3999}" dt="2021-01-16T13:31:23.589" v="3113" actId="1076"/>
          <ac:picMkLst>
            <pc:docMk/>
            <pc:sldMk cId="2635430113" sldId="614"/>
            <ac:picMk id="9" creationId="{518D18CC-ABEE-413A-903F-94BB111AFE25}"/>
          </ac:picMkLst>
        </pc:picChg>
        <pc:picChg chg="add mod modCrop">
          <ac:chgData name="ALEXANDRE" userId="734048d45b8f99b5" providerId="LiveId" clId="{3286CA38-BCB4-4B22-BF21-C49853EA3999}" dt="2021-01-16T13:32:01.688" v="3126" actId="1076"/>
          <ac:picMkLst>
            <pc:docMk/>
            <pc:sldMk cId="2635430113" sldId="614"/>
            <ac:picMk id="10" creationId="{FB8D6643-AEC6-46B6-A2B1-F1E1C9D0745B}"/>
          </ac:picMkLst>
        </pc:picChg>
      </pc:sldChg>
      <pc:sldChg chg="addSp delSp modSp add del mod modAnim">
        <pc:chgData name="ALEXANDRE" userId="734048d45b8f99b5" providerId="LiveId" clId="{3286CA38-BCB4-4B22-BF21-C49853EA3999}" dt="2021-01-18T11:50:58.172" v="3927" actId="2696"/>
        <pc:sldMkLst>
          <pc:docMk/>
          <pc:sldMk cId="311264282" sldId="615"/>
        </pc:sldMkLst>
        <pc:spChg chg="add mod">
          <ac:chgData name="ALEXANDRE" userId="734048d45b8f99b5" providerId="LiveId" clId="{3286CA38-BCB4-4B22-BF21-C49853EA3999}" dt="2021-01-16T13:33:28.270" v="3174" actId="1076"/>
          <ac:spMkLst>
            <pc:docMk/>
            <pc:sldMk cId="311264282" sldId="615"/>
            <ac:spMk id="4" creationId="{077A7DF6-9788-4D1C-A6D6-1E25CAA4BEBC}"/>
          </ac:spMkLst>
        </pc:spChg>
        <pc:spChg chg="mod">
          <ac:chgData name="ALEXANDRE" userId="734048d45b8f99b5" providerId="LiveId" clId="{3286CA38-BCB4-4B22-BF21-C49853EA3999}" dt="2021-01-16T13:38:26.470" v="3284" actId="27636"/>
          <ac:spMkLst>
            <pc:docMk/>
            <pc:sldMk cId="311264282" sldId="615"/>
            <ac:spMk id="7" creationId="{D99417D2-A0C9-4EB8-8A2A-398B90E65D4F}"/>
          </ac:spMkLst>
        </pc:spChg>
        <pc:spChg chg="del">
          <ac:chgData name="ALEXANDRE" userId="734048d45b8f99b5" providerId="LiveId" clId="{3286CA38-BCB4-4B22-BF21-C49853EA3999}" dt="2021-01-16T13:34:03.572" v="3186" actId="478"/>
          <ac:spMkLst>
            <pc:docMk/>
            <pc:sldMk cId="311264282" sldId="615"/>
            <ac:spMk id="11" creationId="{0FFC3E62-BF09-4B3B-A9EF-31F5C7E656D7}"/>
          </ac:spMkLst>
        </pc:spChg>
        <pc:spChg chg="add mod">
          <ac:chgData name="ALEXANDRE" userId="734048d45b8f99b5" providerId="LiveId" clId="{3286CA38-BCB4-4B22-BF21-C49853EA3999}" dt="2021-01-16T13:33:35.052" v="3177" actId="14100"/>
          <ac:spMkLst>
            <pc:docMk/>
            <pc:sldMk cId="311264282" sldId="615"/>
            <ac:spMk id="12" creationId="{DA14CC95-FD7E-4D9D-A03A-DE3FB82FD9E3}"/>
          </ac:spMkLst>
        </pc:spChg>
        <pc:spChg chg="add mod">
          <ac:chgData name="ALEXANDRE" userId="734048d45b8f99b5" providerId="LiveId" clId="{3286CA38-BCB4-4B22-BF21-C49853EA3999}" dt="2021-01-16T13:33:49.736" v="3183" actId="1076"/>
          <ac:spMkLst>
            <pc:docMk/>
            <pc:sldMk cId="311264282" sldId="615"/>
            <ac:spMk id="13" creationId="{ABA564D9-2836-478B-9349-28A03E2E0DDC}"/>
          </ac:spMkLst>
        </pc:spChg>
        <pc:spChg chg="add mod">
          <ac:chgData name="ALEXANDRE" userId="734048d45b8f99b5" providerId="LiveId" clId="{3286CA38-BCB4-4B22-BF21-C49853EA3999}" dt="2021-01-16T13:34:35.019" v="3193" actId="14100"/>
          <ac:spMkLst>
            <pc:docMk/>
            <pc:sldMk cId="311264282" sldId="615"/>
            <ac:spMk id="14" creationId="{089AD1FB-0357-4829-8C9F-57427DAB7281}"/>
          </ac:spMkLst>
        </pc:spChg>
        <pc:picChg chg="add mod ord">
          <ac:chgData name="ALEXANDRE" userId="734048d45b8f99b5" providerId="LiveId" clId="{3286CA38-BCB4-4B22-BF21-C49853EA3999}" dt="2021-01-16T13:33:46.712" v="3182" actId="1076"/>
          <ac:picMkLst>
            <pc:docMk/>
            <pc:sldMk cId="311264282" sldId="615"/>
            <ac:picMk id="3" creationId="{FD981B6C-9045-482C-8EA0-CC0528A2605C}"/>
          </ac:picMkLst>
        </pc:picChg>
        <pc:picChg chg="del">
          <ac:chgData name="ALEXANDRE" userId="734048d45b8f99b5" providerId="LiveId" clId="{3286CA38-BCB4-4B22-BF21-C49853EA3999}" dt="2021-01-16T13:32:26.479" v="3160" actId="478"/>
          <ac:picMkLst>
            <pc:docMk/>
            <pc:sldMk cId="311264282" sldId="615"/>
            <ac:picMk id="9" creationId="{518D18CC-ABEE-413A-903F-94BB111AFE25}"/>
          </ac:picMkLst>
        </pc:picChg>
        <pc:picChg chg="del">
          <ac:chgData name="ALEXANDRE" userId="734048d45b8f99b5" providerId="LiveId" clId="{3286CA38-BCB4-4B22-BF21-C49853EA3999}" dt="2021-01-16T13:32:28.142" v="3161" actId="478"/>
          <ac:picMkLst>
            <pc:docMk/>
            <pc:sldMk cId="311264282" sldId="615"/>
            <ac:picMk id="10" creationId="{FB8D6643-AEC6-46B6-A2B1-F1E1C9D0745B}"/>
          </ac:picMkLst>
        </pc:picChg>
        <pc:cxnChg chg="add del mod">
          <ac:chgData name="ALEXANDRE" userId="734048d45b8f99b5" providerId="LiveId" clId="{3286CA38-BCB4-4B22-BF21-C49853EA3999}" dt="2021-01-16T13:34:22.095" v="3190" actId="478"/>
          <ac:cxnSpMkLst>
            <pc:docMk/>
            <pc:sldMk cId="311264282" sldId="615"/>
            <ac:cxnSpMk id="6" creationId="{DE49D97F-E7F1-4C93-B390-AC2694285210}"/>
          </ac:cxnSpMkLst>
        </pc:cxnChg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1040117827" sldId="615"/>
        </pc:sldMkLst>
      </pc:sldChg>
      <pc:sldChg chg="addSp delSp modSp new del mod">
        <pc:chgData name="ALEXANDRE" userId="734048d45b8f99b5" providerId="LiveId" clId="{3286CA38-BCB4-4B22-BF21-C49853EA3999}" dt="2021-01-18T11:50:58.172" v="3927" actId="2696"/>
        <pc:sldMkLst>
          <pc:docMk/>
          <pc:sldMk cId="2510074043" sldId="616"/>
        </pc:sldMkLst>
        <pc:spChg chg="mod">
          <ac:chgData name="ALEXANDRE" userId="734048d45b8f99b5" providerId="LiveId" clId="{3286CA38-BCB4-4B22-BF21-C49853EA3999}" dt="2021-01-16T13:39:02.516" v="3293" actId="1076"/>
          <ac:spMkLst>
            <pc:docMk/>
            <pc:sldMk cId="2510074043" sldId="616"/>
            <ac:spMk id="2" creationId="{735ED580-EF6D-42FF-98E1-A6CD667F94A0}"/>
          </ac:spMkLst>
        </pc:spChg>
        <pc:spChg chg="mod">
          <ac:chgData name="ALEXANDRE" userId="734048d45b8f99b5" providerId="LiveId" clId="{3286CA38-BCB4-4B22-BF21-C49853EA3999}" dt="2021-01-16T13:40:16.477" v="3419" actId="1076"/>
          <ac:spMkLst>
            <pc:docMk/>
            <pc:sldMk cId="2510074043" sldId="616"/>
            <ac:spMk id="3" creationId="{BBA6393A-08AD-4C77-BB2C-C7F7D04A1AAA}"/>
          </ac:spMkLst>
        </pc:spChg>
        <pc:spChg chg="add del">
          <ac:chgData name="ALEXANDRE" userId="734048d45b8f99b5" providerId="LiveId" clId="{3286CA38-BCB4-4B22-BF21-C49853EA3999}" dt="2021-01-16T13:38:36.361" v="3287" actId="22"/>
          <ac:spMkLst>
            <pc:docMk/>
            <pc:sldMk cId="2510074043" sldId="616"/>
            <ac:spMk id="5" creationId="{D3BF4325-D669-4301-8D2B-723A80A508CB}"/>
          </ac:spMkLst>
        </pc:spChg>
        <pc:spChg chg="add mod">
          <ac:chgData name="ALEXANDRE" userId="734048d45b8f99b5" providerId="LiveId" clId="{3286CA38-BCB4-4B22-BF21-C49853EA3999}" dt="2021-01-16T13:39:35.504" v="3304" actId="1076"/>
          <ac:spMkLst>
            <pc:docMk/>
            <pc:sldMk cId="2510074043" sldId="616"/>
            <ac:spMk id="8" creationId="{31295E3E-FD09-41F6-BFCC-B1425F944102}"/>
          </ac:spMkLst>
        </pc:spChg>
        <pc:picChg chg="add mod ord modCrop">
          <ac:chgData name="ALEXANDRE" userId="734048d45b8f99b5" providerId="LiveId" clId="{3286CA38-BCB4-4B22-BF21-C49853EA3999}" dt="2021-01-16T13:39:31.930" v="3303" actId="1076"/>
          <ac:picMkLst>
            <pc:docMk/>
            <pc:sldMk cId="2510074043" sldId="616"/>
            <ac:picMk id="7" creationId="{C3F97CB4-128C-463E-96DB-D5C02D437C42}"/>
          </ac:picMkLst>
        </pc:picChg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3219208699" sldId="616"/>
        </pc:sldMkLst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879306243" sldId="617"/>
        </pc:sldMkLst>
      </pc:sldChg>
      <pc:sldChg chg="addSp delSp modSp add del mod">
        <pc:chgData name="ALEXANDRE" userId="734048d45b8f99b5" providerId="LiveId" clId="{3286CA38-BCB4-4B22-BF21-C49853EA3999}" dt="2021-01-18T11:50:58.172" v="3927" actId="2696"/>
        <pc:sldMkLst>
          <pc:docMk/>
          <pc:sldMk cId="3772191011" sldId="617"/>
        </pc:sldMkLst>
        <pc:spChg chg="mod">
          <ac:chgData name="ALEXANDRE" userId="734048d45b8f99b5" providerId="LiveId" clId="{3286CA38-BCB4-4B22-BF21-C49853EA3999}" dt="2021-01-16T13:42:19.629" v="3515" actId="1076"/>
          <ac:spMkLst>
            <pc:docMk/>
            <pc:sldMk cId="3772191011" sldId="617"/>
            <ac:spMk id="2" creationId="{735ED580-EF6D-42FF-98E1-A6CD667F94A0}"/>
          </ac:spMkLst>
        </pc:spChg>
        <pc:spChg chg="mod">
          <ac:chgData name="ALEXANDRE" userId="734048d45b8f99b5" providerId="LiveId" clId="{3286CA38-BCB4-4B22-BF21-C49853EA3999}" dt="2021-01-16T13:42:16.277" v="3514" actId="1076"/>
          <ac:spMkLst>
            <pc:docMk/>
            <pc:sldMk cId="3772191011" sldId="617"/>
            <ac:spMk id="3" creationId="{BBA6393A-08AD-4C77-BB2C-C7F7D04A1AAA}"/>
          </ac:spMkLst>
        </pc:spChg>
        <pc:spChg chg="del">
          <ac:chgData name="ALEXANDRE" userId="734048d45b8f99b5" providerId="LiveId" clId="{3286CA38-BCB4-4B22-BF21-C49853EA3999}" dt="2021-01-16T13:42:06.805" v="3510" actId="478"/>
          <ac:spMkLst>
            <pc:docMk/>
            <pc:sldMk cId="3772191011" sldId="617"/>
            <ac:spMk id="8" creationId="{31295E3E-FD09-41F6-BFCC-B1425F944102}"/>
          </ac:spMkLst>
        </pc:spChg>
        <pc:picChg chg="add mod ord">
          <ac:chgData name="ALEXANDRE" userId="734048d45b8f99b5" providerId="LiveId" clId="{3286CA38-BCB4-4B22-BF21-C49853EA3999}" dt="2021-01-16T13:41:27.983" v="3425" actId="167"/>
          <ac:picMkLst>
            <pc:docMk/>
            <pc:sldMk cId="3772191011" sldId="617"/>
            <ac:picMk id="5" creationId="{A256E7C6-B10B-401C-8ECE-763C144B694B}"/>
          </ac:picMkLst>
        </pc:picChg>
        <pc:picChg chg="del">
          <ac:chgData name="ALEXANDRE" userId="734048d45b8f99b5" providerId="LiveId" clId="{3286CA38-BCB4-4B22-BF21-C49853EA3999}" dt="2021-01-16T13:41:15.055" v="3421" actId="478"/>
          <ac:picMkLst>
            <pc:docMk/>
            <pc:sldMk cId="3772191011" sldId="617"/>
            <ac:picMk id="7" creationId="{C3F97CB4-128C-463E-96DB-D5C02D437C42}"/>
          </ac:picMkLst>
        </pc:picChg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408885865" sldId="618"/>
        </pc:sldMkLst>
      </pc:sldChg>
      <pc:sldChg chg="addSp delSp modSp add del mod modAnim">
        <pc:chgData name="ALEXANDRE" userId="734048d45b8f99b5" providerId="LiveId" clId="{3286CA38-BCB4-4B22-BF21-C49853EA3999}" dt="2021-01-18T11:50:58.172" v="3927" actId="2696"/>
        <pc:sldMkLst>
          <pc:docMk/>
          <pc:sldMk cId="778833970" sldId="618"/>
        </pc:sldMkLst>
        <pc:spChg chg="mod">
          <ac:chgData name="ALEXANDRE" userId="734048d45b8f99b5" providerId="LiveId" clId="{3286CA38-BCB4-4B22-BF21-C49853EA3999}" dt="2021-01-16T13:42:53.899" v="3546" actId="20577"/>
          <ac:spMkLst>
            <pc:docMk/>
            <pc:sldMk cId="778833970" sldId="618"/>
            <ac:spMk id="2" creationId="{735ED580-EF6D-42FF-98E1-A6CD667F94A0}"/>
          </ac:spMkLst>
        </pc:spChg>
        <pc:spChg chg="mod">
          <ac:chgData name="ALEXANDRE" userId="734048d45b8f99b5" providerId="LiveId" clId="{3286CA38-BCB4-4B22-BF21-C49853EA3999}" dt="2021-01-16T13:56:10.985" v="3864" actId="20577"/>
          <ac:spMkLst>
            <pc:docMk/>
            <pc:sldMk cId="778833970" sldId="618"/>
            <ac:spMk id="3" creationId="{BBA6393A-08AD-4C77-BB2C-C7F7D04A1AAA}"/>
          </ac:spMkLst>
        </pc:spChg>
        <pc:spChg chg="add mod">
          <ac:chgData name="ALEXANDRE" userId="734048d45b8f99b5" providerId="LiveId" clId="{3286CA38-BCB4-4B22-BF21-C49853EA3999}" dt="2021-01-16T13:44:23.053" v="3693" actId="14100"/>
          <ac:spMkLst>
            <pc:docMk/>
            <pc:sldMk cId="778833970" sldId="618"/>
            <ac:spMk id="7" creationId="{71952268-E4D5-4EB5-89C1-0E87CCD95CF2}"/>
          </ac:spMkLst>
        </pc:spChg>
        <pc:spChg chg="add mod">
          <ac:chgData name="ALEXANDRE" userId="734048d45b8f99b5" providerId="LiveId" clId="{3286CA38-BCB4-4B22-BF21-C49853EA3999}" dt="2021-01-16T13:44:35.538" v="3696" actId="20577"/>
          <ac:spMkLst>
            <pc:docMk/>
            <pc:sldMk cId="778833970" sldId="618"/>
            <ac:spMk id="8" creationId="{6FA4B835-4870-4981-A1E9-231A3E717161}"/>
          </ac:spMkLst>
        </pc:spChg>
        <pc:spChg chg="add mod">
          <ac:chgData name="ALEXANDRE" userId="734048d45b8f99b5" providerId="LiveId" clId="{3286CA38-BCB4-4B22-BF21-C49853EA3999}" dt="2021-01-16T13:44:48.779" v="3700" actId="1076"/>
          <ac:spMkLst>
            <pc:docMk/>
            <pc:sldMk cId="778833970" sldId="618"/>
            <ac:spMk id="9" creationId="{EDEFB029-0960-4156-9A25-5BABD320E557}"/>
          </ac:spMkLst>
        </pc:spChg>
        <pc:picChg chg="del">
          <ac:chgData name="ALEXANDRE" userId="734048d45b8f99b5" providerId="LiveId" clId="{3286CA38-BCB4-4B22-BF21-C49853EA3999}" dt="2021-01-16T13:43:43.025" v="3683" actId="478"/>
          <ac:picMkLst>
            <pc:docMk/>
            <pc:sldMk cId="778833970" sldId="618"/>
            <ac:picMk id="5" creationId="{A256E7C6-B10B-401C-8ECE-763C144B694B}"/>
          </ac:picMkLst>
        </pc:picChg>
        <pc:picChg chg="add mod">
          <ac:chgData name="ALEXANDRE" userId="734048d45b8f99b5" providerId="LiveId" clId="{3286CA38-BCB4-4B22-BF21-C49853EA3999}" dt="2021-01-16T13:44:04.389" v="3688" actId="14100"/>
          <ac:picMkLst>
            <pc:docMk/>
            <pc:sldMk cId="778833970" sldId="618"/>
            <ac:picMk id="6" creationId="{B0B66CCE-0B39-4921-9991-D9EB42357100}"/>
          </ac:picMkLst>
        </pc:picChg>
      </pc:sldChg>
      <pc:sldChg chg="addSp delSp modSp new del mod modAnim">
        <pc:chgData name="ALEXANDRE" userId="734048d45b8f99b5" providerId="LiveId" clId="{3286CA38-BCB4-4B22-BF21-C49853EA3999}" dt="2021-01-18T11:50:58.172" v="3927" actId="2696"/>
        <pc:sldMkLst>
          <pc:docMk/>
          <pc:sldMk cId="1799772314" sldId="619"/>
        </pc:sldMkLst>
        <pc:spChg chg="mod">
          <ac:chgData name="ALEXANDRE" userId="734048d45b8f99b5" providerId="LiveId" clId="{3286CA38-BCB4-4B22-BF21-C49853EA3999}" dt="2021-01-16T13:46:31.632" v="3724" actId="20577"/>
          <ac:spMkLst>
            <pc:docMk/>
            <pc:sldMk cId="1799772314" sldId="619"/>
            <ac:spMk id="2" creationId="{1B7D5AB4-6EED-4311-B578-E8DF75E9EBCA}"/>
          </ac:spMkLst>
        </pc:spChg>
        <pc:spChg chg="del">
          <ac:chgData name="ALEXANDRE" userId="734048d45b8f99b5" providerId="LiveId" clId="{3286CA38-BCB4-4B22-BF21-C49853EA3999}" dt="2021-01-16T13:46:53.021" v="3725" actId="478"/>
          <ac:spMkLst>
            <pc:docMk/>
            <pc:sldMk cId="1799772314" sldId="619"/>
            <ac:spMk id="3" creationId="{CFEE3BDB-0BFF-4784-BA6E-97497C12C6EE}"/>
          </ac:spMkLst>
        </pc:spChg>
        <pc:spChg chg="add mod">
          <ac:chgData name="ALEXANDRE" userId="734048d45b8f99b5" providerId="LiveId" clId="{3286CA38-BCB4-4B22-BF21-C49853EA3999}" dt="2021-01-16T13:47:13.404" v="3733" actId="14100"/>
          <ac:spMkLst>
            <pc:docMk/>
            <pc:sldMk cId="1799772314" sldId="619"/>
            <ac:spMk id="6" creationId="{7CC6D5FF-D80B-4AF0-8B34-9B79B23B63BB}"/>
          </ac:spMkLst>
        </pc:spChg>
        <pc:spChg chg="add mod">
          <ac:chgData name="ALEXANDRE" userId="734048d45b8f99b5" providerId="LiveId" clId="{3286CA38-BCB4-4B22-BF21-C49853EA3999}" dt="2021-01-16T13:47:18.081" v="3736" actId="1076"/>
          <ac:spMkLst>
            <pc:docMk/>
            <pc:sldMk cId="1799772314" sldId="619"/>
            <ac:spMk id="7" creationId="{67098E3F-4B71-48E8-A0F8-0728AFFE4417}"/>
          </ac:spMkLst>
        </pc:spChg>
        <pc:picChg chg="add mod">
          <ac:chgData name="ALEXANDRE" userId="734048d45b8f99b5" providerId="LiveId" clId="{3286CA38-BCB4-4B22-BF21-C49853EA3999}" dt="2021-01-16T13:46:58.043" v="3728" actId="1076"/>
          <ac:picMkLst>
            <pc:docMk/>
            <pc:sldMk cId="1799772314" sldId="619"/>
            <ac:picMk id="5" creationId="{FDE995E4-E5E2-4C05-A69D-A3386DA47134}"/>
          </ac:picMkLst>
        </pc:picChg>
        <pc:picChg chg="add del mod">
          <ac:chgData name="ALEXANDRE" userId="734048d45b8f99b5" providerId="LiveId" clId="{3286CA38-BCB4-4B22-BF21-C49853EA3999}" dt="2021-01-16T13:48:19.158" v="3739" actId="21"/>
          <ac:picMkLst>
            <pc:docMk/>
            <pc:sldMk cId="1799772314" sldId="619"/>
            <ac:picMk id="9" creationId="{120D3ACB-EACF-470C-B52E-A96B754E5595}"/>
          </ac:picMkLst>
        </pc:picChg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1927900894" sldId="619"/>
        </pc:sldMkLst>
      </pc:sldChg>
      <pc:sldChg chg="addSp delSp modSp new del mod modAnim">
        <pc:chgData name="ALEXANDRE" userId="734048d45b8f99b5" providerId="LiveId" clId="{3286CA38-BCB4-4B22-BF21-C49853EA3999}" dt="2021-01-18T11:50:58.172" v="3927" actId="2696"/>
        <pc:sldMkLst>
          <pc:docMk/>
          <pc:sldMk cId="464087353" sldId="620"/>
        </pc:sldMkLst>
        <pc:spChg chg="mod">
          <ac:chgData name="ALEXANDRE" userId="734048d45b8f99b5" providerId="LiveId" clId="{3286CA38-BCB4-4B22-BF21-C49853EA3999}" dt="2021-01-16T13:48:28.112" v="3748" actId="20577"/>
          <ac:spMkLst>
            <pc:docMk/>
            <pc:sldMk cId="464087353" sldId="620"/>
            <ac:spMk id="2" creationId="{6C0C0089-94EF-40FC-95F6-6EAEE15DAA46}"/>
          </ac:spMkLst>
        </pc:spChg>
        <pc:spChg chg="del">
          <ac:chgData name="ALEXANDRE" userId="734048d45b8f99b5" providerId="LiveId" clId="{3286CA38-BCB4-4B22-BF21-C49853EA3999}" dt="2021-01-16T13:48:35.345" v="3751" actId="478"/>
          <ac:spMkLst>
            <pc:docMk/>
            <pc:sldMk cId="464087353" sldId="620"/>
            <ac:spMk id="3" creationId="{130E8B47-B1F5-43EB-BE7F-681DC63835D5}"/>
          </ac:spMkLst>
        </pc:spChg>
        <pc:spChg chg="add mod">
          <ac:chgData name="ALEXANDRE" userId="734048d45b8f99b5" providerId="LiveId" clId="{3286CA38-BCB4-4B22-BF21-C49853EA3999}" dt="2021-01-16T13:50:56.979" v="3770" actId="14100"/>
          <ac:spMkLst>
            <pc:docMk/>
            <pc:sldMk cId="464087353" sldId="620"/>
            <ac:spMk id="7" creationId="{ED16F3C8-0FE3-4BE9-A5DD-DF3BEBA5270F}"/>
          </ac:spMkLst>
        </pc:spChg>
        <pc:spChg chg="add mod">
          <ac:chgData name="ALEXANDRE" userId="734048d45b8f99b5" providerId="LiveId" clId="{3286CA38-BCB4-4B22-BF21-C49853EA3999}" dt="2021-01-16T13:51:06.318" v="3774" actId="14100"/>
          <ac:spMkLst>
            <pc:docMk/>
            <pc:sldMk cId="464087353" sldId="620"/>
            <ac:spMk id="8" creationId="{0A460651-6CED-4404-B030-6265D5D5234E}"/>
          </ac:spMkLst>
        </pc:spChg>
        <pc:spChg chg="add mod">
          <ac:chgData name="ALEXANDRE" userId="734048d45b8f99b5" providerId="LiveId" clId="{3286CA38-BCB4-4B22-BF21-C49853EA3999}" dt="2021-01-16T13:51:15.816" v="3777" actId="14100"/>
          <ac:spMkLst>
            <pc:docMk/>
            <pc:sldMk cId="464087353" sldId="620"/>
            <ac:spMk id="9" creationId="{68188CED-C1A5-415A-A829-DB46ACDC0D78}"/>
          </ac:spMkLst>
        </pc:spChg>
        <pc:picChg chg="add mod">
          <ac:chgData name="ALEXANDRE" userId="734048d45b8f99b5" providerId="LiveId" clId="{3286CA38-BCB4-4B22-BF21-C49853EA3999}" dt="2021-01-16T13:50:38.050" v="3764" actId="1076"/>
          <ac:picMkLst>
            <pc:docMk/>
            <pc:sldMk cId="464087353" sldId="620"/>
            <ac:picMk id="4" creationId="{E0DC6919-046D-496B-9F87-D9882DD25F58}"/>
          </ac:picMkLst>
        </pc:picChg>
        <pc:picChg chg="add mod modCrop">
          <ac:chgData name="ALEXANDRE" userId="734048d45b8f99b5" providerId="LiveId" clId="{3286CA38-BCB4-4B22-BF21-C49853EA3999}" dt="2021-01-16T13:50:41.009" v="3765" actId="14100"/>
          <ac:picMkLst>
            <pc:docMk/>
            <pc:sldMk cId="464087353" sldId="620"/>
            <ac:picMk id="6" creationId="{A0F942DC-68BC-4972-A2A6-7D0D4740431E}"/>
          </ac:picMkLst>
        </pc:picChg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926698149" sldId="620"/>
        </pc:sldMkLst>
      </pc:sldChg>
      <pc:sldChg chg="add">
        <pc:chgData name="ALEXANDRE" userId="734048d45b8f99b5" providerId="LiveId" clId="{3286CA38-BCB4-4B22-BF21-C49853EA3999}" dt="2021-01-18T11:51:04.316" v="3928"/>
        <pc:sldMkLst>
          <pc:docMk/>
          <pc:sldMk cId="372968511" sldId="621"/>
        </pc:sldMkLst>
      </pc:sldChg>
      <pc:sldChg chg="addSp modSp new del mod modAnim">
        <pc:chgData name="ALEXANDRE" userId="734048d45b8f99b5" providerId="LiveId" clId="{3286CA38-BCB4-4B22-BF21-C49853EA3999}" dt="2021-01-18T11:50:58.172" v="3927" actId="2696"/>
        <pc:sldMkLst>
          <pc:docMk/>
          <pc:sldMk cId="2293332243" sldId="621"/>
        </pc:sldMkLst>
        <pc:spChg chg="add mod">
          <ac:chgData name="ALEXANDRE" userId="734048d45b8f99b5" providerId="LiveId" clId="{3286CA38-BCB4-4B22-BF21-C49853EA3999}" dt="2021-01-16T13:54:44.472" v="3852" actId="164"/>
          <ac:spMkLst>
            <pc:docMk/>
            <pc:sldMk cId="2293332243" sldId="621"/>
            <ac:spMk id="6" creationId="{FCCD6F2F-6726-4FEA-AD4B-2F428809A63E}"/>
          </ac:spMkLst>
        </pc:spChg>
        <pc:spChg chg="add mod">
          <ac:chgData name="ALEXANDRE" userId="734048d45b8f99b5" providerId="LiveId" clId="{3286CA38-BCB4-4B22-BF21-C49853EA3999}" dt="2021-01-16T13:54:44.472" v="3852" actId="164"/>
          <ac:spMkLst>
            <pc:docMk/>
            <pc:sldMk cId="2293332243" sldId="621"/>
            <ac:spMk id="7" creationId="{55600C9A-AA83-4683-A61B-2AF79DD41625}"/>
          </ac:spMkLst>
        </pc:spChg>
        <pc:spChg chg="add mod">
          <ac:chgData name="ALEXANDRE" userId="734048d45b8f99b5" providerId="LiveId" clId="{3286CA38-BCB4-4B22-BF21-C49853EA3999}" dt="2021-01-16T13:55:05.553" v="3856" actId="14100"/>
          <ac:spMkLst>
            <pc:docMk/>
            <pc:sldMk cId="2293332243" sldId="621"/>
            <ac:spMk id="9" creationId="{7614C605-9406-4A7B-90EF-8DF1B721317A}"/>
          </ac:spMkLst>
        </pc:spChg>
        <pc:grpChg chg="add mod">
          <ac:chgData name="ALEXANDRE" userId="734048d45b8f99b5" providerId="LiveId" clId="{3286CA38-BCB4-4B22-BF21-C49853EA3999}" dt="2021-01-16T13:54:52.255" v="3853" actId="1076"/>
          <ac:grpSpMkLst>
            <pc:docMk/>
            <pc:sldMk cId="2293332243" sldId="621"/>
            <ac:grpSpMk id="8" creationId="{215A651F-BE07-42A0-849B-19FC63ABC0AC}"/>
          </ac:grpSpMkLst>
        </pc:grpChg>
        <pc:picChg chg="add mod">
          <ac:chgData name="ALEXANDRE" userId="734048d45b8f99b5" providerId="LiveId" clId="{3286CA38-BCB4-4B22-BF21-C49853EA3999}" dt="2021-01-16T13:54:03.927" v="3794" actId="1076"/>
          <ac:picMkLst>
            <pc:docMk/>
            <pc:sldMk cId="2293332243" sldId="621"/>
            <ac:picMk id="5" creationId="{EE12B51C-DC5D-48B3-A090-FE7513342680}"/>
          </ac:picMkLst>
        </pc:picChg>
      </pc:sldChg>
      <pc:sldChg chg="modSp add mod ord">
        <pc:chgData name="ALEXANDRE" userId="734048d45b8f99b5" providerId="LiveId" clId="{3286CA38-BCB4-4B22-BF21-C49853EA3999}" dt="2021-01-20T13:10:01.890" v="8356" actId="404"/>
        <pc:sldMkLst>
          <pc:docMk/>
          <pc:sldMk cId="998424563" sldId="622"/>
        </pc:sldMkLst>
        <pc:spChg chg="mod">
          <ac:chgData name="ALEXANDRE" userId="734048d45b8f99b5" providerId="LiveId" clId="{3286CA38-BCB4-4B22-BF21-C49853EA3999}" dt="2021-01-20T13:10:01.890" v="8356" actId="404"/>
          <ac:spMkLst>
            <pc:docMk/>
            <pc:sldMk cId="998424563" sldId="622"/>
            <ac:spMk id="2" creationId="{F9A0BA26-1F71-1D4E-BE52-10A03A521463}"/>
          </ac:spMkLst>
        </pc:spChg>
      </pc:sldChg>
      <pc:sldChg chg="addSp modSp new mod ord">
        <pc:chgData name="ALEXANDRE" userId="734048d45b8f99b5" providerId="LiveId" clId="{3286CA38-BCB4-4B22-BF21-C49853EA3999}" dt="2021-01-19T18:51:53.539" v="7161" actId="20577"/>
        <pc:sldMkLst>
          <pc:docMk/>
          <pc:sldMk cId="1535067488" sldId="623"/>
        </pc:sldMkLst>
        <pc:spChg chg="mod">
          <ac:chgData name="ALEXANDRE" userId="734048d45b8f99b5" providerId="LiveId" clId="{3286CA38-BCB4-4B22-BF21-C49853EA3999}" dt="2021-01-19T18:51:44.105" v="7151" actId="1076"/>
          <ac:spMkLst>
            <pc:docMk/>
            <pc:sldMk cId="1535067488" sldId="623"/>
            <ac:spMk id="2" creationId="{42A78EBE-0328-421F-9863-5FC43E5710A2}"/>
          </ac:spMkLst>
        </pc:spChg>
        <pc:spChg chg="mod">
          <ac:chgData name="ALEXANDRE" userId="734048d45b8f99b5" providerId="LiveId" clId="{3286CA38-BCB4-4B22-BF21-C49853EA3999}" dt="2021-01-19T18:51:53.539" v="7161" actId="20577"/>
          <ac:spMkLst>
            <pc:docMk/>
            <pc:sldMk cId="1535067488" sldId="623"/>
            <ac:spMk id="3" creationId="{6085FA17-F46A-43A0-BF4A-AA8221321CED}"/>
          </ac:spMkLst>
        </pc:spChg>
        <pc:picChg chg="add mod modCrop">
          <ac:chgData name="ALEXANDRE" userId="734048d45b8f99b5" providerId="LiveId" clId="{3286CA38-BCB4-4B22-BF21-C49853EA3999}" dt="2021-01-18T11:56:08.185" v="4184" actId="1076"/>
          <ac:picMkLst>
            <pc:docMk/>
            <pc:sldMk cId="1535067488" sldId="623"/>
            <ac:picMk id="5" creationId="{EE209FE5-BC02-4D2C-9100-B8CE9664144B}"/>
          </ac:picMkLst>
        </pc:picChg>
        <pc:picChg chg="add mod">
          <ac:chgData name="ALEXANDRE" userId="734048d45b8f99b5" providerId="LiveId" clId="{3286CA38-BCB4-4B22-BF21-C49853EA3999}" dt="2021-01-18T11:56:12.046" v="4185" actId="1076"/>
          <ac:picMkLst>
            <pc:docMk/>
            <pc:sldMk cId="1535067488" sldId="623"/>
            <ac:picMk id="7" creationId="{E9F69A46-3BB4-451B-A68D-6B15F24BA3A8}"/>
          </ac:picMkLst>
        </pc:picChg>
      </pc:sldChg>
      <pc:sldChg chg="addSp delSp modSp new mod ord">
        <pc:chgData name="ALEXANDRE" userId="734048d45b8f99b5" providerId="LiveId" clId="{3286CA38-BCB4-4B22-BF21-C49853EA3999}" dt="2021-01-19T18:53:02.475" v="7202"/>
        <pc:sldMkLst>
          <pc:docMk/>
          <pc:sldMk cId="2261405306" sldId="624"/>
        </pc:sldMkLst>
        <pc:spChg chg="mod">
          <ac:chgData name="ALEXANDRE" userId="734048d45b8f99b5" providerId="LiveId" clId="{3286CA38-BCB4-4B22-BF21-C49853EA3999}" dt="2021-01-18T12:01:53.622" v="4223" actId="1076"/>
          <ac:spMkLst>
            <pc:docMk/>
            <pc:sldMk cId="2261405306" sldId="624"/>
            <ac:spMk id="2" creationId="{85E99042-FE55-4617-A6B3-699FC8C5B253}"/>
          </ac:spMkLst>
        </pc:spChg>
        <pc:spChg chg="del">
          <ac:chgData name="ALEXANDRE" userId="734048d45b8f99b5" providerId="LiveId" clId="{3286CA38-BCB4-4B22-BF21-C49853EA3999}" dt="2021-01-18T12:01:59.411" v="4225" actId="478"/>
          <ac:spMkLst>
            <pc:docMk/>
            <pc:sldMk cId="2261405306" sldId="624"/>
            <ac:spMk id="3" creationId="{F1578944-6A46-4DB5-A03C-4C296A1F5CAB}"/>
          </ac:spMkLst>
        </pc:spChg>
        <pc:spChg chg="add mod">
          <ac:chgData name="ALEXANDRE" userId="734048d45b8f99b5" providerId="LiveId" clId="{3286CA38-BCB4-4B22-BF21-C49853EA3999}" dt="2021-01-18T12:02:34.577" v="4239" actId="693"/>
          <ac:spMkLst>
            <pc:docMk/>
            <pc:sldMk cId="2261405306" sldId="624"/>
            <ac:spMk id="6" creationId="{33BED1E9-06FD-4E09-A7D1-464F458E32FD}"/>
          </ac:spMkLst>
        </pc:spChg>
        <pc:picChg chg="add mod ord modCrop">
          <ac:chgData name="ALEXANDRE" userId="734048d45b8f99b5" providerId="LiveId" clId="{3286CA38-BCB4-4B22-BF21-C49853EA3999}" dt="2021-01-18T12:02:13.428" v="4234" actId="732"/>
          <ac:picMkLst>
            <pc:docMk/>
            <pc:sldMk cId="2261405306" sldId="624"/>
            <ac:picMk id="5" creationId="{91942A5D-6898-41AE-9AD8-397B8120DEC6}"/>
          </ac:picMkLst>
        </pc:picChg>
      </pc:sldChg>
      <pc:sldChg chg="delSp modSp add mod ord">
        <pc:chgData name="ALEXANDRE" userId="734048d45b8f99b5" providerId="LiveId" clId="{3286CA38-BCB4-4B22-BF21-C49853EA3999}" dt="2021-01-19T18:53:45.042" v="7243" actId="13926"/>
        <pc:sldMkLst>
          <pc:docMk/>
          <pc:sldMk cId="2359549285" sldId="625"/>
        </pc:sldMkLst>
        <pc:spChg chg="mod">
          <ac:chgData name="ALEXANDRE" userId="734048d45b8f99b5" providerId="LiveId" clId="{3286CA38-BCB4-4B22-BF21-C49853EA3999}" dt="2021-01-19T18:52:18.556" v="7165"/>
          <ac:spMkLst>
            <pc:docMk/>
            <pc:sldMk cId="2359549285" sldId="625"/>
            <ac:spMk id="2" creationId="{42A78EBE-0328-421F-9863-5FC43E5710A2}"/>
          </ac:spMkLst>
        </pc:spChg>
        <pc:spChg chg="mod">
          <ac:chgData name="ALEXANDRE" userId="734048d45b8f99b5" providerId="LiveId" clId="{3286CA38-BCB4-4B22-BF21-C49853EA3999}" dt="2021-01-19T18:53:45.042" v="7243" actId="13926"/>
          <ac:spMkLst>
            <pc:docMk/>
            <pc:sldMk cId="2359549285" sldId="625"/>
            <ac:spMk id="3" creationId="{6085FA17-F46A-43A0-BF4A-AA8221321CED}"/>
          </ac:spMkLst>
        </pc:spChg>
        <pc:picChg chg="del">
          <ac:chgData name="ALEXANDRE" userId="734048d45b8f99b5" providerId="LiveId" clId="{3286CA38-BCB4-4B22-BF21-C49853EA3999}" dt="2021-01-18T12:05:37.890" v="4392" actId="478"/>
          <ac:picMkLst>
            <pc:docMk/>
            <pc:sldMk cId="2359549285" sldId="625"/>
            <ac:picMk id="5" creationId="{EE209FE5-BC02-4D2C-9100-B8CE9664144B}"/>
          </ac:picMkLst>
        </pc:picChg>
        <pc:picChg chg="del">
          <ac:chgData name="ALEXANDRE" userId="734048d45b8f99b5" providerId="LiveId" clId="{3286CA38-BCB4-4B22-BF21-C49853EA3999}" dt="2021-01-18T12:05:37.890" v="4392" actId="478"/>
          <ac:picMkLst>
            <pc:docMk/>
            <pc:sldMk cId="2359549285" sldId="625"/>
            <ac:picMk id="7" creationId="{E9F69A46-3BB4-451B-A68D-6B15F24BA3A8}"/>
          </ac:picMkLst>
        </pc:picChg>
      </pc:sldChg>
      <pc:sldChg chg="addSp delSp modSp add mod">
        <pc:chgData name="ALEXANDRE" userId="734048d45b8f99b5" providerId="LiveId" clId="{3286CA38-BCB4-4B22-BF21-C49853EA3999}" dt="2021-01-20T12:01:13.883" v="8041" actId="1076"/>
        <pc:sldMkLst>
          <pc:docMk/>
          <pc:sldMk cId="697731922" sldId="626"/>
        </pc:sldMkLst>
        <pc:spChg chg="mod">
          <ac:chgData name="ALEXANDRE" userId="734048d45b8f99b5" providerId="LiveId" clId="{3286CA38-BCB4-4B22-BF21-C49853EA3999}" dt="2021-01-20T11:59:02.944" v="8027" actId="20577"/>
          <ac:spMkLst>
            <pc:docMk/>
            <pc:sldMk cId="697731922" sldId="626"/>
            <ac:spMk id="7" creationId="{EA708508-EF68-4CCC-94F5-6D546A58DC25}"/>
          </ac:spMkLst>
        </pc:spChg>
        <pc:picChg chg="add mod">
          <ac:chgData name="ALEXANDRE" userId="734048d45b8f99b5" providerId="LiveId" clId="{3286CA38-BCB4-4B22-BF21-C49853EA3999}" dt="2021-01-20T12:01:13.883" v="8041" actId="1076"/>
          <ac:picMkLst>
            <pc:docMk/>
            <pc:sldMk cId="697731922" sldId="626"/>
            <ac:picMk id="5" creationId="{DC493E5E-95FB-4F23-B3A5-770EF1058F1B}"/>
          </ac:picMkLst>
        </pc:picChg>
        <pc:picChg chg="del">
          <ac:chgData name="ALEXANDRE" userId="734048d45b8f99b5" providerId="LiveId" clId="{3286CA38-BCB4-4B22-BF21-C49853EA3999}" dt="2021-01-20T12:01:07.575" v="8037" actId="478"/>
          <ac:picMkLst>
            <pc:docMk/>
            <pc:sldMk cId="697731922" sldId="626"/>
            <ac:picMk id="6" creationId="{2E60677D-6048-4B8D-8CC9-DC4AF4BEC641}"/>
          </ac:picMkLst>
        </pc:picChg>
      </pc:sldChg>
      <pc:sldChg chg="addSp delSp modSp new del mod">
        <pc:chgData name="ALEXANDRE" userId="734048d45b8f99b5" providerId="LiveId" clId="{3286CA38-BCB4-4B22-BF21-C49853EA3999}" dt="2021-01-20T11:58:20.406" v="8025" actId="2696"/>
        <pc:sldMkLst>
          <pc:docMk/>
          <pc:sldMk cId="1259635636" sldId="626"/>
        </pc:sldMkLst>
        <pc:spChg chg="mod">
          <ac:chgData name="ALEXANDRE" userId="734048d45b8f99b5" providerId="LiveId" clId="{3286CA38-BCB4-4B22-BF21-C49853EA3999}" dt="2021-01-18T13:15:26.592" v="4506" actId="1076"/>
          <ac:spMkLst>
            <pc:docMk/>
            <pc:sldMk cId="1259635636" sldId="626"/>
            <ac:spMk id="2" creationId="{9546C77D-BC14-4401-9B29-43E680C56218}"/>
          </ac:spMkLst>
        </pc:spChg>
        <pc:spChg chg="add del mod">
          <ac:chgData name="ALEXANDRE" userId="734048d45b8f99b5" providerId="LiveId" clId="{3286CA38-BCB4-4B22-BF21-C49853EA3999}" dt="2021-01-18T13:16:26.719" v="4512" actId="20577"/>
          <ac:spMkLst>
            <pc:docMk/>
            <pc:sldMk cId="1259635636" sldId="626"/>
            <ac:spMk id="3" creationId="{3B271C15-F05E-498C-85FC-B2DD8AF4EC97}"/>
          </ac:spMkLst>
        </pc:spChg>
        <pc:spChg chg="add del mod">
          <ac:chgData name="ALEXANDRE" userId="734048d45b8f99b5" providerId="LiveId" clId="{3286CA38-BCB4-4B22-BF21-C49853EA3999}" dt="2021-01-18T13:14:28.918" v="4474"/>
          <ac:spMkLst>
            <pc:docMk/>
            <pc:sldMk cId="1259635636" sldId="626"/>
            <ac:spMk id="4" creationId="{17F9D634-F458-4E19-BC09-6AB9302855FD}"/>
          </ac:spMkLst>
        </pc:spChg>
        <pc:spChg chg="add mod">
          <ac:chgData name="ALEXANDRE" userId="734048d45b8f99b5" providerId="LiveId" clId="{3286CA38-BCB4-4B22-BF21-C49853EA3999}" dt="2021-01-18T13:18:27.688" v="4537" actId="14100"/>
          <ac:spMkLst>
            <pc:docMk/>
            <pc:sldMk cId="1259635636" sldId="626"/>
            <ac:spMk id="7" creationId="{EA708508-EF68-4CCC-94F5-6D546A58DC25}"/>
          </ac:spMkLst>
        </pc:spChg>
        <pc:picChg chg="add mod modCrop">
          <ac:chgData name="ALEXANDRE" userId="734048d45b8f99b5" providerId="LiveId" clId="{3286CA38-BCB4-4B22-BF21-C49853EA3999}" dt="2021-01-18T13:18:21.635" v="4535" actId="1076"/>
          <ac:picMkLst>
            <pc:docMk/>
            <pc:sldMk cId="1259635636" sldId="626"/>
            <ac:picMk id="6" creationId="{2E60677D-6048-4B8D-8CC9-DC4AF4BEC641}"/>
          </ac:picMkLst>
        </pc:picChg>
      </pc:sldChg>
      <pc:sldChg chg="addSp modSp add del mod">
        <pc:chgData name="ALEXANDRE" userId="734048d45b8f99b5" providerId="LiveId" clId="{3286CA38-BCB4-4B22-BF21-C49853EA3999}" dt="2021-01-20T11:58:20.406" v="8025" actId="2696"/>
        <pc:sldMkLst>
          <pc:docMk/>
          <pc:sldMk cId="688301337" sldId="627"/>
        </pc:sldMkLst>
        <pc:spChg chg="mod">
          <ac:chgData name="ALEXANDRE" userId="734048d45b8f99b5" providerId="LiveId" clId="{3286CA38-BCB4-4B22-BF21-C49853EA3999}" dt="2021-01-18T13:17:51.184" v="4520" actId="20577"/>
          <ac:spMkLst>
            <pc:docMk/>
            <pc:sldMk cId="688301337" sldId="627"/>
            <ac:spMk id="3" creationId="{3B271C15-F05E-498C-85FC-B2DD8AF4EC97}"/>
          </ac:spMkLst>
        </pc:spChg>
        <pc:spChg chg="add mod">
          <ac:chgData name="ALEXANDRE" userId="734048d45b8f99b5" providerId="LiveId" clId="{3286CA38-BCB4-4B22-BF21-C49853EA3999}" dt="2021-01-18T13:18:52.626" v="4548" actId="1076"/>
          <ac:spMkLst>
            <pc:docMk/>
            <pc:sldMk cId="688301337" sldId="627"/>
            <ac:spMk id="4" creationId="{E32BC0E1-2998-414C-A178-D4D83CE10932}"/>
          </ac:spMkLst>
        </pc:spChg>
        <pc:picChg chg="add mod">
          <ac:chgData name="ALEXANDRE" userId="734048d45b8f99b5" providerId="LiveId" clId="{3286CA38-BCB4-4B22-BF21-C49853EA3999}" dt="2021-01-18T13:19:20.001" v="4550" actId="1076"/>
          <ac:picMkLst>
            <pc:docMk/>
            <pc:sldMk cId="688301337" sldId="627"/>
            <ac:picMk id="6" creationId="{623E5FE0-540D-448F-9BD8-72495DE4AE5D}"/>
          </ac:picMkLst>
        </pc:picChg>
      </pc:sldChg>
      <pc:sldChg chg="addSp delSp modSp add mod">
        <pc:chgData name="ALEXANDRE" userId="734048d45b8f99b5" providerId="LiveId" clId="{3286CA38-BCB4-4B22-BF21-C49853EA3999}" dt="2021-01-20T12:01:44.036" v="8046" actId="1076"/>
        <pc:sldMkLst>
          <pc:docMk/>
          <pc:sldMk cId="4003733024" sldId="627"/>
        </pc:sldMkLst>
        <pc:spChg chg="mod">
          <ac:chgData name="ALEXANDRE" userId="734048d45b8f99b5" providerId="LiveId" clId="{3286CA38-BCB4-4B22-BF21-C49853EA3999}" dt="2021-01-20T11:59:38.005" v="8035"/>
          <ac:spMkLst>
            <pc:docMk/>
            <pc:sldMk cId="4003733024" sldId="627"/>
            <ac:spMk id="4" creationId="{E32BC0E1-2998-414C-A178-D4D83CE10932}"/>
          </ac:spMkLst>
        </pc:spChg>
        <pc:spChg chg="add del">
          <ac:chgData name="ALEXANDRE" userId="734048d45b8f99b5" providerId="LiveId" clId="{3286CA38-BCB4-4B22-BF21-C49853EA3999}" dt="2021-01-20T11:59:28.935" v="8033"/>
          <ac:spMkLst>
            <pc:docMk/>
            <pc:sldMk cId="4003733024" sldId="627"/>
            <ac:spMk id="5" creationId="{21865755-4EFB-4AAC-BF4D-517D794060AE}"/>
          </ac:spMkLst>
        </pc:spChg>
        <pc:picChg chg="del">
          <ac:chgData name="ALEXANDRE" userId="734048d45b8f99b5" providerId="LiveId" clId="{3286CA38-BCB4-4B22-BF21-C49853EA3999}" dt="2021-01-20T12:01:38.832" v="8042" actId="478"/>
          <ac:picMkLst>
            <pc:docMk/>
            <pc:sldMk cId="4003733024" sldId="627"/>
            <ac:picMk id="6" creationId="{623E5FE0-540D-448F-9BD8-72495DE4AE5D}"/>
          </ac:picMkLst>
        </pc:picChg>
        <pc:picChg chg="add mod">
          <ac:chgData name="ALEXANDRE" userId="734048d45b8f99b5" providerId="LiveId" clId="{3286CA38-BCB4-4B22-BF21-C49853EA3999}" dt="2021-01-20T12:01:44.036" v="8046" actId="1076"/>
          <ac:picMkLst>
            <pc:docMk/>
            <pc:sldMk cId="4003733024" sldId="627"/>
            <ac:picMk id="8" creationId="{A89B5D2B-764A-46E4-887A-7BD779D09707}"/>
          </ac:picMkLst>
        </pc:picChg>
      </pc:sldChg>
      <pc:sldChg chg="addSp delSp modSp add mod">
        <pc:chgData name="ALEXANDRE" userId="734048d45b8f99b5" providerId="LiveId" clId="{3286CA38-BCB4-4B22-BF21-C49853EA3999}" dt="2021-01-20T12:03:39.581" v="8063" actId="1076"/>
        <pc:sldMkLst>
          <pc:docMk/>
          <pc:sldMk cId="2812096432" sldId="628"/>
        </pc:sldMkLst>
        <pc:spChg chg="mod">
          <ac:chgData name="ALEXANDRE" userId="734048d45b8f99b5" providerId="LiveId" clId="{3286CA38-BCB4-4B22-BF21-C49853EA3999}" dt="2021-01-20T12:03:21.613" v="8056" actId="20577"/>
          <ac:spMkLst>
            <pc:docMk/>
            <pc:sldMk cId="2812096432" sldId="628"/>
            <ac:spMk id="3" creationId="{3B271C15-F05E-498C-85FC-B2DD8AF4EC97}"/>
          </ac:spMkLst>
        </pc:spChg>
        <pc:spChg chg="mod">
          <ac:chgData name="ALEXANDRE" userId="734048d45b8f99b5" providerId="LiveId" clId="{3286CA38-BCB4-4B22-BF21-C49853EA3999}" dt="2021-01-20T12:03:36.866" v="8062" actId="403"/>
          <ac:spMkLst>
            <pc:docMk/>
            <pc:sldMk cId="2812096432" sldId="628"/>
            <ac:spMk id="4" creationId="{4666CB59-7633-4F3D-8CC0-8848616C8C8F}"/>
          </ac:spMkLst>
        </pc:spChg>
        <pc:picChg chg="del">
          <ac:chgData name="ALEXANDRE" userId="734048d45b8f99b5" providerId="LiveId" clId="{3286CA38-BCB4-4B22-BF21-C49853EA3999}" dt="2021-01-20T12:02:38.457" v="8047" actId="478"/>
          <ac:picMkLst>
            <pc:docMk/>
            <pc:sldMk cId="2812096432" sldId="628"/>
            <ac:picMk id="6" creationId="{72921B01-5C41-4C3F-AE5E-B22A2FB87797}"/>
          </ac:picMkLst>
        </pc:picChg>
        <pc:picChg chg="add mod modCrop">
          <ac:chgData name="ALEXANDRE" userId="734048d45b8f99b5" providerId="LiveId" clId="{3286CA38-BCB4-4B22-BF21-C49853EA3999}" dt="2021-01-20T12:03:39.581" v="8063" actId="1076"/>
          <ac:picMkLst>
            <pc:docMk/>
            <pc:sldMk cId="2812096432" sldId="628"/>
            <ac:picMk id="7" creationId="{402C90BA-543B-4C1F-A13A-FCB496EDC113}"/>
          </ac:picMkLst>
        </pc:picChg>
      </pc:sldChg>
      <pc:sldChg chg="addSp modSp add del mod">
        <pc:chgData name="ALEXANDRE" userId="734048d45b8f99b5" providerId="LiveId" clId="{3286CA38-BCB4-4B22-BF21-C49853EA3999}" dt="2021-01-20T11:58:20.406" v="8025" actId="2696"/>
        <pc:sldMkLst>
          <pc:docMk/>
          <pc:sldMk cId="2939102526" sldId="628"/>
        </pc:sldMkLst>
        <pc:spChg chg="mod">
          <ac:chgData name="ALEXANDRE" userId="734048d45b8f99b5" providerId="LiveId" clId="{3286CA38-BCB4-4B22-BF21-C49853EA3999}" dt="2021-01-18T13:19:31.809" v="4551" actId="6549"/>
          <ac:spMkLst>
            <pc:docMk/>
            <pc:sldMk cId="2939102526" sldId="628"/>
            <ac:spMk id="3" creationId="{3B271C15-F05E-498C-85FC-B2DD8AF4EC97}"/>
          </ac:spMkLst>
        </pc:spChg>
        <pc:spChg chg="add mod">
          <ac:chgData name="ALEXANDRE" userId="734048d45b8f99b5" providerId="LiveId" clId="{3286CA38-BCB4-4B22-BF21-C49853EA3999}" dt="2021-01-18T13:19:59.995" v="4561" actId="403"/>
          <ac:spMkLst>
            <pc:docMk/>
            <pc:sldMk cId="2939102526" sldId="628"/>
            <ac:spMk id="4" creationId="{4666CB59-7633-4F3D-8CC0-8848616C8C8F}"/>
          </ac:spMkLst>
        </pc:spChg>
        <pc:picChg chg="add mod">
          <ac:chgData name="ALEXANDRE" userId="734048d45b8f99b5" providerId="LiveId" clId="{3286CA38-BCB4-4B22-BF21-C49853EA3999}" dt="2021-01-18T13:20:28.102" v="4563" actId="1076"/>
          <ac:picMkLst>
            <pc:docMk/>
            <pc:sldMk cId="2939102526" sldId="628"/>
            <ac:picMk id="6" creationId="{72921B01-5C41-4C3F-AE5E-B22A2FB87797}"/>
          </ac:picMkLst>
        </pc:picChg>
      </pc:sldChg>
      <pc:sldChg chg="addSp delSp modSp add del mod">
        <pc:chgData name="ALEXANDRE" userId="734048d45b8f99b5" providerId="LiveId" clId="{3286CA38-BCB4-4B22-BF21-C49853EA3999}" dt="2021-01-20T12:06:11.905" v="8147" actId="47"/>
        <pc:sldMkLst>
          <pc:docMk/>
          <pc:sldMk cId="2339355455" sldId="629"/>
        </pc:sldMkLst>
        <pc:spChg chg="mod">
          <ac:chgData name="ALEXANDRE" userId="734048d45b8f99b5" providerId="LiveId" clId="{3286CA38-BCB4-4B22-BF21-C49853EA3999}" dt="2021-01-18T13:20:54.830" v="4581" actId="313"/>
          <ac:spMkLst>
            <pc:docMk/>
            <pc:sldMk cId="2339355455" sldId="629"/>
            <ac:spMk id="2" creationId="{9546C77D-BC14-4401-9B29-43E680C56218}"/>
          </ac:spMkLst>
        </pc:spChg>
        <pc:spChg chg="del">
          <ac:chgData name="ALEXANDRE" userId="734048d45b8f99b5" providerId="LiveId" clId="{3286CA38-BCB4-4B22-BF21-C49853EA3999}" dt="2021-01-18T13:21:55.479" v="4583" actId="478"/>
          <ac:spMkLst>
            <pc:docMk/>
            <pc:sldMk cId="2339355455" sldId="629"/>
            <ac:spMk id="3" creationId="{3B271C15-F05E-498C-85FC-B2DD8AF4EC97}"/>
          </ac:spMkLst>
        </pc:spChg>
        <pc:spChg chg="del">
          <ac:chgData name="ALEXANDRE" userId="734048d45b8f99b5" providerId="LiveId" clId="{3286CA38-BCB4-4B22-BF21-C49853EA3999}" dt="2021-01-18T13:21:55.479" v="4583" actId="478"/>
          <ac:spMkLst>
            <pc:docMk/>
            <pc:sldMk cId="2339355455" sldId="629"/>
            <ac:spMk id="4" creationId="{4666CB59-7633-4F3D-8CC0-8848616C8C8F}"/>
          </ac:spMkLst>
        </pc:spChg>
        <pc:spChg chg="add del mod">
          <ac:chgData name="ALEXANDRE" userId="734048d45b8f99b5" providerId="LiveId" clId="{3286CA38-BCB4-4B22-BF21-C49853EA3999}" dt="2021-01-18T13:22:00.356" v="4586" actId="478"/>
          <ac:spMkLst>
            <pc:docMk/>
            <pc:sldMk cId="2339355455" sldId="629"/>
            <ac:spMk id="5" creationId="{888CD142-A5D5-436F-B7F2-A361452836C5}"/>
          </ac:spMkLst>
        </pc:spChg>
        <pc:picChg chg="del">
          <ac:chgData name="ALEXANDRE" userId="734048d45b8f99b5" providerId="LiveId" clId="{3286CA38-BCB4-4B22-BF21-C49853EA3999}" dt="2021-01-18T13:21:55.479" v="4583" actId="478"/>
          <ac:picMkLst>
            <pc:docMk/>
            <pc:sldMk cId="2339355455" sldId="629"/>
            <ac:picMk id="6" creationId="{72921B01-5C41-4C3F-AE5E-B22A2FB87797}"/>
          </ac:picMkLst>
        </pc:picChg>
        <pc:picChg chg="add mod">
          <ac:chgData name="ALEXANDRE" userId="734048d45b8f99b5" providerId="LiveId" clId="{3286CA38-BCB4-4B22-BF21-C49853EA3999}" dt="2021-01-18T13:23:24.975" v="4587" actId="1076"/>
          <ac:picMkLst>
            <pc:docMk/>
            <pc:sldMk cId="2339355455" sldId="629"/>
            <ac:picMk id="8" creationId="{F3044BDD-36F1-4729-9C93-3BB4AC283E58}"/>
          </ac:picMkLst>
        </pc:picChg>
        <pc:picChg chg="add mod modCrop">
          <ac:chgData name="ALEXANDRE" userId="734048d45b8f99b5" providerId="LiveId" clId="{3286CA38-BCB4-4B22-BF21-C49853EA3999}" dt="2021-01-18T13:23:42.420" v="4592" actId="1076"/>
          <ac:picMkLst>
            <pc:docMk/>
            <pc:sldMk cId="2339355455" sldId="629"/>
            <ac:picMk id="10" creationId="{F5D9059B-217F-4CB7-8DE0-2E029B0AA53C}"/>
          </ac:picMkLst>
        </pc:picChg>
      </pc:sldChg>
      <pc:sldChg chg="new del">
        <pc:chgData name="ALEXANDRE" userId="734048d45b8f99b5" providerId="LiveId" clId="{3286CA38-BCB4-4B22-BF21-C49853EA3999}" dt="2021-01-18T13:20:41.981" v="4565" actId="680"/>
        <pc:sldMkLst>
          <pc:docMk/>
          <pc:sldMk cId="3275559352" sldId="629"/>
        </pc:sldMkLst>
      </pc:sldChg>
      <pc:sldChg chg="addSp delSp modSp add del mod">
        <pc:chgData name="ALEXANDRE" userId="734048d45b8f99b5" providerId="LiveId" clId="{3286CA38-BCB4-4B22-BF21-C49853EA3999}" dt="2021-01-20T12:06:12.280" v="8148" actId="47"/>
        <pc:sldMkLst>
          <pc:docMk/>
          <pc:sldMk cId="3020181203" sldId="630"/>
        </pc:sldMkLst>
        <pc:spChg chg="mod">
          <ac:chgData name="ALEXANDRE" userId="734048d45b8f99b5" providerId="LiveId" clId="{3286CA38-BCB4-4B22-BF21-C49853EA3999}" dt="2021-01-18T13:26:21.880" v="4604" actId="1076"/>
          <ac:spMkLst>
            <pc:docMk/>
            <pc:sldMk cId="3020181203" sldId="630"/>
            <ac:spMk id="2" creationId="{9546C77D-BC14-4401-9B29-43E680C56218}"/>
          </ac:spMkLst>
        </pc:spChg>
        <pc:spChg chg="mod">
          <ac:chgData name="ALEXANDRE" userId="734048d45b8f99b5" providerId="LiveId" clId="{3286CA38-BCB4-4B22-BF21-C49853EA3999}" dt="2021-01-18T13:26:17.784" v="4602" actId="14100"/>
          <ac:spMkLst>
            <pc:docMk/>
            <pc:sldMk cId="3020181203" sldId="630"/>
            <ac:spMk id="3" creationId="{3B271C15-F05E-498C-85FC-B2DD8AF4EC97}"/>
          </ac:spMkLst>
        </pc:spChg>
        <pc:spChg chg="del">
          <ac:chgData name="ALEXANDRE" userId="734048d45b8f99b5" providerId="LiveId" clId="{3286CA38-BCB4-4B22-BF21-C49853EA3999}" dt="2021-01-18T13:25:49.159" v="4596" actId="478"/>
          <ac:spMkLst>
            <pc:docMk/>
            <pc:sldMk cId="3020181203" sldId="630"/>
            <ac:spMk id="4" creationId="{4666CB59-7633-4F3D-8CC0-8848616C8C8F}"/>
          </ac:spMkLst>
        </pc:spChg>
        <pc:picChg chg="del">
          <ac:chgData name="ALEXANDRE" userId="734048d45b8f99b5" providerId="LiveId" clId="{3286CA38-BCB4-4B22-BF21-C49853EA3999}" dt="2021-01-18T13:25:49.159" v="4596" actId="478"/>
          <ac:picMkLst>
            <pc:docMk/>
            <pc:sldMk cId="3020181203" sldId="630"/>
            <ac:picMk id="6" creationId="{72921B01-5C41-4C3F-AE5E-B22A2FB87797}"/>
          </ac:picMkLst>
        </pc:picChg>
        <pc:picChg chg="add mod">
          <ac:chgData name="ALEXANDRE" userId="734048d45b8f99b5" providerId="LiveId" clId="{3286CA38-BCB4-4B22-BF21-C49853EA3999}" dt="2021-01-18T13:26:19.367" v="4603" actId="1076"/>
          <ac:picMkLst>
            <pc:docMk/>
            <pc:sldMk cId="3020181203" sldId="630"/>
            <ac:picMk id="4098" creationId="{66BB9733-C29F-4AE0-9EE5-D02101FDF17E}"/>
          </ac:picMkLst>
        </pc:picChg>
      </pc:sldChg>
      <pc:sldChg chg="addSp delSp modSp add del mod">
        <pc:chgData name="ALEXANDRE" userId="734048d45b8f99b5" providerId="LiveId" clId="{3286CA38-BCB4-4B22-BF21-C49853EA3999}" dt="2021-01-20T12:06:13.052" v="8149" actId="47"/>
        <pc:sldMkLst>
          <pc:docMk/>
          <pc:sldMk cId="1229834716" sldId="631"/>
        </pc:sldMkLst>
        <pc:spChg chg="del">
          <ac:chgData name="ALEXANDRE" userId="734048d45b8f99b5" providerId="LiveId" clId="{3286CA38-BCB4-4B22-BF21-C49853EA3999}" dt="2021-01-18T13:26:57.945" v="4607" actId="478"/>
          <ac:spMkLst>
            <pc:docMk/>
            <pc:sldMk cId="1229834716" sldId="631"/>
            <ac:spMk id="3" creationId="{3B271C15-F05E-498C-85FC-B2DD8AF4EC97}"/>
          </ac:spMkLst>
        </pc:spChg>
        <pc:spChg chg="add del mod">
          <ac:chgData name="ALEXANDRE" userId="734048d45b8f99b5" providerId="LiveId" clId="{3286CA38-BCB4-4B22-BF21-C49853EA3999}" dt="2021-01-18T13:26:59.826" v="4608" actId="478"/>
          <ac:spMkLst>
            <pc:docMk/>
            <pc:sldMk cId="1229834716" sldId="631"/>
            <ac:spMk id="5" creationId="{6C48F732-B8FA-4D55-8192-24BA86F89F4C}"/>
          </ac:spMkLst>
        </pc:spChg>
        <pc:spChg chg="add mod">
          <ac:chgData name="ALEXANDRE" userId="734048d45b8f99b5" providerId="LiveId" clId="{3286CA38-BCB4-4B22-BF21-C49853EA3999}" dt="2021-01-18T13:28:01.440" v="4628" actId="1076"/>
          <ac:spMkLst>
            <pc:docMk/>
            <pc:sldMk cId="1229834716" sldId="631"/>
            <ac:spMk id="6" creationId="{FD3660DA-EC91-41DA-BD01-E35065D3AAB0}"/>
          </ac:spMkLst>
        </pc:spChg>
        <pc:picChg chg="add mod">
          <ac:chgData name="ALEXANDRE" userId="734048d45b8f99b5" providerId="LiveId" clId="{3286CA38-BCB4-4B22-BF21-C49853EA3999}" dt="2021-01-18T13:27:59.277" v="4627" actId="1076"/>
          <ac:picMkLst>
            <pc:docMk/>
            <pc:sldMk cId="1229834716" sldId="631"/>
            <ac:picMk id="8" creationId="{9B217D03-9881-4F6D-ABAD-BCE6DECFB1D7}"/>
          </ac:picMkLst>
        </pc:picChg>
        <pc:picChg chg="del">
          <ac:chgData name="ALEXANDRE" userId="734048d45b8f99b5" providerId="LiveId" clId="{3286CA38-BCB4-4B22-BF21-C49853EA3999}" dt="2021-01-18T13:26:54.803" v="4606" actId="478"/>
          <ac:picMkLst>
            <pc:docMk/>
            <pc:sldMk cId="1229834716" sldId="631"/>
            <ac:picMk id="4098" creationId="{66BB9733-C29F-4AE0-9EE5-D02101FDF17E}"/>
          </ac:picMkLst>
        </pc:picChg>
      </pc:sldChg>
      <pc:sldChg chg="addSp delSp modSp new mod ord">
        <pc:chgData name="ALEXANDRE" userId="734048d45b8f99b5" providerId="LiveId" clId="{3286CA38-BCB4-4B22-BF21-C49853EA3999}" dt="2021-01-19T19:15:07.478" v="7721"/>
        <pc:sldMkLst>
          <pc:docMk/>
          <pc:sldMk cId="3931374436" sldId="632"/>
        </pc:sldMkLst>
        <pc:spChg chg="mod">
          <ac:chgData name="ALEXANDRE" userId="734048d45b8f99b5" providerId="LiveId" clId="{3286CA38-BCB4-4B22-BF21-C49853EA3999}" dt="2021-01-18T13:34:04.717" v="4671" actId="14100"/>
          <ac:spMkLst>
            <pc:docMk/>
            <pc:sldMk cId="3931374436" sldId="632"/>
            <ac:spMk id="2" creationId="{CBB22E4E-5EE7-4745-9819-EF8949169E10}"/>
          </ac:spMkLst>
        </pc:spChg>
        <pc:spChg chg="mod">
          <ac:chgData name="ALEXANDRE" userId="734048d45b8f99b5" providerId="LiveId" clId="{3286CA38-BCB4-4B22-BF21-C49853EA3999}" dt="2021-01-18T13:34:23.217" v="4676" actId="123"/>
          <ac:spMkLst>
            <pc:docMk/>
            <pc:sldMk cId="3931374436" sldId="632"/>
            <ac:spMk id="3" creationId="{6B288BC6-4660-4471-9973-652BF487B842}"/>
          </ac:spMkLst>
        </pc:spChg>
        <pc:picChg chg="add del mod">
          <ac:chgData name="ALEXANDRE" userId="734048d45b8f99b5" providerId="LiveId" clId="{3286CA38-BCB4-4B22-BF21-C49853EA3999}" dt="2021-01-18T13:31:51.535" v="4635" actId="478"/>
          <ac:picMkLst>
            <pc:docMk/>
            <pc:sldMk cId="3931374436" sldId="632"/>
            <ac:picMk id="6146" creationId="{B1A2B7BD-1022-4E55-B7E7-EEEB1A0F9A0F}"/>
          </ac:picMkLst>
        </pc:picChg>
        <pc:picChg chg="add del mod">
          <ac:chgData name="ALEXANDRE" userId="734048d45b8f99b5" providerId="LiveId" clId="{3286CA38-BCB4-4B22-BF21-C49853EA3999}" dt="2021-01-18T13:33:44.348" v="4660" actId="478"/>
          <ac:picMkLst>
            <pc:docMk/>
            <pc:sldMk cId="3931374436" sldId="632"/>
            <ac:picMk id="6148" creationId="{09CD5787-BD27-4BE1-B766-9287D1585780}"/>
          </ac:picMkLst>
        </pc:picChg>
      </pc:sldChg>
      <pc:sldChg chg="addSp delSp modSp add del mod">
        <pc:chgData name="ALEXANDRE" userId="734048d45b8f99b5" providerId="LiveId" clId="{3286CA38-BCB4-4B22-BF21-C49853EA3999}" dt="2021-01-19T19:15:32.211" v="7722" actId="2696"/>
        <pc:sldMkLst>
          <pc:docMk/>
          <pc:sldMk cId="811087079" sldId="633"/>
        </pc:sldMkLst>
        <pc:spChg chg="del">
          <ac:chgData name="ALEXANDRE" userId="734048d45b8f99b5" providerId="LiveId" clId="{3286CA38-BCB4-4B22-BF21-C49853EA3999}" dt="2021-01-18T13:34:38.145" v="4677" actId="478"/>
          <ac:spMkLst>
            <pc:docMk/>
            <pc:sldMk cId="811087079" sldId="633"/>
            <ac:spMk id="3" creationId="{6B288BC6-4660-4471-9973-652BF487B842}"/>
          </ac:spMkLst>
        </pc:spChg>
        <pc:spChg chg="add del mod">
          <ac:chgData name="ALEXANDRE" userId="734048d45b8f99b5" providerId="LiveId" clId="{3286CA38-BCB4-4B22-BF21-C49853EA3999}" dt="2021-01-18T13:42:05.786" v="4704" actId="478"/>
          <ac:spMkLst>
            <pc:docMk/>
            <pc:sldMk cId="811087079" sldId="633"/>
            <ac:spMk id="5" creationId="{8BAE5596-2B26-4F15-A7B6-D2BD088BA2F5}"/>
          </ac:spMkLst>
        </pc:spChg>
        <pc:spChg chg="add del mod">
          <ac:chgData name="ALEXANDRE" userId="734048d45b8f99b5" providerId="LiveId" clId="{3286CA38-BCB4-4B22-BF21-C49853EA3999}" dt="2021-01-18T13:43:09.884" v="4725" actId="478"/>
          <ac:spMkLst>
            <pc:docMk/>
            <pc:sldMk cId="811087079" sldId="633"/>
            <ac:spMk id="6" creationId="{008C9E7A-F580-4123-B21F-6A30B46790CE}"/>
          </ac:spMkLst>
        </pc:spChg>
        <pc:spChg chg="add mod">
          <ac:chgData name="ALEXANDRE" userId="734048d45b8f99b5" providerId="LiveId" clId="{3286CA38-BCB4-4B22-BF21-C49853EA3999}" dt="2021-01-18T13:42:41.989" v="4715" actId="1076"/>
          <ac:spMkLst>
            <pc:docMk/>
            <pc:sldMk cId="811087079" sldId="633"/>
            <ac:spMk id="7" creationId="{8D1AFBD2-EA5F-45DF-83CE-D128D6EEB1A4}"/>
          </ac:spMkLst>
        </pc:spChg>
        <pc:spChg chg="add mod">
          <ac:chgData name="ALEXANDRE" userId="734048d45b8f99b5" providerId="LiveId" clId="{3286CA38-BCB4-4B22-BF21-C49853EA3999}" dt="2021-01-18T13:42:57.633" v="4724" actId="1076"/>
          <ac:spMkLst>
            <pc:docMk/>
            <pc:sldMk cId="811087079" sldId="633"/>
            <ac:spMk id="8" creationId="{F9173750-18FA-410A-A314-FDE88B5B4924}"/>
          </ac:spMkLst>
        </pc:spChg>
        <pc:spChg chg="add mod">
          <ac:chgData name="ALEXANDRE" userId="734048d45b8f99b5" providerId="LiveId" clId="{3286CA38-BCB4-4B22-BF21-C49853EA3999}" dt="2021-01-18T13:44:36.949" v="4794" actId="164"/>
          <ac:spMkLst>
            <pc:docMk/>
            <pc:sldMk cId="811087079" sldId="633"/>
            <ac:spMk id="9" creationId="{836B38FA-052B-45DD-BDDE-D02678F3C507}"/>
          </ac:spMkLst>
        </pc:spChg>
        <pc:spChg chg="add mod">
          <ac:chgData name="ALEXANDRE" userId="734048d45b8f99b5" providerId="LiveId" clId="{3286CA38-BCB4-4B22-BF21-C49853EA3999}" dt="2021-01-18T13:44:44.972" v="4800" actId="20577"/>
          <ac:spMkLst>
            <pc:docMk/>
            <pc:sldMk cId="811087079" sldId="633"/>
            <ac:spMk id="10" creationId="{74E6203A-7936-46CA-A204-DB72E322FB58}"/>
          </ac:spMkLst>
        </pc:spChg>
        <pc:spChg chg="add mod">
          <ac:chgData name="ALEXANDRE" userId="734048d45b8f99b5" providerId="LiveId" clId="{3286CA38-BCB4-4B22-BF21-C49853EA3999}" dt="2021-01-18T13:44:36.949" v="4794" actId="164"/>
          <ac:spMkLst>
            <pc:docMk/>
            <pc:sldMk cId="811087079" sldId="633"/>
            <ac:spMk id="12" creationId="{B70171FA-9168-483B-AB06-9DDC627FA36C}"/>
          </ac:spMkLst>
        </pc:spChg>
        <pc:grpChg chg="add mod">
          <ac:chgData name="ALEXANDRE" userId="734048d45b8f99b5" providerId="LiveId" clId="{3286CA38-BCB4-4B22-BF21-C49853EA3999}" dt="2021-01-18T13:44:36.949" v="4794" actId="164"/>
          <ac:grpSpMkLst>
            <pc:docMk/>
            <pc:sldMk cId="811087079" sldId="633"/>
            <ac:grpSpMk id="11" creationId="{94EFFBCA-AF46-4AC3-9289-3D57EB472738}"/>
          </ac:grpSpMkLst>
        </pc:grpChg>
        <pc:picChg chg="del">
          <ac:chgData name="ALEXANDRE" userId="734048d45b8f99b5" providerId="LiveId" clId="{3286CA38-BCB4-4B22-BF21-C49853EA3999}" dt="2021-01-18T13:34:48.972" v="4679" actId="478"/>
          <ac:picMkLst>
            <pc:docMk/>
            <pc:sldMk cId="811087079" sldId="633"/>
            <ac:picMk id="6148" creationId="{09CD5787-BD27-4BE1-B766-9287D1585780}"/>
          </ac:picMkLst>
        </pc:picChg>
        <pc:picChg chg="add del mod">
          <ac:chgData name="ALEXANDRE" userId="734048d45b8f99b5" providerId="LiveId" clId="{3286CA38-BCB4-4B22-BF21-C49853EA3999}" dt="2021-01-18T13:42:05.786" v="4704" actId="478"/>
          <ac:picMkLst>
            <pc:docMk/>
            <pc:sldMk cId="811087079" sldId="633"/>
            <ac:picMk id="7170" creationId="{61490523-2A2C-4CCA-83AB-E241FAD438F9}"/>
          </ac:picMkLst>
        </pc:picChg>
      </pc:sldChg>
      <pc:sldChg chg="add">
        <pc:chgData name="ALEXANDRE" userId="734048d45b8f99b5" providerId="LiveId" clId="{3286CA38-BCB4-4B22-BF21-C49853EA3999}" dt="2021-01-19T19:15:41.297" v="7723"/>
        <pc:sldMkLst>
          <pc:docMk/>
          <pc:sldMk cId="3385664302" sldId="633"/>
        </pc:sldMkLst>
      </pc:sldChg>
      <pc:sldChg chg="addSp delSp modSp add del mod ord">
        <pc:chgData name="ALEXANDRE" userId="734048d45b8f99b5" providerId="LiveId" clId="{3286CA38-BCB4-4B22-BF21-C49853EA3999}" dt="2021-01-19T19:15:32.211" v="7722" actId="2696"/>
        <pc:sldMkLst>
          <pc:docMk/>
          <pc:sldMk cId="1657899382" sldId="634"/>
        </pc:sldMkLst>
        <pc:spChg chg="add del mod">
          <ac:chgData name="ALEXANDRE" userId="734048d45b8f99b5" providerId="LiveId" clId="{3286CA38-BCB4-4B22-BF21-C49853EA3999}" dt="2021-01-18T13:36:32.893" v="4701" actId="20577"/>
          <ac:spMkLst>
            <pc:docMk/>
            <pc:sldMk cId="1657899382" sldId="634"/>
            <ac:spMk id="5" creationId="{8BAE5596-2B26-4F15-A7B6-D2BD088BA2F5}"/>
          </ac:spMkLst>
        </pc:spChg>
        <pc:picChg chg="mod">
          <ac:chgData name="ALEXANDRE" userId="734048d45b8f99b5" providerId="LiveId" clId="{3286CA38-BCB4-4B22-BF21-C49853EA3999}" dt="2021-01-18T13:36:42.870" v="4703" actId="1076"/>
          <ac:picMkLst>
            <pc:docMk/>
            <pc:sldMk cId="1657899382" sldId="634"/>
            <ac:picMk id="6148" creationId="{09CD5787-BD27-4BE1-B766-9287D1585780}"/>
          </ac:picMkLst>
        </pc:picChg>
      </pc:sldChg>
      <pc:sldChg chg="add">
        <pc:chgData name="ALEXANDRE" userId="734048d45b8f99b5" providerId="LiveId" clId="{3286CA38-BCB4-4B22-BF21-C49853EA3999}" dt="2021-01-19T19:15:41.297" v="7723"/>
        <pc:sldMkLst>
          <pc:docMk/>
          <pc:sldMk cId="2983712578" sldId="634"/>
        </pc:sldMkLst>
      </pc:sldChg>
      <pc:sldChg chg="delSp modSp add del mod">
        <pc:chgData name="ALEXANDRE" userId="734048d45b8f99b5" providerId="LiveId" clId="{3286CA38-BCB4-4B22-BF21-C49853EA3999}" dt="2021-01-19T19:15:32.211" v="7722" actId="2696"/>
        <pc:sldMkLst>
          <pc:docMk/>
          <pc:sldMk cId="2534826962" sldId="635"/>
        </pc:sldMkLst>
        <pc:spChg chg="mod">
          <ac:chgData name="ALEXANDRE" userId="734048d45b8f99b5" providerId="LiveId" clId="{3286CA38-BCB4-4B22-BF21-C49853EA3999}" dt="2021-01-18T15:00:02.138" v="4816" actId="14100"/>
          <ac:spMkLst>
            <pc:docMk/>
            <pc:sldMk cId="2534826962" sldId="635"/>
            <ac:spMk id="9" creationId="{836B38FA-052B-45DD-BDDE-D02678F3C507}"/>
          </ac:spMkLst>
        </pc:spChg>
        <pc:spChg chg="mod">
          <ac:chgData name="ALEXANDRE" userId="734048d45b8f99b5" providerId="LiveId" clId="{3286CA38-BCB4-4B22-BF21-C49853EA3999}" dt="2021-01-18T15:20:13.918" v="4828" actId="114"/>
          <ac:spMkLst>
            <pc:docMk/>
            <pc:sldMk cId="2534826962" sldId="635"/>
            <ac:spMk id="10" creationId="{74E6203A-7936-46CA-A204-DB72E322FB58}"/>
          </ac:spMkLst>
        </pc:spChg>
        <pc:spChg chg="del">
          <ac:chgData name="ALEXANDRE" userId="734048d45b8f99b5" providerId="LiveId" clId="{3286CA38-BCB4-4B22-BF21-C49853EA3999}" dt="2021-01-18T13:45:08.311" v="4802" actId="478"/>
          <ac:spMkLst>
            <pc:docMk/>
            <pc:sldMk cId="2534826962" sldId="635"/>
            <ac:spMk id="12" creationId="{B70171FA-9168-483B-AB06-9DDC627FA36C}"/>
          </ac:spMkLst>
        </pc:spChg>
        <pc:grpChg chg="mod">
          <ac:chgData name="ALEXANDRE" userId="734048d45b8f99b5" providerId="LiveId" clId="{3286CA38-BCB4-4B22-BF21-C49853EA3999}" dt="2021-01-18T14:59:56.843" v="4815" actId="1076"/>
          <ac:grpSpMkLst>
            <pc:docMk/>
            <pc:sldMk cId="2534826962" sldId="635"/>
            <ac:grpSpMk id="11" creationId="{94EFFBCA-AF46-4AC3-9289-3D57EB472738}"/>
          </ac:grpSpMkLst>
        </pc:grpChg>
      </pc:sldChg>
      <pc:sldChg chg="add">
        <pc:chgData name="ALEXANDRE" userId="734048d45b8f99b5" providerId="LiveId" clId="{3286CA38-BCB4-4B22-BF21-C49853EA3999}" dt="2021-01-19T19:15:41.297" v="7723"/>
        <pc:sldMkLst>
          <pc:docMk/>
          <pc:sldMk cId="3341444272" sldId="635"/>
        </pc:sldMkLst>
      </pc:sldChg>
      <pc:sldChg chg="modSp add del mod">
        <pc:chgData name="ALEXANDRE" userId="734048d45b8f99b5" providerId="LiveId" clId="{3286CA38-BCB4-4B22-BF21-C49853EA3999}" dt="2021-01-19T19:15:32.211" v="7722" actId="2696"/>
        <pc:sldMkLst>
          <pc:docMk/>
          <pc:sldMk cId="408801107" sldId="636"/>
        </pc:sldMkLst>
        <pc:spChg chg="mod">
          <ac:chgData name="ALEXANDRE" userId="734048d45b8f99b5" providerId="LiveId" clId="{3286CA38-BCB4-4B22-BF21-C49853EA3999}" dt="2021-01-18T15:22:15.141" v="4831" actId="14100"/>
          <ac:spMkLst>
            <pc:docMk/>
            <pc:sldMk cId="408801107" sldId="636"/>
            <ac:spMk id="9" creationId="{836B38FA-052B-45DD-BDDE-D02678F3C507}"/>
          </ac:spMkLst>
        </pc:spChg>
        <pc:spChg chg="mod">
          <ac:chgData name="ALEXANDRE" userId="734048d45b8f99b5" providerId="LiveId" clId="{3286CA38-BCB4-4B22-BF21-C49853EA3999}" dt="2021-01-18T15:35:04.910" v="5024" actId="114"/>
          <ac:spMkLst>
            <pc:docMk/>
            <pc:sldMk cId="408801107" sldId="636"/>
            <ac:spMk id="10" creationId="{74E6203A-7936-46CA-A204-DB72E322FB58}"/>
          </ac:spMkLst>
        </pc:spChg>
      </pc:sldChg>
      <pc:sldChg chg="add">
        <pc:chgData name="ALEXANDRE" userId="734048d45b8f99b5" providerId="LiveId" clId="{3286CA38-BCB4-4B22-BF21-C49853EA3999}" dt="2021-01-19T19:15:41.297" v="7723"/>
        <pc:sldMkLst>
          <pc:docMk/>
          <pc:sldMk cId="1186115469" sldId="636"/>
        </pc:sldMkLst>
      </pc:sldChg>
      <pc:sldChg chg="modSp add del mod">
        <pc:chgData name="ALEXANDRE" userId="734048d45b8f99b5" providerId="LiveId" clId="{3286CA38-BCB4-4B22-BF21-C49853EA3999}" dt="2021-01-19T19:15:32.211" v="7722" actId="2696"/>
        <pc:sldMkLst>
          <pc:docMk/>
          <pc:sldMk cId="1165438500" sldId="637"/>
        </pc:sldMkLst>
        <pc:spChg chg="mod">
          <ac:chgData name="ALEXANDRE" userId="734048d45b8f99b5" providerId="LiveId" clId="{3286CA38-BCB4-4B22-BF21-C49853EA3999}" dt="2021-01-18T17:30:52.955" v="5029" actId="14100"/>
          <ac:spMkLst>
            <pc:docMk/>
            <pc:sldMk cId="1165438500" sldId="637"/>
            <ac:spMk id="9" creationId="{836B38FA-052B-45DD-BDDE-D02678F3C507}"/>
          </ac:spMkLst>
        </pc:spChg>
        <pc:spChg chg="mod">
          <ac:chgData name="ALEXANDRE" userId="734048d45b8f99b5" providerId="LiveId" clId="{3286CA38-BCB4-4B22-BF21-C49853EA3999}" dt="2021-01-18T17:31:36.766" v="5066" actId="20577"/>
          <ac:spMkLst>
            <pc:docMk/>
            <pc:sldMk cId="1165438500" sldId="637"/>
            <ac:spMk id="10" creationId="{74E6203A-7936-46CA-A204-DB72E322FB58}"/>
          </ac:spMkLst>
        </pc:spChg>
        <pc:grpChg chg="mod">
          <ac:chgData name="ALEXANDRE" userId="734048d45b8f99b5" providerId="LiveId" clId="{3286CA38-BCB4-4B22-BF21-C49853EA3999}" dt="2021-01-18T15:23:35.127" v="4934" actId="1036"/>
          <ac:grpSpMkLst>
            <pc:docMk/>
            <pc:sldMk cId="1165438500" sldId="637"/>
            <ac:grpSpMk id="11" creationId="{94EFFBCA-AF46-4AC3-9289-3D57EB472738}"/>
          </ac:grpSpMkLst>
        </pc:grpChg>
      </pc:sldChg>
      <pc:sldChg chg="add">
        <pc:chgData name="ALEXANDRE" userId="734048d45b8f99b5" providerId="LiveId" clId="{3286CA38-BCB4-4B22-BF21-C49853EA3999}" dt="2021-01-19T19:15:41.297" v="7723"/>
        <pc:sldMkLst>
          <pc:docMk/>
          <pc:sldMk cId="2234746540" sldId="637"/>
        </pc:sldMkLst>
      </pc:sldChg>
      <pc:sldChg chg="modSp add mod">
        <pc:chgData name="ALEXANDRE" userId="734048d45b8f99b5" providerId="LiveId" clId="{3286CA38-BCB4-4B22-BF21-C49853EA3999}" dt="2021-01-19T21:15:17.971" v="7724" actId="20577"/>
        <pc:sldMkLst>
          <pc:docMk/>
          <pc:sldMk cId="837080729" sldId="638"/>
        </pc:sldMkLst>
        <pc:spChg chg="mod">
          <ac:chgData name="ALEXANDRE" userId="734048d45b8f99b5" providerId="LiveId" clId="{3286CA38-BCB4-4B22-BF21-C49853EA3999}" dt="2021-01-19T21:15:17.971" v="7724" actId="20577"/>
          <ac:spMkLst>
            <pc:docMk/>
            <pc:sldMk cId="837080729" sldId="638"/>
            <ac:spMk id="8" creationId="{F9173750-18FA-410A-A314-FDE88B5B4924}"/>
          </ac:spMkLst>
        </pc:spChg>
      </pc:sldChg>
      <pc:sldChg chg="modSp add del mod">
        <pc:chgData name="ALEXANDRE" userId="734048d45b8f99b5" providerId="LiveId" clId="{3286CA38-BCB4-4B22-BF21-C49853EA3999}" dt="2021-01-19T19:15:32.211" v="7722" actId="2696"/>
        <pc:sldMkLst>
          <pc:docMk/>
          <pc:sldMk cId="2503096552" sldId="638"/>
        </pc:sldMkLst>
        <pc:spChg chg="mod">
          <ac:chgData name="ALEXANDRE" userId="734048d45b8f99b5" providerId="LiveId" clId="{3286CA38-BCB4-4B22-BF21-C49853EA3999}" dt="2021-01-18T15:29:17.674" v="5002" actId="14100"/>
          <ac:spMkLst>
            <pc:docMk/>
            <pc:sldMk cId="2503096552" sldId="638"/>
            <ac:spMk id="9" creationId="{836B38FA-052B-45DD-BDDE-D02678F3C507}"/>
          </ac:spMkLst>
        </pc:spChg>
        <pc:spChg chg="mod">
          <ac:chgData name="ALEXANDRE" userId="734048d45b8f99b5" providerId="LiveId" clId="{3286CA38-BCB4-4B22-BF21-C49853EA3999}" dt="2021-01-18T15:29:20.178" v="5003" actId="1076"/>
          <ac:spMkLst>
            <pc:docMk/>
            <pc:sldMk cId="2503096552" sldId="638"/>
            <ac:spMk id="10" creationId="{74E6203A-7936-46CA-A204-DB72E322FB58}"/>
          </ac:spMkLst>
        </pc:spChg>
        <pc:grpChg chg="mod">
          <ac:chgData name="ALEXANDRE" userId="734048d45b8f99b5" providerId="LiveId" clId="{3286CA38-BCB4-4B22-BF21-C49853EA3999}" dt="2021-01-18T15:29:13.276" v="5001" actId="1076"/>
          <ac:grpSpMkLst>
            <pc:docMk/>
            <pc:sldMk cId="2503096552" sldId="638"/>
            <ac:grpSpMk id="11" creationId="{94EFFBCA-AF46-4AC3-9289-3D57EB472738}"/>
          </ac:grpSpMkLst>
        </pc:grpChg>
      </pc:sldChg>
      <pc:sldChg chg="modSp add mod">
        <pc:chgData name="ALEXANDRE" userId="734048d45b8f99b5" providerId="LiveId" clId="{3286CA38-BCB4-4B22-BF21-C49853EA3999}" dt="2021-01-19T21:15:33.025" v="7725" actId="20577"/>
        <pc:sldMkLst>
          <pc:docMk/>
          <pc:sldMk cId="1813078074" sldId="639"/>
        </pc:sldMkLst>
        <pc:spChg chg="mod">
          <ac:chgData name="ALEXANDRE" userId="734048d45b8f99b5" providerId="LiveId" clId="{3286CA38-BCB4-4B22-BF21-C49853EA3999}" dt="2021-01-19T21:15:33.025" v="7725" actId="20577"/>
          <ac:spMkLst>
            <pc:docMk/>
            <pc:sldMk cId="1813078074" sldId="639"/>
            <ac:spMk id="6" creationId="{087157C4-44F9-42CC-9E56-30B0BAECB9C3}"/>
          </ac:spMkLst>
        </pc:spChg>
      </pc:sldChg>
      <pc:sldChg chg="addSp delSp modSp add del mod chgLayout">
        <pc:chgData name="ALEXANDRE" userId="734048d45b8f99b5" providerId="LiveId" clId="{3286CA38-BCB4-4B22-BF21-C49853EA3999}" dt="2021-01-19T19:15:32.211" v="7722" actId="2696"/>
        <pc:sldMkLst>
          <pc:docMk/>
          <pc:sldMk cId="4268545303" sldId="639"/>
        </pc:sldMkLst>
        <pc:spChg chg="mod ord">
          <ac:chgData name="ALEXANDRE" userId="734048d45b8f99b5" providerId="LiveId" clId="{3286CA38-BCB4-4B22-BF21-C49853EA3999}" dt="2021-01-18T17:44:22.489" v="5121" actId="1076"/>
          <ac:spMkLst>
            <pc:docMk/>
            <pc:sldMk cId="4268545303" sldId="639"/>
            <ac:spMk id="2" creationId="{CBB22E4E-5EE7-4745-9819-EF8949169E10}"/>
          </ac:spMkLst>
        </pc:spChg>
        <pc:spChg chg="add mod ord">
          <ac:chgData name="ALEXANDRE" userId="734048d45b8f99b5" providerId="LiveId" clId="{3286CA38-BCB4-4B22-BF21-C49853EA3999}" dt="2021-01-18T17:52:04.764" v="5170" actId="27636"/>
          <ac:spMkLst>
            <pc:docMk/>
            <pc:sldMk cId="4268545303" sldId="639"/>
            <ac:spMk id="3" creationId="{9B65B8EA-2363-4A07-BDBC-DC63F1027DEC}"/>
          </ac:spMkLst>
        </pc:spChg>
        <pc:spChg chg="add mod">
          <ac:chgData name="ALEXANDRE" userId="734048d45b8f99b5" providerId="LiveId" clId="{3286CA38-BCB4-4B22-BF21-C49853EA3999}" dt="2021-01-18T17:52:12.531" v="5171" actId="1076"/>
          <ac:spMkLst>
            <pc:docMk/>
            <pc:sldMk cId="4268545303" sldId="639"/>
            <ac:spMk id="6" creationId="{087157C4-44F9-42CC-9E56-30B0BAECB9C3}"/>
          </ac:spMkLst>
        </pc:spChg>
        <pc:spChg chg="del">
          <ac:chgData name="ALEXANDRE" userId="734048d45b8f99b5" providerId="LiveId" clId="{3286CA38-BCB4-4B22-BF21-C49853EA3999}" dt="2021-01-18T17:40:45.870" v="5070" actId="478"/>
          <ac:spMkLst>
            <pc:docMk/>
            <pc:sldMk cId="4268545303" sldId="639"/>
            <ac:spMk id="7" creationId="{8D1AFBD2-EA5F-45DF-83CE-D128D6EEB1A4}"/>
          </ac:spMkLst>
        </pc:spChg>
        <pc:spChg chg="del">
          <ac:chgData name="ALEXANDRE" userId="734048d45b8f99b5" providerId="LiveId" clId="{3286CA38-BCB4-4B22-BF21-C49853EA3999}" dt="2021-01-18T17:41:00.417" v="5075" actId="478"/>
          <ac:spMkLst>
            <pc:docMk/>
            <pc:sldMk cId="4268545303" sldId="639"/>
            <ac:spMk id="8" creationId="{F9173750-18FA-410A-A314-FDE88B5B4924}"/>
          </ac:spMkLst>
        </pc:spChg>
        <pc:spChg chg="del topLvl">
          <ac:chgData name="ALEXANDRE" userId="734048d45b8f99b5" providerId="LiveId" clId="{3286CA38-BCB4-4B22-BF21-C49853EA3999}" dt="2021-01-18T17:40:56.836" v="5074" actId="478"/>
          <ac:spMkLst>
            <pc:docMk/>
            <pc:sldMk cId="4268545303" sldId="639"/>
            <ac:spMk id="9" creationId="{836B38FA-052B-45DD-BDDE-D02678F3C507}"/>
          </ac:spMkLst>
        </pc:spChg>
        <pc:spChg chg="del topLvl">
          <ac:chgData name="ALEXANDRE" userId="734048d45b8f99b5" providerId="LiveId" clId="{3286CA38-BCB4-4B22-BF21-C49853EA3999}" dt="2021-01-18T17:40:54.106" v="5073" actId="478"/>
          <ac:spMkLst>
            <pc:docMk/>
            <pc:sldMk cId="4268545303" sldId="639"/>
            <ac:spMk id="10" creationId="{74E6203A-7936-46CA-A204-DB72E322FB58}"/>
          </ac:spMkLst>
        </pc:spChg>
        <pc:grpChg chg="del">
          <ac:chgData name="ALEXANDRE" userId="734048d45b8f99b5" providerId="LiveId" clId="{3286CA38-BCB4-4B22-BF21-C49853EA3999}" dt="2021-01-18T17:40:54.106" v="5073" actId="478"/>
          <ac:grpSpMkLst>
            <pc:docMk/>
            <pc:sldMk cId="4268545303" sldId="639"/>
            <ac:grpSpMk id="11" creationId="{94EFFBCA-AF46-4AC3-9289-3D57EB472738}"/>
          </ac:grpSpMkLst>
        </pc:grpChg>
        <pc:picChg chg="add mod">
          <ac:chgData name="ALEXANDRE" userId="734048d45b8f99b5" providerId="LiveId" clId="{3286CA38-BCB4-4B22-BF21-C49853EA3999}" dt="2021-01-18T17:50:27.284" v="5137" actId="1076"/>
          <ac:picMkLst>
            <pc:docMk/>
            <pc:sldMk cId="4268545303" sldId="639"/>
            <ac:picMk id="5" creationId="{420EB01F-4D2D-4959-9A49-5AABCA981C7C}"/>
          </ac:picMkLst>
        </pc:picChg>
        <pc:picChg chg="add mod">
          <ac:chgData name="ALEXANDRE" userId="734048d45b8f99b5" providerId="LiveId" clId="{3286CA38-BCB4-4B22-BF21-C49853EA3999}" dt="2021-01-18T17:50:32.225" v="5139" actId="166"/>
          <ac:picMkLst>
            <pc:docMk/>
            <pc:sldMk cId="4268545303" sldId="639"/>
            <ac:picMk id="8194" creationId="{C0C0AEA2-8542-43F2-BB75-7FF4440C1FEC}"/>
          </ac:picMkLst>
        </pc:picChg>
      </pc:sldChg>
      <pc:sldChg chg="add del">
        <pc:chgData name="ALEXANDRE" userId="734048d45b8f99b5" providerId="LiveId" clId="{3286CA38-BCB4-4B22-BF21-C49853EA3999}" dt="2021-01-19T21:15:42.982" v="7726" actId="47"/>
        <pc:sldMkLst>
          <pc:docMk/>
          <pc:sldMk cId="597662410" sldId="640"/>
        </pc:sldMkLst>
      </pc:sldChg>
      <pc:sldChg chg="delSp add del mod">
        <pc:chgData name="ALEXANDRE" userId="734048d45b8f99b5" providerId="LiveId" clId="{3286CA38-BCB4-4B22-BF21-C49853EA3999}" dt="2021-01-18T17:51:00.661" v="5148" actId="47"/>
        <pc:sldMkLst>
          <pc:docMk/>
          <pc:sldMk cId="1910556643" sldId="640"/>
        </pc:sldMkLst>
        <pc:picChg chg="del">
          <ac:chgData name="ALEXANDRE" userId="734048d45b8f99b5" providerId="LiveId" clId="{3286CA38-BCB4-4B22-BF21-C49853EA3999}" dt="2021-01-18T17:44:38.166" v="5126" actId="478"/>
          <ac:picMkLst>
            <pc:docMk/>
            <pc:sldMk cId="1910556643" sldId="640"/>
            <ac:picMk id="5" creationId="{420EB01F-4D2D-4959-9A49-5AABCA981C7C}"/>
          </ac:picMkLst>
        </pc:picChg>
      </pc:sldChg>
      <pc:sldChg chg="delSp modSp add del mod">
        <pc:chgData name="ALEXANDRE" userId="734048d45b8f99b5" providerId="LiveId" clId="{3286CA38-BCB4-4B22-BF21-C49853EA3999}" dt="2021-01-19T19:15:32.211" v="7722" actId="2696"/>
        <pc:sldMkLst>
          <pc:docMk/>
          <pc:sldMk cId="3062948820" sldId="640"/>
        </pc:sldMkLst>
        <pc:spChg chg="mod">
          <ac:chgData name="ALEXANDRE" userId="734048d45b8f99b5" providerId="LiveId" clId="{3286CA38-BCB4-4B22-BF21-C49853EA3999}" dt="2021-01-18T18:13:24.994" v="5524" actId="20577"/>
          <ac:spMkLst>
            <pc:docMk/>
            <pc:sldMk cId="3062948820" sldId="640"/>
            <ac:spMk id="2" creationId="{CBB22E4E-5EE7-4745-9819-EF8949169E10}"/>
          </ac:spMkLst>
        </pc:spChg>
        <pc:spChg chg="mod">
          <ac:chgData name="ALEXANDRE" userId="734048d45b8f99b5" providerId="LiveId" clId="{3286CA38-BCB4-4B22-BF21-C49853EA3999}" dt="2021-01-18T18:13:16.956" v="5505" actId="207"/>
          <ac:spMkLst>
            <pc:docMk/>
            <pc:sldMk cId="3062948820" sldId="640"/>
            <ac:spMk id="3" creationId="{9B65B8EA-2363-4A07-BDBC-DC63F1027DEC}"/>
          </ac:spMkLst>
        </pc:spChg>
        <pc:spChg chg="del">
          <ac:chgData name="ALEXANDRE" userId="734048d45b8f99b5" providerId="LiveId" clId="{3286CA38-BCB4-4B22-BF21-C49853EA3999}" dt="2021-01-18T17:52:27.660" v="5173" actId="478"/>
          <ac:spMkLst>
            <pc:docMk/>
            <pc:sldMk cId="3062948820" sldId="640"/>
            <ac:spMk id="6" creationId="{087157C4-44F9-42CC-9E56-30B0BAECB9C3}"/>
          </ac:spMkLst>
        </pc:spChg>
        <pc:picChg chg="del">
          <ac:chgData name="ALEXANDRE" userId="734048d45b8f99b5" providerId="LiveId" clId="{3286CA38-BCB4-4B22-BF21-C49853EA3999}" dt="2021-01-18T17:52:27.660" v="5173" actId="478"/>
          <ac:picMkLst>
            <pc:docMk/>
            <pc:sldMk cId="3062948820" sldId="640"/>
            <ac:picMk id="5" creationId="{420EB01F-4D2D-4959-9A49-5AABCA981C7C}"/>
          </ac:picMkLst>
        </pc:picChg>
        <pc:picChg chg="mod">
          <ac:chgData name="ALEXANDRE" userId="734048d45b8f99b5" providerId="LiveId" clId="{3286CA38-BCB4-4B22-BF21-C49853EA3999}" dt="2021-01-18T17:56:20.240" v="5273" actId="14100"/>
          <ac:picMkLst>
            <pc:docMk/>
            <pc:sldMk cId="3062948820" sldId="640"/>
            <ac:picMk id="8194" creationId="{C0C0AEA2-8542-43F2-BB75-7FF4440C1FEC}"/>
          </ac:picMkLst>
        </pc:picChg>
      </pc:sldChg>
      <pc:sldChg chg="addSp modSp add del mod">
        <pc:chgData name="ALEXANDRE" userId="734048d45b8f99b5" providerId="LiveId" clId="{3286CA38-BCB4-4B22-BF21-C49853EA3999}" dt="2021-01-19T19:15:32.211" v="7722" actId="2696"/>
        <pc:sldMkLst>
          <pc:docMk/>
          <pc:sldMk cId="2189305560" sldId="641"/>
        </pc:sldMkLst>
        <pc:spChg chg="mod">
          <ac:chgData name="ALEXANDRE" userId="734048d45b8f99b5" providerId="LiveId" clId="{3286CA38-BCB4-4B22-BF21-C49853EA3999}" dt="2021-01-18T18:13:38.682" v="5525"/>
          <ac:spMkLst>
            <pc:docMk/>
            <pc:sldMk cId="2189305560" sldId="641"/>
            <ac:spMk id="2" creationId="{CBB22E4E-5EE7-4745-9819-EF8949169E10}"/>
          </ac:spMkLst>
        </pc:spChg>
        <pc:spChg chg="mod">
          <ac:chgData name="ALEXANDRE" userId="734048d45b8f99b5" providerId="LiveId" clId="{3286CA38-BCB4-4B22-BF21-C49853EA3999}" dt="2021-01-18T18:02:15.684" v="5351" actId="113"/>
          <ac:spMkLst>
            <pc:docMk/>
            <pc:sldMk cId="2189305560" sldId="641"/>
            <ac:spMk id="3" creationId="{9B65B8EA-2363-4A07-BDBC-DC63F1027DEC}"/>
          </ac:spMkLst>
        </pc:spChg>
        <pc:spChg chg="add mod">
          <ac:chgData name="ALEXANDRE" userId="734048d45b8f99b5" providerId="LiveId" clId="{3286CA38-BCB4-4B22-BF21-C49853EA3999}" dt="2021-01-18T18:01:38.001" v="5344" actId="1076"/>
          <ac:spMkLst>
            <pc:docMk/>
            <pc:sldMk cId="2189305560" sldId="641"/>
            <ac:spMk id="8" creationId="{7545C2E9-C77E-4BEB-90AC-F84BE2661E25}"/>
          </ac:spMkLst>
        </pc:spChg>
        <pc:picChg chg="add mod">
          <ac:chgData name="ALEXANDRE" userId="734048d45b8f99b5" providerId="LiveId" clId="{3286CA38-BCB4-4B22-BF21-C49853EA3999}" dt="2021-01-18T18:01:39.922" v="5345" actId="1076"/>
          <ac:picMkLst>
            <pc:docMk/>
            <pc:sldMk cId="2189305560" sldId="641"/>
            <ac:picMk id="5" creationId="{25E4EAB2-AE73-43CA-ACB0-DDD5A7E6509E}"/>
          </ac:picMkLst>
        </pc:picChg>
      </pc:sldChg>
      <pc:sldChg chg="add del">
        <pc:chgData name="ALEXANDRE" userId="734048d45b8f99b5" providerId="LiveId" clId="{3286CA38-BCB4-4B22-BF21-C49853EA3999}" dt="2021-01-19T21:15:42.982" v="7726" actId="47"/>
        <pc:sldMkLst>
          <pc:docMk/>
          <pc:sldMk cId="2648676396" sldId="641"/>
        </pc:sldMkLst>
      </pc:sldChg>
      <pc:sldChg chg="add del">
        <pc:chgData name="ALEXANDRE" userId="734048d45b8f99b5" providerId="LiveId" clId="{3286CA38-BCB4-4B22-BF21-C49853EA3999}" dt="2021-01-19T21:15:42.982" v="7726" actId="47"/>
        <pc:sldMkLst>
          <pc:docMk/>
          <pc:sldMk cId="2963918470" sldId="642"/>
        </pc:sldMkLst>
      </pc:sldChg>
      <pc:sldChg chg="addSp delSp modSp add del mod">
        <pc:chgData name="ALEXANDRE" userId="734048d45b8f99b5" providerId="LiveId" clId="{3286CA38-BCB4-4B22-BF21-C49853EA3999}" dt="2021-01-19T19:15:32.211" v="7722" actId="2696"/>
        <pc:sldMkLst>
          <pc:docMk/>
          <pc:sldMk cId="3219993880" sldId="642"/>
        </pc:sldMkLst>
        <pc:spChg chg="mod">
          <ac:chgData name="ALEXANDRE" userId="734048d45b8f99b5" providerId="LiveId" clId="{3286CA38-BCB4-4B22-BF21-C49853EA3999}" dt="2021-01-18T18:13:41.028" v="5526"/>
          <ac:spMkLst>
            <pc:docMk/>
            <pc:sldMk cId="3219993880" sldId="642"/>
            <ac:spMk id="2" creationId="{CBB22E4E-5EE7-4745-9819-EF8949169E10}"/>
          </ac:spMkLst>
        </pc:spChg>
        <pc:spChg chg="mod">
          <ac:chgData name="ALEXANDRE" userId="734048d45b8f99b5" providerId="LiveId" clId="{3286CA38-BCB4-4B22-BF21-C49853EA3999}" dt="2021-01-18T18:03:16.199" v="5367" actId="20577"/>
          <ac:spMkLst>
            <pc:docMk/>
            <pc:sldMk cId="3219993880" sldId="642"/>
            <ac:spMk id="3" creationId="{9B65B8EA-2363-4A07-BDBC-DC63F1027DEC}"/>
          </ac:spMkLst>
        </pc:spChg>
        <pc:spChg chg="add mod">
          <ac:chgData name="ALEXANDRE" userId="734048d45b8f99b5" providerId="LiveId" clId="{3286CA38-BCB4-4B22-BF21-C49853EA3999}" dt="2021-01-18T18:07:46.187" v="5376" actId="1076"/>
          <ac:spMkLst>
            <pc:docMk/>
            <pc:sldMk cId="3219993880" sldId="642"/>
            <ac:spMk id="4" creationId="{29E9C3BC-7696-441A-BECD-8465147C1A06}"/>
          </ac:spMkLst>
        </pc:spChg>
        <pc:spChg chg="add mod">
          <ac:chgData name="ALEXANDRE" userId="734048d45b8f99b5" providerId="LiveId" clId="{3286CA38-BCB4-4B22-BF21-C49853EA3999}" dt="2021-01-18T18:08:44.146" v="5397" actId="1582"/>
          <ac:spMkLst>
            <pc:docMk/>
            <pc:sldMk cId="3219993880" sldId="642"/>
            <ac:spMk id="7" creationId="{A7E80BF9-F2EB-4252-BE79-C7AE3E047975}"/>
          </ac:spMkLst>
        </pc:spChg>
        <pc:spChg chg="del">
          <ac:chgData name="ALEXANDRE" userId="734048d45b8f99b5" providerId="LiveId" clId="{3286CA38-BCB4-4B22-BF21-C49853EA3999}" dt="2021-01-18T18:02:58.613" v="5353" actId="478"/>
          <ac:spMkLst>
            <pc:docMk/>
            <pc:sldMk cId="3219993880" sldId="642"/>
            <ac:spMk id="8" creationId="{7545C2E9-C77E-4BEB-90AC-F84BE2661E25}"/>
          </ac:spMkLst>
        </pc:spChg>
        <pc:spChg chg="add mod">
          <ac:chgData name="ALEXANDRE" userId="734048d45b8f99b5" providerId="LiveId" clId="{3286CA38-BCB4-4B22-BF21-C49853EA3999}" dt="2021-01-18T18:09:20.125" v="5408" actId="1076"/>
          <ac:spMkLst>
            <pc:docMk/>
            <pc:sldMk cId="3219993880" sldId="642"/>
            <ac:spMk id="9" creationId="{01F3F68D-EA96-4788-9976-CD927D53272E}"/>
          </ac:spMkLst>
        </pc:spChg>
        <pc:picChg chg="del">
          <ac:chgData name="ALEXANDRE" userId="734048d45b8f99b5" providerId="LiveId" clId="{3286CA38-BCB4-4B22-BF21-C49853EA3999}" dt="2021-01-18T18:02:56.408" v="5352" actId="478"/>
          <ac:picMkLst>
            <pc:docMk/>
            <pc:sldMk cId="3219993880" sldId="642"/>
            <ac:picMk id="5" creationId="{25E4EAB2-AE73-43CA-ACB0-DDD5A7E6509E}"/>
          </ac:picMkLst>
        </pc:picChg>
      </pc:sldChg>
      <pc:sldChg chg="add del">
        <pc:chgData name="ALEXANDRE" userId="734048d45b8f99b5" providerId="LiveId" clId="{3286CA38-BCB4-4B22-BF21-C49853EA3999}" dt="2021-01-19T21:15:42.982" v="7726" actId="47"/>
        <pc:sldMkLst>
          <pc:docMk/>
          <pc:sldMk cId="562811036" sldId="643"/>
        </pc:sldMkLst>
      </pc:sldChg>
      <pc:sldChg chg="addSp delSp modSp add del mod">
        <pc:chgData name="ALEXANDRE" userId="734048d45b8f99b5" providerId="LiveId" clId="{3286CA38-BCB4-4B22-BF21-C49853EA3999}" dt="2021-01-19T19:15:32.211" v="7722" actId="2696"/>
        <pc:sldMkLst>
          <pc:docMk/>
          <pc:sldMk cId="3443854969" sldId="643"/>
        </pc:sldMkLst>
        <pc:spChg chg="mod">
          <ac:chgData name="ALEXANDRE" userId="734048d45b8f99b5" providerId="LiveId" clId="{3286CA38-BCB4-4B22-BF21-C49853EA3999}" dt="2021-01-18T18:13:44.610" v="5527"/>
          <ac:spMkLst>
            <pc:docMk/>
            <pc:sldMk cId="3443854969" sldId="643"/>
            <ac:spMk id="2" creationId="{CBB22E4E-5EE7-4745-9819-EF8949169E10}"/>
          </ac:spMkLst>
        </pc:spChg>
        <pc:spChg chg="del">
          <ac:chgData name="ALEXANDRE" userId="734048d45b8f99b5" providerId="LiveId" clId="{3286CA38-BCB4-4B22-BF21-C49853EA3999}" dt="2021-01-18T18:11:32.259" v="5492" actId="478"/>
          <ac:spMkLst>
            <pc:docMk/>
            <pc:sldMk cId="3443854969" sldId="643"/>
            <ac:spMk id="3" creationId="{9B65B8EA-2363-4A07-BDBC-DC63F1027DEC}"/>
          </ac:spMkLst>
        </pc:spChg>
        <pc:spChg chg="mod">
          <ac:chgData name="ALEXANDRE" userId="734048d45b8f99b5" providerId="LiveId" clId="{3286CA38-BCB4-4B22-BF21-C49853EA3999}" dt="2021-01-18T18:11:39.508" v="5494" actId="1076"/>
          <ac:spMkLst>
            <pc:docMk/>
            <pc:sldMk cId="3443854969" sldId="643"/>
            <ac:spMk id="4" creationId="{29E9C3BC-7696-441A-BECD-8465147C1A06}"/>
          </ac:spMkLst>
        </pc:spChg>
        <pc:spChg chg="add del mod">
          <ac:chgData name="ALEXANDRE" userId="734048d45b8f99b5" providerId="LiveId" clId="{3286CA38-BCB4-4B22-BF21-C49853EA3999}" dt="2021-01-18T18:11:35.279" v="5493" actId="478"/>
          <ac:spMkLst>
            <pc:docMk/>
            <pc:sldMk cId="3443854969" sldId="643"/>
            <ac:spMk id="6" creationId="{40460FC2-E3F2-4D0C-92DE-21C6BBD25B3D}"/>
          </ac:spMkLst>
        </pc:spChg>
        <pc:spChg chg="mod">
          <ac:chgData name="ALEXANDRE" userId="734048d45b8f99b5" providerId="LiveId" clId="{3286CA38-BCB4-4B22-BF21-C49853EA3999}" dt="2021-01-18T18:11:39.508" v="5494" actId="1076"/>
          <ac:spMkLst>
            <pc:docMk/>
            <pc:sldMk cId="3443854969" sldId="643"/>
            <ac:spMk id="7" creationId="{A7E80BF9-F2EB-4252-BE79-C7AE3E047975}"/>
          </ac:spMkLst>
        </pc:spChg>
        <pc:spChg chg="mod">
          <ac:chgData name="ALEXANDRE" userId="734048d45b8f99b5" providerId="LiveId" clId="{3286CA38-BCB4-4B22-BF21-C49853EA3999}" dt="2021-01-18T18:12:09.267" v="5504" actId="1076"/>
          <ac:spMkLst>
            <pc:docMk/>
            <pc:sldMk cId="3443854969" sldId="643"/>
            <ac:spMk id="9" creationId="{01F3F68D-EA96-4788-9976-CD927D53272E}"/>
          </ac:spMkLst>
        </pc:spChg>
      </pc:sldChg>
      <pc:sldChg chg="add del">
        <pc:chgData name="ALEXANDRE" userId="734048d45b8f99b5" providerId="LiveId" clId="{3286CA38-BCB4-4B22-BF21-C49853EA3999}" dt="2021-01-19T21:15:42.982" v="7726" actId="47"/>
        <pc:sldMkLst>
          <pc:docMk/>
          <pc:sldMk cId="1357042696" sldId="644"/>
        </pc:sldMkLst>
      </pc:sldChg>
      <pc:sldChg chg="addSp delSp modSp add del mod">
        <pc:chgData name="ALEXANDRE" userId="734048d45b8f99b5" providerId="LiveId" clId="{3286CA38-BCB4-4B22-BF21-C49853EA3999}" dt="2021-01-19T19:15:32.211" v="7722" actId="2696"/>
        <pc:sldMkLst>
          <pc:docMk/>
          <pc:sldMk cId="2687671600" sldId="644"/>
        </pc:sldMkLst>
        <pc:spChg chg="mod">
          <ac:chgData name="ALEXANDRE" userId="734048d45b8f99b5" providerId="LiveId" clId="{3286CA38-BCB4-4B22-BF21-C49853EA3999}" dt="2021-01-18T18:13:47.381" v="5528"/>
          <ac:spMkLst>
            <pc:docMk/>
            <pc:sldMk cId="2687671600" sldId="644"/>
            <ac:spMk id="2" creationId="{CBB22E4E-5EE7-4745-9819-EF8949169E10}"/>
          </ac:spMkLst>
        </pc:spChg>
        <pc:spChg chg="del">
          <ac:chgData name="ALEXANDRE" userId="734048d45b8f99b5" providerId="LiveId" clId="{3286CA38-BCB4-4B22-BF21-C49853EA3999}" dt="2021-01-18T18:11:42.146" v="5495" actId="478"/>
          <ac:spMkLst>
            <pc:docMk/>
            <pc:sldMk cId="2687671600" sldId="644"/>
            <ac:spMk id="3" creationId="{9B65B8EA-2363-4A07-BDBC-DC63F1027DEC}"/>
          </ac:spMkLst>
        </pc:spChg>
        <pc:spChg chg="mod">
          <ac:chgData name="ALEXANDRE" userId="734048d45b8f99b5" providerId="LiveId" clId="{3286CA38-BCB4-4B22-BF21-C49853EA3999}" dt="2021-01-18T18:11:58.058" v="5499" actId="1076"/>
          <ac:spMkLst>
            <pc:docMk/>
            <pc:sldMk cId="2687671600" sldId="644"/>
            <ac:spMk id="4" creationId="{29E9C3BC-7696-441A-BECD-8465147C1A06}"/>
          </ac:spMkLst>
        </pc:spChg>
        <pc:spChg chg="add del">
          <ac:chgData name="ALEXANDRE" userId="734048d45b8f99b5" providerId="LiveId" clId="{3286CA38-BCB4-4B22-BF21-C49853EA3999}" dt="2021-01-18T18:10:42.912" v="5464"/>
          <ac:spMkLst>
            <pc:docMk/>
            <pc:sldMk cId="2687671600" sldId="644"/>
            <ac:spMk id="5" creationId="{7E2E70FB-9D6C-4515-9F98-7F5819FA8B4D}"/>
          </ac:spMkLst>
        </pc:spChg>
        <pc:spChg chg="mod">
          <ac:chgData name="ALEXANDRE" userId="734048d45b8f99b5" providerId="LiveId" clId="{3286CA38-BCB4-4B22-BF21-C49853EA3999}" dt="2021-01-18T18:11:58.058" v="5499" actId="1076"/>
          <ac:spMkLst>
            <pc:docMk/>
            <pc:sldMk cId="2687671600" sldId="644"/>
            <ac:spMk id="7" creationId="{A7E80BF9-F2EB-4252-BE79-C7AE3E047975}"/>
          </ac:spMkLst>
        </pc:spChg>
        <pc:spChg chg="mod">
          <ac:chgData name="ALEXANDRE" userId="734048d45b8f99b5" providerId="LiveId" clId="{3286CA38-BCB4-4B22-BF21-C49853EA3999}" dt="2021-01-18T18:12:00.476" v="5500" actId="1076"/>
          <ac:spMkLst>
            <pc:docMk/>
            <pc:sldMk cId="2687671600" sldId="644"/>
            <ac:spMk id="9" creationId="{01F3F68D-EA96-4788-9976-CD927D53272E}"/>
          </ac:spMkLst>
        </pc:spChg>
        <pc:spChg chg="add del mod">
          <ac:chgData name="ALEXANDRE" userId="734048d45b8f99b5" providerId="LiveId" clId="{3286CA38-BCB4-4B22-BF21-C49853EA3999}" dt="2021-01-18T18:11:43.736" v="5496" actId="478"/>
          <ac:spMkLst>
            <pc:docMk/>
            <pc:sldMk cId="2687671600" sldId="644"/>
            <ac:spMk id="11" creationId="{BA115615-E43D-40C7-970F-7094D4FD4B72}"/>
          </ac:spMkLst>
        </pc:spChg>
        <pc:picChg chg="add mod">
          <ac:chgData name="ALEXANDRE" userId="734048d45b8f99b5" providerId="LiveId" clId="{3286CA38-BCB4-4B22-BF21-C49853EA3999}" dt="2021-01-18T18:12:05.141" v="5503" actId="1076"/>
          <ac:picMkLst>
            <pc:docMk/>
            <pc:sldMk cId="2687671600" sldId="644"/>
            <ac:picMk id="8" creationId="{16EA8859-F6C1-4DD2-BA14-FBB3A089E930}"/>
          </ac:picMkLst>
        </pc:picChg>
      </pc:sldChg>
      <pc:sldChg chg="add del">
        <pc:chgData name="ALEXANDRE" userId="734048d45b8f99b5" providerId="LiveId" clId="{3286CA38-BCB4-4B22-BF21-C49853EA3999}" dt="2021-01-19T21:15:42.982" v="7726" actId="47"/>
        <pc:sldMkLst>
          <pc:docMk/>
          <pc:sldMk cId="820774665" sldId="645"/>
        </pc:sldMkLst>
      </pc:sldChg>
      <pc:sldChg chg="addSp delSp modSp add del mod modAnim chgLayout">
        <pc:chgData name="ALEXANDRE" userId="734048d45b8f99b5" providerId="LiveId" clId="{3286CA38-BCB4-4B22-BF21-C49853EA3999}" dt="2021-01-19T19:15:32.211" v="7722" actId="2696"/>
        <pc:sldMkLst>
          <pc:docMk/>
          <pc:sldMk cId="3203147299" sldId="645"/>
        </pc:sldMkLst>
        <pc:spChg chg="mod ord">
          <ac:chgData name="ALEXANDRE" userId="734048d45b8f99b5" providerId="LiveId" clId="{3286CA38-BCB4-4B22-BF21-C49853EA3999}" dt="2021-01-18T18:14:17.567" v="5534" actId="27636"/>
          <ac:spMkLst>
            <pc:docMk/>
            <pc:sldMk cId="3203147299" sldId="645"/>
            <ac:spMk id="2" creationId="{CBB22E4E-5EE7-4745-9819-EF8949169E10}"/>
          </ac:spMkLst>
        </pc:spChg>
        <pc:spChg chg="add del mod ord">
          <ac:chgData name="ALEXANDRE" userId="734048d45b8f99b5" providerId="LiveId" clId="{3286CA38-BCB4-4B22-BF21-C49853EA3999}" dt="2021-01-18T18:16:15.119" v="5535" actId="478"/>
          <ac:spMkLst>
            <pc:docMk/>
            <pc:sldMk cId="3203147299" sldId="645"/>
            <ac:spMk id="3" creationId="{59B25D0A-2B72-49FA-8817-D06419E17EA3}"/>
          </ac:spMkLst>
        </pc:spChg>
        <pc:spChg chg="del">
          <ac:chgData name="ALEXANDRE" userId="734048d45b8f99b5" providerId="LiveId" clId="{3286CA38-BCB4-4B22-BF21-C49853EA3999}" dt="2021-01-18T18:14:14.682" v="5532" actId="478"/>
          <ac:spMkLst>
            <pc:docMk/>
            <pc:sldMk cId="3203147299" sldId="645"/>
            <ac:spMk id="4" creationId="{29E9C3BC-7696-441A-BECD-8465147C1A06}"/>
          </ac:spMkLst>
        </pc:spChg>
        <pc:spChg chg="add mod">
          <ac:chgData name="ALEXANDRE" userId="734048d45b8f99b5" providerId="LiveId" clId="{3286CA38-BCB4-4B22-BF21-C49853EA3999}" dt="2021-01-18T18:16:30.993" v="5545" actId="1076"/>
          <ac:spMkLst>
            <pc:docMk/>
            <pc:sldMk cId="3203147299" sldId="645"/>
            <ac:spMk id="5" creationId="{C3E15016-69EB-4D65-8761-ED376A27CBF4}"/>
          </ac:spMkLst>
        </pc:spChg>
        <pc:spChg chg="del">
          <ac:chgData name="ALEXANDRE" userId="734048d45b8f99b5" providerId="LiveId" clId="{3286CA38-BCB4-4B22-BF21-C49853EA3999}" dt="2021-01-18T18:14:14.682" v="5532" actId="478"/>
          <ac:spMkLst>
            <pc:docMk/>
            <pc:sldMk cId="3203147299" sldId="645"/>
            <ac:spMk id="7" creationId="{A7E80BF9-F2EB-4252-BE79-C7AE3E047975}"/>
          </ac:spMkLst>
        </pc:spChg>
        <pc:spChg chg="del">
          <ac:chgData name="ALEXANDRE" userId="734048d45b8f99b5" providerId="LiveId" clId="{3286CA38-BCB4-4B22-BF21-C49853EA3999}" dt="2021-01-18T18:14:14.682" v="5532" actId="478"/>
          <ac:spMkLst>
            <pc:docMk/>
            <pc:sldMk cId="3203147299" sldId="645"/>
            <ac:spMk id="9" creationId="{01F3F68D-EA96-4788-9976-CD927D53272E}"/>
          </ac:spMkLst>
        </pc:spChg>
        <pc:spChg chg="add mod">
          <ac:chgData name="ALEXANDRE" userId="734048d45b8f99b5" providerId="LiveId" clId="{3286CA38-BCB4-4B22-BF21-C49853EA3999}" dt="2021-01-18T18:18:44.483" v="5558" actId="14100"/>
          <ac:spMkLst>
            <pc:docMk/>
            <pc:sldMk cId="3203147299" sldId="645"/>
            <ac:spMk id="10" creationId="{AA92770A-51FC-4046-B5A1-C6265803C457}"/>
          </ac:spMkLst>
        </pc:spChg>
        <pc:spChg chg="add mod">
          <ac:chgData name="ALEXANDRE" userId="734048d45b8f99b5" providerId="LiveId" clId="{3286CA38-BCB4-4B22-BF21-C49853EA3999}" dt="2021-01-18T18:18:31.414" v="5556" actId="164"/>
          <ac:spMkLst>
            <pc:docMk/>
            <pc:sldMk cId="3203147299" sldId="645"/>
            <ac:spMk id="11" creationId="{0E242DFF-AA0D-4583-B054-D3EC98F0C83F}"/>
          </ac:spMkLst>
        </pc:spChg>
        <pc:spChg chg="add del mod">
          <ac:chgData name="ALEXANDRE" userId="734048d45b8f99b5" providerId="LiveId" clId="{3286CA38-BCB4-4B22-BF21-C49853EA3999}" dt="2021-01-18T18:18:51.098" v="5562"/>
          <ac:spMkLst>
            <pc:docMk/>
            <pc:sldMk cId="3203147299" sldId="645"/>
            <ac:spMk id="13" creationId="{C5BE9EF7-0348-4CCC-B21B-49ACD707DF5F}"/>
          </ac:spMkLst>
        </pc:spChg>
        <pc:spChg chg="mod">
          <ac:chgData name="ALEXANDRE" userId="734048d45b8f99b5" providerId="LiveId" clId="{3286CA38-BCB4-4B22-BF21-C49853EA3999}" dt="2021-01-18T18:19:40.185" v="5569" actId="14100"/>
          <ac:spMkLst>
            <pc:docMk/>
            <pc:sldMk cId="3203147299" sldId="645"/>
            <ac:spMk id="15" creationId="{680D060B-F035-4F60-80D0-5D3798C7EB93}"/>
          </ac:spMkLst>
        </pc:spChg>
        <pc:spChg chg="mod">
          <ac:chgData name="ALEXANDRE" userId="734048d45b8f99b5" providerId="LiveId" clId="{3286CA38-BCB4-4B22-BF21-C49853EA3999}" dt="2021-01-18T18:20:49.862" v="5618" actId="1076"/>
          <ac:spMkLst>
            <pc:docMk/>
            <pc:sldMk cId="3203147299" sldId="645"/>
            <ac:spMk id="16" creationId="{219E0988-D8C3-4C8F-8032-3EE8BCDA8EDA}"/>
          </ac:spMkLst>
        </pc:spChg>
        <pc:grpChg chg="add mod">
          <ac:chgData name="ALEXANDRE" userId="734048d45b8f99b5" providerId="LiveId" clId="{3286CA38-BCB4-4B22-BF21-C49853EA3999}" dt="2021-01-18T18:18:31.414" v="5556" actId="164"/>
          <ac:grpSpMkLst>
            <pc:docMk/>
            <pc:sldMk cId="3203147299" sldId="645"/>
            <ac:grpSpMk id="6" creationId="{816C6842-C5D7-4232-B041-F93AFB55BFBA}"/>
          </ac:grpSpMkLst>
        </pc:grpChg>
        <pc:grpChg chg="add mod">
          <ac:chgData name="ALEXANDRE" userId="734048d45b8f99b5" providerId="LiveId" clId="{3286CA38-BCB4-4B22-BF21-C49853EA3999}" dt="2021-01-18T18:19:03.034" v="5565" actId="1076"/>
          <ac:grpSpMkLst>
            <pc:docMk/>
            <pc:sldMk cId="3203147299" sldId="645"/>
            <ac:grpSpMk id="14" creationId="{9C6C369E-77F3-4283-8F9D-1CA9613A78E0}"/>
          </ac:grpSpMkLst>
        </pc:grpChg>
        <pc:picChg chg="del">
          <ac:chgData name="ALEXANDRE" userId="734048d45b8f99b5" providerId="LiveId" clId="{3286CA38-BCB4-4B22-BF21-C49853EA3999}" dt="2021-01-18T18:14:14.682" v="5532" actId="478"/>
          <ac:picMkLst>
            <pc:docMk/>
            <pc:sldMk cId="3203147299" sldId="645"/>
            <ac:picMk id="8" creationId="{16EA8859-F6C1-4DD2-BA14-FBB3A089E930}"/>
          </ac:picMkLst>
        </pc:picChg>
      </pc:sldChg>
      <pc:sldChg chg="addSp delSp modSp add del mod delAnim modAnim">
        <pc:chgData name="ALEXANDRE" userId="734048d45b8f99b5" providerId="LiveId" clId="{3286CA38-BCB4-4B22-BF21-C49853EA3999}" dt="2021-01-19T19:15:32.211" v="7722" actId="2696"/>
        <pc:sldMkLst>
          <pc:docMk/>
          <pc:sldMk cId="2191847922" sldId="646"/>
        </pc:sldMkLst>
        <pc:spChg chg="add del mod">
          <ac:chgData name="ALEXANDRE" userId="734048d45b8f99b5" providerId="LiveId" clId="{3286CA38-BCB4-4B22-BF21-C49853EA3999}" dt="2021-01-18T18:32:45.099" v="5675" actId="478"/>
          <ac:spMkLst>
            <pc:docMk/>
            <pc:sldMk cId="2191847922" sldId="646"/>
            <ac:spMk id="3" creationId="{1C78FD38-C6E1-4967-B34D-77EE4F814618}"/>
          </ac:spMkLst>
        </pc:spChg>
        <pc:spChg chg="add del">
          <ac:chgData name="ALEXANDRE" userId="734048d45b8f99b5" providerId="LiveId" clId="{3286CA38-BCB4-4B22-BF21-C49853EA3999}" dt="2021-01-18T18:28:13.197" v="5653" actId="478"/>
          <ac:spMkLst>
            <pc:docMk/>
            <pc:sldMk cId="2191847922" sldId="646"/>
            <ac:spMk id="4" creationId="{7A286C3C-8A69-4763-824A-06F01BE28316}"/>
          </ac:spMkLst>
        </pc:spChg>
        <pc:spChg chg="add del mod">
          <ac:chgData name="ALEXANDRE" userId="734048d45b8f99b5" providerId="LiveId" clId="{3286CA38-BCB4-4B22-BF21-C49853EA3999}" dt="2021-01-18T18:32:45.099" v="5675" actId="478"/>
          <ac:spMkLst>
            <pc:docMk/>
            <pc:sldMk cId="2191847922" sldId="646"/>
            <ac:spMk id="5" creationId="{C3E15016-69EB-4D65-8761-ED376A27CBF4}"/>
          </ac:spMkLst>
        </pc:spChg>
        <pc:spChg chg="mod">
          <ac:chgData name="ALEXANDRE" userId="734048d45b8f99b5" providerId="LiveId" clId="{3286CA38-BCB4-4B22-BF21-C49853EA3999}" dt="2021-01-18T18:26:28.358" v="5641" actId="14100"/>
          <ac:spMkLst>
            <pc:docMk/>
            <pc:sldMk cId="2191847922" sldId="646"/>
            <ac:spMk id="10" creationId="{AA92770A-51FC-4046-B5A1-C6265803C457}"/>
          </ac:spMkLst>
        </pc:spChg>
        <pc:spChg chg="mod">
          <ac:chgData name="ALEXANDRE" userId="734048d45b8f99b5" providerId="LiveId" clId="{3286CA38-BCB4-4B22-BF21-C49853EA3999}" dt="2021-01-18T18:26:31.049" v="5642" actId="1076"/>
          <ac:spMkLst>
            <pc:docMk/>
            <pc:sldMk cId="2191847922" sldId="646"/>
            <ac:spMk id="11" creationId="{0E242DFF-AA0D-4583-B054-D3EC98F0C83F}"/>
          </ac:spMkLst>
        </pc:spChg>
        <pc:spChg chg="add del mod">
          <ac:chgData name="ALEXANDRE" userId="734048d45b8f99b5" providerId="LiveId" clId="{3286CA38-BCB4-4B22-BF21-C49853EA3999}" dt="2021-01-18T18:32:45.099" v="5675" actId="478"/>
          <ac:spMkLst>
            <pc:docMk/>
            <pc:sldMk cId="2191847922" sldId="646"/>
            <ac:spMk id="17" creationId="{F977E1D7-2AC3-48D5-AC86-4E65176C3B4D}"/>
          </ac:spMkLst>
        </pc:spChg>
        <pc:spChg chg="add del mod">
          <ac:chgData name="ALEXANDRE" userId="734048d45b8f99b5" providerId="LiveId" clId="{3286CA38-BCB4-4B22-BF21-C49853EA3999}" dt="2021-01-18T18:32:45.099" v="5675" actId="478"/>
          <ac:spMkLst>
            <pc:docMk/>
            <pc:sldMk cId="2191847922" sldId="646"/>
            <ac:spMk id="18" creationId="{502CA603-1397-4374-A9D8-78853AD4B748}"/>
          </ac:spMkLst>
        </pc:spChg>
        <pc:grpChg chg="add del mod">
          <ac:chgData name="ALEXANDRE" userId="734048d45b8f99b5" providerId="LiveId" clId="{3286CA38-BCB4-4B22-BF21-C49853EA3999}" dt="2021-01-18T18:32:45.099" v="5675" actId="478"/>
          <ac:grpSpMkLst>
            <pc:docMk/>
            <pc:sldMk cId="2191847922" sldId="646"/>
            <ac:grpSpMk id="6" creationId="{816C6842-C5D7-4232-B041-F93AFB55BFBA}"/>
          </ac:grpSpMkLst>
        </pc:grpChg>
        <pc:grpChg chg="del">
          <ac:chgData name="ALEXANDRE" userId="734048d45b8f99b5" providerId="LiveId" clId="{3286CA38-BCB4-4B22-BF21-C49853EA3999}" dt="2021-01-18T18:21:03.278" v="5620" actId="478"/>
          <ac:grpSpMkLst>
            <pc:docMk/>
            <pc:sldMk cId="2191847922" sldId="646"/>
            <ac:grpSpMk id="14" creationId="{9C6C369E-77F3-4283-8F9D-1CA9613A78E0}"/>
          </ac:grpSpMkLst>
        </pc:grpChg>
        <pc:picChg chg="add del mod">
          <ac:chgData name="ALEXANDRE" userId="734048d45b8f99b5" providerId="LiveId" clId="{3286CA38-BCB4-4B22-BF21-C49853EA3999}" dt="2021-01-18T18:32:45.099" v="5675" actId="478"/>
          <ac:picMkLst>
            <pc:docMk/>
            <pc:sldMk cId="2191847922" sldId="646"/>
            <ac:picMk id="8" creationId="{C3245D38-655B-44E7-9A64-B574AC07AE9D}"/>
          </ac:picMkLst>
        </pc:picChg>
        <pc:picChg chg="add del mod">
          <ac:chgData name="ALEXANDRE" userId="734048d45b8f99b5" providerId="LiveId" clId="{3286CA38-BCB4-4B22-BF21-C49853EA3999}" dt="2021-01-18T18:32:45.099" v="5675" actId="478"/>
          <ac:picMkLst>
            <pc:docMk/>
            <pc:sldMk cId="2191847922" sldId="646"/>
            <ac:picMk id="12" creationId="{78F8C9AC-DB88-4B6D-870A-800666A09A45}"/>
          </ac:picMkLst>
        </pc:picChg>
      </pc:sldChg>
      <pc:sldChg chg="add del">
        <pc:chgData name="ALEXANDRE" userId="734048d45b8f99b5" providerId="LiveId" clId="{3286CA38-BCB4-4B22-BF21-C49853EA3999}" dt="2021-01-19T21:15:42.982" v="7726" actId="47"/>
        <pc:sldMkLst>
          <pc:docMk/>
          <pc:sldMk cId="4226662618" sldId="646"/>
        </pc:sldMkLst>
      </pc:sldChg>
      <pc:sldChg chg="addSp delSp modSp add del mod modAnim">
        <pc:chgData name="ALEXANDRE" userId="734048d45b8f99b5" providerId="LiveId" clId="{3286CA38-BCB4-4B22-BF21-C49853EA3999}" dt="2021-01-19T19:15:32.211" v="7722" actId="2696"/>
        <pc:sldMkLst>
          <pc:docMk/>
          <pc:sldMk cId="1568672590" sldId="647"/>
        </pc:sldMkLst>
        <pc:spChg chg="del">
          <ac:chgData name="ALEXANDRE" userId="734048d45b8f99b5" providerId="LiveId" clId="{3286CA38-BCB4-4B22-BF21-C49853EA3999}" dt="2021-01-18T18:32:52.118" v="5677" actId="478"/>
          <ac:spMkLst>
            <pc:docMk/>
            <pc:sldMk cId="1568672590" sldId="647"/>
            <ac:spMk id="3" creationId="{1C78FD38-C6E1-4967-B34D-77EE4F814618}"/>
          </ac:spMkLst>
        </pc:spChg>
        <pc:spChg chg="add mod">
          <ac:chgData name="ALEXANDRE" userId="734048d45b8f99b5" providerId="LiveId" clId="{3286CA38-BCB4-4B22-BF21-C49853EA3999}" dt="2021-01-18T18:33:55.565" v="5705" actId="1076"/>
          <ac:spMkLst>
            <pc:docMk/>
            <pc:sldMk cId="1568672590" sldId="647"/>
            <ac:spMk id="4" creationId="{28AF1BFB-4A50-474D-8C27-C39937FD3B99}"/>
          </ac:spMkLst>
        </pc:spChg>
        <pc:spChg chg="del">
          <ac:chgData name="ALEXANDRE" userId="734048d45b8f99b5" providerId="LiveId" clId="{3286CA38-BCB4-4B22-BF21-C49853EA3999}" dt="2021-01-18T18:32:52.118" v="5677" actId="478"/>
          <ac:spMkLst>
            <pc:docMk/>
            <pc:sldMk cId="1568672590" sldId="647"/>
            <ac:spMk id="5" creationId="{C3E15016-69EB-4D65-8761-ED376A27CBF4}"/>
          </ac:spMkLst>
        </pc:spChg>
        <pc:spChg chg="del">
          <ac:chgData name="ALEXANDRE" userId="734048d45b8f99b5" providerId="LiveId" clId="{3286CA38-BCB4-4B22-BF21-C49853EA3999}" dt="2021-01-18T18:32:52.118" v="5677" actId="478"/>
          <ac:spMkLst>
            <pc:docMk/>
            <pc:sldMk cId="1568672590" sldId="647"/>
            <ac:spMk id="17" creationId="{F977E1D7-2AC3-48D5-AC86-4E65176C3B4D}"/>
          </ac:spMkLst>
        </pc:spChg>
        <pc:spChg chg="del">
          <ac:chgData name="ALEXANDRE" userId="734048d45b8f99b5" providerId="LiveId" clId="{3286CA38-BCB4-4B22-BF21-C49853EA3999}" dt="2021-01-18T18:32:52.118" v="5677" actId="478"/>
          <ac:spMkLst>
            <pc:docMk/>
            <pc:sldMk cId="1568672590" sldId="647"/>
            <ac:spMk id="18" creationId="{502CA603-1397-4374-A9D8-78853AD4B748}"/>
          </ac:spMkLst>
        </pc:spChg>
        <pc:grpChg chg="del">
          <ac:chgData name="ALEXANDRE" userId="734048d45b8f99b5" providerId="LiveId" clId="{3286CA38-BCB4-4B22-BF21-C49853EA3999}" dt="2021-01-18T18:32:52.118" v="5677" actId="478"/>
          <ac:grpSpMkLst>
            <pc:docMk/>
            <pc:sldMk cId="1568672590" sldId="647"/>
            <ac:grpSpMk id="6" creationId="{816C6842-C5D7-4232-B041-F93AFB55BFBA}"/>
          </ac:grpSpMkLst>
        </pc:grpChg>
        <pc:picChg chg="del">
          <ac:chgData name="ALEXANDRE" userId="734048d45b8f99b5" providerId="LiveId" clId="{3286CA38-BCB4-4B22-BF21-C49853EA3999}" dt="2021-01-18T18:32:52.118" v="5677" actId="478"/>
          <ac:picMkLst>
            <pc:docMk/>
            <pc:sldMk cId="1568672590" sldId="647"/>
            <ac:picMk id="8" creationId="{C3245D38-655B-44E7-9A64-B574AC07AE9D}"/>
          </ac:picMkLst>
        </pc:picChg>
        <pc:picChg chg="add mod">
          <ac:chgData name="ALEXANDRE" userId="734048d45b8f99b5" providerId="LiveId" clId="{3286CA38-BCB4-4B22-BF21-C49853EA3999}" dt="2021-01-18T18:33:57.254" v="5706" actId="1076"/>
          <ac:picMkLst>
            <pc:docMk/>
            <pc:sldMk cId="1568672590" sldId="647"/>
            <ac:picMk id="9" creationId="{29995553-6CE3-4054-A772-A5E3B62DF2D3}"/>
          </ac:picMkLst>
        </pc:picChg>
        <pc:picChg chg="del">
          <ac:chgData name="ALEXANDRE" userId="734048d45b8f99b5" providerId="LiveId" clId="{3286CA38-BCB4-4B22-BF21-C49853EA3999}" dt="2021-01-18T18:32:52.118" v="5677" actId="478"/>
          <ac:picMkLst>
            <pc:docMk/>
            <pc:sldMk cId="1568672590" sldId="647"/>
            <ac:picMk id="12" creationId="{78F8C9AC-DB88-4B6D-870A-800666A09A45}"/>
          </ac:picMkLst>
        </pc:picChg>
        <pc:picChg chg="add mod ord">
          <ac:chgData name="ALEXANDRE" userId="734048d45b8f99b5" providerId="LiveId" clId="{3286CA38-BCB4-4B22-BF21-C49853EA3999}" dt="2021-01-18T18:33:48.266" v="5704" actId="167"/>
          <ac:picMkLst>
            <pc:docMk/>
            <pc:sldMk cId="1568672590" sldId="647"/>
            <ac:picMk id="16" creationId="{909CFCD0-C6B0-4B64-AB35-E59A30922FC6}"/>
          </ac:picMkLst>
        </pc:picChg>
      </pc:sldChg>
      <pc:sldChg chg="add del">
        <pc:chgData name="ALEXANDRE" userId="734048d45b8f99b5" providerId="LiveId" clId="{3286CA38-BCB4-4B22-BF21-C49853EA3999}" dt="2021-01-19T21:15:42.982" v="7726" actId="47"/>
        <pc:sldMkLst>
          <pc:docMk/>
          <pc:sldMk cId="1786847772" sldId="647"/>
        </pc:sldMkLst>
      </pc:sldChg>
      <pc:sldChg chg="add del">
        <pc:chgData name="ALEXANDRE" userId="734048d45b8f99b5" providerId="LiveId" clId="{3286CA38-BCB4-4B22-BF21-C49853EA3999}" dt="2021-01-19T21:15:42.982" v="7726" actId="47"/>
        <pc:sldMkLst>
          <pc:docMk/>
          <pc:sldMk cId="1064503182" sldId="648"/>
        </pc:sldMkLst>
      </pc:sldChg>
      <pc:sldChg chg="addSp delSp modSp add del mod chgLayout">
        <pc:chgData name="ALEXANDRE" userId="734048d45b8f99b5" providerId="LiveId" clId="{3286CA38-BCB4-4B22-BF21-C49853EA3999}" dt="2021-01-19T19:15:32.211" v="7722" actId="2696"/>
        <pc:sldMkLst>
          <pc:docMk/>
          <pc:sldMk cId="1882277489" sldId="648"/>
        </pc:sldMkLst>
        <pc:spChg chg="mod ord">
          <ac:chgData name="ALEXANDRE" userId="734048d45b8f99b5" providerId="LiveId" clId="{3286CA38-BCB4-4B22-BF21-C49853EA3999}" dt="2021-01-18T18:34:43.378" v="5710" actId="700"/>
          <ac:spMkLst>
            <pc:docMk/>
            <pc:sldMk cId="1882277489" sldId="648"/>
            <ac:spMk id="2" creationId="{CBB22E4E-5EE7-4745-9819-EF8949169E10}"/>
          </ac:spMkLst>
        </pc:spChg>
        <pc:spChg chg="add mod ord">
          <ac:chgData name="ALEXANDRE" userId="734048d45b8f99b5" providerId="LiveId" clId="{3286CA38-BCB4-4B22-BF21-C49853EA3999}" dt="2021-01-18T18:35:07.975" v="5719" actId="113"/>
          <ac:spMkLst>
            <pc:docMk/>
            <pc:sldMk cId="1882277489" sldId="648"/>
            <ac:spMk id="3" creationId="{D6FC5531-2F85-4DF0-8E9A-B6A10E490DBF}"/>
          </ac:spMkLst>
        </pc:spChg>
        <pc:spChg chg="del mod">
          <ac:chgData name="ALEXANDRE" userId="734048d45b8f99b5" providerId="LiveId" clId="{3286CA38-BCB4-4B22-BF21-C49853EA3999}" dt="2021-01-18T18:34:41.140" v="5709" actId="478"/>
          <ac:spMkLst>
            <pc:docMk/>
            <pc:sldMk cId="1882277489" sldId="648"/>
            <ac:spMk id="4" creationId="{28AF1BFB-4A50-474D-8C27-C39937FD3B99}"/>
          </ac:spMkLst>
        </pc:spChg>
        <pc:spChg chg="add mod">
          <ac:chgData name="ALEXANDRE" userId="734048d45b8f99b5" providerId="LiveId" clId="{3286CA38-BCB4-4B22-BF21-C49853EA3999}" dt="2021-01-18T18:35:53.212" v="5730" actId="403"/>
          <ac:spMkLst>
            <pc:docMk/>
            <pc:sldMk cId="1882277489" sldId="648"/>
            <ac:spMk id="5" creationId="{9D69D16B-0C3A-46FC-B05C-A82585D57AAF}"/>
          </ac:spMkLst>
        </pc:spChg>
        <pc:picChg chg="del mod">
          <ac:chgData name="ALEXANDRE" userId="734048d45b8f99b5" providerId="LiveId" clId="{3286CA38-BCB4-4B22-BF21-C49853EA3999}" dt="2021-01-18T18:34:41.140" v="5709" actId="478"/>
          <ac:picMkLst>
            <pc:docMk/>
            <pc:sldMk cId="1882277489" sldId="648"/>
            <ac:picMk id="9" creationId="{29995553-6CE3-4054-A772-A5E3B62DF2D3}"/>
          </ac:picMkLst>
        </pc:picChg>
        <pc:picChg chg="del mod">
          <ac:chgData name="ALEXANDRE" userId="734048d45b8f99b5" providerId="LiveId" clId="{3286CA38-BCB4-4B22-BF21-C49853EA3999}" dt="2021-01-18T18:34:41.140" v="5709" actId="478"/>
          <ac:picMkLst>
            <pc:docMk/>
            <pc:sldMk cId="1882277489" sldId="648"/>
            <ac:picMk id="16" creationId="{909CFCD0-C6B0-4B64-AB35-E59A30922FC6}"/>
          </ac:picMkLst>
        </pc:picChg>
      </pc:sldChg>
      <pc:sldChg chg="addSp delSp modSp new mod">
        <pc:chgData name="ALEXANDRE" userId="734048d45b8f99b5" providerId="LiveId" clId="{3286CA38-BCB4-4B22-BF21-C49853EA3999}" dt="2021-01-20T12:19:59.075" v="8214" actId="27636"/>
        <pc:sldMkLst>
          <pc:docMk/>
          <pc:sldMk cId="704142481" sldId="649"/>
        </pc:sldMkLst>
        <pc:spChg chg="mod">
          <ac:chgData name="ALEXANDRE" userId="734048d45b8f99b5" providerId="LiveId" clId="{3286CA38-BCB4-4B22-BF21-C49853EA3999}" dt="2021-01-20T12:18:30.626" v="8201" actId="27636"/>
          <ac:spMkLst>
            <pc:docMk/>
            <pc:sldMk cId="704142481" sldId="649"/>
            <ac:spMk id="2" creationId="{C31EABF5-2BDC-4677-8068-5810978B0B00}"/>
          </ac:spMkLst>
        </pc:spChg>
        <pc:spChg chg="mod">
          <ac:chgData name="ALEXANDRE" userId="734048d45b8f99b5" providerId="LiveId" clId="{3286CA38-BCB4-4B22-BF21-C49853EA3999}" dt="2021-01-20T12:19:59.075" v="8214" actId="27636"/>
          <ac:spMkLst>
            <pc:docMk/>
            <pc:sldMk cId="704142481" sldId="649"/>
            <ac:spMk id="3" creationId="{6CC30428-82C2-4573-9B6E-CAC9F61F35A2}"/>
          </ac:spMkLst>
        </pc:spChg>
        <pc:spChg chg="add del">
          <ac:chgData name="ALEXANDRE" userId="734048d45b8f99b5" providerId="LiveId" clId="{3286CA38-BCB4-4B22-BF21-C49853EA3999}" dt="2021-01-18T18:44:09.679" v="5819"/>
          <ac:spMkLst>
            <pc:docMk/>
            <pc:sldMk cId="704142481" sldId="649"/>
            <ac:spMk id="4" creationId="{B8B0FBD8-2532-46BB-96CB-2AF172BBC9A8}"/>
          </ac:spMkLst>
        </pc:spChg>
        <pc:picChg chg="add del">
          <ac:chgData name="ALEXANDRE" userId="734048d45b8f99b5" providerId="LiveId" clId="{3286CA38-BCB4-4B22-BF21-C49853EA3999}" dt="2021-01-18T18:44:13.152" v="5821" actId="478"/>
          <ac:picMkLst>
            <pc:docMk/>
            <pc:sldMk cId="704142481" sldId="649"/>
            <ac:picMk id="5" creationId="{19B9C445-6A40-48B1-9E6D-6FBA2A94C240}"/>
          </ac:picMkLst>
        </pc:picChg>
        <pc:picChg chg="add del mod">
          <ac:chgData name="ALEXANDRE" userId="734048d45b8f99b5" providerId="LiveId" clId="{3286CA38-BCB4-4B22-BF21-C49853EA3999}" dt="2021-01-20T12:18:26.672" v="8199" actId="478"/>
          <ac:picMkLst>
            <pc:docMk/>
            <pc:sldMk cId="704142481" sldId="649"/>
            <ac:picMk id="7" creationId="{16CDEF14-37E6-4069-9503-4110747BE0E7}"/>
          </ac:picMkLst>
        </pc:picChg>
        <pc:picChg chg="add del mod">
          <ac:chgData name="ALEXANDRE" userId="734048d45b8f99b5" providerId="LiveId" clId="{3286CA38-BCB4-4B22-BF21-C49853EA3999}" dt="2021-01-20T12:18:26.672" v="8199" actId="478"/>
          <ac:picMkLst>
            <pc:docMk/>
            <pc:sldMk cId="704142481" sldId="649"/>
            <ac:picMk id="9" creationId="{C9C40AE8-F26C-4EF8-93A5-1DEFE415F6EE}"/>
          </ac:picMkLst>
        </pc:picChg>
      </pc:sldChg>
      <pc:sldChg chg="addSp delSp modSp add del mod">
        <pc:chgData name="ALEXANDRE" userId="734048d45b8f99b5" providerId="LiveId" clId="{3286CA38-BCB4-4B22-BF21-C49853EA3999}" dt="2021-01-20T12:09:32.001" v="8150" actId="47"/>
        <pc:sldMkLst>
          <pc:docMk/>
          <pc:sldMk cId="1127345550" sldId="650"/>
        </pc:sldMkLst>
        <pc:spChg chg="del">
          <ac:chgData name="ALEXANDRE" userId="734048d45b8f99b5" providerId="LiveId" clId="{3286CA38-BCB4-4B22-BF21-C49853EA3999}" dt="2021-01-18T18:46:06.017" v="5833" actId="478"/>
          <ac:spMkLst>
            <pc:docMk/>
            <pc:sldMk cId="1127345550" sldId="650"/>
            <ac:spMk id="3" creationId="{6CC30428-82C2-4573-9B6E-CAC9F61F35A2}"/>
          </ac:spMkLst>
        </pc:spChg>
        <pc:spChg chg="add del mod">
          <ac:chgData name="ALEXANDRE" userId="734048d45b8f99b5" providerId="LiveId" clId="{3286CA38-BCB4-4B22-BF21-C49853EA3999}" dt="2021-01-18T18:46:08.078" v="5834" actId="478"/>
          <ac:spMkLst>
            <pc:docMk/>
            <pc:sldMk cId="1127345550" sldId="650"/>
            <ac:spMk id="5" creationId="{BB222659-6C34-446A-B2D7-74212D9D251D}"/>
          </ac:spMkLst>
        </pc:spChg>
        <pc:spChg chg="add mod">
          <ac:chgData name="ALEXANDRE" userId="734048d45b8f99b5" providerId="LiveId" clId="{3286CA38-BCB4-4B22-BF21-C49853EA3999}" dt="2021-01-18T18:46:39.767" v="5848" actId="1076"/>
          <ac:spMkLst>
            <pc:docMk/>
            <pc:sldMk cId="1127345550" sldId="650"/>
            <ac:spMk id="6" creationId="{6CBF07E9-307D-4513-916F-428FAA9F9836}"/>
          </ac:spMkLst>
        </pc:spChg>
        <pc:spChg chg="add mod">
          <ac:chgData name="ALEXANDRE" userId="734048d45b8f99b5" providerId="LiveId" clId="{3286CA38-BCB4-4B22-BF21-C49853EA3999}" dt="2021-01-18T18:47:19.005" v="5864" actId="115"/>
          <ac:spMkLst>
            <pc:docMk/>
            <pc:sldMk cId="1127345550" sldId="650"/>
            <ac:spMk id="12" creationId="{1E2922D2-F689-49DE-B873-A974F81F0CDE}"/>
          </ac:spMkLst>
        </pc:spChg>
        <pc:picChg chg="del">
          <ac:chgData name="ALEXANDRE" userId="734048d45b8f99b5" providerId="LiveId" clId="{3286CA38-BCB4-4B22-BF21-C49853EA3999}" dt="2021-01-18T18:45:06.786" v="5832" actId="478"/>
          <ac:picMkLst>
            <pc:docMk/>
            <pc:sldMk cId="1127345550" sldId="650"/>
            <ac:picMk id="7" creationId="{16CDEF14-37E6-4069-9503-4110747BE0E7}"/>
          </ac:picMkLst>
        </pc:picChg>
        <pc:picChg chg="del">
          <ac:chgData name="ALEXANDRE" userId="734048d45b8f99b5" providerId="LiveId" clId="{3286CA38-BCB4-4B22-BF21-C49853EA3999}" dt="2021-01-18T18:45:06.786" v="5832" actId="478"/>
          <ac:picMkLst>
            <pc:docMk/>
            <pc:sldMk cId="1127345550" sldId="650"/>
            <ac:picMk id="9" creationId="{C9C40AE8-F26C-4EF8-93A5-1DEFE415F6EE}"/>
          </ac:picMkLst>
        </pc:picChg>
        <pc:picChg chg="add mod">
          <ac:chgData name="ALEXANDRE" userId="734048d45b8f99b5" providerId="LiveId" clId="{3286CA38-BCB4-4B22-BF21-C49853EA3999}" dt="2021-01-18T18:46:41.157" v="5849" actId="1076"/>
          <ac:picMkLst>
            <pc:docMk/>
            <pc:sldMk cId="1127345550" sldId="650"/>
            <ac:picMk id="10" creationId="{2A39395E-7017-46A9-B2B6-6F2B3466703C}"/>
          </ac:picMkLst>
        </pc:picChg>
      </pc:sldChg>
      <pc:sldChg chg="modSp add del mod">
        <pc:chgData name="ALEXANDRE" userId="734048d45b8f99b5" providerId="LiveId" clId="{3286CA38-BCB4-4B22-BF21-C49853EA3999}" dt="2021-01-18T18:56:47.805" v="5923" actId="2696"/>
        <pc:sldMkLst>
          <pc:docMk/>
          <pc:sldMk cId="1812178873" sldId="651"/>
        </pc:sldMkLst>
        <pc:spChg chg="mod">
          <ac:chgData name="ALEXANDRE" userId="734048d45b8f99b5" providerId="LiveId" clId="{3286CA38-BCB4-4B22-BF21-C49853EA3999}" dt="2021-01-18T18:56:42.126" v="5922" actId="20577"/>
          <ac:spMkLst>
            <pc:docMk/>
            <pc:sldMk cId="1812178873" sldId="651"/>
            <ac:spMk id="2" creationId="{F9A0BA26-1F71-1D4E-BE52-10A03A521463}"/>
          </ac:spMkLst>
        </pc:spChg>
      </pc:sldChg>
      <pc:sldChg chg="add del">
        <pc:chgData name="ALEXANDRE" userId="734048d45b8f99b5" providerId="LiveId" clId="{3286CA38-BCB4-4B22-BF21-C49853EA3999}" dt="2021-01-20T12:09:35.137" v="8151" actId="47"/>
        <pc:sldMkLst>
          <pc:docMk/>
          <pc:sldMk cId="3916499993" sldId="651"/>
        </pc:sldMkLst>
      </pc:sldChg>
      <pc:sldChg chg="modSp new del mod">
        <pc:chgData name="ALEXANDRE" userId="734048d45b8f99b5" providerId="LiveId" clId="{3286CA38-BCB4-4B22-BF21-C49853EA3999}" dt="2021-01-20T12:09:47.757" v="8153" actId="47"/>
        <pc:sldMkLst>
          <pc:docMk/>
          <pc:sldMk cId="90707471" sldId="652"/>
        </pc:sldMkLst>
        <pc:spChg chg="mod">
          <ac:chgData name="ALEXANDRE" userId="734048d45b8f99b5" providerId="LiveId" clId="{3286CA38-BCB4-4B22-BF21-C49853EA3999}" dt="2021-01-19T12:22:32.740" v="6187" actId="27636"/>
          <ac:spMkLst>
            <pc:docMk/>
            <pc:sldMk cId="90707471" sldId="652"/>
            <ac:spMk id="2" creationId="{303581EA-4198-4337-914C-708857D949AA}"/>
          </ac:spMkLst>
        </pc:spChg>
        <pc:spChg chg="mod">
          <ac:chgData name="ALEXANDRE" userId="734048d45b8f99b5" providerId="LiveId" clId="{3286CA38-BCB4-4B22-BF21-C49853EA3999}" dt="2021-01-19T12:25:12.361" v="6231" actId="404"/>
          <ac:spMkLst>
            <pc:docMk/>
            <pc:sldMk cId="90707471" sldId="652"/>
            <ac:spMk id="3" creationId="{9ABCC9BB-0B6C-4B77-B94F-581D2421964E}"/>
          </ac:spMkLst>
        </pc:spChg>
      </pc:sldChg>
      <pc:sldChg chg="modSp add del mod">
        <pc:chgData name="ALEXANDRE" userId="734048d45b8f99b5" providerId="LiveId" clId="{3286CA38-BCB4-4B22-BF21-C49853EA3999}" dt="2021-01-20T12:09:45.265" v="8152" actId="47"/>
        <pc:sldMkLst>
          <pc:docMk/>
          <pc:sldMk cId="2720213600" sldId="653"/>
        </pc:sldMkLst>
        <pc:spChg chg="mod">
          <ac:chgData name="ALEXANDRE" userId="734048d45b8f99b5" providerId="LiveId" clId="{3286CA38-BCB4-4B22-BF21-C49853EA3999}" dt="2021-01-19T12:26:07.193" v="6239" actId="20577"/>
          <ac:spMkLst>
            <pc:docMk/>
            <pc:sldMk cId="2720213600" sldId="653"/>
            <ac:spMk id="3" creationId="{9ABCC9BB-0B6C-4B77-B94F-581D2421964E}"/>
          </ac:spMkLst>
        </pc:spChg>
      </pc:sldChg>
      <pc:sldChg chg="addSp delSp modSp add mod">
        <pc:chgData name="ALEXANDRE" userId="734048d45b8f99b5" providerId="LiveId" clId="{3286CA38-BCB4-4B22-BF21-C49853EA3999}" dt="2021-01-19T14:44:00.836" v="6494" actId="20577"/>
        <pc:sldMkLst>
          <pc:docMk/>
          <pc:sldMk cId="2929862986" sldId="654"/>
        </pc:sldMkLst>
        <pc:spChg chg="mod">
          <ac:chgData name="ALEXANDRE" userId="734048d45b8f99b5" providerId="LiveId" clId="{3286CA38-BCB4-4B22-BF21-C49853EA3999}" dt="2021-01-19T14:44:00.836" v="6494" actId="20577"/>
          <ac:spMkLst>
            <pc:docMk/>
            <pc:sldMk cId="2929862986" sldId="654"/>
            <ac:spMk id="2" creationId="{BD3FBA91-2B54-4E17-ADDA-BACA9F93C91B}"/>
          </ac:spMkLst>
        </pc:spChg>
        <pc:spChg chg="mod">
          <ac:chgData name="ALEXANDRE" userId="734048d45b8f99b5" providerId="LiveId" clId="{3286CA38-BCB4-4B22-BF21-C49853EA3999}" dt="2021-01-19T14:42:51.991" v="6478" actId="1076"/>
          <ac:spMkLst>
            <pc:docMk/>
            <pc:sldMk cId="2929862986" sldId="654"/>
            <ac:spMk id="3" creationId="{9D9627F0-94D3-48CF-A375-29109EDCE7FC}"/>
          </ac:spMkLst>
        </pc:spChg>
        <pc:picChg chg="del">
          <ac:chgData name="ALEXANDRE" userId="734048d45b8f99b5" providerId="LiveId" clId="{3286CA38-BCB4-4B22-BF21-C49853EA3999}" dt="2021-01-19T14:40:36.256" v="6380" actId="478"/>
          <ac:picMkLst>
            <pc:docMk/>
            <pc:sldMk cId="2929862986" sldId="654"/>
            <ac:picMk id="1027" creationId="{9ACC278A-2C2B-4A5C-B383-C46405ABCC55}"/>
          </ac:picMkLst>
        </pc:picChg>
        <pc:picChg chg="add mod">
          <ac:chgData name="ALEXANDRE" userId="734048d45b8f99b5" providerId="LiveId" clId="{3286CA38-BCB4-4B22-BF21-C49853EA3999}" dt="2021-01-19T14:42:50.176" v="6477" actId="1076"/>
          <ac:picMkLst>
            <pc:docMk/>
            <pc:sldMk cId="2929862986" sldId="654"/>
            <ac:picMk id="2050" creationId="{0B1BAF63-E36D-439D-B2AC-537765D08ADF}"/>
          </ac:picMkLst>
        </pc:picChg>
      </pc:sldChg>
      <pc:sldChg chg="addSp delSp modSp add mod delAnim modAnim">
        <pc:chgData name="ALEXANDRE" userId="734048d45b8f99b5" providerId="LiveId" clId="{3286CA38-BCB4-4B22-BF21-C49853EA3999}" dt="2021-01-19T17:34:01.302" v="6671" actId="166"/>
        <pc:sldMkLst>
          <pc:docMk/>
          <pc:sldMk cId="3745304031" sldId="655"/>
        </pc:sldMkLst>
        <pc:spChg chg="ord">
          <ac:chgData name="ALEXANDRE" userId="734048d45b8f99b5" providerId="LiveId" clId="{3286CA38-BCB4-4B22-BF21-C49853EA3999}" dt="2021-01-19T17:34:01.302" v="6671" actId="166"/>
          <ac:spMkLst>
            <pc:docMk/>
            <pc:sldMk cId="3745304031" sldId="655"/>
            <ac:spMk id="2" creationId="{BD3FBA91-2B54-4E17-ADDA-BACA9F93C91B}"/>
          </ac:spMkLst>
        </pc:spChg>
        <pc:spChg chg="del">
          <ac:chgData name="ALEXANDRE" userId="734048d45b8f99b5" providerId="LiveId" clId="{3286CA38-BCB4-4B22-BF21-C49853EA3999}" dt="2021-01-19T14:44:08.919" v="6496" actId="478"/>
          <ac:spMkLst>
            <pc:docMk/>
            <pc:sldMk cId="3745304031" sldId="655"/>
            <ac:spMk id="3" creationId="{9D9627F0-94D3-48CF-A375-29109EDCE7FC}"/>
          </ac:spMkLst>
        </pc:spChg>
        <pc:spChg chg="add del mod">
          <ac:chgData name="ALEXANDRE" userId="734048d45b8f99b5" providerId="LiveId" clId="{3286CA38-BCB4-4B22-BF21-C49853EA3999}" dt="2021-01-19T17:32:22.723" v="6649" actId="478"/>
          <ac:spMkLst>
            <pc:docMk/>
            <pc:sldMk cId="3745304031" sldId="655"/>
            <ac:spMk id="4" creationId="{53A3A99D-75D1-4355-8F99-7064E13E8E66}"/>
          </ac:spMkLst>
        </pc:spChg>
        <pc:spChg chg="add del mod">
          <ac:chgData name="ALEXANDRE" userId="734048d45b8f99b5" providerId="LiveId" clId="{3286CA38-BCB4-4B22-BF21-C49853EA3999}" dt="2021-01-19T17:32:19.584" v="6648" actId="478"/>
          <ac:spMkLst>
            <pc:docMk/>
            <pc:sldMk cId="3745304031" sldId="655"/>
            <ac:spMk id="9" creationId="{8FDC5103-FD6A-4603-842F-E192FE23A4C3}"/>
          </ac:spMkLst>
        </pc:spChg>
        <pc:spChg chg="add del mod">
          <ac:chgData name="ALEXANDRE" userId="734048d45b8f99b5" providerId="LiveId" clId="{3286CA38-BCB4-4B22-BF21-C49853EA3999}" dt="2021-01-19T17:32:19.584" v="6648" actId="478"/>
          <ac:spMkLst>
            <pc:docMk/>
            <pc:sldMk cId="3745304031" sldId="655"/>
            <ac:spMk id="10" creationId="{2B080FFC-2611-4846-87B0-D4DE6A1A1456}"/>
          </ac:spMkLst>
        </pc:spChg>
        <pc:spChg chg="add del mod">
          <ac:chgData name="ALEXANDRE" userId="734048d45b8f99b5" providerId="LiveId" clId="{3286CA38-BCB4-4B22-BF21-C49853EA3999}" dt="2021-01-19T17:32:19.584" v="6648" actId="478"/>
          <ac:spMkLst>
            <pc:docMk/>
            <pc:sldMk cId="3745304031" sldId="655"/>
            <ac:spMk id="11" creationId="{62A35F36-A477-4D79-AB96-ABB8FA57B05E}"/>
          </ac:spMkLst>
        </pc:spChg>
        <pc:spChg chg="add mod ord">
          <ac:chgData name="ALEXANDRE" userId="734048d45b8f99b5" providerId="LiveId" clId="{3286CA38-BCB4-4B22-BF21-C49853EA3999}" dt="2021-01-19T17:32:48.321" v="6659" actId="1076"/>
          <ac:spMkLst>
            <pc:docMk/>
            <pc:sldMk cId="3745304031" sldId="655"/>
            <ac:spMk id="14" creationId="{E55474D3-BD58-481C-A1D2-5704111E1B95}"/>
          </ac:spMkLst>
        </pc:spChg>
        <pc:spChg chg="add del mod">
          <ac:chgData name="ALEXANDRE" userId="734048d45b8f99b5" providerId="LiveId" clId="{3286CA38-BCB4-4B22-BF21-C49853EA3999}" dt="2021-01-19T17:32:24.889" v="6650" actId="478"/>
          <ac:spMkLst>
            <pc:docMk/>
            <pc:sldMk cId="3745304031" sldId="655"/>
            <ac:spMk id="15" creationId="{53734485-DBB5-44D0-8B99-D9235D407195}"/>
          </ac:spMkLst>
        </pc:spChg>
        <pc:spChg chg="add mod">
          <ac:chgData name="ALEXANDRE" userId="734048d45b8f99b5" providerId="LiveId" clId="{3286CA38-BCB4-4B22-BF21-C49853EA3999}" dt="2021-01-19T17:33:10.861" v="6664" actId="693"/>
          <ac:spMkLst>
            <pc:docMk/>
            <pc:sldMk cId="3745304031" sldId="655"/>
            <ac:spMk id="18" creationId="{CBB64221-1A96-47D0-ACBE-D345A5E88A9B}"/>
          </ac:spMkLst>
        </pc:spChg>
        <pc:picChg chg="add del mod">
          <ac:chgData name="ALEXANDRE" userId="734048d45b8f99b5" providerId="LiveId" clId="{3286CA38-BCB4-4B22-BF21-C49853EA3999}" dt="2021-01-19T14:44:42.398" v="6504" actId="478"/>
          <ac:picMkLst>
            <pc:docMk/>
            <pc:sldMk cId="3745304031" sldId="655"/>
            <ac:picMk id="6" creationId="{00AC314B-E611-402B-8790-35A7F452646F}"/>
          </ac:picMkLst>
        </pc:picChg>
        <pc:picChg chg="add del mod modCrop">
          <ac:chgData name="ALEXANDRE" userId="734048d45b8f99b5" providerId="LiveId" clId="{3286CA38-BCB4-4B22-BF21-C49853EA3999}" dt="2021-01-19T17:32:19.584" v="6648" actId="478"/>
          <ac:picMkLst>
            <pc:docMk/>
            <pc:sldMk cId="3745304031" sldId="655"/>
            <ac:picMk id="8" creationId="{676367EB-5CF9-4881-9011-82C8A9D94D93}"/>
          </ac:picMkLst>
        </pc:picChg>
        <pc:picChg chg="add mod">
          <ac:chgData name="ALEXANDRE" userId="734048d45b8f99b5" providerId="LiveId" clId="{3286CA38-BCB4-4B22-BF21-C49853EA3999}" dt="2021-01-19T17:32:30.368" v="6653" actId="1076"/>
          <ac:picMkLst>
            <pc:docMk/>
            <pc:sldMk cId="3745304031" sldId="655"/>
            <ac:picMk id="17" creationId="{6901796B-3EBC-4981-BCA1-8698DF1B6055}"/>
          </ac:picMkLst>
        </pc:picChg>
        <pc:picChg chg="add mod">
          <ac:chgData name="ALEXANDRE" userId="734048d45b8f99b5" providerId="LiveId" clId="{3286CA38-BCB4-4B22-BF21-C49853EA3999}" dt="2021-01-19T17:33:37.686" v="6666" actId="1076"/>
          <ac:picMkLst>
            <pc:docMk/>
            <pc:sldMk cId="3745304031" sldId="655"/>
            <ac:picMk id="20" creationId="{CFFAAC9A-92A8-4F04-BE62-1057B84D2FA9}"/>
          </ac:picMkLst>
        </pc:picChg>
        <pc:picChg chg="del">
          <ac:chgData name="ALEXANDRE" userId="734048d45b8f99b5" providerId="LiveId" clId="{3286CA38-BCB4-4B22-BF21-C49853EA3999}" dt="2021-01-19T14:44:08.919" v="6496" actId="478"/>
          <ac:picMkLst>
            <pc:docMk/>
            <pc:sldMk cId="3745304031" sldId="655"/>
            <ac:picMk id="2050" creationId="{0B1BAF63-E36D-439D-B2AC-537765D08ADF}"/>
          </ac:picMkLst>
        </pc:picChg>
        <pc:cxnChg chg="add mod">
          <ac:chgData name="ALEXANDRE" userId="734048d45b8f99b5" providerId="LiveId" clId="{3286CA38-BCB4-4B22-BF21-C49853EA3999}" dt="2021-01-19T17:33:48.443" v="6669" actId="1582"/>
          <ac:cxnSpMkLst>
            <pc:docMk/>
            <pc:sldMk cId="3745304031" sldId="655"/>
            <ac:cxnSpMk id="22" creationId="{34B04A4F-424C-4ABB-9034-18F823F3B54A}"/>
          </ac:cxnSpMkLst>
        </pc:cxnChg>
      </pc:sldChg>
      <pc:sldChg chg="delSp modSp add mod">
        <pc:chgData name="ALEXANDRE" userId="734048d45b8f99b5" providerId="LiveId" clId="{3286CA38-BCB4-4B22-BF21-C49853EA3999}" dt="2021-01-19T17:34:11.163" v="6673" actId="1076"/>
        <pc:sldMkLst>
          <pc:docMk/>
          <pc:sldMk cId="4166210137" sldId="656"/>
        </pc:sldMkLst>
        <pc:spChg chg="mod">
          <ac:chgData name="ALEXANDRE" userId="734048d45b8f99b5" providerId="LiveId" clId="{3286CA38-BCB4-4B22-BF21-C49853EA3999}" dt="2021-01-19T17:34:11.163" v="6673" actId="1076"/>
          <ac:spMkLst>
            <pc:docMk/>
            <pc:sldMk cId="4166210137" sldId="656"/>
            <ac:spMk id="4" creationId="{53A3A99D-75D1-4355-8F99-7064E13E8E66}"/>
          </ac:spMkLst>
        </pc:spChg>
        <pc:spChg chg="del">
          <ac:chgData name="ALEXANDRE" userId="734048d45b8f99b5" providerId="LiveId" clId="{3286CA38-BCB4-4B22-BF21-C49853EA3999}" dt="2021-01-19T17:34:08.267" v="6672" actId="478"/>
          <ac:spMkLst>
            <pc:docMk/>
            <pc:sldMk cId="4166210137" sldId="656"/>
            <ac:spMk id="14" creationId="{E55474D3-BD58-481C-A1D2-5704111E1B95}"/>
          </ac:spMkLst>
        </pc:spChg>
      </pc:sldChg>
      <pc:sldChg chg="addSp delSp modSp new mod">
        <pc:chgData name="ALEXANDRE" userId="734048d45b8f99b5" providerId="LiveId" clId="{3286CA38-BCB4-4B22-BF21-C49853EA3999}" dt="2021-01-19T18:13:43.913" v="6718" actId="115"/>
        <pc:sldMkLst>
          <pc:docMk/>
          <pc:sldMk cId="1026568631" sldId="657"/>
        </pc:sldMkLst>
        <pc:spChg chg="mod">
          <ac:chgData name="ALEXANDRE" userId="734048d45b8f99b5" providerId="LiveId" clId="{3286CA38-BCB4-4B22-BF21-C49853EA3999}" dt="2021-01-19T18:13:43.913" v="6718" actId="115"/>
          <ac:spMkLst>
            <pc:docMk/>
            <pc:sldMk cId="1026568631" sldId="657"/>
            <ac:spMk id="2" creationId="{CAD8F5E3-505D-4E15-9897-279E18831C8C}"/>
          </ac:spMkLst>
        </pc:spChg>
        <pc:spChg chg="del">
          <ac:chgData name="ALEXANDRE" userId="734048d45b8f99b5" providerId="LiveId" clId="{3286CA38-BCB4-4B22-BF21-C49853EA3999}" dt="2021-01-19T18:12:58.157" v="6697" actId="478"/>
          <ac:spMkLst>
            <pc:docMk/>
            <pc:sldMk cId="1026568631" sldId="657"/>
            <ac:spMk id="3" creationId="{07B5ABF3-8A68-442D-A964-6150DBD80036}"/>
          </ac:spMkLst>
        </pc:spChg>
        <pc:spChg chg="add mod">
          <ac:chgData name="ALEXANDRE" userId="734048d45b8f99b5" providerId="LiveId" clId="{3286CA38-BCB4-4B22-BF21-C49853EA3999}" dt="2021-01-19T18:13:36.210" v="6715" actId="1076"/>
          <ac:spMkLst>
            <pc:docMk/>
            <pc:sldMk cId="1026568631" sldId="657"/>
            <ac:spMk id="4" creationId="{62221A4D-DAE5-40EE-B3EC-348EC24A1C0A}"/>
          </ac:spMkLst>
        </pc:spChg>
      </pc:sldChg>
      <pc:sldChg chg="addSp delSp modSp add mod modAnim">
        <pc:chgData name="ALEXANDRE" userId="734048d45b8f99b5" providerId="LiveId" clId="{3286CA38-BCB4-4B22-BF21-C49853EA3999}" dt="2021-01-19T18:23:23.981" v="6794"/>
        <pc:sldMkLst>
          <pc:docMk/>
          <pc:sldMk cId="821102042" sldId="658"/>
        </pc:sldMkLst>
        <pc:spChg chg="mod">
          <ac:chgData name="ALEXANDRE" userId="734048d45b8f99b5" providerId="LiveId" clId="{3286CA38-BCB4-4B22-BF21-C49853EA3999}" dt="2021-01-19T18:22:24.698" v="6760" actId="14100"/>
          <ac:spMkLst>
            <pc:docMk/>
            <pc:sldMk cId="821102042" sldId="658"/>
            <ac:spMk id="2" creationId="{1F313D39-E8E2-4C52-AE2C-E56D90EA4A58}"/>
          </ac:spMkLst>
        </pc:spChg>
        <pc:spChg chg="del">
          <ac:chgData name="ALEXANDRE" userId="734048d45b8f99b5" providerId="LiveId" clId="{3286CA38-BCB4-4B22-BF21-C49853EA3999}" dt="2021-01-19T18:22:13.660" v="6755" actId="478"/>
          <ac:spMkLst>
            <pc:docMk/>
            <pc:sldMk cId="821102042" sldId="658"/>
            <ac:spMk id="3" creationId="{52FDA018-047C-4642-9B82-5A0AF906570E}"/>
          </ac:spMkLst>
        </pc:spChg>
        <pc:spChg chg="add del mod">
          <ac:chgData name="ALEXANDRE" userId="734048d45b8f99b5" providerId="LiveId" clId="{3286CA38-BCB4-4B22-BF21-C49853EA3999}" dt="2021-01-19T18:22:15.309" v="6756" actId="478"/>
          <ac:spMkLst>
            <pc:docMk/>
            <pc:sldMk cId="821102042" sldId="658"/>
            <ac:spMk id="5" creationId="{F0446AB1-AACB-46EB-BEEA-292AA044ADBB}"/>
          </ac:spMkLst>
        </pc:spChg>
        <pc:spChg chg="add mod">
          <ac:chgData name="ALEXANDRE" userId="734048d45b8f99b5" providerId="LiveId" clId="{3286CA38-BCB4-4B22-BF21-C49853EA3999}" dt="2021-01-19T18:23:03.947" v="6788" actId="207"/>
          <ac:spMkLst>
            <pc:docMk/>
            <pc:sldMk cId="821102042" sldId="658"/>
            <ac:spMk id="6" creationId="{9574C74C-003A-417B-B710-61788B642B97}"/>
          </ac:spMkLst>
        </pc:spChg>
        <pc:spChg chg="add mod">
          <ac:chgData name="ALEXANDRE" userId="734048d45b8f99b5" providerId="LiveId" clId="{3286CA38-BCB4-4B22-BF21-C49853EA3999}" dt="2021-01-19T18:23:15.764" v="6793" actId="1076"/>
          <ac:spMkLst>
            <pc:docMk/>
            <pc:sldMk cId="821102042" sldId="658"/>
            <ac:spMk id="7" creationId="{EA755142-CE1D-4CAE-AC92-74B0A6F97048}"/>
          </ac:spMkLst>
        </pc:spChg>
        <pc:picChg chg="add mod">
          <ac:chgData name="ALEXANDRE" userId="734048d45b8f99b5" providerId="LiveId" clId="{3286CA38-BCB4-4B22-BF21-C49853EA3999}" dt="2021-01-19T18:22:22.119" v="6759" actId="1076"/>
          <ac:picMkLst>
            <pc:docMk/>
            <pc:sldMk cId="821102042" sldId="658"/>
            <ac:picMk id="4098" creationId="{22913EAA-F8BF-408D-A64B-CA2A2D139A84}"/>
          </ac:picMkLst>
        </pc:picChg>
      </pc:sldChg>
      <pc:sldChg chg="addSp delSp modSp add mod delAnim modAnim chgLayout">
        <pc:chgData name="ALEXANDRE" userId="734048d45b8f99b5" providerId="LiveId" clId="{3286CA38-BCB4-4B22-BF21-C49853EA3999}" dt="2021-01-19T18:32:43.702" v="6871"/>
        <pc:sldMkLst>
          <pc:docMk/>
          <pc:sldMk cId="2376222334" sldId="659"/>
        </pc:sldMkLst>
        <pc:spChg chg="mod ord">
          <ac:chgData name="ALEXANDRE" userId="734048d45b8f99b5" providerId="LiveId" clId="{3286CA38-BCB4-4B22-BF21-C49853EA3999}" dt="2021-01-19T18:31:32.170" v="6849" actId="1076"/>
          <ac:spMkLst>
            <pc:docMk/>
            <pc:sldMk cId="2376222334" sldId="659"/>
            <ac:spMk id="2" creationId="{1F313D39-E8E2-4C52-AE2C-E56D90EA4A58}"/>
          </ac:spMkLst>
        </pc:spChg>
        <pc:spChg chg="add del mod">
          <ac:chgData name="ALEXANDRE" userId="734048d45b8f99b5" providerId="LiveId" clId="{3286CA38-BCB4-4B22-BF21-C49853EA3999}" dt="2021-01-19T18:30:13.762" v="6832" actId="478"/>
          <ac:spMkLst>
            <pc:docMk/>
            <pc:sldMk cId="2376222334" sldId="659"/>
            <ac:spMk id="3" creationId="{8545C984-CC19-4593-B0B7-F25610E6108C}"/>
          </ac:spMkLst>
        </pc:spChg>
        <pc:spChg chg="add mod ord">
          <ac:chgData name="ALEXANDRE" userId="734048d45b8f99b5" providerId="LiveId" clId="{3286CA38-BCB4-4B22-BF21-C49853EA3999}" dt="2021-01-19T18:31:37.689" v="6851" actId="1076"/>
          <ac:spMkLst>
            <pc:docMk/>
            <pc:sldMk cId="2376222334" sldId="659"/>
            <ac:spMk id="4" creationId="{1DF011E2-0054-4383-972D-B5A739EEEACD}"/>
          </ac:spMkLst>
        </pc:spChg>
        <pc:spChg chg="del">
          <ac:chgData name="ALEXANDRE" userId="734048d45b8f99b5" providerId="LiveId" clId="{3286CA38-BCB4-4B22-BF21-C49853EA3999}" dt="2021-01-19T18:23:52.998" v="6797" actId="478"/>
          <ac:spMkLst>
            <pc:docMk/>
            <pc:sldMk cId="2376222334" sldId="659"/>
            <ac:spMk id="6" creationId="{9574C74C-003A-417B-B710-61788B642B97}"/>
          </ac:spMkLst>
        </pc:spChg>
        <pc:spChg chg="del">
          <ac:chgData name="ALEXANDRE" userId="734048d45b8f99b5" providerId="LiveId" clId="{3286CA38-BCB4-4B22-BF21-C49853EA3999}" dt="2021-01-19T18:23:52.998" v="6797" actId="478"/>
          <ac:spMkLst>
            <pc:docMk/>
            <pc:sldMk cId="2376222334" sldId="659"/>
            <ac:spMk id="7" creationId="{EA755142-CE1D-4CAE-AC92-74B0A6F97048}"/>
          </ac:spMkLst>
        </pc:spChg>
        <pc:spChg chg="add mod">
          <ac:chgData name="ALEXANDRE" userId="734048d45b8f99b5" providerId="LiveId" clId="{3286CA38-BCB4-4B22-BF21-C49853EA3999}" dt="2021-01-19T18:32:41.293" v="6870" actId="164"/>
          <ac:spMkLst>
            <pc:docMk/>
            <pc:sldMk cId="2376222334" sldId="659"/>
            <ac:spMk id="12" creationId="{A32E3AE5-DA7F-46F5-9A53-435341E52AC7}"/>
          </ac:spMkLst>
        </pc:spChg>
        <pc:grpChg chg="add mod">
          <ac:chgData name="ALEXANDRE" userId="734048d45b8f99b5" providerId="LiveId" clId="{3286CA38-BCB4-4B22-BF21-C49853EA3999}" dt="2021-01-19T18:32:41.293" v="6870" actId="164"/>
          <ac:grpSpMkLst>
            <pc:docMk/>
            <pc:sldMk cId="2376222334" sldId="659"/>
            <ac:grpSpMk id="8" creationId="{A18999FE-3EE6-4D2A-A7DD-1FF4159257D8}"/>
          </ac:grpSpMkLst>
        </pc:grpChg>
        <pc:picChg chg="del">
          <ac:chgData name="ALEXANDRE" userId="734048d45b8f99b5" providerId="LiveId" clId="{3286CA38-BCB4-4B22-BF21-C49853EA3999}" dt="2021-01-19T18:23:50.806" v="6796" actId="478"/>
          <ac:picMkLst>
            <pc:docMk/>
            <pc:sldMk cId="2376222334" sldId="659"/>
            <ac:picMk id="4098" creationId="{22913EAA-F8BF-408D-A64B-CA2A2D139A84}"/>
          </ac:picMkLst>
        </pc:picChg>
        <pc:picChg chg="add del mod">
          <ac:chgData name="ALEXANDRE" userId="734048d45b8f99b5" providerId="LiveId" clId="{3286CA38-BCB4-4B22-BF21-C49853EA3999}" dt="2021-01-19T18:30:13.762" v="6832" actId="478"/>
          <ac:picMkLst>
            <pc:docMk/>
            <pc:sldMk cId="2376222334" sldId="659"/>
            <ac:picMk id="5122" creationId="{F67185D7-76E3-4071-945D-10CCACC6B6F2}"/>
          </ac:picMkLst>
        </pc:picChg>
        <pc:picChg chg="add del mod">
          <ac:chgData name="ALEXANDRE" userId="734048d45b8f99b5" providerId="LiveId" clId="{3286CA38-BCB4-4B22-BF21-C49853EA3999}" dt="2021-01-19T18:30:13.762" v="6832" actId="478"/>
          <ac:picMkLst>
            <pc:docMk/>
            <pc:sldMk cId="2376222334" sldId="659"/>
            <ac:picMk id="5124" creationId="{725603D9-5E3C-4FC6-9C04-7689E6EE1850}"/>
          </ac:picMkLst>
        </pc:picChg>
        <pc:picChg chg="add mod">
          <ac:chgData name="ALEXANDRE" userId="734048d45b8f99b5" providerId="LiveId" clId="{3286CA38-BCB4-4B22-BF21-C49853EA3999}" dt="2021-01-19T18:31:51.434" v="6858" actId="1076"/>
          <ac:picMkLst>
            <pc:docMk/>
            <pc:sldMk cId="2376222334" sldId="659"/>
            <ac:picMk id="5126" creationId="{BA593EB6-B22D-436E-8894-3E220A8F09FB}"/>
          </ac:picMkLst>
        </pc:picChg>
        <pc:picChg chg="add mod">
          <ac:chgData name="ALEXANDRE" userId="734048d45b8f99b5" providerId="LiveId" clId="{3286CA38-BCB4-4B22-BF21-C49853EA3999}" dt="2021-01-19T18:32:41.293" v="6870" actId="164"/>
          <ac:picMkLst>
            <pc:docMk/>
            <pc:sldMk cId="2376222334" sldId="659"/>
            <ac:picMk id="5128" creationId="{5170E32F-F777-4B04-A158-006C9A1FC971}"/>
          </ac:picMkLst>
        </pc:picChg>
      </pc:sldChg>
      <pc:sldChg chg="add ord">
        <pc:chgData name="ALEXANDRE" userId="734048d45b8f99b5" providerId="LiveId" clId="{3286CA38-BCB4-4B22-BF21-C49853EA3999}" dt="2021-01-19T18:41:50.212" v="7008"/>
        <pc:sldMkLst>
          <pc:docMk/>
          <pc:sldMk cId="4286983259" sldId="660"/>
        </pc:sldMkLst>
      </pc:sldChg>
      <pc:sldChg chg="addSp delSp modSp add mod modAnim chgLayout">
        <pc:chgData name="ALEXANDRE" userId="734048d45b8f99b5" providerId="LiveId" clId="{3286CA38-BCB4-4B22-BF21-C49853EA3999}" dt="2021-01-19T18:36:57.407" v="6930" actId="478"/>
        <pc:sldMkLst>
          <pc:docMk/>
          <pc:sldMk cId="2035791997" sldId="661"/>
        </pc:sldMkLst>
        <pc:spChg chg="mod ord">
          <ac:chgData name="ALEXANDRE" userId="734048d45b8f99b5" providerId="LiveId" clId="{3286CA38-BCB4-4B22-BF21-C49853EA3999}" dt="2021-01-19T18:36:56.969" v="6929" actId="700"/>
          <ac:spMkLst>
            <pc:docMk/>
            <pc:sldMk cId="2035791997" sldId="661"/>
            <ac:spMk id="2" creationId="{1F313D39-E8E2-4C52-AE2C-E56D90EA4A58}"/>
          </ac:spMkLst>
        </pc:spChg>
        <pc:spChg chg="add del mod">
          <ac:chgData name="ALEXANDRE" userId="734048d45b8f99b5" providerId="LiveId" clId="{3286CA38-BCB4-4B22-BF21-C49853EA3999}" dt="2021-01-19T18:33:46.461" v="6879" actId="478"/>
          <ac:spMkLst>
            <pc:docMk/>
            <pc:sldMk cId="2035791997" sldId="661"/>
            <ac:spMk id="3" creationId="{7BE790DF-824D-4C59-8BBB-982A33B32D3F}"/>
          </ac:spMkLst>
        </pc:spChg>
        <pc:spChg chg="del">
          <ac:chgData name="ALEXANDRE" userId="734048d45b8f99b5" providerId="LiveId" clId="{3286CA38-BCB4-4B22-BF21-C49853EA3999}" dt="2021-01-19T18:33:37.975" v="6878" actId="478"/>
          <ac:spMkLst>
            <pc:docMk/>
            <pc:sldMk cId="2035791997" sldId="661"/>
            <ac:spMk id="4" creationId="{1DF011E2-0054-4383-972D-B5A739EEEACD}"/>
          </ac:spMkLst>
        </pc:spChg>
        <pc:spChg chg="add del mod ord">
          <ac:chgData name="ALEXANDRE" userId="734048d45b8f99b5" providerId="LiveId" clId="{3286CA38-BCB4-4B22-BF21-C49853EA3999}" dt="2021-01-19T18:36:56.969" v="6929" actId="700"/>
          <ac:spMkLst>
            <pc:docMk/>
            <pc:sldMk cId="2035791997" sldId="661"/>
            <ac:spMk id="7" creationId="{568E57AE-3A43-405A-8302-156CD0DAEFFE}"/>
          </ac:spMkLst>
        </pc:spChg>
        <pc:spChg chg="add del mod">
          <ac:chgData name="ALEXANDRE" userId="734048d45b8f99b5" providerId="LiveId" clId="{3286CA38-BCB4-4B22-BF21-C49853EA3999}" dt="2021-01-19T18:36:57.407" v="6930" actId="478"/>
          <ac:spMkLst>
            <pc:docMk/>
            <pc:sldMk cId="2035791997" sldId="661"/>
            <ac:spMk id="10" creationId="{06BAC7B0-DFBF-46A7-91AF-1111DF4A5A26}"/>
          </ac:spMkLst>
        </pc:spChg>
        <pc:spChg chg="add del mod">
          <ac:chgData name="ALEXANDRE" userId="734048d45b8f99b5" providerId="LiveId" clId="{3286CA38-BCB4-4B22-BF21-C49853EA3999}" dt="2021-01-19T18:36:57.407" v="6930" actId="478"/>
          <ac:spMkLst>
            <pc:docMk/>
            <pc:sldMk cId="2035791997" sldId="661"/>
            <ac:spMk id="13" creationId="{1E2FEE24-790B-449B-9267-46FA177EC5A0}"/>
          </ac:spMkLst>
        </pc:spChg>
        <pc:grpChg chg="del">
          <ac:chgData name="ALEXANDRE" userId="734048d45b8f99b5" providerId="LiveId" clId="{3286CA38-BCB4-4B22-BF21-C49853EA3999}" dt="2021-01-19T18:33:37.975" v="6878" actId="478"/>
          <ac:grpSpMkLst>
            <pc:docMk/>
            <pc:sldMk cId="2035791997" sldId="661"/>
            <ac:grpSpMk id="8" creationId="{A18999FE-3EE6-4D2A-A7DD-1FF4159257D8}"/>
          </ac:grpSpMkLst>
        </pc:grpChg>
        <pc:picChg chg="del">
          <ac:chgData name="ALEXANDRE" userId="734048d45b8f99b5" providerId="LiveId" clId="{3286CA38-BCB4-4B22-BF21-C49853EA3999}" dt="2021-01-19T18:33:37.975" v="6878" actId="478"/>
          <ac:picMkLst>
            <pc:docMk/>
            <pc:sldMk cId="2035791997" sldId="661"/>
            <ac:picMk id="5126" creationId="{BA593EB6-B22D-436E-8894-3E220A8F09FB}"/>
          </ac:picMkLst>
        </pc:picChg>
        <pc:picChg chg="add del mod">
          <ac:chgData name="ALEXANDRE" userId="734048d45b8f99b5" providerId="LiveId" clId="{3286CA38-BCB4-4B22-BF21-C49853EA3999}" dt="2021-01-19T18:36:57.407" v="6930" actId="478"/>
          <ac:picMkLst>
            <pc:docMk/>
            <pc:sldMk cId="2035791997" sldId="661"/>
            <ac:picMk id="6146" creationId="{A38D2978-AD5B-4613-AE0F-7DD0D5702B3E}"/>
          </ac:picMkLst>
        </pc:picChg>
        <pc:picChg chg="add del mod">
          <ac:chgData name="ALEXANDRE" userId="734048d45b8f99b5" providerId="LiveId" clId="{3286CA38-BCB4-4B22-BF21-C49853EA3999}" dt="2021-01-19T18:36:57.407" v="6930" actId="478"/>
          <ac:picMkLst>
            <pc:docMk/>
            <pc:sldMk cId="2035791997" sldId="661"/>
            <ac:picMk id="6148" creationId="{D1AB8AE5-0AC9-47EF-90C1-17DEF2159453}"/>
          </ac:picMkLst>
        </pc:picChg>
      </pc:sldChg>
      <pc:sldChg chg="addSp delSp modSp add mod chgLayout">
        <pc:chgData name="ALEXANDRE" userId="734048d45b8f99b5" providerId="LiveId" clId="{3286CA38-BCB4-4B22-BF21-C49853EA3999}" dt="2021-01-19T18:41:43.997" v="7006" actId="1076"/>
        <pc:sldMkLst>
          <pc:docMk/>
          <pc:sldMk cId="208550445" sldId="662"/>
        </pc:sldMkLst>
        <pc:spChg chg="mod ord">
          <ac:chgData name="ALEXANDRE" userId="734048d45b8f99b5" providerId="LiveId" clId="{3286CA38-BCB4-4B22-BF21-C49853EA3999}" dt="2021-01-19T18:37:11.919" v="6942" actId="27636"/>
          <ac:spMkLst>
            <pc:docMk/>
            <pc:sldMk cId="208550445" sldId="662"/>
            <ac:spMk id="2" creationId="{1F313D39-E8E2-4C52-AE2C-E56D90EA4A58}"/>
          </ac:spMkLst>
        </pc:spChg>
        <pc:spChg chg="add del mod ord">
          <ac:chgData name="ALEXANDRE" userId="734048d45b8f99b5" providerId="LiveId" clId="{3286CA38-BCB4-4B22-BF21-C49853EA3999}" dt="2021-01-19T18:41:35.631" v="7001" actId="478"/>
          <ac:spMkLst>
            <pc:docMk/>
            <pc:sldMk cId="208550445" sldId="662"/>
            <ac:spMk id="3" creationId="{05AEC0F8-BFF3-4FC7-98FF-63576A1AB3DB}"/>
          </ac:spMkLst>
        </pc:spChg>
        <pc:spChg chg="add del mod">
          <ac:chgData name="ALEXANDRE" userId="734048d45b8f99b5" providerId="LiveId" clId="{3286CA38-BCB4-4B22-BF21-C49853EA3999}" dt="2021-01-19T18:41:38.422" v="7002" actId="478"/>
          <ac:spMkLst>
            <pc:docMk/>
            <pc:sldMk cId="208550445" sldId="662"/>
            <ac:spMk id="5" creationId="{48F0C86C-8395-48F7-B88D-330DBD78312C}"/>
          </ac:spMkLst>
        </pc:spChg>
        <pc:spChg chg="del">
          <ac:chgData name="ALEXANDRE" userId="734048d45b8f99b5" providerId="LiveId" clId="{3286CA38-BCB4-4B22-BF21-C49853EA3999}" dt="2021-01-19T18:37:07.346" v="6939" actId="478"/>
          <ac:spMkLst>
            <pc:docMk/>
            <pc:sldMk cId="208550445" sldId="662"/>
            <ac:spMk id="10" creationId="{06BAC7B0-DFBF-46A7-91AF-1111DF4A5A26}"/>
          </ac:spMkLst>
        </pc:spChg>
        <pc:spChg chg="del">
          <ac:chgData name="ALEXANDRE" userId="734048d45b8f99b5" providerId="LiveId" clId="{3286CA38-BCB4-4B22-BF21-C49853EA3999}" dt="2021-01-19T18:37:09.562" v="6940" actId="478"/>
          <ac:spMkLst>
            <pc:docMk/>
            <pc:sldMk cId="208550445" sldId="662"/>
            <ac:spMk id="13" creationId="{1E2FEE24-790B-449B-9267-46FA177EC5A0}"/>
          </ac:spMkLst>
        </pc:spChg>
        <pc:picChg chg="del">
          <ac:chgData name="ALEXANDRE" userId="734048d45b8f99b5" providerId="LiveId" clId="{3286CA38-BCB4-4B22-BF21-C49853EA3999}" dt="2021-01-19T18:37:07.346" v="6939" actId="478"/>
          <ac:picMkLst>
            <pc:docMk/>
            <pc:sldMk cId="208550445" sldId="662"/>
            <ac:picMk id="6146" creationId="{A38D2978-AD5B-4613-AE0F-7DD0D5702B3E}"/>
          </ac:picMkLst>
        </pc:picChg>
        <pc:picChg chg="del">
          <ac:chgData name="ALEXANDRE" userId="734048d45b8f99b5" providerId="LiveId" clId="{3286CA38-BCB4-4B22-BF21-C49853EA3999}" dt="2021-01-19T18:37:07.346" v="6939" actId="478"/>
          <ac:picMkLst>
            <pc:docMk/>
            <pc:sldMk cId="208550445" sldId="662"/>
            <ac:picMk id="6148" creationId="{D1AB8AE5-0AC9-47EF-90C1-17DEF2159453}"/>
          </ac:picMkLst>
        </pc:picChg>
        <pc:picChg chg="add mod">
          <ac:chgData name="ALEXANDRE" userId="734048d45b8f99b5" providerId="LiveId" clId="{3286CA38-BCB4-4B22-BF21-C49853EA3999}" dt="2021-01-19T18:41:43.997" v="7006" actId="1076"/>
          <ac:picMkLst>
            <pc:docMk/>
            <pc:sldMk cId="208550445" sldId="662"/>
            <ac:picMk id="7170" creationId="{C694B42E-6F86-4437-9D0C-D0E49F488FEC}"/>
          </ac:picMkLst>
        </pc:picChg>
      </pc:sldChg>
      <pc:sldChg chg="addSp modSp new mod">
        <pc:chgData name="ALEXANDRE" userId="734048d45b8f99b5" providerId="LiveId" clId="{3286CA38-BCB4-4B22-BF21-C49853EA3999}" dt="2021-01-19T18:44:22.120" v="7063" actId="1076"/>
        <pc:sldMkLst>
          <pc:docMk/>
          <pc:sldMk cId="788439980" sldId="663"/>
        </pc:sldMkLst>
        <pc:spChg chg="mod">
          <ac:chgData name="ALEXANDRE" userId="734048d45b8f99b5" providerId="LiveId" clId="{3286CA38-BCB4-4B22-BF21-C49853EA3999}" dt="2021-01-19T18:43:32.871" v="7046" actId="1076"/>
          <ac:spMkLst>
            <pc:docMk/>
            <pc:sldMk cId="788439980" sldId="663"/>
            <ac:spMk id="2" creationId="{E9164BF6-579D-4FFA-8828-226470B126ED}"/>
          </ac:spMkLst>
        </pc:spChg>
        <pc:spChg chg="mod">
          <ac:chgData name="ALEXANDRE" userId="734048d45b8f99b5" providerId="LiveId" clId="{3286CA38-BCB4-4B22-BF21-C49853EA3999}" dt="2021-01-19T18:43:39.343" v="7049" actId="14100"/>
          <ac:spMkLst>
            <pc:docMk/>
            <pc:sldMk cId="788439980" sldId="663"/>
            <ac:spMk id="3" creationId="{A39B32D3-3851-485B-B90D-C2B8FA1A06AE}"/>
          </ac:spMkLst>
        </pc:spChg>
        <pc:picChg chg="add mod">
          <ac:chgData name="ALEXANDRE" userId="734048d45b8f99b5" providerId="LiveId" clId="{3286CA38-BCB4-4B22-BF21-C49853EA3999}" dt="2021-01-19T18:43:49.243" v="7055" actId="1076"/>
          <ac:picMkLst>
            <pc:docMk/>
            <pc:sldMk cId="788439980" sldId="663"/>
            <ac:picMk id="8194" creationId="{238A23DF-E84B-4F0E-A330-522C89BA8CDD}"/>
          </ac:picMkLst>
        </pc:picChg>
        <pc:picChg chg="add mod">
          <ac:chgData name="ALEXANDRE" userId="734048d45b8f99b5" providerId="LiveId" clId="{3286CA38-BCB4-4B22-BF21-C49853EA3999}" dt="2021-01-19T18:44:22.120" v="7063" actId="1076"/>
          <ac:picMkLst>
            <pc:docMk/>
            <pc:sldMk cId="788439980" sldId="663"/>
            <ac:picMk id="8196" creationId="{2B0590AB-28A2-4BD4-A767-08C0C284603A}"/>
          </ac:picMkLst>
        </pc:picChg>
        <pc:picChg chg="add mod">
          <ac:chgData name="ALEXANDRE" userId="734048d45b8f99b5" providerId="LiveId" clId="{3286CA38-BCB4-4B22-BF21-C49853EA3999}" dt="2021-01-19T18:44:19.657" v="7062" actId="1076"/>
          <ac:picMkLst>
            <pc:docMk/>
            <pc:sldMk cId="788439980" sldId="663"/>
            <ac:picMk id="8198" creationId="{07CF447B-E135-4223-9020-A39EF6FE5698}"/>
          </ac:picMkLst>
        </pc:picChg>
      </pc:sldChg>
      <pc:sldChg chg="delSp modSp add mod">
        <pc:chgData name="ALEXANDRE" userId="734048d45b8f99b5" providerId="LiveId" clId="{3286CA38-BCB4-4B22-BF21-C49853EA3999}" dt="2021-01-19T18:47:58.286" v="7093" actId="27636"/>
        <pc:sldMkLst>
          <pc:docMk/>
          <pc:sldMk cId="412430910" sldId="664"/>
        </pc:sldMkLst>
        <pc:spChg chg="mod">
          <ac:chgData name="ALEXANDRE" userId="734048d45b8f99b5" providerId="LiveId" clId="{3286CA38-BCB4-4B22-BF21-C49853EA3999}" dt="2021-01-19T18:44:57.540" v="7065"/>
          <ac:spMkLst>
            <pc:docMk/>
            <pc:sldMk cId="412430910" sldId="664"/>
            <ac:spMk id="2" creationId="{E9164BF6-579D-4FFA-8828-226470B126ED}"/>
          </ac:spMkLst>
        </pc:spChg>
        <pc:spChg chg="mod">
          <ac:chgData name="ALEXANDRE" userId="734048d45b8f99b5" providerId="LiveId" clId="{3286CA38-BCB4-4B22-BF21-C49853EA3999}" dt="2021-01-19T18:47:58.286" v="7093" actId="27636"/>
          <ac:spMkLst>
            <pc:docMk/>
            <pc:sldMk cId="412430910" sldId="664"/>
            <ac:spMk id="3" creationId="{A39B32D3-3851-485B-B90D-C2B8FA1A06AE}"/>
          </ac:spMkLst>
        </pc:spChg>
        <pc:picChg chg="del">
          <ac:chgData name="ALEXANDRE" userId="734048d45b8f99b5" providerId="LiveId" clId="{3286CA38-BCB4-4B22-BF21-C49853EA3999}" dt="2021-01-19T18:45:13.531" v="7066" actId="478"/>
          <ac:picMkLst>
            <pc:docMk/>
            <pc:sldMk cId="412430910" sldId="664"/>
            <ac:picMk id="8194" creationId="{238A23DF-E84B-4F0E-A330-522C89BA8CDD}"/>
          </ac:picMkLst>
        </pc:picChg>
        <pc:picChg chg="del">
          <ac:chgData name="ALEXANDRE" userId="734048d45b8f99b5" providerId="LiveId" clId="{3286CA38-BCB4-4B22-BF21-C49853EA3999}" dt="2021-01-19T18:45:13.531" v="7066" actId="478"/>
          <ac:picMkLst>
            <pc:docMk/>
            <pc:sldMk cId="412430910" sldId="664"/>
            <ac:picMk id="8196" creationId="{2B0590AB-28A2-4BD4-A767-08C0C284603A}"/>
          </ac:picMkLst>
        </pc:picChg>
        <pc:picChg chg="del">
          <ac:chgData name="ALEXANDRE" userId="734048d45b8f99b5" providerId="LiveId" clId="{3286CA38-BCB4-4B22-BF21-C49853EA3999}" dt="2021-01-19T18:45:13.531" v="7066" actId="478"/>
          <ac:picMkLst>
            <pc:docMk/>
            <pc:sldMk cId="412430910" sldId="664"/>
            <ac:picMk id="8198" creationId="{07CF447B-E135-4223-9020-A39EF6FE5698}"/>
          </ac:picMkLst>
        </pc:picChg>
      </pc:sldChg>
      <pc:sldChg chg="modSp add mod">
        <pc:chgData name="ALEXANDRE" userId="734048d45b8f99b5" providerId="LiveId" clId="{3286CA38-BCB4-4B22-BF21-C49853EA3999}" dt="2021-01-19T18:58:43.866" v="7285" actId="1076"/>
        <pc:sldMkLst>
          <pc:docMk/>
          <pc:sldMk cId="2108433420" sldId="665"/>
        </pc:sldMkLst>
        <pc:spChg chg="mod">
          <ac:chgData name="ALEXANDRE" userId="734048d45b8f99b5" providerId="LiveId" clId="{3286CA38-BCB4-4B22-BF21-C49853EA3999}" dt="2021-01-19T18:58:43.866" v="7285" actId="1076"/>
          <ac:spMkLst>
            <pc:docMk/>
            <pc:sldMk cId="2108433420" sldId="665"/>
            <ac:spMk id="7" creationId="{E133F5A0-BA8B-4CA9-9A98-9B4CA1358151}"/>
          </ac:spMkLst>
        </pc:spChg>
        <pc:spChg chg="mod">
          <ac:chgData name="ALEXANDRE" userId="734048d45b8f99b5" providerId="LiveId" clId="{3286CA38-BCB4-4B22-BF21-C49853EA3999}" dt="2021-01-19T18:56:19.622" v="7271" actId="14100"/>
          <ac:spMkLst>
            <pc:docMk/>
            <pc:sldMk cId="2108433420" sldId="665"/>
            <ac:spMk id="8" creationId="{6A7940E4-5836-47C6-9761-5DD17DDBFD08}"/>
          </ac:spMkLst>
        </pc:spChg>
      </pc:sldChg>
      <pc:sldChg chg="addSp modSp add mod">
        <pc:chgData name="ALEXANDRE" userId="734048d45b8f99b5" providerId="LiveId" clId="{3286CA38-BCB4-4B22-BF21-C49853EA3999}" dt="2021-01-19T19:00:17.813" v="7314" actId="1076"/>
        <pc:sldMkLst>
          <pc:docMk/>
          <pc:sldMk cId="290428382" sldId="666"/>
        </pc:sldMkLst>
        <pc:spChg chg="mod">
          <ac:chgData name="ALEXANDRE" userId="734048d45b8f99b5" providerId="LiveId" clId="{3286CA38-BCB4-4B22-BF21-C49853EA3999}" dt="2021-01-19T19:00:12.851" v="7311" actId="6549"/>
          <ac:spMkLst>
            <pc:docMk/>
            <pc:sldMk cId="290428382" sldId="666"/>
            <ac:spMk id="7" creationId="{E133F5A0-BA8B-4CA9-9A98-9B4CA1358151}"/>
          </ac:spMkLst>
        </pc:spChg>
        <pc:spChg chg="mod">
          <ac:chgData name="ALEXANDRE" userId="734048d45b8f99b5" providerId="LiveId" clId="{3286CA38-BCB4-4B22-BF21-C49853EA3999}" dt="2021-01-19T18:59:21.480" v="7295" actId="1076"/>
          <ac:spMkLst>
            <pc:docMk/>
            <pc:sldMk cId="290428382" sldId="666"/>
            <ac:spMk id="8" creationId="{6A7940E4-5836-47C6-9761-5DD17DDBFD08}"/>
          </ac:spMkLst>
        </pc:spChg>
        <pc:picChg chg="add mod">
          <ac:chgData name="ALEXANDRE" userId="734048d45b8f99b5" providerId="LiveId" clId="{3286CA38-BCB4-4B22-BF21-C49853EA3999}" dt="2021-01-19T19:00:17.813" v="7314" actId="1076"/>
          <ac:picMkLst>
            <pc:docMk/>
            <pc:sldMk cId="290428382" sldId="666"/>
            <ac:picMk id="5" creationId="{23097737-DC0B-4239-8704-771675D7D850}"/>
          </ac:picMkLst>
        </pc:picChg>
      </pc:sldChg>
      <pc:sldChg chg="addSp delSp modSp new mod modAnim">
        <pc:chgData name="ALEXANDRE" userId="734048d45b8f99b5" providerId="LiveId" clId="{3286CA38-BCB4-4B22-BF21-C49853EA3999}" dt="2021-01-20T11:39:37.399" v="7729" actId="1076"/>
        <pc:sldMkLst>
          <pc:docMk/>
          <pc:sldMk cId="3665673146" sldId="667"/>
        </pc:sldMkLst>
        <pc:spChg chg="del">
          <ac:chgData name="ALEXANDRE" userId="734048d45b8f99b5" providerId="LiveId" clId="{3286CA38-BCB4-4B22-BF21-C49853EA3999}" dt="2021-01-19T19:01:06.969" v="7317" actId="478"/>
          <ac:spMkLst>
            <pc:docMk/>
            <pc:sldMk cId="3665673146" sldId="667"/>
            <ac:spMk id="2" creationId="{73DCEDE9-8165-45A4-A727-FFFDD76ADD4E}"/>
          </ac:spMkLst>
        </pc:spChg>
        <pc:spChg chg="del">
          <ac:chgData name="ALEXANDRE" userId="734048d45b8f99b5" providerId="LiveId" clId="{3286CA38-BCB4-4B22-BF21-C49853EA3999}" dt="2021-01-19T19:01:33.295" v="7330" actId="478"/>
          <ac:spMkLst>
            <pc:docMk/>
            <pc:sldMk cId="3665673146" sldId="667"/>
            <ac:spMk id="3" creationId="{836986C5-DF7A-43DB-8E4F-83D47D898515}"/>
          </ac:spMkLst>
        </pc:spChg>
        <pc:spChg chg="add mod">
          <ac:chgData name="ALEXANDRE" userId="734048d45b8f99b5" providerId="LiveId" clId="{3286CA38-BCB4-4B22-BF21-C49853EA3999}" dt="2021-01-20T11:39:31.981" v="7728" actId="20577"/>
          <ac:spMkLst>
            <pc:docMk/>
            <pc:sldMk cId="3665673146" sldId="667"/>
            <ac:spMk id="4" creationId="{D8BF7F3C-9F83-4FCB-A5B3-3F4E5C15D967}"/>
          </ac:spMkLst>
        </pc:spChg>
        <pc:spChg chg="add mod">
          <ac:chgData name="ALEXANDRE" userId="734048d45b8f99b5" providerId="LiveId" clId="{3286CA38-BCB4-4B22-BF21-C49853EA3999}" dt="2021-01-20T11:39:37.399" v="7729" actId="1076"/>
          <ac:spMkLst>
            <pc:docMk/>
            <pc:sldMk cId="3665673146" sldId="667"/>
            <ac:spMk id="5" creationId="{4B892D80-B9BF-40C0-9012-489404B347D2}"/>
          </ac:spMkLst>
        </pc:spChg>
        <pc:spChg chg="add mod">
          <ac:chgData name="ALEXANDRE" userId="734048d45b8f99b5" providerId="LiveId" clId="{3286CA38-BCB4-4B22-BF21-C49853EA3999}" dt="2021-01-19T19:09:06.832" v="7418" actId="1076"/>
          <ac:spMkLst>
            <pc:docMk/>
            <pc:sldMk cId="3665673146" sldId="667"/>
            <ac:spMk id="6" creationId="{E65886E4-9B67-497F-BB22-6C3D92170BEF}"/>
          </ac:spMkLst>
        </pc:spChg>
        <pc:spChg chg="add mod">
          <ac:chgData name="ALEXANDRE" userId="734048d45b8f99b5" providerId="LiveId" clId="{3286CA38-BCB4-4B22-BF21-C49853EA3999}" dt="2021-01-19T19:06:48.697" v="7417" actId="14100"/>
          <ac:spMkLst>
            <pc:docMk/>
            <pc:sldMk cId="3665673146" sldId="667"/>
            <ac:spMk id="8" creationId="{ADB246F3-8AB0-4EC2-A6F6-E478EF3120FB}"/>
          </ac:spMkLst>
        </pc:spChg>
        <pc:picChg chg="add mod ord">
          <ac:chgData name="ALEXANDRE" userId="734048d45b8f99b5" providerId="LiveId" clId="{3286CA38-BCB4-4B22-BF21-C49853EA3999}" dt="2021-01-19T19:06:31.605" v="7414" actId="14100"/>
          <ac:picMkLst>
            <pc:docMk/>
            <pc:sldMk cId="3665673146" sldId="667"/>
            <ac:picMk id="7" creationId="{D166631F-389E-4106-88E7-19F224FF8ABE}"/>
          </ac:picMkLst>
        </pc:picChg>
        <pc:picChg chg="add mod ord modCrop">
          <ac:chgData name="ALEXANDRE" userId="734048d45b8f99b5" providerId="LiveId" clId="{3286CA38-BCB4-4B22-BF21-C49853EA3999}" dt="2021-01-19T19:06:36.137" v="7415" actId="1076"/>
          <ac:picMkLst>
            <pc:docMk/>
            <pc:sldMk cId="3665673146" sldId="667"/>
            <ac:picMk id="9" creationId="{E74B30FD-A3CD-4286-98CC-D95B835D3AFA}"/>
          </ac:picMkLst>
        </pc:picChg>
      </pc:sldChg>
      <pc:sldChg chg="delSp modSp add mod delAnim">
        <pc:chgData name="ALEXANDRE" userId="734048d45b8f99b5" providerId="LiveId" clId="{3286CA38-BCB4-4B22-BF21-C49853EA3999}" dt="2021-01-20T11:39:48.253" v="7731" actId="1076"/>
        <pc:sldMkLst>
          <pc:docMk/>
          <pc:sldMk cId="2874943975" sldId="668"/>
        </pc:sldMkLst>
        <pc:spChg chg="mod">
          <ac:chgData name="ALEXANDRE" userId="734048d45b8f99b5" providerId="LiveId" clId="{3286CA38-BCB4-4B22-BF21-C49853EA3999}" dt="2021-01-20T11:39:44.286" v="7730" actId="20577"/>
          <ac:spMkLst>
            <pc:docMk/>
            <pc:sldMk cId="2874943975" sldId="668"/>
            <ac:spMk id="4" creationId="{D8BF7F3C-9F83-4FCB-A5B3-3F4E5C15D967}"/>
          </ac:spMkLst>
        </pc:spChg>
        <pc:spChg chg="mod">
          <ac:chgData name="ALEXANDRE" userId="734048d45b8f99b5" providerId="LiveId" clId="{3286CA38-BCB4-4B22-BF21-C49853EA3999}" dt="2021-01-20T11:39:48.253" v="7731" actId="1076"/>
          <ac:spMkLst>
            <pc:docMk/>
            <pc:sldMk cId="2874943975" sldId="668"/>
            <ac:spMk id="5" creationId="{4B892D80-B9BF-40C0-9012-489404B347D2}"/>
          </ac:spMkLst>
        </pc:spChg>
        <pc:spChg chg="mod">
          <ac:chgData name="ALEXANDRE" userId="734048d45b8f99b5" providerId="LiveId" clId="{3286CA38-BCB4-4B22-BF21-C49853EA3999}" dt="2021-01-19T19:10:13.889" v="7448" actId="1076"/>
          <ac:spMkLst>
            <pc:docMk/>
            <pc:sldMk cId="2874943975" sldId="668"/>
            <ac:spMk id="6" creationId="{E65886E4-9B67-497F-BB22-6C3D92170BEF}"/>
          </ac:spMkLst>
        </pc:spChg>
        <pc:spChg chg="del">
          <ac:chgData name="ALEXANDRE" userId="734048d45b8f99b5" providerId="LiveId" clId="{3286CA38-BCB4-4B22-BF21-C49853EA3999}" dt="2021-01-19T19:09:19.296" v="7420" actId="478"/>
          <ac:spMkLst>
            <pc:docMk/>
            <pc:sldMk cId="2874943975" sldId="668"/>
            <ac:spMk id="8" creationId="{ADB246F3-8AB0-4EC2-A6F6-E478EF3120FB}"/>
          </ac:spMkLst>
        </pc:spChg>
        <pc:picChg chg="mod">
          <ac:chgData name="ALEXANDRE" userId="734048d45b8f99b5" providerId="LiveId" clId="{3286CA38-BCB4-4B22-BF21-C49853EA3999}" dt="2021-01-19T19:10:00.747" v="7427" actId="14100"/>
          <ac:picMkLst>
            <pc:docMk/>
            <pc:sldMk cId="2874943975" sldId="668"/>
            <ac:picMk id="7" creationId="{D166631F-389E-4106-88E7-19F224FF8ABE}"/>
          </ac:picMkLst>
        </pc:picChg>
        <pc:picChg chg="del">
          <ac:chgData name="ALEXANDRE" userId="734048d45b8f99b5" providerId="LiveId" clId="{3286CA38-BCB4-4B22-BF21-C49853EA3999}" dt="2021-01-19T19:09:20.843" v="7421" actId="478"/>
          <ac:picMkLst>
            <pc:docMk/>
            <pc:sldMk cId="2874943975" sldId="668"/>
            <ac:picMk id="9" creationId="{E74B30FD-A3CD-4286-98CC-D95B835D3AFA}"/>
          </ac:picMkLst>
        </pc:picChg>
      </pc:sldChg>
      <pc:sldChg chg="addSp delSp modSp add mod">
        <pc:chgData name="ALEXANDRE" userId="734048d45b8f99b5" providerId="LiveId" clId="{3286CA38-BCB4-4B22-BF21-C49853EA3999}" dt="2021-01-20T11:47:36.890" v="7781" actId="1076"/>
        <pc:sldMkLst>
          <pc:docMk/>
          <pc:sldMk cId="356384315" sldId="669"/>
        </pc:sldMkLst>
        <pc:spChg chg="add mod">
          <ac:chgData name="ALEXANDRE" userId="734048d45b8f99b5" providerId="LiveId" clId="{3286CA38-BCB4-4B22-BF21-C49853EA3999}" dt="2021-01-20T11:46:57.640" v="7744" actId="1076"/>
          <ac:spMkLst>
            <pc:docMk/>
            <pc:sldMk cId="356384315" sldId="669"/>
            <ac:spMk id="2" creationId="{CC9B001E-199A-4D23-9C51-F4FF0F458573}"/>
          </ac:spMkLst>
        </pc:spChg>
        <pc:spChg chg="del">
          <ac:chgData name="ALEXANDRE" userId="734048d45b8f99b5" providerId="LiveId" clId="{3286CA38-BCB4-4B22-BF21-C49853EA3999}" dt="2021-01-20T11:46:41.840" v="7734" actId="478"/>
          <ac:spMkLst>
            <pc:docMk/>
            <pc:sldMk cId="356384315" sldId="669"/>
            <ac:spMk id="4" creationId="{D8BF7F3C-9F83-4FCB-A5B3-3F4E5C15D967}"/>
          </ac:spMkLst>
        </pc:spChg>
        <pc:spChg chg="mod ord">
          <ac:chgData name="ALEXANDRE" userId="734048d45b8f99b5" providerId="LiveId" clId="{3286CA38-BCB4-4B22-BF21-C49853EA3999}" dt="2021-01-20T11:47:28.745" v="7778" actId="166"/>
          <ac:spMkLst>
            <pc:docMk/>
            <pc:sldMk cId="356384315" sldId="669"/>
            <ac:spMk id="5" creationId="{4B892D80-B9BF-40C0-9012-489404B347D2}"/>
          </ac:spMkLst>
        </pc:spChg>
        <pc:spChg chg="mod">
          <ac:chgData name="ALEXANDRE" userId="734048d45b8f99b5" providerId="LiveId" clId="{3286CA38-BCB4-4B22-BF21-C49853EA3999}" dt="2021-01-20T11:47:36.890" v="7781" actId="1076"/>
          <ac:spMkLst>
            <pc:docMk/>
            <pc:sldMk cId="356384315" sldId="669"/>
            <ac:spMk id="6" creationId="{E65886E4-9B67-497F-BB22-6C3D92170BEF}"/>
          </ac:spMkLst>
        </pc:spChg>
        <pc:picChg chg="del mod">
          <ac:chgData name="ALEXANDRE" userId="734048d45b8f99b5" providerId="LiveId" clId="{3286CA38-BCB4-4B22-BF21-C49853EA3999}" dt="2021-01-20T11:47:33.307" v="7780" actId="478"/>
          <ac:picMkLst>
            <pc:docMk/>
            <pc:sldMk cId="356384315" sldId="669"/>
            <ac:picMk id="7" creationId="{D166631F-389E-4106-88E7-19F224FF8ABE}"/>
          </ac:picMkLst>
        </pc:picChg>
      </pc:sldChg>
      <pc:sldChg chg="addSp delSp modSp add mod ord">
        <pc:chgData name="ALEXANDRE" userId="734048d45b8f99b5" providerId="LiveId" clId="{3286CA38-BCB4-4B22-BF21-C49853EA3999}" dt="2021-01-20T11:40:01.803" v="7733"/>
        <pc:sldMkLst>
          <pc:docMk/>
          <pc:sldMk cId="1877716692" sldId="670"/>
        </pc:sldMkLst>
        <pc:spChg chg="add mod">
          <ac:chgData name="ALEXANDRE" userId="734048d45b8f99b5" providerId="LiveId" clId="{3286CA38-BCB4-4B22-BF21-C49853EA3999}" dt="2021-01-19T19:13:47.189" v="7596" actId="1076"/>
          <ac:spMkLst>
            <pc:docMk/>
            <pc:sldMk cId="1877716692" sldId="670"/>
            <ac:spMk id="2" creationId="{02B1461E-2A8A-4CC0-9E42-14ADCD7B23F3}"/>
          </ac:spMkLst>
        </pc:spChg>
        <pc:spChg chg="del">
          <ac:chgData name="ALEXANDRE" userId="734048d45b8f99b5" providerId="LiveId" clId="{3286CA38-BCB4-4B22-BF21-C49853EA3999}" dt="2021-01-19T19:13:35.194" v="7585" actId="478"/>
          <ac:spMkLst>
            <pc:docMk/>
            <pc:sldMk cId="1877716692" sldId="670"/>
            <ac:spMk id="4" creationId="{D8BF7F3C-9F83-4FCB-A5B3-3F4E5C15D967}"/>
          </ac:spMkLst>
        </pc:spChg>
        <pc:spChg chg="mod ord">
          <ac:chgData name="ALEXANDRE" userId="734048d45b8f99b5" providerId="LiveId" clId="{3286CA38-BCB4-4B22-BF21-C49853EA3999}" dt="2021-01-19T19:14:56.439" v="7719" actId="14100"/>
          <ac:spMkLst>
            <pc:docMk/>
            <pc:sldMk cId="1877716692" sldId="670"/>
            <ac:spMk id="5" creationId="{4B892D80-B9BF-40C0-9012-489404B347D2}"/>
          </ac:spMkLst>
        </pc:spChg>
        <pc:spChg chg="mod">
          <ac:chgData name="ALEXANDRE" userId="734048d45b8f99b5" providerId="LiveId" clId="{3286CA38-BCB4-4B22-BF21-C49853EA3999}" dt="2021-01-19T19:14:37.717" v="7714" actId="12"/>
          <ac:spMkLst>
            <pc:docMk/>
            <pc:sldMk cId="1877716692" sldId="670"/>
            <ac:spMk id="6" creationId="{E65886E4-9B67-497F-BB22-6C3D92170BEF}"/>
          </ac:spMkLst>
        </pc:spChg>
        <pc:picChg chg="del">
          <ac:chgData name="ALEXANDRE" userId="734048d45b8f99b5" providerId="LiveId" clId="{3286CA38-BCB4-4B22-BF21-C49853EA3999}" dt="2021-01-19T19:13:35.194" v="7585" actId="478"/>
          <ac:picMkLst>
            <pc:docMk/>
            <pc:sldMk cId="1877716692" sldId="670"/>
            <ac:picMk id="7" creationId="{D166631F-389E-4106-88E7-19F224FF8ABE}"/>
          </ac:picMkLst>
        </pc:picChg>
      </pc:sldChg>
      <pc:sldChg chg="addSp delSp modSp new mod modAnim">
        <pc:chgData name="ALEXANDRE" userId="734048d45b8f99b5" providerId="LiveId" clId="{3286CA38-BCB4-4B22-BF21-C49853EA3999}" dt="2021-01-20T12:04:44.573" v="8067" actId="1076"/>
        <pc:sldMkLst>
          <pc:docMk/>
          <pc:sldMk cId="421259367" sldId="671"/>
        </pc:sldMkLst>
        <pc:spChg chg="del">
          <ac:chgData name="ALEXANDRE" userId="734048d45b8f99b5" providerId="LiveId" clId="{3286CA38-BCB4-4B22-BF21-C49853EA3999}" dt="2021-01-20T11:49:51.981" v="7790" actId="478"/>
          <ac:spMkLst>
            <pc:docMk/>
            <pc:sldMk cId="421259367" sldId="671"/>
            <ac:spMk id="2" creationId="{27F9FFD0-03A3-4CDC-9118-399E40713211}"/>
          </ac:spMkLst>
        </pc:spChg>
        <pc:spChg chg="del">
          <ac:chgData name="ALEXANDRE" userId="734048d45b8f99b5" providerId="LiveId" clId="{3286CA38-BCB4-4B22-BF21-C49853EA3999}" dt="2021-01-20T11:49:45.705" v="7783" actId="478"/>
          <ac:spMkLst>
            <pc:docMk/>
            <pc:sldMk cId="421259367" sldId="671"/>
            <ac:spMk id="3" creationId="{79DB5BBE-F34D-4256-BF35-01B40E0840F8}"/>
          </ac:spMkLst>
        </pc:spChg>
        <pc:spChg chg="add mod">
          <ac:chgData name="ALEXANDRE" userId="734048d45b8f99b5" providerId="LiveId" clId="{3286CA38-BCB4-4B22-BF21-C49853EA3999}" dt="2021-01-20T12:04:38.854" v="8066" actId="20577"/>
          <ac:spMkLst>
            <pc:docMk/>
            <pc:sldMk cId="421259367" sldId="671"/>
            <ac:spMk id="4" creationId="{690D5A20-C969-4412-8A04-BF5E73779955}"/>
          </ac:spMkLst>
        </pc:spChg>
        <pc:spChg chg="add mod">
          <ac:chgData name="ALEXANDRE" userId="734048d45b8f99b5" providerId="LiveId" clId="{3286CA38-BCB4-4B22-BF21-C49853EA3999}" dt="2021-01-20T11:56:03.937" v="7997" actId="1076"/>
          <ac:spMkLst>
            <pc:docMk/>
            <pc:sldMk cId="421259367" sldId="671"/>
            <ac:spMk id="5" creationId="{6C3E1121-8CBF-4A7D-8385-22E23C1411E3}"/>
          </ac:spMkLst>
        </pc:spChg>
        <pc:spChg chg="add mod">
          <ac:chgData name="ALEXANDRE" userId="734048d45b8f99b5" providerId="LiveId" clId="{3286CA38-BCB4-4B22-BF21-C49853EA3999}" dt="2021-01-20T12:04:44.573" v="8067" actId="1076"/>
          <ac:spMkLst>
            <pc:docMk/>
            <pc:sldMk cId="421259367" sldId="671"/>
            <ac:spMk id="6" creationId="{FD32B9DB-DEE0-426C-8147-CA887E0FCE2E}"/>
          </ac:spMkLst>
        </pc:spChg>
        <pc:spChg chg="add mod">
          <ac:chgData name="ALEXANDRE" userId="734048d45b8f99b5" providerId="LiveId" clId="{3286CA38-BCB4-4B22-BF21-C49853EA3999}" dt="2021-01-20T11:56:13.593" v="7998" actId="1076"/>
          <ac:spMkLst>
            <pc:docMk/>
            <pc:sldMk cId="421259367" sldId="671"/>
            <ac:spMk id="9" creationId="{1688206E-3048-430A-8499-CD764AADAF5F}"/>
          </ac:spMkLst>
        </pc:spChg>
        <pc:spChg chg="add mod">
          <ac:chgData name="ALEXANDRE" userId="734048d45b8f99b5" providerId="LiveId" clId="{3286CA38-BCB4-4B22-BF21-C49853EA3999}" dt="2021-01-20T11:56:13.593" v="7998" actId="1076"/>
          <ac:spMkLst>
            <pc:docMk/>
            <pc:sldMk cId="421259367" sldId="671"/>
            <ac:spMk id="10" creationId="{6C142F11-5E7E-4BDC-A1C6-11F7A272D48D}"/>
          </ac:spMkLst>
        </pc:spChg>
        <pc:spChg chg="add mod">
          <ac:chgData name="ALEXANDRE" userId="734048d45b8f99b5" providerId="LiveId" clId="{3286CA38-BCB4-4B22-BF21-C49853EA3999}" dt="2021-01-20T11:56:13.593" v="7998" actId="1076"/>
          <ac:spMkLst>
            <pc:docMk/>
            <pc:sldMk cId="421259367" sldId="671"/>
            <ac:spMk id="11" creationId="{634F8A90-E22D-46A3-BC68-0282EF6D3133}"/>
          </ac:spMkLst>
        </pc:spChg>
        <pc:spChg chg="add mod">
          <ac:chgData name="ALEXANDRE" userId="734048d45b8f99b5" providerId="LiveId" clId="{3286CA38-BCB4-4B22-BF21-C49853EA3999}" dt="2021-01-20T11:56:13.593" v="7998" actId="1076"/>
          <ac:spMkLst>
            <pc:docMk/>
            <pc:sldMk cId="421259367" sldId="671"/>
            <ac:spMk id="12" creationId="{FA87D194-8650-4691-8166-5E7A595EFEE1}"/>
          </ac:spMkLst>
        </pc:spChg>
        <pc:picChg chg="add mod modCrop">
          <ac:chgData name="ALEXANDRE" userId="734048d45b8f99b5" providerId="LiveId" clId="{3286CA38-BCB4-4B22-BF21-C49853EA3999}" dt="2021-01-20T11:56:13.593" v="7998" actId="1076"/>
          <ac:picMkLst>
            <pc:docMk/>
            <pc:sldMk cId="421259367" sldId="671"/>
            <ac:picMk id="8" creationId="{13A5630D-BF93-4FFD-9366-3BA777EAAF64}"/>
          </ac:picMkLst>
        </pc:picChg>
      </pc:sldChg>
      <pc:sldChg chg="addSp delSp modSp add mod modAnim">
        <pc:chgData name="ALEXANDRE" userId="734048d45b8f99b5" providerId="LiveId" clId="{3286CA38-BCB4-4B22-BF21-C49853EA3999}" dt="2021-01-20T12:17:17.404" v="8181" actId="20577"/>
        <pc:sldMkLst>
          <pc:docMk/>
          <pc:sldMk cId="4104358088" sldId="672"/>
        </pc:sldMkLst>
        <pc:spChg chg="add mod">
          <ac:chgData name="ALEXANDRE" userId="734048d45b8f99b5" providerId="LiveId" clId="{3286CA38-BCB4-4B22-BF21-C49853EA3999}" dt="2021-01-20T12:05:01.091" v="8081" actId="1076"/>
          <ac:spMkLst>
            <pc:docMk/>
            <pc:sldMk cId="4104358088" sldId="672"/>
            <ac:spMk id="2" creationId="{47EE5DD9-8940-4BBA-8F6A-4D3D25F9A520}"/>
          </ac:spMkLst>
        </pc:spChg>
        <pc:spChg chg="del">
          <ac:chgData name="ALEXANDRE" userId="734048d45b8f99b5" providerId="LiveId" clId="{3286CA38-BCB4-4B22-BF21-C49853EA3999}" dt="2021-01-20T12:04:48.593" v="8068" actId="478"/>
          <ac:spMkLst>
            <pc:docMk/>
            <pc:sldMk cId="4104358088" sldId="672"/>
            <ac:spMk id="4" creationId="{690D5A20-C969-4412-8A04-BF5E73779955}"/>
          </ac:spMkLst>
        </pc:spChg>
        <pc:spChg chg="mod">
          <ac:chgData name="ALEXANDRE" userId="734048d45b8f99b5" providerId="LiveId" clId="{3286CA38-BCB4-4B22-BF21-C49853EA3999}" dt="2021-01-20T12:05:14.628" v="8086" actId="1076"/>
          <ac:spMkLst>
            <pc:docMk/>
            <pc:sldMk cId="4104358088" sldId="672"/>
            <ac:spMk id="5" creationId="{6C3E1121-8CBF-4A7D-8385-22E23C1411E3}"/>
          </ac:spMkLst>
        </pc:spChg>
        <pc:spChg chg="add del mod ord">
          <ac:chgData name="ALEXANDRE" userId="734048d45b8f99b5" providerId="LiveId" clId="{3286CA38-BCB4-4B22-BF21-C49853EA3999}" dt="2021-01-20T12:05:08.971" v="8084" actId="1076"/>
          <ac:spMkLst>
            <pc:docMk/>
            <pc:sldMk cId="4104358088" sldId="672"/>
            <ac:spMk id="6" creationId="{FD32B9DB-DEE0-426C-8147-CA887E0FCE2E}"/>
          </ac:spMkLst>
        </pc:spChg>
        <pc:spChg chg="del">
          <ac:chgData name="ALEXANDRE" userId="734048d45b8f99b5" providerId="LiveId" clId="{3286CA38-BCB4-4B22-BF21-C49853EA3999}" dt="2021-01-20T11:56:35.591" v="8002" actId="478"/>
          <ac:spMkLst>
            <pc:docMk/>
            <pc:sldMk cId="4104358088" sldId="672"/>
            <ac:spMk id="9" creationId="{1688206E-3048-430A-8499-CD764AADAF5F}"/>
          </ac:spMkLst>
        </pc:spChg>
        <pc:spChg chg="del">
          <ac:chgData name="ALEXANDRE" userId="734048d45b8f99b5" providerId="LiveId" clId="{3286CA38-BCB4-4B22-BF21-C49853EA3999}" dt="2021-01-20T11:56:35.591" v="8002" actId="478"/>
          <ac:spMkLst>
            <pc:docMk/>
            <pc:sldMk cId="4104358088" sldId="672"/>
            <ac:spMk id="10" creationId="{6C142F11-5E7E-4BDC-A1C6-11F7A272D48D}"/>
          </ac:spMkLst>
        </pc:spChg>
        <pc:spChg chg="del">
          <ac:chgData name="ALEXANDRE" userId="734048d45b8f99b5" providerId="LiveId" clId="{3286CA38-BCB4-4B22-BF21-C49853EA3999}" dt="2021-01-20T11:56:35.591" v="8002" actId="478"/>
          <ac:spMkLst>
            <pc:docMk/>
            <pc:sldMk cId="4104358088" sldId="672"/>
            <ac:spMk id="11" creationId="{634F8A90-E22D-46A3-BC68-0282EF6D3133}"/>
          </ac:spMkLst>
        </pc:spChg>
        <pc:spChg chg="del">
          <ac:chgData name="ALEXANDRE" userId="734048d45b8f99b5" providerId="LiveId" clId="{3286CA38-BCB4-4B22-BF21-C49853EA3999}" dt="2021-01-20T11:56:35.591" v="8002" actId="478"/>
          <ac:spMkLst>
            <pc:docMk/>
            <pc:sldMk cId="4104358088" sldId="672"/>
            <ac:spMk id="12" creationId="{FA87D194-8650-4691-8166-5E7A595EFEE1}"/>
          </ac:spMkLst>
        </pc:spChg>
        <pc:spChg chg="add mod">
          <ac:chgData name="ALEXANDRE" userId="734048d45b8f99b5" providerId="LiveId" clId="{3286CA38-BCB4-4B22-BF21-C49853EA3999}" dt="2021-01-20T12:17:17.404" v="8181" actId="20577"/>
          <ac:spMkLst>
            <pc:docMk/>
            <pc:sldMk cId="4104358088" sldId="672"/>
            <ac:spMk id="13" creationId="{82A28F98-BE4E-46F2-A1DB-41DD9E80FC34}"/>
          </ac:spMkLst>
        </pc:spChg>
        <pc:spChg chg="add mod">
          <ac:chgData name="ALEXANDRE" userId="734048d45b8f99b5" providerId="LiveId" clId="{3286CA38-BCB4-4B22-BF21-C49853EA3999}" dt="2021-01-20T12:05:52.752" v="8146" actId="14100"/>
          <ac:spMkLst>
            <pc:docMk/>
            <pc:sldMk cId="4104358088" sldId="672"/>
            <ac:spMk id="14" creationId="{53448A5C-DE34-4AD8-8792-09FC83137FD9}"/>
          </ac:spMkLst>
        </pc:spChg>
        <pc:picChg chg="del">
          <ac:chgData name="ALEXANDRE" userId="734048d45b8f99b5" providerId="LiveId" clId="{3286CA38-BCB4-4B22-BF21-C49853EA3999}" dt="2021-01-20T11:56:35.591" v="8002" actId="478"/>
          <ac:picMkLst>
            <pc:docMk/>
            <pc:sldMk cId="4104358088" sldId="672"/>
            <ac:picMk id="8" creationId="{13A5630D-BF93-4FFD-9366-3BA777EAAF64}"/>
          </ac:picMkLst>
        </pc:picChg>
      </pc:sldChg>
      <pc:sldChg chg="addSp modSp new mod">
        <pc:chgData name="ALEXANDRE" userId="734048d45b8f99b5" providerId="LiveId" clId="{3286CA38-BCB4-4B22-BF21-C49853EA3999}" dt="2021-01-20T13:04:22.680" v="8334" actId="1076"/>
        <pc:sldMkLst>
          <pc:docMk/>
          <pc:sldMk cId="3655322524" sldId="673"/>
        </pc:sldMkLst>
        <pc:spChg chg="mod">
          <ac:chgData name="ALEXANDRE" userId="734048d45b8f99b5" providerId="LiveId" clId="{3286CA38-BCB4-4B22-BF21-C49853EA3999}" dt="2021-01-20T12:20:17.695" v="8238" actId="20577"/>
          <ac:spMkLst>
            <pc:docMk/>
            <pc:sldMk cId="3655322524" sldId="673"/>
            <ac:spMk id="2" creationId="{2EAD99DD-8268-417A-98FD-360F0D200578}"/>
          </ac:spMkLst>
        </pc:spChg>
        <pc:spChg chg="mod">
          <ac:chgData name="ALEXANDRE" userId="734048d45b8f99b5" providerId="LiveId" clId="{3286CA38-BCB4-4B22-BF21-C49853EA3999}" dt="2021-01-20T12:55:18.633" v="8242" actId="1076"/>
          <ac:spMkLst>
            <pc:docMk/>
            <pc:sldMk cId="3655322524" sldId="673"/>
            <ac:spMk id="3" creationId="{F5C69AEB-9663-4F0D-9EB2-FC59272E036A}"/>
          </ac:spMkLst>
        </pc:spChg>
        <pc:spChg chg="add mod">
          <ac:chgData name="ALEXANDRE" userId="734048d45b8f99b5" providerId="LiveId" clId="{3286CA38-BCB4-4B22-BF21-C49853EA3999}" dt="2021-01-20T13:04:22.680" v="8334" actId="1076"/>
          <ac:spMkLst>
            <pc:docMk/>
            <pc:sldMk cId="3655322524" sldId="673"/>
            <ac:spMk id="4" creationId="{EDA392DC-E1DD-4549-8B76-2F6000F12920}"/>
          </ac:spMkLst>
        </pc:spChg>
      </pc:sldChg>
      <pc:sldChg chg="addSp modSp new mod">
        <pc:chgData name="ALEXANDRE" userId="734048d45b8f99b5" providerId="LiveId" clId="{3286CA38-BCB4-4B22-BF21-C49853EA3999}" dt="2021-01-20T13:00:55.710" v="8325" actId="1076"/>
        <pc:sldMkLst>
          <pc:docMk/>
          <pc:sldMk cId="1243404682" sldId="674"/>
        </pc:sldMkLst>
        <pc:spChg chg="mod">
          <ac:chgData name="ALEXANDRE" userId="734048d45b8f99b5" providerId="LiveId" clId="{3286CA38-BCB4-4B22-BF21-C49853EA3999}" dt="2021-01-20T12:55:57.130" v="8274" actId="20577"/>
          <ac:spMkLst>
            <pc:docMk/>
            <pc:sldMk cId="1243404682" sldId="674"/>
            <ac:spMk id="2" creationId="{14A692C2-6002-4166-9EC6-47F67CD30811}"/>
          </ac:spMkLst>
        </pc:spChg>
        <pc:spChg chg="mod">
          <ac:chgData name="ALEXANDRE" userId="734048d45b8f99b5" providerId="LiveId" clId="{3286CA38-BCB4-4B22-BF21-C49853EA3999}" dt="2021-01-20T12:56:43.459" v="8276" actId="1076"/>
          <ac:spMkLst>
            <pc:docMk/>
            <pc:sldMk cId="1243404682" sldId="674"/>
            <ac:spMk id="3" creationId="{3E0A675D-BA27-49E7-AD70-EAC84CC79C93}"/>
          </ac:spMkLst>
        </pc:spChg>
        <pc:spChg chg="add mod">
          <ac:chgData name="ALEXANDRE" userId="734048d45b8f99b5" providerId="LiveId" clId="{3286CA38-BCB4-4B22-BF21-C49853EA3999}" dt="2021-01-20T13:00:55.710" v="8325" actId="1076"/>
          <ac:spMkLst>
            <pc:docMk/>
            <pc:sldMk cId="1243404682" sldId="674"/>
            <ac:spMk id="4" creationId="{8A2A7506-B6EB-4D63-B863-FFF01B82040E}"/>
          </ac:spMkLst>
        </pc:spChg>
        <pc:picChg chg="add mod">
          <ac:chgData name="ALEXANDRE" userId="734048d45b8f99b5" providerId="LiveId" clId="{3286CA38-BCB4-4B22-BF21-C49853EA3999}" dt="2021-01-20T13:00:55.710" v="8325" actId="1076"/>
          <ac:picMkLst>
            <pc:docMk/>
            <pc:sldMk cId="1243404682" sldId="674"/>
            <ac:picMk id="6" creationId="{71FB1976-88F7-4E31-8816-151BD663E292}"/>
          </ac:picMkLst>
        </pc:picChg>
      </pc:sldChg>
      <pc:sldChg chg="addSp delSp modSp add mod">
        <pc:chgData name="ALEXANDRE" userId="734048d45b8f99b5" providerId="LiveId" clId="{3286CA38-BCB4-4B22-BF21-C49853EA3999}" dt="2021-01-20T13:03:35.172" v="8333" actId="1076"/>
        <pc:sldMkLst>
          <pc:docMk/>
          <pc:sldMk cId="2609125258" sldId="675"/>
        </pc:sldMkLst>
        <pc:spChg chg="mod">
          <ac:chgData name="ALEXANDRE" userId="734048d45b8f99b5" providerId="LiveId" clId="{3286CA38-BCB4-4B22-BF21-C49853EA3999}" dt="2021-01-20T12:58:23.293" v="8311" actId="1076"/>
          <ac:spMkLst>
            <pc:docMk/>
            <pc:sldMk cId="2609125258" sldId="675"/>
            <ac:spMk id="2" creationId="{14A692C2-6002-4166-9EC6-47F67CD30811}"/>
          </ac:spMkLst>
        </pc:spChg>
        <pc:spChg chg="mod">
          <ac:chgData name="ALEXANDRE" userId="734048d45b8f99b5" providerId="LiveId" clId="{3286CA38-BCB4-4B22-BF21-C49853EA3999}" dt="2021-01-20T13:00:16.174" v="8316" actId="27636"/>
          <ac:spMkLst>
            <pc:docMk/>
            <pc:sldMk cId="2609125258" sldId="675"/>
            <ac:spMk id="3" creationId="{3E0A675D-BA27-49E7-AD70-EAC84CC79C93}"/>
          </ac:spMkLst>
        </pc:spChg>
        <pc:spChg chg="del">
          <ac:chgData name="ALEXANDRE" userId="734048d45b8f99b5" providerId="LiveId" clId="{3286CA38-BCB4-4B22-BF21-C49853EA3999}" dt="2021-01-20T12:57:49.474" v="8294" actId="478"/>
          <ac:spMkLst>
            <pc:docMk/>
            <pc:sldMk cId="2609125258" sldId="675"/>
            <ac:spMk id="4" creationId="{8A2A7506-B6EB-4D63-B863-FFF01B82040E}"/>
          </ac:spMkLst>
        </pc:spChg>
        <pc:picChg chg="del">
          <ac:chgData name="ALEXANDRE" userId="734048d45b8f99b5" providerId="LiveId" clId="{3286CA38-BCB4-4B22-BF21-C49853EA3999}" dt="2021-01-20T12:57:49.474" v="8294" actId="478"/>
          <ac:picMkLst>
            <pc:docMk/>
            <pc:sldMk cId="2609125258" sldId="675"/>
            <ac:picMk id="6" creationId="{71FB1976-88F7-4E31-8816-151BD663E292}"/>
          </ac:picMkLst>
        </pc:picChg>
        <pc:picChg chg="add mod">
          <ac:chgData name="ALEXANDRE" userId="734048d45b8f99b5" providerId="LiveId" clId="{3286CA38-BCB4-4B22-BF21-C49853EA3999}" dt="2021-01-20T13:03:35.172" v="8333" actId="1076"/>
          <ac:picMkLst>
            <pc:docMk/>
            <pc:sldMk cId="2609125258" sldId="675"/>
            <ac:picMk id="7170" creationId="{74C496B5-DF32-4FAE-AC46-74572BA02494}"/>
          </ac:picMkLst>
        </pc:picChg>
        <pc:picChg chg="add del mod">
          <ac:chgData name="ALEXANDRE" userId="734048d45b8f99b5" providerId="LiveId" clId="{3286CA38-BCB4-4B22-BF21-C49853EA3999}" dt="2021-01-20T13:00:31.235" v="8323" actId="478"/>
          <ac:picMkLst>
            <pc:docMk/>
            <pc:sldMk cId="2609125258" sldId="675"/>
            <ac:picMk id="7172" creationId="{DE507A44-05EC-4142-9DD2-2AA7907CCD98}"/>
          </ac:picMkLst>
        </pc:picChg>
        <pc:picChg chg="add mod">
          <ac:chgData name="ALEXANDRE" userId="734048d45b8f99b5" providerId="LiveId" clId="{3286CA38-BCB4-4B22-BF21-C49853EA3999}" dt="2021-01-20T13:03:34.022" v="8332" actId="1076"/>
          <ac:picMkLst>
            <pc:docMk/>
            <pc:sldMk cId="2609125258" sldId="675"/>
            <ac:picMk id="7174" creationId="{67FFDCFE-191A-4F11-A60F-5391E070386F}"/>
          </ac:picMkLst>
        </pc:picChg>
      </pc:sldChg>
      <pc:sldChg chg="add">
        <pc:chgData name="ALEXANDRE" userId="734048d45b8f99b5" providerId="LiveId" clId="{3286CA38-BCB4-4B22-BF21-C49853EA3999}" dt="2021-01-20T13:05:17.942" v="8339"/>
        <pc:sldMkLst>
          <pc:docMk/>
          <pc:sldMk cId="3162103530" sldId="676"/>
        </pc:sldMkLst>
      </pc:sldChg>
      <pc:sldChg chg="modSp add mod ord">
        <pc:chgData name="ALEXANDRE" userId="734048d45b8f99b5" providerId="LiveId" clId="{3286CA38-BCB4-4B22-BF21-C49853EA3999}" dt="2021-01-20T13:10:16.248" v="8361" actId="27636"/>
        <pc:sldMkLst>
          <pc:docMk/>
          <pc:sldMk cId="807212583" sldId="677"/>
        </pc:sldMkLst>
        <pc:spChg chg="mod">
          <ac:chgData name="ALEXANDRE" userId="734048d45b8f99b5" providerId="LiveId" clId="{3286CA38-BCB4-4B22-BF21-C49853EA3999}" dt="2021-01-20T13:10:16.248" v="8361" actId="27636"/>
          <ac:spMkLst>
            <pc:docMk/>
            <pc:sldMk cId="807212583" sldId="677"/>
            <ac:spMk id="5" creationId="{9EA39031-E3A7-1E43-8BB3-77F0B1C8C3DA}"/>
          </ac:spMkLst>
        </pc:spChg>
      </pc:sldChg>
      <pc:sldMasterChg chg="addSp delSp modSp mod">
        <pc:chgData name="ALEXANDRE" userId="734048d45b8f99b5" providerId="LiveId" clId="{3286CA38-BCB4-4B22-BF21-C49853EA3999}" dt="2021-01-13T18:20:31.540" v="89" actId="1076"/>
        <pc:sldMasterMkLst>
          <pc:docMk/>
          <pc:sldMasterMk cId="883465388" sldId="2147483648"/>
        </pc:sldMasterMkLst>
        <pc:spChg chg="mod">
          <ac:chgData name="ALEXANDRE" userId="734048d45b8f99b5" providerId="LiveId" clId="{3286CA38-BCB4-4B22-BF21-C49853EA3999}" dt="2021-01-13T18:18:45.858" v="39" actId="113"/>
          <ac:spMkLst>
            <pc:docMk/>
            <pc:sldMasterMk cId="883465388" sldId="2147483648"/>
            <ac:spMk id="2" creationId="{AE67F52C-9B38-4247-A5F3-7414F4513545}"/>
          </ac:spMkLst>
        </pc:spChg>
        <pc:spChg chg="mod">
          <ac:chgData name="ALEXANDRE" userId="734048d45b8f99b5" providerId="LiveId" clId="{3286CA38-BCB4-4B22-BF21-C49853EA3999}" dt="2021-01-13T18:18:48.253" v="40" actId="207"/>
          <ac:spMkLst>
            <pc:docMk/>
            <pc:sldMasterMk cId="883465388" sldId="2147483648"/>
            <ac:spMk id="3" creationId="{FFE2AF37-5B74-5346-B54C-67EC1ECF1C70}"/>
          </ac:spMkLst>
        </pc:spChg>
        <pc:spChg chg="del">
          <ac:chgData name="ALEXANDRE" userId="734048d45b8f99b5" providerId="LiveId" clId="{3286CA38-BCB4-4B22-BF21-C49853EA3999}" dt="2021-01-13T18:19:06.249" v="46" actId="478"/>
          <ac:spMkLst>
            <pc:docMk/>
            <pc:sldMasterMk cId="883465388" sldId="2147483648"/>
            <ac:spMk id="4" creationId="{B858506A-121D-4E4E-A1A7-317D2A52E0C0}"/>
          </ac:spMkLst>
        </pc:spChg>
        <pc:spChg chg="mod">
          <ac:chgData name="ALEXANDRE" userId="734048d45b8f99b5" providerId="LiveId" clId="{3286CA38-BCB4-4B22-BF21-C49853EA3999}" dt="2021-01-13T18:19:18.638" v="49" actId="207"/>
          <ac:spMkLst>
            <pc:docMk/>
            <pc:sldMasterMk cId="883465388" sldId="2147483648"/>
            <ac:spMk id="13" creationId="{5A7ECE46-C06C-8D46-8792-A4A18BDF2410}"/>
          </ac:spMkLst>
        </pc:spChg>
        <pc:spChg chg="mod">
          <ac:chgData name="ALEXANDRE" userId="734048d45b8f99b5" providerId="LiveId" clId="{3286CA38-BCB4-4B22-BF21-C49853EA3999}" dt="2021-01-13T18:20:31.540" v="89" actId="1076"/>
          <ac:spMkLst>
            <pc:docMk/>
            <pc:sldMasterMk cId="883465388" sldId="2147483648"/>
            <ac:spMk id="14" creationId="{77897A08-423E-3948-A58C-11916401483C}"/>
          </ac:spMkLst>
        </pc:spChg>
        <pc:picChg chg="del">
          <ac:chgData name="ALEXANDRE" userId="734048d45b8f99b5" providerId="LiveId" clId="{3286CA38-BCB4-4B22-BF21-C49853EA3999}" dt="2021-01-13T18:19:50.791" v="83" actId="478"/>
          <ac:picMkLst>
            <pc:docMk/>
            <pc:sldMasterMk cId="883465388" sldId="2147483648"/>
            <ac:picMk id="5" creationId="{38EB7121-1EB5-0546-9AED-44C89A74F7C8}"/>
          </ac:picMkLst>
        </pc:picChg>
        <pc:picChg chg="del">
          <ac:chgData name="ALEXANDRE" userId="734048d45b8f99b5" providerId="LiveId" clId="{3286CA38-BCB4-4B22-BF21-C49853EA3999}" dt="2021-01-13T18:18:50.183" v="41" actId="478"/>
          <ac:picMkLst>
            <pc:docMk/>
            <pc:sldMasterMk cId="883465388" sldId="2147483648"/>
            <ac:picMk id="7" creationId="{5EAB9AFF-630F-2F47-81F5-BBFF742C0460}"/>
          </ac:picMkLst>
        </pc:picChg>
        <pc:picChg chg="add mod">
          <ac:chgData name="ALEXANDRE" userId="734048d45b8f99b5" providerId="LiveId" clId="{3286CA38-BCB4-4B22-BF21-C49853EA3999}" dt="2021-01-13T18:19:08.037" v="47" actId="1076"/>
          <ac:picMkLst>
            <pc:docMk/>
            <pc:sldMasterMk cId="883465388" sldId="2147483648"/>
            <ac:picMk id="2050" creationId="{F15A19B6-965D-444B-A337-35736EA78506}"/>
          </ac:picMkLst>
        </pc:picChg>
        <pc:cxnChg chg="mod">
          <ac:chgData name="ALEXANDRE" userId="734048d45b8f99b5" providerId="LiveId" clId="{3286CA38-BCB4-4B22-BF21-C49853EA3999}" dt="2021-01-13T18:19:13.305" v="48" actId="208"/>
          <ac:cxnSpMkLst>
            <pc:docMk/>
            <pc:sldMasterMk cId="883465388" sldId="2147483648"/>
            <ac:cxnSpMk id="9" creationId="{38AFE5C2-1433-F142-A339-ED31AC66A4B3}"/>
          </ac:cxnSpMkLst>
        </pc:cxnChg>
      </pc:sldMasterChg>
    </pc:docChg>
  </pc:docChgLst>
  <pc:docChgLst>
    <pc:chgData name="ALEXANDRE" userId="734048d45b8f99b5" providerId="LiveId" clId="{F2C02237-719D-446D-8789-F130C7BB32CE}"/>
    <pc:docChg chg="custSel addSld delSld modSld modMainMaster">
      <pc:chgData name="ALEXANDRE" userId="734048d45b8f99b5" providerId="LiveId" clId="{F2C02237-719D-446D-8789-F130C7BB32CE}" dt="2021-02-05T13:48:36.406" v="38"/>
      <pc:docMkLst>
        <pc:docMk/>
      </pc:docMkLst>
      <pc:sldChg chg="addSp delSp modSp mod">
        <pc:chgData name="ALEXANDRE" userId="734048d45b8f99b5" providerId="LiveId" clId="{F2C02237-719D-446D-8789-F130C7BB32CE}" dt="2021-02-05T13:34:05.299" v="16" actId="1076"/>
        <pc:sldMkLst>
          <pc:docMk/>
          <pc:sldMk cId="1673537206" sldId="257"/>
        </pc:sldMkLst>
        <pc:spChg chg="mod">
          <ac:chgData name="ALEXANDRE" userId="734048d45b8f99b5" providerId="LiveId" clId="{F2C02237-719D-446D-8789-F130C7BB32CE}" dt="2021-02-05T13:34:05.299" v="16" actId="1076"/>
          <ac:spMkLst>
            <pc:docMk/>
            <pc:sldMk cId="1673537206" sldId="257"/>
            <ac:spMk id="4" creationId="{10FC7B3D-DECB-6B4A-B36D-F34E590AB03F}"/>
          </ac:spMkLst>
        </pc:spChg>
        <pc:spChg chg="del">
          <ac:chgData name="ALEXANDRE" userId="734048d45b8f99b5" providerId="LiveId" clId="{F2C02237-719D-446D-8789-F130C7BB32CE}" dt="2021-02-05T13:33:57.878" v="14" actId="478"/>
          <ac:spMkLst>
            <pc:docMk/>
            <pc:sldMk cId="1673537206" sldId="257"/>
            <ac:spMk id="5" creationId="{9EA39031-E3A7-1E43-8BB3-77F0B1C8C3DA}"/>
          </ac:spMkLst>
        </pc:spChg>
        <pc:spChg chg="add del mod">
          <ac:chgData name="ALEXANDRE" userId="734048d45b8f99b5" providerId="LiveId" clId="{F2C02237-719D-446D-8789-F130C7BB32CE}" dt="2021-02-05T13:34:02.310" v="15" actId="478"/>
          <ac:spMkLst>
            <pc:docMk/>
            <pc:sldMk cId="1673537206" sldId="257"/>
            <ac:spMk id="6" creationId="{D0A9BFF0-D11C-4D85-9EB9-7E72EC7348EC}"/>
          </ac:spMkLst>
        </pc:spChg>
      </pc:sldChg>
      <pc:sldChg chg="modSp add mod">
        <pc:chgData name="ALEXANDRE" userId="734048d45b8f99b5" providerId="LiveId" clId="{F2C02237-719D-446D-8789-F130C7BB32CE}" dt="2021-02-05T13:34:55.633" v="31" actId="404"/>
        <pc:sldMkLst>
          <pc:docMk/>
          <pc:sldMk cId="0" sldId="258"/>
        </pc:sldMkLst>
        <pc:spChg chg="mod">
          <ac:chgData name="ALEXANDRE" userId="734048d45b8f99b5" providerId="LiveId" clId="{F2C02237-719D-446D-8789-F130C7BB32CE}" dt="2021-02-05T13:34:43.542" v="26" actId="1076"/>
          <ac:spMkLst>
            <pc:docMk/>
            <pc:sldMk cId="0" sldId="258"/>
            <ac:spMk id="143" creationId="{00000000-0000-0000-0000-000000000000}"/>
          </ac:spMkLst>
        </pc:spChg>
        <pc:spChg chg="mod">
          <ac:chgData name="ALEXANDRE" userId="734048d45b8f99b5" providerId="LiveId" clId="{F2C02237-719D-446D-8789-F130C7BB32CE}" dt="2021-02-05T13:34:55.633" v="31" actId="404"/>
          <ac:spMkLst>
            <pc:docMk/>
            <pc:sldMk cId="0" sldId="258"/>
            <ac:spMk id="144" creationId="{00000000-0000-0000-0000-000000000000}"/>
          </ac:spMkLst>
        </pc:spChg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0" sldId="261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0" sldId="262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0" sldId="266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671213612" sldId="286"/>
        </pc:sldMkLst>
      </pc:sldChg>
      <pc:sldChg chg="modSp mod">
        <pc:chgData name="ALEXANDRE" userId="734048d45b8f99b5" providerId="LiveId" clId="{F2C02237-719D-446D-8789-F130C7BB32CE}" dt="2021-02-05T13:48:23.436" v="36"/>
        <pc:sldMkLst>
          <pc:docMk/>
          <pc:sldMk cId="1152343994" sldId="292"/>
        </pc:sldMkLst>
        <pc:spChg chg="mod">
          <ac:chgData name="ALEXANDRE" userId="734048d45b8f99b5" providerId="LiveId" clId="{F2C02237-719D-446D-8789-F130C7BB32CE}" dt="2021-02-05T13:48:23.436" v="36"/>
          <ac:spMkLst>
            <pc:docMk/>
            <pc:sldMk cId="1152343994" sldId="292"/>
            <ac:spMk id="4" creationId="{D3BFDA17-7C99-BB4B-AA35-34F998ACE2BE}"/>
          </ac:spMkLst>
        </pc:spChg>
      </pc:sldChg>
      <pc:sldChg chg="modSp mod">
        <pc:chgData name="ALEXANDRE" userId="734048d45b8f99b5" providerId="LiveId" clId="{F2C02237-719D-446D-8789-F130C7BB32CE}" dt="2021-02-05T13:48:25.538" v="37"/>
        <pc:sldMkLst>
          <pc:docMk/>
          <pc:sldMk cId="3162103530" sldId="676"/>
        </pc:sldMkLst>
        <pc:spChg chg="mod">
          <ac:chgData name="ALEXANDRE" userId="734048d45b8f99b5" providerId="LiveId" clId="{F2C02237-719D-446D-8789-F130C7BB32CE}" dt="2021-02-05T13:48:25.538" v="37"/>
          <ac:spMkLst>
            <pc:docMk/>
            <pc:sldMk cId="3162103530" sldId="676"/>
            <ac:spMk id="4" creationId="{D3BFDA17-7C99-BB4B-AA35-34F998ACE2BE}"/>
          </ac:spMkLst>
        </pc:spChg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3982016741" sldId="677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1861701176" sldId="678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2994790850" sldId="679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2511805872" sldId="680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1659801004" sldId="681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2736289052" sldId="682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2441348107" sldId="683"/>
        </pc:sldMkLst>
      </pc:sldChg>
      <pc:sldChg chg="del">
        <pc:chgData name="ALEXANDRE" userId="734048d45b8f99b5" providerId="LiveId" clId="{F2C02237-719D-446D-8789-F130C7BB32CE}" dt="2021-02-05T13:35:10.951" v="32" actId="47"/>
        <pc:sldMkLst>
          <pc:docMk/>
          <pc:sldMk cId="3103981131" sldId="685"/>
        </pc:sldMkLst>
      </pc:sldChg>
      <pc:sldChg chg="delSp modSp add mod">
        <pc:chgData name="ALEXANDRE" userId="734048d45b8f99b5" providerId="LiveId" clId="{F2C02237-719D-446D-8789-F130C7BB32CE}" dt="2021-02-05T13:35:18.680" v="35" actId="115"/>
        <pc:sldMkLst>
          <pc:docMk/>
          <pc:sldMk cId="0" sldId="686"/>
        </pc:sldMkLst>
        <pc:spChg chg="mod">
          <ac:chgData name="ALEXANDRE" userId="734048d45b8f99b5" providerId="LiveId" clId="{F2C02237-719D-446D-8789-F130C7BB32CE}" dt="2021-02-05T13:34:34.963" v="25" actId="1076"/>
          <ac:spMkLst>
            <pc:docMk/>
            <pc:sldMk cId="0" sldId="686"/>
            <ac:spMk id="139" creationId="{00000000-0000-0000-0000-000000000000}"/>
          </ac:spMkLst>
        </pc:spChg>
        <pc:spChg chg="mod">
          <ac:chgData name="ALEXANDRE" userId="734048d45b8f99b5" providerId="LiveId" clId="{F2C02237-719D-446D-8789-F130C7BB32CE}" dt="2021-02-05T13:35:18.680" v="35" actId="115"/>
          <ac:spMkLst>
            <pc:docMk/>
            <pc:sldMk cId="0" sldId="686"/>
            <ac:spMk id="140" creationId="{00000000-0000-0000-0000-000000000000}"/>
          </ac:spMkLst>
        </pc:spChg>
        <pc:spChg chg="del">
          <ac:chgData name="ALEXANDRE" userId="734048d45b8f99b5" providerId="LiveId" clId="{F2C02237-719D-446D-8789-F130C7BB32CE}" dt="2021-02-05T13:34:18.175" v="18" actId="478"/>
          <ac:spMkLst>
            <pc:docMk/>
            <pc:sldMk cId="0" sldId="686"/>
            <ac:spMk id="141" creationId="{00000000-0000-0000-0000-000000000000}"/>
          </ac:spMkLst>
        </pc:spChg>
      </pc:sldChg>
      <pc:sldMasterChg chg="modSp mod">
        <pc:chgData name="ALEXANDRE" userId="734048d45b8f99b5" providerId="LiveId" clId="{F2C02237-719D-446D-8789-F130C7BB32CE}" dt="2021-02-05T13:48:36.406" v="38"/>
        <pc:sldMasterMkLst>
          <pc:docMk/>
          <pc:sldMasterMk cId="883465388" sldId="2147483648"/>
        </pc:sldMasterMkLst>
        <pc:spChg chg="mod">
          <ac:chgData name="ALEXANDRE" userId="734048d45b8f99b5" providerId="LiveId" clId="{F2C02237-719D-446D-8789-F130C7BB32CE}" dt="2021-02-05T13:48:36.406" v="38"/>
          <ac:spMkLst>
            <pc:docMk/>
            <pc:sldMasterMk cId="883465388" sldId="2147483648"/>
            <ac:spMk id="14" creationId="{77897A08-423E-3948-A58C-11916401483C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7F4B-52AB-934C-9D56-DBFDEE93AEE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5B6E2-4ED3-5447-AEFE-CC6D843EC76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3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F29E-6945-2A44-8CCF-A6F97A0E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3EBBD-1C3E-9D47-BDE0-D937E15C9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0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91EB-AEEC-D64B-82BB-2EEAEB84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491F-507E-5248-912F-1924179C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5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650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xfrm>
            <a:off x="213360" y="1303020"/>
            <a:ext cx="11780520" cy="484632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Font typeface="Arial"/>
              <a:buChar char="■"/>
              <a:defRPr sz="1980"/>
            </a:lvl1pPr>
            <a:lvl2pPr>
              <a:buFont typeface="Arial"/>
              <a:buChar char="•"/>
              <a:defRPr sz="1620"/>
            </a:lvl2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261781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7F52C-9B38-4247-A5F3-7414F451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2AF37-5B74-5346-B54C-67EC1ECF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AFE5C2-1433-F142-A339-ED31AC66A4B3}"/>
              </a:ext>
            </a:extLst>
          </p:cNvPr>
          <p:cNvCxnSpPr/>
          <p:nvPr userDrawn="1"/>
        </p:nvCxnSpPr>
        <p:spPr>
          <a:xfrm>
            <a:off x="769545" y="5909419"/>
            <a:ext cx="10584255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A7ECE46-C06C-8D46-8792-A4A18BDF2410}"/>
              </a:ext>
            </a:extLst>
          </p:cNvPr>
          <p:cNvSpPr txBox="1">
            <a:spLocks/>
          </p:cNvSpPr>
          <p:nvPr userDrawn="1"/>
        </p:nvSpPr>
        <p:spPr>
          <a:xfrm>
            <a:off x="5310612" y="6212142"/>
            <a:ext cx="1570776" cy="180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B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57F7AD1-3AF9-3A4B-A3DF-82170F92AD60}" type="slidenum">
              <a:rPr lang="en-US" sz="1400" smtClean="0">
                <a:solidFill>
                  <a:srgbClr val="002060"/>
                </a:solidFill>
              </a:rPr>
              <a:pPr algn="ctr"/>
              <a:t>‹nº›</a:t>
            </a:fld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897A08-423E-3948-A58C-11916401483C}"/>
              </a:ext>
            </a:extLst>
          </p:cNvPr>
          <p:cNvSpPr txBox="1"/>
          <p:nvPr userDrawn="1"/>
        </p:nvSpPr>
        <p:spPr>
          <a:xfrm>
            <a:off x="7924800" y="6221090"/>
            <a:ext cx="3351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u="none" dirty="0">
                <a:solidFill>
                  <a:srgbClr val="002060"/>
                </a:solidFill>
                <a:latin typeface="Abadi" panose="020B0604020104020204" pitchFamily="34" charset="0"/>
              </a:rPr>
              <a:t>TC3023– Alexandre B. Barreto, Ph.D.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15A19B6-965D-444B-A337-35736EA785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64732"/>
            <a:ext cx="2186091" cy="5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6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8FD3F1-2757-0048-9847-F11FECB62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817"/>
          <a:stretch/>
        </p:blipFill>
        <p:spPr>
          <a:xfrm>
            <a:off x="0" y="3553566"/>
            <a:ext cx="12192000" cy="3304434"/>
          </a:xfrm>
          <a:prstGeom prst="rect">
            <a:avLst/>
          </a:prstGeom>
        </p:spPr>
      </p:pic>
      <p:sp>
        <p:nvSpPr>
          <p:cNvPr id="23" name="Oval 15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BFDA17-7C99-BB4B-AA35-34F998ACE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11" y="4588147"/>
            <a:ext cx="5774916" cy="1968174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Computational Intelligence</a:t>
            </a:r>
            <a:b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b="1" dirty="0">
                <a:solidFill>
                  <a:srgbClr val="002060"/>
                </a:solidFill>
              </a:rPr>
              <a:t>(TC3023)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BE3C7B2-C2D6-419E-A6AD-D75A1533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4976921"/>
            <a:ext cx="45148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4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0FC7B3D-DECB-6B4A-B36D-F34E590A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876" y="2130789"/>
            <a:ext cx="6307492" cy="241662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Unit </a:t>
            </a:r>
            <a:r>
              <a:rPr lang="en-US" sz="4800" b="1" dirty="0">
                <a:solidFill>
                  <a:srgbClr val="002060"/>
                </a:solidFill>
                <a:latin typeface="+mn-lt"/>
                <a:cs typeface="Aharoni" panose="02010803020104030203" pitchFamily="2" charset="-79"/>
              </a:rPr>
              <a:t>0</a:t>
            </a:r>
            <a:r>
              <a:rPr lang="en-US" sz="48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– Crew Exercise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/>
                </a:gs>
                <a:gs pos="23000">
                  <a:schemeClr val="accent1"/>
                </a:gs>
                <a:gs pos="83000">
                  <a:schemeClr val="accent5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05504-D657-FB4C-8FF5-E0445466FD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349" y="1712281"/>
            <a:ext cx="3661831" cy="345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3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rew Exercise"/>
          <p:cNvSpPr txBox="1">
            <a:spLocks noGrp="1"/>
          </p:cNvSpPr>
          <p:nvPr>
            <p:ph type="title"/>
          </p:nvPr>
        </p:nvSpPr>
        <p:spPr>
          <a:xfrm>
            <a:off x="680884" y="14401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Crew Exercise</a:t>
            </a:r>
          </a:p>
        </p:txBody>
      </p:sp>
      <p:sp>
        <p:nvSpPr>
          <p:cNvPr id="140" name="The goals for this exercise include:…"/>
          <p:cNvSpPr txBox="1">
            <a:spLocks noGrp="1"/>
          </p:cNvSpPr>
          <p:nvPr>
            <p:ph type="body" idx="1"/>
          </p:nvPr>
        </p:nvSpPr>
        <p:spPr>
          <a:xfrm>
            <a:off x="838200" y="1282762"/>
            <a:ext cx="10794345" cy="408565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400" dirty="0"/>
              <a:t>The goals for this exercise include:</a:t>
            </a:r>
          </a:p>
          <a:p>
            <a:pPr lvl="1"/>
            <a:r>
              <a:rPr sz="2000" dirty="0"/>
              <a:t>Know your peers, be known by them</a:t>
            </a:r>
          </a:p>
          <a:p>
            <a:pPr lvl="1"/>
            <a:r>
              <a:rPr sz="2000" dirty="0"/>
              <a:t>Help the professor to know you</a:t>
            </a:r>
          </a:p>
          <a:p>
            <a:r>
              <a:rPr sz="2400" dirty="0"/>
              <a:t>The dynamics of the exercise are:</a:t>
            </a:r>
          </a:p>
          <a:p>
            <a:pPr lvl="1"/>
            <a:r>
              <a:rPr sz="2000" dirty="0"/>
              <a:t>You will divide the class in groups of t</a:t>
            </a:r>
            <a:r>
              <a:rPr lang="en-US" sz="2000" dirty="0"/>
              <a:t>wo</a:t>
            </a:r>
            <a:r>
              <a:rPr sz="2000" dirty="0"/>
              <a:t> students</a:t>
            </a:r>
          </a:p>
          <a:p>
            <a:pPr lvl="1"/>
            <a:r>
              <a:rPr sz="2000" dirty="0"/>
              <a:t>Each group will have 10-15 min to know each other</a:t>
            </a:r>
          </a:p>
          <a:p>
            <a:pPr lvl="1"/>
            <a:r>
              <a:rPr sz="2000" dirty="0"/>
              <a:t>I will reconvene the class</a:t>
            </a:r>
          </a:p>
          <a:p>
            <a:pPr lvl="1"/>
            <a:r>
              <a:rPr sz="2000" dirty="0"/>
              <a:t>Each student will have up to </a:t>
            </a:r>
            <a:r>
              <a:rPr lang="en-US" sz="2000" dirty="0"/>
              <a:t>2</a:t>
            </a:r>
            <a:r>
              <a:rPr sz="2000" dirty="0"/>
              <a:t> minutes to introduce another to the class</a:t>
            </a:r>
          </a:p>
          <a:p>
            <a:pPr lvl="1"/>
            <a:r>
              <a:rPr sz="2000" dirty="0"/>
              <a:t>A student can only introduce people who are not introducing him or her.</a:t>
            </a:r>
          </a:p>
          <a:p>
            <a:r>
              <a:rPr sz="2400" dirty="0"/>
              <a:t>You can say anything you agreed with your peer, but should have at least the information set described in the next slide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rew Exercise: Information to be Conveyed"/>
          <p:cNvSpPr txBox="1">
            <a:spLocks noGrp="1"/>
          </p:cNvSpPr>
          <p:nvPr>
            <p:ph type="title"/>
          </p:nvPr>
        </p:nvSpPr>
        <p:spPr>
          <a:xfrm>
            <a:off x="208935" y="-2254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Crew Exercise: Information to be Conveyed</a:t>
            </a:r>
          </a:p>
        </p:txBody>
      </p:sp>
      <p:sp>
        <p:nvSpPr>
          <p:cNvPr id="144" name="Name and basic bio…"/>
          <p:cNvSpPr txBox="1">
            <a:spLocks noGrp="1"/>
          </p:cNvSpPr>
          <p:nvPr>
            <p:ph type="body" idx="1"/>
          </p:nvPr>
        </p:nvSpPr>
        <p:spPr>
          <a:xfrm>
            <a:off x="1275182" y="1126040"/>
            <a:ext cx="10012250" cy="484632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000" dirty="0"/>
              <a:t>Name and basic bio </a:t>
            </a:r>
          </a:p>
          <a:p>
            <a:pPr lvl="1"/>
            <a:r>
              <a:rPr sz="1800" dirty="0"/>
              <a:t>Examples of basic bio are location where he/she came from, area that he/she leaves, and other aspects that help creating a person’s profile</a:t>
            </a:r>
          </a:p>
          <a:p>
            <a:pPr lvl="1"/>
            <a:r>
              <a:rPr sz="1800" dirty="0"/>
              <a:t>Make sure you say only what he/she wants the class to know (privacy concerns)</a:t>
            </a:r>
          </a:p>
          <a:p>
            <a:r>
              <a:rPr sz="2000" dirty="0"/>
              <a:t>Affiliation, professional background, </a:t>
            </a:r>
            <a:r>
              <a:rPr sz="2000" dirty="0" err="1"/>
              <a:t>etc</a:t>
            </a:r>
            <a:endParaRPr sz="2000" dirty="0"/>
          </a:p>
          <a:p>
            <a:r>
              <a:rPr sz="2000" dirty="0"/>
              <a:t>Skills</a:t>
            </a:r>
          </a:p>
          <a:p>
            <a:pPr lvl="1"/>
            <a:r>
              <a:rPr sz="1800" dirty="0"/>
              <a:t>Programming skills? What language/application?</a:t>
            </a:r>
          </a:p>
          <a:p>
            <a:pPr lvl="1"/>
            <a:r>
              <a:rPr sz="1800" dirty="0"/>
              <a:t>General skills you believe are important to the group project</a:t>
            </a:r>
          </a:p>
          <a:p>
            <a:r>
              <a:rPr sz="2000" dirty="0"/>
              <a:t>Trivia and personality traits</a:t>
            </a:r>
          </a:p>
          <a:p>
            <a:pPr lvl="1"/>
            <a:r>
              <a:rPr sz="1800" dirty="0"/>
              <a:t>Whether he/she sees him/herself as an extrovert or an introvert</a:t>
            </a:r>
          </a:p>
          <a:p>
            <a:pPr lvl="1"/>
            <a:r>
              <a:rPr sz="1800" dirty="0"/>
              <a:t>Something funny or peculiar (optional)</a:t>
            </a:r>
          </a:p>
          <a:p>
            <a:r>
              <a:rPr sz="2000" dirty="0"/>
              <a:t>Aspects that must </a:t>
            </a:r>
            <a:r>
              <a:rPr sz="2000" b="1" u="sng" dirty="0"/>
              <a:t>not</a:t>
            </a:r>
            <a:r>
              <a:rPr sz="2000" dirty="0"/>
              <a:t> be convened:</a:t>
            </a:r>
          </a:p>
          <a:p>
            <a:pPr lvl="1"/>
            <a:r>
              <a:rPr sz="1800" dirty="0"/>
              <a:t>Politics, religion, views on ethical issues, and other controversial subjects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80799" y="6629400"/>
            <a:ext cx="230007" cy="21717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build="p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8FD3F1-2757-0048-9847-F11FECB62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2" name="Picture 13">
            <a:extLst>
              <a:ext uri="{FF2B5EF4-FFF2-40B4-BE49-F238E27FC236}">
                <a16:creationId xmlns:a16="http://schemas.microsoft.com/office/drawing/2014/main" id="{DEF28D5B-2926-4FE4-BF22-EA37C737E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1817"/>
          <a:stretch/>
        </p:blipFill>
        <p:spPr>
          <a:xfrm>
            <a:off x="0" y="3553566"/>
            <a:ext cx="12192000" cy="3304434"/>
          </a:xfrm>
          <a:prstGeom prst="rect">
            <a:avLst/>
          </a:prstGeom>
        </p:spPr>
      </p:pic>
      <p:sp>
        <p:nvSpPr>
          <p:cNvPr id="23" name="Oval 15">
            <a:extLst>
              <a:ext uri="{FF2B5EF4-FFF2-40B4-BE49-F238E27FC236}">
                <a16:creationId xmlns:a16="http://schemas.microsoft.com/office/drawing/2014/main" id="{02E941BD-027E-419D-A57B-79D61423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111" y="4606470"/>
            <a:ext cx="767645" cy="57513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BFDA17-7C99-BB4B-AA35-34F998ACE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11" y="4588147"/>
            <a:ext cx="5774916" cy="1968174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Computational Intelligence</a:t>
            </a:r>
            <a:b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b="1" dirty="0">
                <a:solidFill>
                  <a:srgbClr val="002060"/>
                </a:solidFill>
              </a:rPr>
              <a:t>(TC3023)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BE3C7B2-C2D6-419E-A6AD-D75A1533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53" y="4976921"/>
            <a:ext cx="451485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10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253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Abadi</vt:lpstr>
      <vt:lpstr>Aharoni</vt:lpstr>
      <vt:lpstr>Arial</vt:lpstr>
      <vt:lpstr>Calibri</vt:lpstr>
      <vt:lpstr>Office Theme</vt:lpstr>
      <vt:lpstr>Computational Intelligence (TC3023)</vt:lpstr>
      <vt:lpstr>Unit 0 – Crew Exercise</vt:lpstr>
      <vt:lpstr>Crew Exercise</vt:lpstr>
      <vt:lpstr>Crew Exercise: Information to be Conveyed</vt:lpstr>
      <vt:lpstr>Computational Intelligence (TC3023)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Intelligence (TC2023)</dc:title>
  <dc:creator>ALEXANDRE</dc:creator>
  <cp:lastModifiedBy>ALEXANDRE</cp:lastModifiedBy>
  <cp:revision>12</cp:revision>
  <dcterms:created xsi:type="dcterms:W3CDTF">2021-01-13T19:01:52Z</dcterms:created>
  <dcterms:modified xsi:type="dcterms:W3CDTF">2021-02-05T13:48:40Z</dcterms:modified>
</cp:coreProperties>
</file>