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92" r:id="rId2"/>
    <p:sldId id="450" r:id="rId3"/>
    <p:sldId id="469" r:id="rId4"/>
    <p:sldId id="474" r:id="rId5"/>
    <p:sldId id="473" r:id="rId6"/>
    <p:sldId id="478" r:id="rId7"/>
    <p:sldId id="491" r:id="rId8"/>
    <p:sldId id="492" r:id="rId9"/>
    <p:sldId id="480" r:id="rId10"/>
    <p:sldId id="479" r:id="rId11"/>
    <p:sldId id="481" r:id="rId12"/>
    <p:sldId id="482" r:id="rId13"/>
    <p:sldId id="494" r:id="rId14"/>
    <p:sldId id="484" r:id="rId15"/>
    <p:sldId id="470" r:id="rId16"/>
    <p:sldId id="471" r:id="rId17"/>
    <p:sldId id="472" r:id="rId18"/>
    <p:sldId id="485" r:id="rId19"/>
    <p:sldId id="495" r:id="rId20"/>
    <p:sldId id="488" r:id="rId21"/>
    <p:sldId id="496" r:id="rId22"/>
    <p:sldId id="497" r:id="rId23"/>
    <p:sldId id="498" r:id="rId24"/>
    <p:sldId id="499" r:id="rId25"/>
    <p:sldId id="500" r:id="rId26"/>
    <p:sldId id="501" r:id="rId27"/>
    <p:sldId id="502" r:id="rId28"/>
    <p:sldId id="393" r:id="rId29"/>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FB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3"/>
    <p:restoredTop sz="77638" autoAdjust="0"/>
  </p:normalViewPr>
  <p:slideViewPr>
    <p:cSldViewPr snapToGrid="0" snapToObjects="1">
      <p:cViewPr varScale="1">
        <p:scale>
          <a:sx n="63" d="100"/>
          <a:sy n="63"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userId="734048d45b8f99b5" providerId="LiveId" clId="{A47C7CBE-6E50-4FB1-818B-8BCD8CDCC869}"/>
    <pc:docChg chg="delSld modSld">
      <pc:chgData name="ALEXANDRE" userId="734048d45b8f99b5" providerId="LiveId" clId="{A47C7CBE-6E50-4FB1-818B-8BCD8CDCC869}" dt="2021-04-06T12:57:09.042" v="32" actId="47"/>
      <pc:docMkLst>
        <pc:docMk/>
      </pc:docMkLst>
      <pc:sldChg chg="modSp mod">
        <pc:chgData name="ALEXANDRE" userId="734048d45b8f99b5" providerId="LiveId" clId="{A47C7CBE-6E50-4FB1-818B-8BCD8CDCC869}" dt="2021-03-26T11:28:31.068" v="31" actId="20577"/>
        <pc:sldMkLst>
          <pc:docMk/>
          <pc:sldMk cId="3926119694" sldId="450"/>
        </pc:sldMkLst>
        <pc:spChg chg="mod">
          <ac:chgData name="ALEXANDRE" userId="734048d45b8f99b5" providerId="LiveId" clId="{A47C7CBE-6E50-4FB1-818B-8BCD8CDCC869}" dt="2021-03-26T11:28:31.068" v="31" actId="20577"/>
          <ac:spMkLst>
            <pc:docMk/>
            <pc:sldMk cId="3926119694" sldId="450"/>
            <ac:spMk id="5" creationId="{9EA39031-E3A7-1E43-8BB3-77F0B1C8C3DA}"/>
          </ac:spMkLst>
        </pc:spChg>
      </pc:sldChg>
      <pc:sldChg chg="del">
        <pc:chgData name="ALEXANDRE" userId="734048d45b8f99b5" providerId="LiveId" clId="{A47C7CBE-6E50-4FB1-818B-8BCD8CDCC869}" dt="2021-03-26T11:17:50.939" v="1" actId="47"/>
        <pc:sldMkLst>
          <pc:docMk/>
          <pc:sldMk cId="3553579496" sldId="451"/>
        </pc:sldMkLst>
      </pc:sldChg>
      <pc:sldChg chg="del">
        <pc:chgData name="ALEXANDRE" userId="734048d45b8f99b5" providerId="LiveId" clId="{A47C7CBE-6E50-4FB1-818B-8BCD8CDCC869}" dt="2021-03-26T11:17:50.939" v="1" actId="47"/>
        <pc:sldMkLst>
          <pc:docMk/>
          <pc:sldMk cId="2166787547" sldId="452"/>
        </pc:sldMkLst>
      </pc:sldChg>
      <pc:sldChg chg="del">
        <pc:chgData name="ALEXANDRE" userId="734048d45b8f99b5" providerId="LiveId" clId="{A47C7CBE-6E50-4FB1-818B-8BCD8CDCC869}" dt="2021-03-26T11:17:50.939" v="1" actId="47"/>
        <pc:sldMkLst>
          <pc:docMk/>
          <pc:sldMk cId="3629271626" sldId="453"/>
        </pc:sldMkLst>
      </pc:sldChg>
      <pc:sldChg chg="del">
        <pc:chgData name="ALEXANDRE" userId="734048d45b8f99b5" providerId="LiveId" clId="{A47C7CBE-6E50-4FB1-818B-8BCD8CDCC869}" dt="2021-03-26T11:17:50.939" v="1" actId="47"/>
        <pc:sldMkLst>
          <pc:docMk/>
          <pc:sldMk cId="3878448331" sldId="454"/>
        </pc:sldMkLst>
      </pc:sldChg>
      <pc:sldChg chg="del">
        <pc:chgData name="ALEXANDRE" userId="734048d45b8f99b5" providerId="LiveId" clId="{A47C7CBE-6E50-4FB1-818B-8BCD8CDCC869}" dt="2021-03-26T11:17:50.939" v="1" actId="47"/>
        <pc:sldMkLst>
          <pc:docMk/>
          <pc:sldMk cId="2007923307" sldId="455"/>
        </pc:sldMkLst>
      </pc:sldChg>
      <pc:sldChg chg="del">
        <pc:chgData name="ALEXANDRE" userId="734048d45b8f99b5" providerId="LiveId" clId="{A47C7CBE-6E50-4FB1-818B-8BCD8CDCC869}" dt="2021-03-26T11:17:50.939" v="1" actId="47"/>
        <pc:sldMkLst>
          <pc:docMk/>
          <pc:sldMk cId="1735003356" sldId="456"/>
        </pc:sldMkLst>
      </pc:sldChg>
      <pc:sldChg chg="del">
        <pc:chgData name="ALEXANDRE" userId="734048d45b8f99b5" providerId="LiveId" clId="{A47C7CBE-6E50-4FB1-818B-8BCD8CDCC869}" dt="2021-03-26T11:17:50.939" v="1" actId="47"/>
        <pc:sldMkLst>
          <pc:docMk/>
          <pc:sldMk cId="813173090" sldId="457"/>
        </pc:sldMkLst>
      </pc:sldChg>
      <pc:sldChg chg="del">
        <pc:chgData name="ALEXANDRE" userId="734048d45b8f99b5" providerId="LiveId" clId="{A47C7CBE-6E50-4FB1-818B-8BCD8CDCC869}" dt="2021-03-26T11:17:50.939" v="1" actId="47"/>
        <pc:sldMkLst>
          <pc:docMk/>
          <pc:sldMk cId="2231118061" sldId="458"/>
        </pc:sldMkLst>
      </pc:sldChg>
      <pc:sldChg chg="del">
        <pc:chgData name="ALEXANDRE" userId="734048d45b8f99b5" providerId="LiveId" clId="{A47C7CBE-6E50-4FB1-818B-8BCD8CDCC869}" dt="2021-03-26T11:17:50.939" v="1" actId="47"/>
        <pc:sldMkLst>
          <pc:docMk/>
          <pc:sldMk cId="523754160" sldId="459"/>
        </pc:sldMkLst>
      </pc:sldChg>
      <pc:sldChg chg="del">
        <pc:chgData name="ALEXANDRE" userId="734048d45b8f99b5" providerId="LiveId" clId="{A47C7CBE-6E50-4FB1-818B-8BCD8CDCC869}" dt="2021-03-26T11:17:50.939" v="1" actId="47"/>
        <pc:sldMkLst>
          <pc:docMk/>
          <pc:sldMk cId="4216736218" sldId="460"/>
        </pc:sldMkLst>
      </pc:sldChg>
      <pc:sldChg chg="del">
        <pc:chgData name="ALEXANDRE" userId="734048d45b8f99b5" providerId="LiveId" clId="{A47C7CBE-6E50-4FB1-818B-8BCD8CDCC869}" dt="2021-03-26T11:17:50.939" v="1" actId="47"/>
        <pc:sldMkLst>
          <pc:docMk/>
          <pc:sldMk cId="1263380770" sldId="461"/>
        </pc:sldMkLst>
      </pc:sldChg>
      <pc:sldChg chg="del">
        <pc:chgData name="ALEXANDRE" userId="734048d45b8f99b5" providerId="LiveId" clId="{A47C7CBE-6E50-4FB1-818B-8BCD8CDCC869}" dt="2021-03-26T11:17:50.939" v="1" actId="47"/>
        <pc:sldMkLst>
          <pc:docMk/>
          <pc:sldMk cId="906157369" sldId="462"/>
        </pc:sldMkLst>
      </pc:sldChg>
      <pc:sldChg chg="del">
        <pc:chgData name="ALEXANDRE" userId="734048d45b8f99b5" providerId="LiveId" clId="{A47C7CBE-6E50-4FB1-818B-8BCD8CDCC869}" dt="2021-03-26T11:17:50.939" v="1" actId="47"/>
        <pc:sldMkLst>
          <pc:docMk/>
          <pc:sldMk cId="3178973720" sldId="463"/>
        </pc:sldMkLst>
      </pc:sldChg>
      <pc:sldChg chg="del">
        <pc:chgData name="ALEXANDRE" userId="734048d45b8f99b5" providerId="LiveId" clId="{A47C7CBE-6E50-4FB1-818B-8BCD8CDCC869}" dt="2021-03-26T11:17:50.939" v="1" actId="47"/>
        <pc:sldMkLst>
          <pc:docMk/>
          <pc:sldMk cId="500253887" sldId="464"/>
        </pc:sldMkLst>
      </pc:sldChg>
      <pc:sldChg chg="del">
        <pc:chgData name="ALEXANDRE" userId="734048d45b8f99b5" providerId="LiveId" clId="{A47C7CBE-6E50-4FB1-818B-8BCD8CDCC869}" dt="2021-03-26T11:17:50.939" v="1" actId="47"/>
        <pc:sldMkLst>
          <pc:docMk/>
          <pc:sldMk cId="2923608952" sldId="465"/>
        </pc:sldMkLst>
      </pc:sldChg>
      <pc:sldChg chg="del">
        <pc:chgData name="ALEXANDRE" userId="734048d45b8f99b5" providerId="LiveId" clId="{A47C7CBE-6E50-4FB1-818B-8BCD8CDCC869}" dt="2021-03-26T11:17:50.939" v="1" actId="47"/>
        <pc:sldMkLst>
          <pc:docMk/>
          <pc:sldMk cId="531346168" sldId="466"/>
        </pc:sldMkLst>
      </pc:sldChg>
      <pc:sldChg chg="del">
        <pc:chgData name="ALEXANDRE" userId="734048d45b8f99b5" providerId="LiveId" clId="{A47C7CBE-6E50-4FB1-818B-8BCD8CDCC869}" dt="2021-03-26T11:17:50.939" v="1" actId="47"/>
        <pc:sldMkLst>
          <pc:docMk/>
          <pc:sldMk cId="1362909184" sldId="467"/>
        </pc:sldMkLst>
      </pc:sldChg>
      <pc:sldChg chg="del">
        <pc:chgData name="ALEXANDRE" userId="734048d45b8f99b5" providerId="LiveId" clId="{A47C7CBE-6E50-4FB1-818B-8BCD8CDCC869}" dt="2021-03-26T11:17:50.939" v="1" actId="47"/>
        <pc:sldMkLst>
          <pc:docMk/>
          <pc:sldMk cId="1882344898" sldId="468"/>
        </pc:sldMkLst>
      </pc:sldChg>
      <pc:sldChg chg="del">
        <pc:chgData name="ALEXANDRE" userId="734048d45b8f99b5" providerId="LiveId" clId="{A47C7CBE-6E50-4FB1-818B-8BCD8CDCC869}" dt="2021-04-06T12:57:09.042" v="32" actId="47"/>
        <pc:sldMkLst>
          <pc:docMk/>
          <pc:sldMk cId="3521242262" sldId="493"/>
        </pc:sldMkLst>
      </pc:sldChg>
    </pc:docChg>
  </pc:docChgLst>
  <pc:docChgLst>
    <pc:chgData name="ALEXANDRE" userId="734048d45b8f99b5" providerId="LiveId" clId="{FB10C97A-D48E-4D57-B25D-78CB816D54AD}"/>
    <pc:docChg chg="undo custSel addSld delSld modSld sldOrd">
      <pc:chgData name="ALEXANDRE" userId="734048d45b8f99b5" providerId="LiveId" clId="{FB10C97A-D48E-4D57-B25D-78CB816D54AD}" dt="2021-03-25T21:50:30.702" v="4706" actId="403"/>
      <pc:docMkLst>
        <pc:docMk/>
      </pc:docMkLst>
      <pc:sldChg chg="del">
        <pc:chgData name="ALEXANDRE" userId="734048d45b8f99b5" providerId="LiveId" clId="{FB10C97A-D48E-4D57-B25D-78CB816D54AD}" dt="2021-03-23T11:28:46.598" v="28" actId="47"/>
        <pc:sldMkLst>
          <pc:docMk/>
          <pc:sldMk cId="3079173355" sldId="411"/>
        </pc:sldMkLst>
      </pc:sldChg>
      <pc:sldChg chg="del">
        <pc:chgData name="ALEXANDRE" userId="734048d45b8f99b5" providerId="LiveId" clId="{FB10C97A-D48E-4D57-B25D-78CB816D54AD}" dt="2021-03-23T11:28:46.598" v="28" actId="47"/>
        <pc:sldMkLst>
          <pc:docMk/>
          <pc:sldMk cId="3335236086" sldId="412"/>
        </pc:sldMkLst>
      </pc:sldChg>
      <pc:sldChg chg="del">
        <pc:chgData name="ALEXANDRE" userId="734048d45b8f99b5" providerId="LiveId" clId="{FB10C97A-D48E-4D57-B25D-78CB816D54AD}" dt="2021-03-23T11:28:46.598" v="28" actId="47"/>
        <pc:sldMkLst>
          <pc:docMk/>
          <pc:sldMk cId="2249119846" sldId="417"/>
        </pc:sldMkLst>
      </pc:sldChg>
      <pc:sldChg chg="del">
        <pc:chgData name="ALEXANDRE" userId="734048d45b8f99b5" providerId="LiveId" clId="{FB10C97A-D48E-4D57-B25D-78CB816D54AD}" dt="2021-03-23T11:28:46.598" v="28" actId="47"/>
        <pc:sldMkLst>
          <pc:docMk/>
          <pc:sldMk cId="2576499616" sldId="421"/>
        </pc:sldMkLst>
      </pc:sldChg>
      <pc:sldChg chg="del">
        <pc:chgData name="ALEXANDRE" userId="734048d45b8f99b5" providerId="LiveId" clId="{FB10C97A-D48E-4D57-B25D-78CB816D54AD}" dt="2021-03-23T11:28:46.598" v="28" actId="47"/>
        <pc:sldMkLst>
          <pc:docMk/>
          <pc:sldMk cId="303699088" sldId="425"/>
        </pc:sldMkLst>
      </pc:sldChg>
      <pc:sldChg chg="del">
        <pc:chgData name="ALEXANDRE" userId="734048d45b8f99b5" providerId="LiveId" clId="{FB10C97A-D48E-4D57-B25D-78CB816D54AD}" dt="2021-03-23T11:28:46.598" v="28" actId="47"/>
        <pc:sldMkLst>
          <pc:docMk/>
          <pc:sldMk cId="1281104993" sldId="427"/>
        </pc:sldMkLst>
      </pc:sldChg>
      <pc:sldChg chg="del">
        <pc:chgData name="ALEXANDRE" userId="734048d45b8f99b5" providerId="LiveId" clId="{FB10C97A-D48E-4D57-B25D-78CB816D54AD}" dt="2021-03-23T11:28:46.598" v="28" actId="47"/>
        <pc:sldMkLst>
          <pc:docMk/>
          <pc:sldMk cId="3896946869" sldId="428"/>
        </pc:sldMkLst>
      </pc:sldChg>
      <pc:sldChg chg="del">
        <pc:chgData name="ALEXANDRE" userId="734048d45b8f99b5" providerId="LiveId" clId="{FB10C97A-D48E-4D57-B25D-78CB816D54AD}" dt="2021-03-23T11:28:46.598" v="28" actId="47"/>
        <pc:sldMkLst>
          <pc:docMk/>
          <pc:sldMk cId="1566049352" sldId="432"/>
        </pc:sldMkLst>
      </pc:sldChg>
      <pc:sldChg chg="del">
        <pc:chgData name="ALEXANDRE" userId="734048d45b8f99b5" providerId="LiveId" clId="{FB10C97A-D48E-4D57-B25D-78CB816D54AD}" dt="2021-03-23T11:28:46.598" v="28" actId="47"/>
        <pc:sldMkLst>
          <pc:docMk/>
          <pc:sldMk cId="1940364577" sldId="433"/>
        </pc:sldMkLst>
      </pc:sldChg>
      <pc:sldChg chg="del">
        <pc:chgData name="ALEXANDRE" userId="734048d45b8f99b5" providerId="LiveId" clId="{FB10C97A-D48E-4D57-B25D-78CB816D54AD}" dt="2021-03-23T11:28:46.598" v="28" actId="47"/>
        <pc:sldMkLst>
          <pc:docMk/>
          <pc:sldMk cId="3786648815" sldId="436"/>
        </pc:sldMkLst>
      </pc:sldChg>
      <pc:sldChg chg="del">
        <pc:chgData name="ALEXANDRE" userId="734048d45b8f99b5" providerId="LiveId" clId="{FB10C97A-D48E-4D57-B25D-78CB816D54AD}" dt="2021-03-23T11:28:46.598" v="28" actId="47"/>
        <pc:sldMkLst>
          <pc:docMk/>
          <pc:sldMk cId="2822440153" sldId="439"/>
        </pc:sldMkLst>
      </pc:sldChg>
      <pc:sldChg chg="del">
        <pc:chgData name="ALEXANDRE" userId="734048d45b8f99b5" providerId="LiveId" clId="{FB10C97A-D48E-4D57-B25D-78CB816D54AD}" dt="2021-03-23T11:28:46.598" v="28" actId="47"/>
        <pc:sldMkLst>
          <pc:docMk/>
          <pc:sldMk cId="1359144292" sldId="440"/>
        </pc:sldMkLst>
      </pc:sldChg>
      <pc:sldChg chg="del">
        <pc:chgData name="ALEXANDRE" userId="734048d45b8f99b5" providerId="LiveId" clId="{FB10C97A-D48E-4D57-B25D-78CB816D54AD}" dt="2021-03-23T11:28:46.598" v="28" actId="47"/>
        <pc:sldMkLst>
          <pc:docMk/>
          <pc:sldMk cId="2744990501" sldId="441"/>
        </pc:sldMkLst>
      </pc:sldChg>
      <pc:sldChg chg="del">
        <pc:chgData name="ALEXANDRE" userId="734048d45b8f99b5" providerId="LiveId" clId="{FB10C97A-D48E-4D57-B25D-78CB816D54AD}" dt="2021-03-23T11:28:46.598" v="28" actId="47"/>
        <pc:sldMkLst>
          <pc:docMk/>
          <pc:sldMk cId="1913079906" sldId="446"/>
        </pc:sldMkLst>
      </pc:sldChg>
      <pc:sldChg chg="del">
        <pc:chgData name="ALEXANDRE" userId="734048d45b8f99b5" providerId="LiveId" clId="{FB10C97A-D48E-4D57-B25D-78CB816D54AD}" dt="2021-03-23T11:28:48.705" v="29" actId="47"/>
        <pc:sldMkLst>
          <pc:docMk/>
          <pc:sldMk cId="1908632215" sldId="449"/>
        </pc:sldMkLst>
      </pc:sldChg>
      <pc:sldChg chg="addSp delSp modSp mod addAnim delAnim modAnim">
        <pc:chgData name="ALEXANDRE" userId="734048d45b8f99b5" providerId="LiveId" clId="{FB10C97A-D48E-4D57-B25D-78CB816D54AD}" dt="2021-03-25T21:50:30.702" v="4706" actId="403"/>
        <pc:sldMkLst>
          <pc:docMk/>
          <pc:sldMk cId="3926119694" sldId="450"/>
        </pc:sldMkLst>
        <pc:spChg chg="add del mod">
          <ac:chgData name="ALEXANDRE" userId="734048d45b8f99b5" providerId="LiveId" clId="{FB10C97A-D48E-4D57-B25D-78CB816D54AD}" dt="2021-03-25T21:50:25.347" v="4703" actId="478"/>
          <ac:spMkLst>
            <pc:docMk/>
            <pc:sldMk cId="3926119694" sldId="450"/>
            <ac:spMk id="3" creationId="{4F844582-CA94-4DB3-91D0-8160720C17E7}"/>
          </ac:spMkLst>
        </pc:spChg>
        <pc:spChg chg="mod">
          <ac:chgData name="ALEXANDRE" userId="734048d45b8f99b5" providerId="LiveId" clId="{FB10C97A-D48E-4D57-B25D-78CB816D54AD}" dt="2021-03-23T11:28:15.552" v="0" actId="20577"/>
          <ac:spMkLst>
            <pc:docMk/>
            <pc:sldMk cId="3926119694" sldId="450"/>
            <ac:spMk id="4" creationId="{10FC7B3D-DECB-6B4A-B36D-F34E590AB03F}"/>
          </ac:spMkLst>
        </pc:spChg>
        <pc:spChg chg="mod">
          <ac:chgData name="ALEXANDRE" userId="734048d45b8f99b5" providerId="LiveId" clId="{FB10C97A-D48E-4D57-B25D-78CB816D54AD}" dt="2021-03-25T21:50:30.702" v="4706" actId="403"/>
          <ac:spMkLst>
            <pc:docMk/>
            <pc:sldMk cId="3926119694" sldId="450"/>
            <ac:spMk id="5" creationId="{9EA39031-E3A7-1E43-8BB3-77F0B1C8C3DA}"/>
          </ac:spMkLst>
        </pc:spChg>
      </pc:sldChg>
      <pc:sldChg chg="del">
        <pc:chgData name="ALEXANDRE" userId="734048d45b8f99b5" providerId="LiveId" clId="{FB10C97A-D48E-4D57-B25D-78CB816D54AD}" dt="2021-03-23T11:28:46.598" v="28" actId="47"/>
        <pc:sldMkLst>
          <pc:docMk/>
          <pc:sldMk cId="2839739292" sldId="451"/>
        </pc:sldMkLst>
      </pc:sldChg>
      <pc:sldChg chg="addSp modSp new mod">
        <pc:chgData name="ALEXANDRE" userId="734048d45b8f99b5" providerId="LiveId" clId="{FB10C97A-D48E-4D57-B25D-78CB816D54AD}" dt="2021-03-23T11:39:11.368" v="165" actId="27636"/>
        <pc:sldMkLst>
          <pc:docMk/>
          <pc:sldMk cId="3553579496" sldId="451"/>
        </pc:sldMkLst>
        <pc:spChg chg="mod">
          <ac:chgData name="ALEXANDRE" userId="734048d45b8f99b5" providerId="LiveId" clId="{FB10C97A-D48E-4D57-B25D-78CB816D54AD}" dt="2021-03-23T11:34:14.212" v="91" actId="1076"/>
          <ac:spMkLst>
            <pc:docMk/>
            <pc:sldMk cId="3553579496" sldId="451"/>
            <ac:spMk id="2" creationId="{B3E9F136-5B77-4D80-80A0-94A7B12CB9A7}"/>
          </ac:spMkLst>
        </pc:spChg>
        <pc:spChg chg="mod">
          <ac:chgData name="ALEXANDRE" userId="734048d45b8f99b5" providerId="LiveId" clId="{FB10C97A-D48E-4D57-B25D-78CB816D54AD}" dt="2021-03-23T11:39:11.368" v="165" actId="27636"/>
          <ac:spMkLst>
            <pc:docMk/>
            <pc:sldMk cId="3553579496" sldId="451"/>
            <ac:spMk id="3" creationId="{A441D1A4-DF15-4DC6-A44A-434939FE34D1}"/>
          </ac:spMkLst>
        </pc:spChg>
        <pc:spChg chg="add mod">
          <ac:chgData name="ALEXANDRE" userId="734048d45b8f99b5" providerId="LiveId" clId="{FB10C97A-D48E-4D57-B25D-78CB816D54AD}" dt="2021-03-23T11:34:35.569" v="101" actId="1076"/>
          <ac:spMkLst>
            <pc:docMk/>
            <pc:sldMk cId="3553579496" sldId="451"/>
            <ac:spMk id="5" creationId="{4A6C5E4B-4D79-48DC-9B3F-AC29B92B4CCB}"/>
          </ac:spMkLst>
        </pc:spChg>
        <pc:picChg chg="add mod">
          <ac:chgData name="ALEXANDRE" userId="734048d45b8f99b5" providerId="LiveId" clId="{FB10C97A-D48E-4D57-B25D-78CB816D54AD}" dt="2021-03-23T11:34:56.748" v="104" actId="1076"/>
          <ac:picMkLst>
            <pc:docMk/>
            <pc:sldMk cId="3553579496" sldId="451"/>
            <ac:picMk id="7" creationId="{436FF2E5-85EC-4269-92CD-A3B3D4570E0B}"/>
          </ac:picMkLst>
        </pc:picChg>
      </pc:sldChg>
      <pc:sldChg chg="del">
        <pc:chgData name="ALEXANDRE" userId="734048d45b8f99b5" providerId="LiveId" clId="{FB10C97A-D48E-4D57-B25D-78CB816D54AD}" dt="2021-03-23T11:28:46.598" v="28" actId="47"/>
        <pc:sldMkLst>
          <pc:docMk/>
          <pc:sldMk cId="1028565938" sldId="452"/>
        </pc:sldMkLst>
      </pc:sldChg>
      <pc:sldChg chg="delSp modSp add mod">
        <pc:chgData name="ALEXANDRE" userId="734048d45b8f99b5" providerId="LiveId" clId="{FB10C97A-D48E-4D57-B25D-78CB816D54AD}" dt="2021-03-23T11:42:45.285" v="278" actId="1076"/>
        <pc:sldMkLst>
          <pc:docMk/>
          <pc:sldMk cId="2166787547" sldId="452"/>
        </pc:sldMkLst>
        <pc:spChg chg="mod">
          <ac:chgData name="ALEXANDRE" userId="734048d45b8f99b5" providerId="LiveId" clId="{FB10C97A-D48E-4D57-B25D-78CB816D54AD}" dt="2021-03-23T11:42:45.285" v="278" actId="1076"/>
          <ac:spMkLst>
            <pc:docMk/>
            <pc:sldMk cId="2166787547" sldId="452"/>
            <ac:spMk id="2" creationId="{B3E9F136-5B77-4D80-80A0-94A7B12CB9A7}"/>
          </ac:spMkLst>
        </pc:spChg>
        <pc:spChg chg="mod">
          <ac:chgData name="ALEXANDRE" userId="734048d45b8f99b5" providerId="LiveId" clId="{FB10C97A-D48E-4D57-B25D-78CB816D54AD}" dt="2021-03-23T11:42:43.224" v="277" actId="1076"/>
          <ac:spMkLst>
            <pc:docMk/>
            <pc:sldMk cId="2166787547" sldId="452"/>
            <ac:spMk id="3" creationId="{A441D1A4-DF15-4DC6-A44A-434939FE34D1}"/>
          </ac:spMkLst>
        </pc:spChg>
        <pc:spChg chg="del">
          <ac:chgData name="ALEXANDRE" userId="734048d45b8f99b5" providerId="LiveId" clId="{FB10C97A-D48E-4D57-B25D-78CB816D54AD}" dt="2021-03-23T11:36:30.578" v="147" actId="478"/>
          <ac:spMkLst>
            <pc:docMk/>
            <pc:sldMk cId="2166787547" sldId="452"/>
            <ac:spMk id="5" creationId="{4A6C5E4B-4D79-48DC-9B3F-AC29B92B4CCB}"/>
          </ac:spMkLst>
        </pc:spChg>
        <pc:picChg chg="del">
          <ac:chgData name="ALEXANDRE" userId="734048d45b8f99b5" providerId="LiveId" clId="{FB10C97A-D48E-4D57-B25D-78CB816D54AD}" dt="2021-03-23T11:36:30.578" v="147" actId="478"/>
          <ac:picMkLst>
            <pc:docMk/>
            <pc:sldMk cId="2166787547" sldId="452"/>
            <ac:picMk id="7" creationId="{436FF2E5-85EC-4269-92CD-A3B3D4570E0B}"/>
          </ac:picMkLst>
        </pc:picChg>
      </pc:sldChg>
      <pc:sldChg chg="del">
        <pc:chgData name="ALEXANDRE" userId="734048d45b8f99b5" providerId="LiveId" clId="{FB10C97A-D48E-4D57-B25D-78CB816D54AD}" dt="2021-03-23T11:28:46.598" v="28" actId="47"/>
        <pc:sldMkLst>
          <pc:docMk/>
          <pc:sldMk cId="2094999499" sldId="453"/>
        </pc:sldMkLst>
      </pc:sldChg>
      <pc:sldChg chg="addSp delSp modSp new mod setBg">
        <pc:chgData name="ALEXANDRE" userId="734048d45b8f99b5" providerId="LiveId" clId="{FB10C97A-D48E-4D57-B25D-78CB816D54AD}" dt="2021-03-23T11:36:23.318" v="146" actId="27636"/>
        <pc:sldMkLst>
          <pc:docMk/>
          <pc:sldMk cId="3629271626" sldId="453"/>
        </pc:sldMkLst>
        <pc:spChg chg="mod ord">
          <ac:chgData name="ALEXANDRE" userId="734048d45b8f99b5" providerId="LiveId" clId="{FB10C97A-D48E-4D57-B25D-78CB816D54AD}" dt="2021-03-23T11:36:23.318" v="146" actId="27636"/>
          <ac:spMkLst>
            <pc:docMk/>
            <pc:sldMk cId="3629271626" sldId="453"/>
            <ac:spMk id="2" creationId="{5335F4B2-765F-42CE-A16E-C7C4ADABE180}"/>
          </ac:spMkLst>
        </pc:spChg>
        <pc:spChg chg="del">
          <ac:chgData name="ALEXANDRE" userId="734048d45b8f99b5" providerId="LiveId" clId="{FB10C97A-D48E-4D57-B25D-78CB816D54AD}" dt="2021-03-23T11:35:51.100" v="133" actId="478"/>
          <ac:spMkLst>
            <pc:docMk/>
            <pc:sldMk cId="3629271626" sldId="453"/>
            <ac:spMk id="3" creationId="{28292044-8FA3-460E-8EA1-06F0FCB86CAE}"/>
          </ac:spMkLst>
        </pc:spChg>
        <pc:spChg chg="add">
          <ac:chgData name="ALEXANDRE" userId="734048d45b8f99b5" providerId="LiveId" clId="{FB10C97A-D48E-4D57-B25D-78CB816D54AD}" dt="2021-03-23T11:36:04.422" v="134" actId="26606"/>
          <ac:spMkLst>
            <pc:docMk/>
            <pc:sldMk cId="3629271626" sldId="453"/>
            <ac:spMk id="71" creationId="{E91DC736-0EF8-4F87-9146-EBF1D2EE4D3D}"/>
          </ac:spMkLst>
        </pc:spChg>
        <pc:spChg chg="add">
          <ac:chgData name="ALEXANDRE" userId="734048d45b8f99b5" providerId="LiveId" clId="{FB10C97A-D48E-4D57-B25D-78CB816D54AD}" dt="2021-03-23T11:36:04.422" v="134" actId="26606"/>
          <ac:spMkLst>
            <pc:docMk/>
            <pc:sldMk cId="3629271626" sldId="453"/>
            <ac:spMk id="73" creationId="{097CD68E-23E3-4007-8847-CD0944C4F7BE}"/>
          </ac:spMkLst>
        </pc:spChg>
        <pc:spChg chg="add">
          <ac:chgData name="ALEXANDRE" userId="734048d45b8f99b5" providerId="LiveId" clId="{FB10C97A-D48E-4D57-B25D-78CB816D54AD}" dt="2021-03-23T11:36:04.422" v="134" actId="26606"/>
          <ac:spMkLst>
            <pc:docMk/>
            <pc:sldMk cId="3629271626" sldId="453"/>
            <ac:spMk id="75" creationId="{AF2F604E-43BE-4DC3-B983-E071523364F8}"/>
          </ac:spMkLst>
        </pc:spChg>
        <pc:spChg chg="add">
          <ac:chgData name="ALEXANDRE" userId="734048d45b8f99b5" providerId="LiveId" clId="{FB10C97A-D48E-4D57-B25D-78CB816D54AD}" dt="2021-03-23T11:36:04.422" v="134" actId="26606"/>
          <ac:spMkLst>
            <pc:docMk/>
            <pc:sldMk cId="3629271626" sldId="453"/>
            <ac:spMk id="77" creationId="{08C9B587-E65E-4B52-B37C-ABEBB6E87928}"/>
          </ac:spMkLst>
        </pc:spChg>
        <pc:picChg chg="add mod">
          <ac:chgData name="ALEXANDRE" userId="734048d45b8f99b5" providerId="LiveId" clId="{FB10C97A-D48E-4D57-B25D-78CB816D54AD}" dt="2021-03-23T11:36:04.422" v="134" actId="26606"/>
          <ac:picMkLst>
            <pc:docMk/>
            <pc:sldMk cId="3629271626" sldId="453"/>
            <ac:picMk id="1026" creationId="{E4868E2F-543D-4102-A97F-078EB3A0540D}"/>
          </ac:picMkLst>
        </pc:picChg>
      </pc:sldChg>
      <pc:sldChg chg="del">
        <pc:chgData name="ALEXANDRE" userId="734048d45b8f99b5" providerId="LiveId" clId="{FB10C97A-D48E-4D57-B25D-78CB816D54AD}" dt="2021-03-23T11:28:46.598" v="28" actId="47"/>
        <pc:sldMkLst>
          <pc:docMk/>
          <pc:sldMk cId="2267117218" sldId="454"/>
        </pc:sldMkLst>
      </pc:sldChg>
      <pc:sldChg chg="addSp delSp modSp new mod modAnim">
        <pc:chgData name="ALEXANDRE" userId="734048d45b8f99b5" providerId="LiveId" clId="{FB10C97A-D48E-4D57-B25D-78CB816D54AD}" dt="2021-03-23T11:51:44.794" v="439" actId="1076"/>
        <pc:sldMkLst>
          <pc:docMk/>
          <pc:sldMk cId="3878448331" sldId="454"/>
        </pc:sldMkLst>
        <pc:spChg chg="mod">
          <ac:chgData name="ALEXANDRE" userId="734048d45b8f99b5" providerId="LiveId" clId="{FB10C97A-D48E-4D57-B25D-78CB816D54AD}" dt="2021-03-23T11:46:52.891" v="364" actId="1076"/>
          <ac:spMkLst>
            <pc:docMk/>
            <pc:sldMk cId="3878448331" sldId="454"/>
            <ac:spMk id="2" creationId="{D3CED906-78B6-4138-A445-4FFD8C80DEDE}"/>
          </ac:spMkLst>
        </pc:spChg>
        <pc:spChg chg="del">
          <ac:chgData name="ALEXANDRE" userId="734048d45b8f99b5" providerId="LiveId" clId="{FB10C97A-D48E-4D57-B25D-78CB816D54AD}" dt="2021-03-23T11:46:36.608" v="356" actId="478"/>
          <ac:spMkLst>
            <pc:docMk/>
            <pc:sldMk cId="3878448331" sldId="454"/>
            <ac:spMk id="3" creationId="{73749DF3-4BB2-4559-8461-48C1B8B056EE}"/>
          </ac:spMkLst>
        </pc:spChg>
        <pc:spChg chg="add del">
          <ac:chgData name="ALEXANDRE" userId="734048d45b8f99b5" providerId="LiveId" clId="{FB10C97A-D48E-4D57-B25D-78CB816D54AD}" dt="2021-03-23T11:47:27.266" v="368" actId="478"/>
          <ac:spMkLst>
            <pc:docMk/>
            <pc:sldMk cId="3878448331" sldId="454"/>
            <ac:spMk id="4" creationId="{A9F52106-69FB-41A5-AF27-9EBFF62BD849}"/>
          </ac:spMkLst>
        </pc:spChg>
        <pc:spChg chg="add mod">
          <ac:chgData name="ALEXANDRE" userId="734048d45b8f99b5" providerId="LiveId" clId="{FB10C97A-D48E-4D57-B25D-78CB816D54AD}" dt="2021-03-23T11:48:40.157" v="403" actId="164"/>
          <ac:spMkLst>
            <pc:docMk/>
            <pc:sldMk cId="3878448331" sldId="454"/>
            <ac:spMk id="5" creationId="{109D2934-15CF-4750-9EA8-2683431DAB3C}"/>
          </ac:spMkLst>
        </pc:spChg>
        <pc:grpChg chg="add mod">
          <ac:chgData name="ALEXANDRE" userId="734048d45b8f99b5" providerId="LiveId" clId="{FB10C97A-D48E-4D57-B25D-78CB816D54AD}" dt="2021-03-23T11:48:40.157" v="403" actId="164"/>
          <ac:grpSpMkLst>
            <pc:docMk/>
            <pc:sldMk cId="3878448331" sldId="454"/>
            <ac:grpSpMk id="6" creationId="{3DDCF931-7BED-4A57-9141-242BB98FC291}"/>
          </ac:grpSpMkLst>
        </pc:grpChg>
        <pc:picChg chg="add mod">
          <ac:chgData name="ALEXANDRE" userId="734048d45b8f99b5" providerId="LiveId" clId="{FB10C97A-D48E-4D57-B25D-78CB816D54AD}" dt="2021-03-23T11:48:40.157" v="403" actId="164"/>
          <ac:picMkLst>
            <pc:docMk/>
            <pc:sldMk cId="3878448331" sldId="454"/>
            <ac:picMk id="7" creationId="{07420E83-92DC-4C61-8A26-17EC46B78635}"/>
          </ac:picMkLst>
        </pc:picChg>
        <pc:picChg chg="add del mod">
          <ac:chgData name="ALEXANDRE" userId="734048d45b8f99b5" providerId="LiveId" clId="{FB10C97A-D48E-4D57-B25D-78CB816D54AD}" dt="2021-03-23T11:47:25.631" v="367" actId="478"/>
          <ac:picMkLst>
            <pc:docMk/>
            <pc:sldMk cId="3878448331" sldId="454"/>
            <ac:picMk id="2050" creationId="{DF5D9453-270C-41D1-80D7-402717D55A7C}"/>
          </ac:picMkLst>
        </pc:picChg>
        <pc:picChg chg="add mod">
          <ac:chgData name="ALEXANDRE" userId="734048d45b8f99b5" providerId="LiveId" clId="{FB10C97A-D48E-4D57-B25D-78CB816D54AD}" dt="2021-03-23T11:51:44.794" v="439" actId="1076"/>
          <ac:picMkLst>
            <pc:docMk/>
            <pc:sldMk cId="3878448331" sldId="454"/>
            <ac:picMk id="2052" creationId="{115DDC3E-16FE-4B82-8ABF-2F43149BD55D}"/>
          </ac:picMkLst>
        </pc:picChg>
      </pc:sldChg>
      <pc:sldChg chg="del">
        <pc:chgData name="ALEXANDRE" userId="734048d45b8f99b5" providerId="LiveId" clId="{FB10C97A-D48E-4D57-B25D-78CB816D54AD}" dt="2021-03-23T11:28:46.598" v="28" actId="47"/>
        <pc:sldMkLst>
          <pc:docMk/>
          <pc:sldMk cId="1917539943" sldId="455"/>
        </pc:sldMkLst>
      </pc:sldChg>
      <pc:sldChg chg="addSp delSp modSp add mod chgLayout">
        <pc:chgData name="ALEXANDRE" userId="734048d45b8f99b5" providerId="LiveId" clId="{FB10C97A-D48E-4D57-B25D-78CB816D54AD}" dt="2021-03-23T20:27:34.208" v="2183" actId="20577"/>
        <pc:sldMkLst>
          <pc:docMk/>
          <pc:sldMk cId="2007923307" sldId="455"/>
        </pc:sldMkLst>
        <pc:spChg chg="mod ord">
          <ac:chgData name="ALEXANDRE" userId="734048d45b8f99b5" providerId="LiveId" clId="{FB10C97A-D48E-4D57-B25D-78CB816D54AD}" dt="2021-03-23T11:49:53.603" v="422" actId="1076"/>
          <ac:spMkLst>
            <pc:docMk/>
            <pc:sldMk cId="2007923307" sldId="455"/>
            <ac:spMk id="2" creationId="{D3CED906-78B6-4138-A445-4FFD8C80DEDE}"/>
          </ac:spMkLst>
        </pc:spChg>
        <pc:spChg chg="add mod ord">
          <ac:chgData name="ALEXANDRE" userId="734048d45b8f99b5" providerId="LiveId" clId="{FB10C97A-D48E-4D57-B25D-78CB816D54AD}" dt="2021-03-23T20:27:34.208" v="2183" actId="20577"/>
          <ac:spMkLst>
            <pc:docMk/>
            <pc:sldMk cId="2007923307" sldId="455"/>
            <ac:spMk id="3" creationId="{EB732967-AE4D-4BBF-8E65-BF00E9F42D42}"/>
          </ac:spMkLst>
        </pc:spChg>
        <pc:spChg chg="del">
          <ac:chgData name="ALEXANDRE" userId="734048d45b8f99b5" providerId="LiveId" clId="{FB10C97A-D48E-4D57-B25D-78CB816D54AD}" dt="2021-03-23T11:49:43.056" v="417" actId="478"/>
          <ac:spMkLst>
            <pc:docMk/>
            <pc:sldMk cId="2007923307" sldId="455"/>
            <ac:spMk id="4" creationId="{A9F52106-69FB-41A5-AF27-9EBFF62BD849}"/>
          </ac:spMkLst>
        </pc:spChg>
        <pc:spChg chg="add del mod">
          <ac:chgData name="ALEXANDRE" userId="734048d45b8f99b5" providerId="LiveId" clId="{FB10C97A-D48E-4D57-B25D-78CB816D54AD}" dt="2021-03-23T20:26:30.562" v="2121"/>
          <ac:spMkLst>
            <pc:docMk/>
            <pc:sldMk cId="2007923307" sldId="455"/>
            <ac:spMk id="7" creationId="{1D2D51DE-6E59-4D24-907B-6CFA8832D99F}"/>
          </ac:spMkLst>
        </pc:spChg>
        <pc:spChg chg="add del mod">
          <ac:chgData name="ALEXANDRE" userId="734048d45b8f99b5" providerId="LiveId" clId="{FB10C97A-D48E-4D57-B25D-78CB816D54AD}" dt="2021-03-23T20:26:34.484" v="2123"/>
          <ac:spMkLst>
            <pc:docMk/>
            <pc:sldMk cId="2007923307" sldId="455"/>
            <ac:spMk id="8" creationId="{4542AF72-3D2B-4D8D-922E-25B010DEB25B}"/>
          </ac:spMkLst>
        </pc:spChg>
        <pc:picChg chg="del">
          <ac:chgData name="ALEXANDRE" userId="734048d45b8f99b5" providerId="LiveId" clId="{FB10C97A-D48E-4D57-B25D-78CB816D54AD}" dt="2021-03-23T11:49:43.056" v="417" actId="478"/>
          <ac:picMkLst>
            <pc:docMk/>
            <pc:sldMk cId="2007923307" sldId="455"/>
            <ac:picMk id="2050" creationId="{DF5D9453-270C-41D1-80D7-402717D55A7C}"/>
          </ac:picMkLst>
        </pc:picChg>
        <pc:picChg chg="add mod">
          <ac:chgData name="ALEXANDRE" userId="734048d45b8f99b5" providerId="LiveId" clId="{FB10C97A-D48E-4D57-B25D-78CB816D54AD}" dt="2021-03-23T11:51:31.757" v="438" actId="1076"/>
          <ac:picMkLst>
            <pc:docMk/>
            <pc:sldMk cId="2007923307" sldId="455"/>
            <ac:picMk id="3074" creationId="{15CFA750-5B8A-4A05-ABA6-9205CCB37066}"/>
          </ac:picMkLst>
        </pc:picChg>
      </pc:sldChg>
      <pc:sldChg chg="addSp delSp modSp add mod modAnim">
        <pc:chgData name="ALEXANDRE" userId="734048d45b8f99b5" providerId="LiveId" clId="{FB10C97A-D48E-4D57-B25D-78CB816D54AD}" dt="2021-03-23T11:54:25.106" v="499"/>
        <pc:sldMkLst>
          <pc:docMk/>
          <pc:sldMk cId="1735003356" sldId="456"/>
        </pc:sldMkLst>
        <pc:spChg chg="mod">
          <ac:chgData name="ALEXANDRE" userId="734048d45b8f99b5" providerId="LiveId" clId="{FB10C97A-D48E-4D57-B25D-78CB816D54AD}" dt="2021-03-23T11:54:18.789" v="497" actId="1076"/>
          <ac:spMkLst>
            <pc:docMk/>
            <pc:sldMk cId="1735003356" sldId="456"/>
            <ac:spMk id="2" creationId="{D3CED906-78B6-4138-A445-4FFD8C80DEDE}"/>
          </ac:spMkLst>
        </pc:spChg>
        <pc:grpChg chg="del">
          <ac:chgData name="ALEXANDRE" userId="734048d45b8f99b5" providerId="LiveId" clId="{FB10C97A-D48E-4D57-B25D-78CB816D54AD}" dt="2021-03-23T11:53:03.702" v="480" actId="478"/>
          <ac:grpSpMkLst>
            <pc:docMk/>
            <pc:sldMk cId="1735003356" sldId="456"/>
            <ac:grpSpMk id="6" creationId="{3DDCF931-7BED-4A57-9141-242BB98FC291}"/>
          </ac:grpSpMkLst>
        </pc:grpChg>
        <pc:picChg chg="add del">
          <ac:chgData name="ALEXANDRE" userId="734048d45b8f99b5" providerId="LiveId" clId="{FB10C97A-D48E-4D57-B25D-78CB816D54AD}" dt="2021-03-23T11:53:29.476" v="483"/>
          <ac:picMkLst>
            <pc:docMk/>
            <pc:sldMk cId="1735003356" sldId="456"/>
            <ac:picMk id="3" creationId="{A090412C-001B-4204-A8CF-07BC52A2B23E}"/>
          </ac:picMkLst>
        </pc:picChg>
        <pc:picChg chg="add del">
          <ac:chgData name="ALEXANDRE" userId="734048d45b8f99b5" providerId="LiveId" clId="{FB10C97A-D48E-4D57-B25D-78CB816D54AD}" dt="2021-03-23T11:53:32.973" v="485"/>
          <ac:picMkLst>
            <pc:docMk/>
            <pc:sldMk cId="1735003356" sldId="456"/>
            <ac:picMk id="4" creationId="{3E699C24-357B-4F6A-B5D2-77425BB6C5EF}"/>
          </ac:picMkLst>
        </pc:picChg>
        <pc:picChg chg="del">
          <ac:chgData name="ALEXANDRE" userId="734048d45b8f99b5" providerId="LiveId" clId="{FB10C97A-D48E-4D57-B25D-78CB816D54AD}" dt="2021-03-23T11:53:39.396" v="486"/>
          <ac:picMkLst>
            <pc:docMk/>
            <pc:sldMk cId="1735003356" sldId="456"/>
            <ac:picMk id="8" creationId="{FE7CA551-A904-4222-ACCB-F6BB58DF353C}"/>
          </ac:picMkLst>
        </pc:picChg>
        <pc:picChg chg="add mod">
          <ac:chgData name="ALEXANDRE" userId="734048d45b8f99b5" providerId="LiveId" clId="{FB10C97A-D48E-4D57-B25D-78CB816D54AD}" dt="2021-03-23T11:54:21.891" v="498" actId="1076"/>
          <ac:picMkLst>
            <pc:docMk/>
            <pc:sldMk cId="1735003356" sldId="456"/>
            <ac:picMk id="10" creationId="{401D70B7-D355-42A7-8958-A7F046D8F14D}"/>
          </ac:picMkLst>
        </pc:picChg>
        <pc:picChg chg="mod">
          <ac:chgData name="ALEXANDRE" userId="734048d45b8f99b5" providerId="LiveId" clId="{FB10C97A-D48E-4D57-B25D-78CB816D54AD}" dt="2021-03-23T11:54:14.706" v="494" actId="14100"/>
          <ac:picMkLst>
            <pc:docMk/>
            <pc:sldMk cId="1735003356" sldId="456"/>
            <ac:picMk id="2052" creationId="{115DDC3E-16FE-4B82-8ABF-2F43149BD55D}"/>
          </ac:picMkLst>
        </pc:picChg>
      </pc:sldChg>
      <pc:sldChg chg="del">
        <pc:chgData name="ALEXANDRE" userId="734048d45b8f99b5" providerId="LiveId" clId="{FB10C97A-D48E-4D57-B25D-78CB816D54AD}" dt="2021-03-23T11:28:46.598" v="28" actId="47"/>
        <pc:sldMkLst>
          <pc:docMk/>
          <pc:sldMk cId="2989573592" sldId="456"/>
        </pc:sldMkLst>
      </pc:sldChg>
      <pc:sldChg chg="addSp modSp new mod ord modAnim">
        <pc:chgData name="ALEXANDRE" userId="734048d45b8f99b5" providerId="LiveId" clId="{FB10C97A-D48E-4D57-B25D-78CB816D54AD}" dt="2021-03-23T12:18:54.659" v="721" actId="1076"/>
        <pc:sldMkLst>
          <pc:docMk/>
          <pc:sldMk cId="813173090" sldId="457"/>
        </pc:sldMkLst>
        <pc:spChg chg="mod">
          <ac:chgData name="ALEXANDRE" userId="734048d45b8f99b5" providerId="LiveId" clId="{FB10C97A-D48E-4D57-B25D-78CB816D54AD}" dt="2021-03-23T11:58:21.436" v="596" actId="1076"/>
          <ac:spMkLst>
            <pc:docMk/>
            <pc:sldMk cId="813173090" sldId="457"/>
            <ac:spMk id="2" creationId="{61450D11-80C3-4869-A287-91701B97394C}"/>
          </ac:spMkLst>
        </pc:spChg>
        <pc:spChg chg="mod">
          <ac:chgData name="ALEXANDRE" userId="734048d45b8f99b5" providerId="LiveId" clId="{FB10C97A-D48E-4D57-B25D-78CB816D54AD}" dt="2021-03-23T12:18:54.659" v="721" actId="1076"/>
          <ac:spMkLst>
            <pc:docMk/>
            <pc:sldMk cId="813173090" sldId="457"/>
            <ac:spMk id="3" creationId="{0C0EBE27-5324-45ED-9B9E-E429685E0C16}"/>
          </ac:spMkLst>
        </pc:spChg>
        <pc:picChg chg="add mod">
          <ac:chgData name="ALEXANDRE" userId="734048d45b8f99b5" providerId="LiveId" clId="{FB10C97A-D48E-4D57-B25D-78CB816D54AD}" dt="2021-03-23T11:58:16.867" v="594" actId="1076"/>
          <ac:picMkLst>
            <pc:docMk/>
            <pc:sldMk cId="813173090" sldId="457"/>
            <ac:picMk id="5" creationId="{5D12887F-8073-49D8-A710-FC9339B05945}"/>
          </ac:picMkLst>
        </pc:picChg>
        <pc:picChg chg="add mod">
          <ac:chgData name="ALEXANDRE" userId="734048d45b8f99b5" providerId="LiveId" clId="{FB10C97A-D48E-4D57-B25D-78CB816D54AD}" dt="2021-03-23T11:58:00.352" v="587" actId="1076"/>
          <ac:picMkLst>
            <pc:docMk/>
            <pc:sldMk cId="813173090" sldId="457"/>
            <ac:picMk id="4098" creationId="{C19CB3DD-9853-4C8E-B38F-A44F589BCE6B}"/>
          </ac:picMkLst>
        </pc:picChg>
      </pc:sldChg>
      <pc:sldChg chg="del">
        <pc:chgData name="ALEXANDRE" userId="734048d45b8f99b5" providerId="LiveId" clId="{FB10C97A-D48E-4D57-B25D-78CB816D54AD}" dt="2021-03-23T11:28:46.598" v="28" actId="47"/>
        <pc:sldMkLst>
          <pc:docMk/>
          <pc:sldMk cId="898344610" sldId="457"/>
        </pc:sldMkLst>
      </pc:sldChg>
      <pc:sldChg chg="del">
        <pc:chgData name="ALEXANDRE" userId="734048d45b8f99b5" providerId="LiveId" clId="{FB10C97A-D48E-4D57-B25D-78CB816D54AD}" dt="2021-03-23T11:28:46.598" v="28" actId="47"/>
        <pc:sldMkLst>
          <pc:docMk/>
          <pc:sldMk cId="1731429211" sldId="458"/>
        </pc:sldMkLst>
      </pc:sldChg>
      <pc:sldChg chg="addSp modSp new mod modAnim">
        <pc:chgData name="ALEXANDRE" userId="734048d45b8f99b5" providerId="LiveId" clId="{FB10C97A-D48E-4D57-B25D-78CB816D54AD}" dt="2021-03-23T12:22:33.831" v="790" actId="1076"/>
        <pc:sldMkLst>
          <pc:docMk/>
          <pc:sldMk cId="2231118061" sldId="458"/>
        </pc:sldMkLst>
        <pc:spChg chg="mod">
          <ac:chgData name="ALEXANDRE" userId="734048d45b8f99b5" providerId="LiveId" clId="{FB10C97A-D48E-4D57-B25D-78CB816D54AD}" dt="2021-03-23T12:21:02.537" v="768" actId="1076"/>
          <ac:spMkLst>
            <pc:docMk/>
            <pc:sldMk cId="2231118061" sldId="458"/>
            <ac:spMk id="2" creationId="{3BD203BA-B1FD-47EF-9C10-A9AB013870B0}"/>
          </ac:spMkLst>
        </pc:spChg>
        <pc:spChg chg="mod">
          <ac:chgData name="ALEXANDRE" userId="734048d45b8f99b5" providerId="LiveId" clId="{FB10C97A-D48E-4D57-B25D-78CB816D54AD}" dt="2021-03-23T12:20:25.508" v="751" actId="1076"/>
          <ac:spMkLst>
            <pc:docMk/>
            <pc:sldMk cId="2231118061" sldId="458"/>
            <ac:spMk id="3" creationId="{FF06ED81-ED42-49D2-934E-33858950502B}"/>
          </ac:spMkLst>
        </pc:spChg>
        <pc:spChg chg="add mod">
          <ac:chgData name="ALEXANDRE" userId="734048d45b8f99b5" providerId="LiveId" clId="{FB10C97A-D48E-4D57-B25D-78CB816D54AD}" dt="2021-03-23T12:22:33.831" v="790" actId="1076"/>
          <ac:spMkLst>
            <pc:docMk/>
            <pc:sldMk cId="2231118061" sldId="458"/>
            <ac:spMk id="5" creationId="{A5D3F299-DCDC-4BE8-8F31-B56A1D195582}"/>
          </ac:spMkLst>
        </pc:spChg>
        <pc:spChg chg="add mod">
          <ac:chgData name="ALEXANDRE" userId="734048d45b8f99b5" providerId="LiveId" clId="{FB10C97A-D48E-4D57-B25D-78CB816D54AD}" dt="2021-03-23T12:21:41.335" v="779" actId="14100"/>
          <ac:spMkLst>
            <pc:docMk/>
            <pc:sldMk cId="2231118061" sldId="458"/>
            <ac:spMk id="6" creationId="{AF5496EE-03BF-4390-AA1D-1BEF524A19E0}"/>
          </ac:spMkLst>
        </pc:spChg>
        <pc:spChg chg="add mod">
          <ac:chgData name="ALEXANDRE" userId="734048d45b8f99b5" providerId="LiveId" clId="{FB10C97A-D48E-4D57-B25D-78CB816D54AD}" dt="2021-03-23T12:21:55.297" v="783" actId="1076"/>
          <ac:spMkLst>
            <pc:docMk/>
            <pc:sldMk cId="2231118061" sldId="458"/>
            <ac:spMk id="7" creationId="{3D638864-D172-498F-A531-830F3E87A620}"/>
          </ac:spMkLst>
        </pc:spChg>
      </pc:sldChg>
      <pc:sldChg chg="addSp delSp modSp add mod delAnim">
        <pc:chgData name="ALEXANDRE" userId="734048d45b8f99b5" providerId="LiveId" clId="{FB10C97A-D48E-4D57-B25D-78CB816D54AD}" dt="2021-03-23T12:24:18.865" v="804" actId="1076"/>
        <pc:sldMkLst>
          <pc:docMk/>
          <pc:sldMk cId="523754160" sldId="459"/>
        </pc:sldMkLst>
        <pc:spChg chg="mod">
          <ac:chgData name="ALEXANDRE" userId="734048d45b8f99b5" providerId="LiveId" clId="{FB10C97A-D48E-4D57-B25D-78CB816D54AD}" dt="2021-03-23T12:24:18.865" v="804" actId="1076"/>
          <ac:spMkLst>
            <pc:docMk/>
            <pc:sldMk cId="523754160" sldId="459"/>
            <ac:spMk id="2" creationId="{3BD203BA-B1FD-47EF-9C10-A9AB013870B0}"/>
          </ac:spMkLst>
        </pc:spChg>
        <pc:spChg chg="del">
          <ac:chgData name="ALEXANDRE" userId="734048d45b8f99b5" providerId="LiveId" clId="{FB10C97A-D48E-4D57-B25D-78CB816D54AD}" dt="2021-03-23T12:23:42.901" v="792" actId="478"/>
          <ac:spMkLst>
            <pc:docMk/>
            <pc:sldMk cId="523754160" sldId="459"/>
            <ac:spMk id="3" creationId="{FF06ED81-ED42-49D2-934E-33858950502B}"/>
          </ac:spMkLst>
        </pc:spChg>
        <pc:spChg chg="del">
          <ac:chgData name="ALEXANDRE" userId="734048d45b8f99b5" providerId="LiveId" clId="{FB10C97A-D48E-4D57-B25D-78CB816D54AD}" dt="2021-03-23T12:23:42.901" v="792" actId="478"/>
          <ac:spMkLst>
            <pc:docMk/>
            <pc:sldMk cId="523754160" sldId="459"/>
            <ac:spMk id="5" creationId="{A5D3F299-DCDC-4BE8-8F31-B56A1D195582}"/>
          </ac:spMkLst>
        </pc:spChg>
        <pc:spChg chg="del">
          <ac:chgData name="ALEXANDRE" userId="734048d45b8f99b5" providerId="LiveId" clId="{FB10C97A-D48E-4D57-B25D-78CB816D54AD}" dt="2021-03-23T12:23:47.412" v="794" actId="478"/>
          <ac:spMkLst>
            <pc:docMk/>
            <pc:sldMk cId="523754160" sldId="459"/>
            <ac:spMk id="6" creationId="{AF5496EE-03BF-4390-AA1D-1BEF524A19E0}"/>
          </ac:spMkLst>
        </pc:spChg>
        <pc:spChg chg="del">
          <ac:chgData name="ALEXANDRE" userId="734048d45b8f99b5" providerId="LiveId" clId="{FB10C97A-D48E-4D57-B25D-78CB816D54AD}" dt="2021-03-23T12:23:47.412" v="794" actId="478"/>
          <ac:spMkLst>
            <pc:docMk/>
            <pc:sldMk cId="523754160" sldId="459"/>
            <ac:spMk id="7" creationId="{3D638864-D172-498F-A531-830F3E87A620}"/>
          </ac:spMkLst>
        </pc:spChg>
        <pc:spChg chg="add del mod">
          <ac:chgData name="ALEXANDRE" userId="734048d45b8f99b5" providerId="LiveId" clId="{FB10C97A-D48E-4D57-B25D-78CB816D54AD}" dt="2021-03-23T12:23:45.001" v="793" actId="478"/>
          <ac:spMkLst>
            <pc:docMk/>
            <pc:sldMk cId="523754160" sldId="459"/>
            <ac:spMk id="8" creationId="{9F9943B1-BB30-4136-AD6E-6B5437B67ECF}"/>
          </ac:spMkLst>
        </pc:spChg>
        <pc:picChg chg="add mod">
          <ac:chgData name="ALEXANDRE" userId="734048d45b8f99b5" providerId="LiveId" clId="{FB10C97A-D48E-4D57-B25D-78CB816D54AD}" dt="2021-03-23T12:24:13.737" v="803" actId="14100"/>
          <ac:picMkLst>
            <pc:docMk/>
            <pc:sldMk cId="523754160" sldId="459"/>
            <ac:picMk id="5122" creationId="{E83C7003-5B5B-4870-959B-583C51F264D2}"/>
          </ac:picMkLst>
        </pc:picChg>
      </pc:sldChg>
      <pc:sldChg chg="del">
        <pc:chgData name="ALEXANDRE" userId="734048d45b8f99b5" providerId="LiveId" clId="{FB10C97A-D48E-4D57-B25D-78CB816D54AD}" dt="2021-03-23T11:28:46.598" v="28" actId="47"/>
        <pc:sldMkLst>
          <pc:docMk/>
          <pc:sldMk cId="3391759094" sldId="459"/>
        </pc:sldMkLst>
      </pc:sldChg>
      <pc:sldChg chg="del">
        <pc:chgData name="ALEXANDRE" userId="734048d45b8f99b5" providerId="LiveId" clId="{FB10C97A-D48E-4D57-B25D-78CB816D54AD}" dt="2021-03-23T11:28:46.598" v="28" actId="47"/>
        <pc:sldMkLst>
          <pc:docMk/>
          <pc:sldMk cId="849587886" sldId="460"/>
        </pc:sldMkLst>
      </pc:sldChg>
      <pc:sldChg chg="addSp delSp modSp add mod">
        <pc:chgData name="ALEXANDRE" userId="734048d45b8f99b5" providerId="LiveId" clId="{FB10C97A-D48E-4D57-B25D-78CB816D54AD}" dt="2021-03-23T12:25:18.302" v="826" actId="1076"/>
        <pc:sldMkLst>
          <pc:docMk/>
          <pc:sldMk cId="4216736218" sldId="460"/>
        </pc:sldMkLst>
        <pc:spChg chg="mod">
          <ac:chgData name="ALEXANDRE" userId="734048d45b8f99b5" providerId="LiveId" clId="{FB10C97A-D48E-4D57-B25D-78CB816D54AD}" dt="2021-03-23T12:25:18.302" v="826" actId="1076"/>
          <ac:spMkLst>
            <pc:docMk/>
            <pc:sldMk cId="4216736218" sldId="460"/>
            <ac:spMk id="2" creationId="{3BD203BA-B1FD-47EF-9C10-A9AB013870B0}"/>
          </ac:spMkLst>
        </pc:spChg>
        <pc:picChg chg="del">
          <ac:chgData name="ALEXANDRE" userId="734048d45b8f99b5" providerId="LiveId" clId="{FB10C97A-D48E-4D57-B25D-78CB816D54AD}" dt="2021-03-23T12:25:09.452" v="820" actId="478"/>
          <ac:picMkLst>
            <pc:docMk/>
            <pc:sldMk cId="4216736218" sldId="460"/>
            <ac:picMk id="5122" creationId="{E83C7003-5B5B-4870-959B-583C51F264D2}"/>
          </ac:picMkLst>
        </pc:picChg>
        <pc:picChg chg="add mod">
          <ac:chgData name="ALEXANDRE" userId="734048d45b8f99b5" providerId="LiveId" clId="{FB10C97A-D48E-4D57-B25D-78CB816D54AD}" dt="2021-03-23T12:25:16.237" v="825" actId="1076"/>
          <ac:picMkLst>
            <pc:docMk/>
            <pc:sldMk cId="4216736218" sldId="460"/>
            <ac:picMk id="6146" creationId="{BD9C42AA-D70D-455F-BA94-81F948D518A3}"/>
          </ac:picMkLst>
        </pc:picChg>
      </pc:sldChg>
      <pc:sldChg chg="addSp delSp modSp new mod modAnim">
        <pc:chgData name="ALEXANDRE" userId="734048d45b8f99b5" providerId="LiveId" clId="{FB10C97A-D48E-4D57-B25D-78CB816D54AD}" dt="2021-03-23T20:26:18.746" v="2118" actId="21"/>
        <pc:sldMkLst>
          <pc:docMk/>
          <pc:sldMk cId="1263380770" sldId="461"/>
        </pc:sldMkLst>
        <pc:spChg chg="mod">
          <ac:chgData name="ALEXANDRE" userId="734048d45b8f99b5" providerId="LiveId" clId="{FB10C97A-D48E-4D57-B25D-78CB816D54AD}" dt="2021-03-23T12:36:47.327" v="1076" actId="1076"/>
          <ac:spMkLst>
            <pc:docMk/>
            <pc:sldMk cId="1263380770" sldId="461"/>
            <ac:spMk id="2" creationId="{D96F82B6-6E8D-42C5-9F96-E00A616E517E}"/>
          </ac:spMkLst>
        </pc:spChg>
        <pc:spChg chg="del">
          <ac:chgData name="ALEXANDRE" userId="734048d45b8f99b5" providerId="LiveId" clId="{FB10C97A-D48E-4D57-B25D-78CB816D54AD}" dt="2021-03-23T12:26:55.585" v="850" actId="478"/>
          <ac:spMkLst>
            <pc:docMk/>
            <pc:sldMk cId="1263380770" sldId="461"/>
            <ac:spMk id="3" creationId="{171C4CCE-2F04-4945-A71E-7697A176DCDD}"/>
          </ac:spMkLst>
        </pc:spChg>
        <pc:spChg chg="add mod">
          <ac:chgData name="ALEXANDRE" userId="734048d45b8f99b5" providerId="LiveId" clId="{FB10C97A-D48E-4D57-B25D-78CB816D54AD}" dt="2021-03-23T12:37:09.724" v="1082" actId="1076"/>
          <ac:spMkLst>
            <pc:docMk/>
            <pc:sldMk cId="1263380770" sldId="461"/>
            <ac:spMk id="4" creationId="{4654B6D5-89CA-4CFA-B047-991D8CD250BE}"/>
          </ac:spMkLst>
        </pc:spChg>
        <pc:spChg chg="add mod">
          <ac:chgData name="ALEXANDRE" userId="734048d45b8f99b5" providerId="LiveId" clId="{FB10C97A-D48E-4D57-B25D-78CB816D54AD}" dt="2021-03-23T12:37:09.724" v="1082" actId="1076"/>
          <ac:spMkLst>
            <pc:docMk/>
            <pc:sldMk cId="1263380770" sldId="461"/>
            <ac:spMk id="5" creationId="{2EAC83D2-00F8-4C62-8527-8E16FAD7D2A7}"/>
          </ac:spMkLst>
        </pc:spChg>
        <pc:spChg chg="add mod">
          <ac:chgData name="ALEXANDRE" userId="734048d45b8f99b5" providerId="LiveId" clId="{FB10C97A-D48E-4D57-B25D-78CB816D54AD}" dt="2021-03-23T12:37:09.724" v="1082" actId="1076"/>
          <ac:spMkLst>
            <pc:docMk/>
            <pc:sldMk cId="1263380770" sldId="461"/>
            <ac:spMk id="6" creationId="{4D03C4F5-442A-4BFB-9DF4-CD3B82543746}"/>
          </ac:spMkLst>
        </pc:spChg>
        <pc:spChg chg="add del mod">
          <ac:chgData name="ALEXANDRE" userId="734048d45b8f99b5" providerId="LiveId" clId="{FB10C97A-D48E-4D57-B25D-78CB816D54AD}" dt="2021-03-23T12:32:44.531" v="956" actId="478"/>
          <ac:spMkLst>
            <pc:docMk/>
            <pc:sldMk cId="1263380770" sldId="461"/>
            <ac:spMk id="7" creationId="{0BBFCD60-A977-4587-80B0-6A7A80442CA4}"/>
          </ac:spMkLst>
        </pc:spChg>
        <pc:spChg chg="add mod">
          <ac:chgData name="ALEXANDRE" userId="734048d45b8f99b5" providerId="LiveId" clId="{FB10C97A-D48E-4D57-B25D-78CB816D54AD}" dt="2021-03-23T17:38:10.375" v="1211" actId="403"/>
          <ac:spMkLst>
            <pc:docMk/>
            <pc:sldMk cId="1263380770" sldId="461"/>
            <ac:spMk id="8" creationId="{3C40F56F-7B2C-4100-B3B7-16516192FE2E}"/>
          </ac:spMkLst>
        </pc:spChg>
        <pc:spChg chg="add mod">
          <ac:chgData name="ALEXANDRE" userId="734048d45b8f99b5" providerId="LiveId" clId="{FB10C97A-D48E-4D57-B25D-78CB816D54AD}" dt="2021-03-23T12:37:09.724" v="1082" actId="1076"/>
          <ac:spMkLst>
            <pc:docMk/>
            <pc:sldMk cId="1263380770" sldId="461"/>
            <ac:spMk id="20" creationId="{A363DF51-356F-41F7-BB37-D5A854ACA3DC}"/>
          </ac:spMkLst>
        </pc:spChg>
        <pc:spChg chg="add mod">
          <ac:chgData name="ALEXANDRE" userId="734048d45b8f99b5" providerId="LiveId" clId="{FB10C97A-D48E-4D57-B25D-78CB816D54AD}" dt="2021-03-23T12:37:09.724" v="1082" actId="1076"/>
          <ac:spMkLst>
            <pc:docMk/>
            <pc:sldMk cId="1263380770" sldId="461"/>
            <ac:spMk id="24" creationId="{DEF1A43C-718F-4B53-B0A8-5A5BB36376E6}"/>
          </ac:spMkLst>
        </pc:spChg>
        <pc:spChg chg="add mod">
          <ac:chgData name="ALEXANDRE" userId="734048d45b8f99b5" providerId="LiveId" clId="{FB10C97A-D48E-4D57-B25D-78CB816D54AD}" dt="2021-03-23T12:37:09.724" v="1082" actId="1076"/>
          <ac:spMkLst>
            <pc:docMk/>
            <pc:sldMk cId="1263380770" sldId="461"/>
            <ac:spMk id="25" creationId="{A485E1B8-4D51-47B4-857C-B80588AEC35B}"/>
          </ac:spMkLst>
        </pc:spChg>
        <pc:spChg chg="add del mod">
          <ac:chgData name="ALEXANDRE" userId="734048d45b8f99b5" providerId="LiveId" clId="{FB10C97A-D48E-4D57-B25D-78CB816D54AD}" dt="2021-03-23T12:32:44.531" v="956" actId="478"/>
          <ac:spMkLst>
            <pc:docMk/>
            <pc:sldMk cId="1263380770" sldId="461"/>
            <ac:spMk id="26" creationId="{57693287-C961-450C-A190-40DD3A87F460}"/>
          </ac:spMkLst>
        </pc:spChg>
        <pc:spChg chg="add mod">
          <ac:chgData name="ALEXANDRE" userId="734048d45b8f99b5" providerId="LiveId" clId="{FB10C97A-D48E-4D57-B25D-78CB816D54AD}" dt="2021-03-23T12:38:34.606" v="1117" actId="1076"/>
          <ac:spMkLst>
            <pc:docMk/>
            <pc:sldMk cId="1263380770" sldId="461"/>
            <ac:spMk id="29" creationId="{B8C07117-471D-4453-99BF-127ADAF42F94}"/>
          </ac:spMkLst>
        </pc:spChg>
        <pc:spChg chg="add mod">
          <ac:chgData name="ALEXANDRE" userId="734048d45b8f99b5" providerId="LiveId" clId="{FB10C97A-D48E-4D57-B25D-78CB816D54AD}" dt="2021-03-23T12:37:14.053" v="1083" actId="1076"/>
          <ac:spMkLst>
            <pc:docMk/>
            <pc:sldMk cId="1263380770" sldId="461"/>
            <ac:spMk id="33" creationId="{9344DF80-4D69-4D74-99EC-385978D4BFAC}"/>
          </ac:spMkLst>
        </pc:spChg>
        <pc:spChg chg="add mod">
          <ac:chgData name="ALEXANDRE" userId="734048d45b8f99b5" providerId="LiveId" clId="{FB10C97A-D48E-4D57-B25D-78CB816D54AD}" dt="2021-03-23T12:38:41.631" v="1118" actId="1076"/>
          <ac:spMkLst>
            <pc:docMk/>
            <pc:sldMk cId="1263380770" sldId="461"/>
            <ac:spMk id="35" creationId="{296FFF6E-32E2-4BCD-B92F-840B57440BC8}"/>
          </ac:spMkLst>
        </pc:spChg>
        <pc:spChg chg="add mod">
          <ac:chgData name="ALEXANDRE" userId="734048d45b8f99b5" providerId="LiveId" clId="{FB10C97A-D48E-4D57-B25D-78CB816D54AD}" dt="2021-03-23T12:38:41.631" v="1118" actId="1076"/>
          <ac:spMkLst>
            <pc:docMk/>
            <pc:sldMk cId="1263380770" sldId="461"/>
            <ac:spMk id="36" creationId="{A9B3E341-D318-4BE5-857E-31F9F48FB431}"/>
          </ac:spMkLst>
        </pc:spChg>
        <pc:spChg chg="add mod">
          <ac:chgData name="ALEXANDRE" userId="734048d45b8f99b5" providerId="LiveId" clId="{FB10C97A-D48E-4D57-B25D-78CB816D54AD}" dt="2021-03-23T12:36:04.612" v="1060" actId="571"/>
          <ac:spMkLst>
            <pc:docMk/>
            <pc:sldMk cId="1263380770" sldId="461"/>
            <ac:spMk id="37" creationId="{26DFCF89-668E-4B3F-BDA9-523A05382AF1}"/>
          </ac:spMkLst>
        </pc:spChg>
        <pc:spChg chg="add mod">
          <ac:chgData name="ALEXANDRE" userId="734048d45b8f99b5" providerId="LiveId" clId="{FB10C97A-D48E-4D57-B25D-78CB816D54AD}" dt="2021-03-23T12:37:09.724" v="1082" actId="1076"/>
          <ac:spMkLst>
            <pc:docMk/>
            <pc:sldMk cId="1263380770" sldId="461"/>
            <ac:spMk id="38" creationId="{35C84860-55E2-4AEA-A5AA-7263FF66817F}"/>
          </ac:spMkLst>
        </pc:spChg>
        <pc:spChg chg="add mod">
          <ac:chgData name="ALEXANDRE" userId="734048d45b8f99b5" providerId="LiveId" clId="{FB10C97A-D48E-4D57-B25D-78CB816D54AD}" dt="2021-03-23T12:39:33.086" v="1142" actId="207"/>
          <ac:spMkLst>
            <pc:docMk/>
            <pc:sldMk cId="1263380770" sldId="461"/>
            <ac:spMk id="45" creationId="{A8464C4A-0B6C-4E85-BA72-7BEEDA1F6955}"/>
          </ac:spMkLst>
        </pc:spChg>
        <pc:spChg chg="add mod">
          <ac:chgData name="ALEXANDRE" userId="734048d45b8f99b5" providerId="LiveId" clId="{FB10C97A-D48E-4D57-B25D-78CB816D54AD}" dt="2021-03-23T12:39:35.955" v="1144" actId="20577"/>
          <ac:spMkLst>
            <pc:docMk/>
            <pc:sldMk cId="1263380770" sldId="461"/>
            <ac:spMk id="46" creationId="{063D9B6A-B7F3-4B86-8892-3AA301156AD2}"/>
          </ac:spMkLst>
        </pc:spChg>
        <pc:spChg chg="add mod">
          <ac:chgData name="ALEXANDRE" userId="734048d45b8f99b5" providerId="LiveId" clId="{FB10C97A-D48E-4D57-B25D-78CB816D54AD}" dt="2021-03-23T12:40:13.017" v="1154" actId="1582"/>
          <ac:spMkLst>
            <pc:docMk/>
            <pc:sldMk cId="1263380770" sldId="461"/>
            <ac:spMk id="48" creationId="{6AAEBA1F-F606-4025-966F-D5C951AE844E}"/>
          </ac:spMkLst>
        </pc:spChg>
        <pc:spChg chg="add mod">
          <ac:chgData name="ALEXANDRE" userId="734048d45b8f99b5" providerId="LiveId" clId="{FB10C97A-D48E-4D57-B25D-78CB816D54AD}" dt="2021-03-23T17:36:49.545" v="1204" actId="1076"/>
          <ac:spMkLst>
            <pc:docMk/>
            <pc:sldMk cId="1263380770" sldId="461"/>
            <ac:spMk id="49" creationId="{161DB9C2-EFE4-42E9-A4D4-411E9F296227}"/>
          </ac:spMkLst>
        </pc:spChg>
        <pc:spChg chg="add mod">
          <ac:chgData name="ALEXANDRE" userId="734048d45b8f99b5" providerId="LiveId" clId="{FB10C97A-D48E-4D57-B25D-78CB816D54AD}" dt="2021-03-23T17:36:51.009" v="1205" actId="1076"/>
          <ac:spMkLst>
            <pc:docMk/>
            <pc:sldMk cId="1263380770" sldId="461"/>
            <ac:spMk id="50" creationId="{15BF1F36-CE45-4275-AE20-7CECDAB60F72}"/>
          </ac:spMkLst>
        </pc:spChg>
        <pc:spChg chg="add del mod">
          <ac:chgData name="ALEXANDRE" userId="734048d45b8f99b5" providerId="LiveId" clId="{FB10C97A-D48E-4D57-B25D-78CB816D54AD}" dt="2021-03-23T20:26:18.746" v="2118" actId="21"/>
          <ac:spMkLst>
            <pc:docMk/>
            <pc:sldMk cId="1263380770" sldId="461"/>
            <ac:spMk id="52" creationId="{D17C2EBA-21C3-4107-8B57-2C669B3D2DF0}"/>
          </ac:spMkLst>
        </pc:spChg>
        <pc:graphicFrameChg chg="add mod modGraphic">
          <ac:chgData name="ALEXANDRE" userId="734048d45b8f99b5" providerId="LiveId" clId="{FB10C97A-D48E-4D57-B25D-78CB816D54AD}" dt="2021-03-23T12:38:34.606" v="1117" actId="1076"/>
          <ac:graphicFrameMkLst>
            <pc:docMk/>
            <pc:sldMk cId="1263380770" sldId="461"/>
            <ac:graphicFrameMk id="30" creationId="{82F9B91D-3AA5-462F-BC69-8592BF67B1A5}"/>
          </ac:graphicFrameMkLst>
        </pc:graphicFrameChg>
        <pc:graphicFrameChg chg="add mod modGraphic">
          <ac:chgData name="ALEXANDRE" userId="734048d45b8f99b5" providerId="LiveId" clId="{FB10C97A-D48E-4D57-B25D-78CB816D54AD}" dt="2021-03-23T12:38:44.846" v="1119" actId="1076"/>
          <ac:graphicFrameMkLst>
            <pc:docMk/>
            <pc:sldMk cId="1263380770" sldId="461"/>
            <ac:graphicFrameMk id="34" creationId="{1727E14D-5C26-4BBC-98EB-583EDA3382FF}"/>
          </ac:graphicFrameMkLst>
        </pc:graphicFrameChg>
        <pc:graphicFrameChg chg="add mod modGraphic">
          <ac:chgData name="ALEXANDRE" userId="734048d45b8f99b5" providerId="LiveId" clId="{FB10C97A-D48E-4D57-B25D-78CB816D54AD}" dt="2021-03-23T12:39:49.675" v="1150" actId="20577"/>
          <ac:graphicFrameMkLst>
            <pc:docMk/>
            <pc:sldMk cId="1263380770" sldId="461"/>
            <ac:graphicFrameMk id="47" creationId="{AA1BED18-9E07-4A47-BBEC-B33C9E3FD11C}"/>
          </ac:graphicFrameMkLst>
        </pc:graphicFrameChg>
        <pc:picChg chg="add mod">
          <ac:chgData name="ALEXANDRE" userId="734048d45b8f99b5" providerId="LiveId" clId="{FB10C97A-D48E-4D57-B25D-78CB816D54AD}" dt="2021-03-23T12:37:14.053" v="1083" actId="1076"/>
          <ac:picMkLst>
            <pc:docMk/>
            <pc:sldMk cId="1263380770" sldId="461"/>
            <ac:picMk id="31" creationId="{1565CB84-92A2-4DA8-8459-08E004E303E1}"/>
          </ac:picMkLst>
        </pc:picChg>
        <pc:cxnChg chg="add mod">
          <ac:chgData name="ALEXANDRE" userId="734048d45b8f99b5" providerId="LiveId" clId="{FB10C97A-D48E-4D57-B25D-78CB816D54AD}" dt="2021-03-23T12:37:09.724" v="1082" actId="1076"/>
          <ac:cxnSpMkLst>
            <pc:docMk/>
            <pc:sldMk cId="1263380770" sldId="461"/>
            <ac:cxnSpMk id="10" creationId="{7AED6D6F-7E9D-41B6-BF5E-9B837B828719}"/>
          </ac:cxnSpMkLst>
        </pc:cxnChg>
        <pc:cxnChg chg="add mod">
          <ac:chgData name="ALEXANDRE" userId="734048d45b8f99b5" providerId="LiveId" clId="{FB10C97A-D48E-4D57-B25D-78CB816D54AD}" dt="2021-03-23T12:37:09.724" v="1082" actId="1076"/>
          <ac:cxnSpMkLst>
            <pc:docMk/>
            <pc:sldMk cId="1263380770" sldId="461"/>
            <ac:cxnSpMk id="11" creationId="{F7B2947B-E4FE-415A-9F0F-448AF1C556AA}"/>
          </ac:cxnSpMkLst>
        </pc:cxnChg>
        <pc:cxnChg chg="add mod">
          <ac:chgData name="ALEXANDRE" userId="734048d45b8f99b5" providerId="LiveId" clId="{FB10C97A-D48E-4D57-B25D-78CB816D54AD}" dt="2021-03-23T12:37:09.724" v="1082" actId="1076"/>
          <ac:cxnSpMkLst>
            <pc:docMk/>
            <pc:sldMk cId="1263380770" sldId="461"/>
            <ac:cxnSpMk id="14" creationId="{C987D42E-FFDD-4BA9-913E-3F01DB35EE27}"/>
          </ac:cxnSpMkLst>
        </pc:cxnChg>
        <pc:cxnChg chg="add del mod">
          <ac:chgData name="ALEXANDRE" userId="734048d45b8f99b5" providerId="LiveId" clId="{FB10C97A-D48E-4D57-B25D-78CB816D54AD}" dt="2021-03-23T12:32:44.531" v="956" actId="478"/>
          <ac:cxnSpMkLst>
            <pc:docMk/>
            <pc:sldMk cId="1263380770" sldId="461"/>
            <ac:cxnSpMk id="17" creationId="{53939365-4CA6-45D8-AD86-EE6863B96D11}"/>
          </ac:cxnSpMkLst>
        </pc:cxnChg>
        <pc:cxnChg chg="add mod">
          <ac:chgData name="ALEXANDRE" userId="734048d45b8f99b5" providerId="LiveId" clId="{FB10C97A-D48E-4D57-B25D-78CB816D54AD}" dt="2021-03-23T12:37:09.724" v="1082" actId="1076"/>
          <ac:cxnSpMkLst>
            <pc:docMk/>
            <pc:sldMk cId="1263380770" sldId="461"/>
            <ac:cxnSpMk id="28" creationId="{7F337735-6CBA-404E-9D89-75D76011538E}"/>
          </ac:cxnSpMkLst>
        </pc:cxnChg>
      </pc:sldChg>
      <pc:sldChg chg="del">
        <pc:chgData name="ALEXANDRE" userId="734048d45b8f99b5" providerId="LiveId" clId="{FB10C97A-D48E-4D57-B25D-78CB816D54AD}" dt="2021-03-23T11:28:46.598" v="28" actId="47"/>
        <pc:sldMkLst>
          <pc:docMk/>
          <pc:sldMk cId="2530673583" sldId="461"/>
        </pc:sldMkLst>
      </pc:sldChg>
      <pc:sldChg chg="addSp delSp modSp add mod delAnim modAnim">
        <pc:chgData name="ALEXANDRE" userId="734048d45b8f99b5" providerId="LiveId" clId="{FB10C97A-D48E-4D57-B25D-78CB816D54AD}" dt="2021-03-23T17:38:17.503" v="1216" actId="403"/>
        <pc:sldMkLst>
          <pc:docMk/>
          <pc:sldMk cId="906157369" sldId="462"/>
        </pc:sldMkLst>
        <pc:spChg chg="add mod">
          <ac:chgData name="ALEXANDRE" userId="734048d45b8f99b5" providerId="LiveId" clId="{FB10C97A-D48E-4D57-B25D-78CB816D54AD}" dt="2021-03-23T17:35:36.781" v="1175" actId="208"/>
          <ac:spMkLst>
            <pc:docMk/>
            <pc:sldMk cId="906157369" sldId="462"/>
            <ac:spMk id="3" creationId="{F293678C-60ED-4B4C-A645-B641C21E3655}"/>
          </ac:spMkLst>
        </pc:spChg>
        <pc:spChg chg="mod">
          <ac:chgData name="ALEXANDRE" userId="734048d45b8f99b5" providerId="LiveId" clId="{FB10C97A-D48E-4D57-B25D-78CB816D54AD}" dt="2021-03-23T17:38:17.503" v="1216" actId="403"/>
          <ac:spMkLst>
            <pc:docMk/>
            <pc:sldMk cId="906157369" sldId="462"/>
            <ac:spMk id="8" creationId="{3C40F56F-7B2C-4100-B3B7-16516192FE2E}"/>
          </ac:spMkLst>
        </pc:spChg>
        <pc:spChg chg="del">
          <ac:chgData name="ALEXANDRE" userId="734048d45b8f99b5" providerId="LiveId" clId="{FB10C97A-D48E-4D57-B25D-78CB816D54AD}" dt="2021-03-23T17:32:56.595" v="1159" actId="478"/>
          <ac:spMkLst>
            <pc:docMk/>
            <pc:sldMk cId="906157369" sldId="462"/>
            <ac:spMk id="29" creationId="{B8C07117-471D-4453-99BF-127ADAF42F94}"/>
          </ac:spMkLst>
        </pc:spChg>
        <pc:spChg chg="del">
          <ac:chgData name="ALEXANDRE" userId="734048d45b8f99b5" providerId="LiveId" clId="{FB10C97A-D48E-4D57-B25D-78CB816D54AD}" dt="2021-03-23T17:32:56.595" v="1159" actId="478"/>
          <ac:spMkLst>
            <pc:docMk/>
            <pc:sldMk cId="906157369" sldId="462"/>
            <ac:spMk id="35" creationId="{296FFF6E-32E2-4BCD-B92F-840B57440BC8}"/>
          </ac:spMkLst>
        </pc:spChg>
        <pc:spChg chg="del">
          <ac:chgData name="ALEXANDRE" userId="734048d45b8f99b5" providerId="LiveId" clId="{FB10C97A-D48E-4D57-B25D-78CB816D54AD}" dt="2021-03-23T17:32:56.595" v="1159" actId="478"/>
          <ac:spMkLst>
            <pc:docMk/>
            <pc:sldMk cId="906157369" sldId="462"/>
            <ac:spMk id="36" creationId="{A9B3E341-D318-4BE5-857E-31F9F48FB431}"/>
          </ac:spMkLst>
        </pc:spChg>
        <pc:spChg chg="del">
          <ac:chgData name="ALEXANDRE" userId="734048d45b8f99b5" providerId="LiveId" clId="{FB10C97A-D48E-4D57-B25D-78CB816D54AD}" dt="2021-03-23T17:32:56.595" v="1159" actId="478"/>
          <ac:spMkLst>
            <pc:docMk/>
            <pc:sldMk cId="906157369" sldId="462"/>
            <ac:spMk id="45" creationId="{A8464C4A-0B6C-4E85-BA72-7BEEDA1F6955}"/>
          </ac:spMkLst>
        </pc:spChg>
        <pc:spChg chg="del">
          <ac:chgData name="ALEXANDRE" userId="734048d45b8f99b5" providerId="LiveId" clId="{FB10C97A-D48E-4D57-B25D-78CB816D54AD}" dt="2021-03-23T17:32:56.595" v="1159" actId="478"/>
          <ac:spMkLst>
            <pc:docMk/>
            <pc:sldMk cId="906157369" sldId="462"/>
            <ac:spMk id="46" creationId="{063D9B6A-B7F3-4B86-8892-3AA301156AD2}"/>
          </ac:spMkLst>
        </pc:spChg>
        <pc:spChg chg="del">
          <ac:chgData name="ALEXANDRE" userId="734048d45b8f99b5" providerId="LiveId" clId="{FB10C97A-D48E-4D57-B25D-78CB816D54AD}" dt="2021-03-23T17:32:56.595" v="1159" actId="478"/>
          <ac:spMkLst>
            <pc:docMk/>
            <pc:sldMk cId="906157369" sldId="462"/>
            <ac:spMk id="48" creationId="{6AAEBA1F-F606-4025-966F-D5C951AE844E}"/>
          </ac:spMkLst>
        </pc:spChg>
        <pc:graphicFrameChg chg="del">
          <ac:chgData name="ALEXANDRE" userId="734048d45b8f99b5" providerId="LiveId" clId="{FB10C97A-D48E-4D57-B25D-78CB816D54AD}" dt="2021-03-23T17:32:56.595" v="1159" actId="478"/>
          <ac:graphicFrameMkLst>
            <pc:docMk/>
            <pc:sldMk cId="906157369" sldId="462"/>
            <ac:graphicFrameMk id="30" creationId="{82F9B91D-3AA5-462F-BC69-8592BF67B1A5}"/>
          </ac:graphicFrameMkLst>
        </pc:graphicFrameChg>
        <pc:graphicFrameChg chg="add mod modGraphic">
          <ac:chgData name="ALEXANDRE" userId="734048d45b8f99b5" providerId="LiveId" clId="{FB10C97A-D48E-4D57-B25D-78CB816D54AD}" dt="2021-03-23T17:35:24.352" v="1170" actId="1076"/>
          <ac:graphicFrameMkLst>
            <pc:docMk/>
            <pc:sldMk cId="906157369" sldId="462"/>
            <ac:graphicFrameMk id="32" creationId="{9240A48A-9FCE-46B8-A4D8-48641E726595}"/>
          </ac:graphicFrameMkLst>
        </pc:graphicFrameChg>
        <pc:graphicFrameChg chg="del">
          <ac:chgData name="ALEXANDRE" userId="734048d45b8f99b5" providerId="LiveId" clId="{FB10C97A-D48E-4D57-B25D-78CB816D54AD}" dt="2021-03-23T17:32:56.595" v="1159" actId="478"/>
          <ac:graphicFrameMkLst>
            <pc:docMk/>
            <pc:sldMk cId="906157369" sldId="462"/>
            <ac:graphicFrameMk id="34" creationId="{1727E14D-5C26-4BBC-98EB-583EDA3382FF}"/>
          </ac:graphicFrameMkLst>
        </pc:graphicFrameChg>
        <pc:graphicFrameChg chg="del">
          <ac:chgData name="ALEXANDRE" userId="734048d45b8f99b5" providerId="LiveId" clId="{FB10C97A-D48E-4D57-B25D-78CB816D54AD}" dt="2021-03-23T17:32:56.595" v="1159" actId="478"/>
          <ac:graphicFrameMkLst>
            <pc:docMk/>
            <pc:sldMk cId="906157369" sldId="462"/>
            <ac:graphicFrameMk id="47" creationId="{AA1BED18-9E07-4A47-BBEC-B33C9E3FD11C}"/>
          </ac:graphicFrameMkLst>
        </pc:graphicFrameChg>
        <pc:picChg chg="del">
          <ac:chgData name="ALEXANDRE" userId="734048d45b8f99b5" providerId="LiveId" clId="{FB10C97A-D48E-4D57-B25D-78CB816D54AD}" dt="2021-03-23T17:35:07.364" v="1164" actId="478"/>
          <ac:picMkLst>
            <pc:docMk/>
            <pc:sldMk cId="906157369" sldId="462"/>
            <ac:picMk id="31" creationId="{1565CB84-92A2-4DA8-8459-08E004E303E1}"/>
          </ac:picMkLst>
        </pc:picChg>
        <pc:picChg chg="add del">
          <ac:chgData name="ALEXANDRE" userId="734048d45b8f99b5" providerId="LiveId" clId="{FB10C97A-D48E-4D57-B25D-78CB816D54AD}" dt="2021-03-23T17:33:04.185" v="1161" actId="478"/>
          <ac:picMkLst>
            <pc:docMk/>
            <pc:sldMk cId="906157369" sldId="462"/>
            <ac:picMk id="7170" creationId="{A00CFE0D-88B4-41D8-AF09-0154305A9A0A}"/>
          </ac:picMkLst>
        </pc:picChg>
        <pc:picChg chg="add mod">
          <ac:chgData name="ALEXANDRE" userId="734048d45b8f99b5" providerId="LiveId" clId="{FB10C97A-D48E-4D57-B25D-78CB816D54AD}" dt="2021-03-23T17:35:42.212" v="1176" actId="14100"/>
          <ac:picMkLst>
            <pc:docMk/>
            <pc:sldMk cId="906157369" sldId="462"/>
            <ac:picMk id="7172" creationId="{69407853-3E95-43B8-8355-FB35735FE4DE}"/>
          </ac:picMkLst>
        </pc:picChg>
      </pc:sldChg>
      <pc:sldChg chg="addSp delSp modSp new mod">
        <pc:chgData name="ALEXANDRE" userId="734048d45b8f99b5" providerId="LiveId" clId="{FB10C97A-D48E-4D57-B25D-78CB816D54AD}" dt="2021-03-23T17:45:18.643" v="1329" actId="1076"/>
        <pc:sldMkLst>
          <pc:docMk/>
          <pc:sldMk cId="3178973720" sldId="463"/>
        </pc:sldMkLst>
        <pc:spChg chg="mod">
          <ac:chgData name="ALEXANDRE" userId="734048d45b8f99b5" providerId="LiveId" clId="{FB10C97A-D48E-4D57-B25D-78CB816D54AD}" dt="2021-03-23T17:39:03.451" v="1233" actId="20577"/>
          <ac:spMkLst>
            <pc:docMk/>
            <pc:sldMk cId="3178973720" sldId="463"/>
            <ac:spMk id="2" creationId="{7EB61079-E95E-4F41-8020-0DC67FF18762}"/>
          </ac:spMkLst>
        </pc:spChg>
        <pc:spChg chg="mod">
          <ac:chgData name="ALEXANDRE" userId="734048d45b8f99b5" providerId="LiveId" clId="{FB10C97A-D48E-4D57-B25D-78CB816D54AD}" dt="2021-03-23T17:40:34.117" v="1241" actId="14100"/>
          <ac:spMkLst>
            <pc:docMk/>
            <pc:sldMk cId="3178973720" sldId="463"/>
            <ac:spMk id="3" creationId="{4CE54EB7-4225-4F87-AB7A-7E3C9A0D52AC}"/>
          </ac:spMkLst>
        </pc:spChg>
        <pc:spChg chg="add del">
          <ac:chgData name="ALEXANDRE" userId="734048d45b8f99b5" providerId="LiveId" clId="{FB10C97A-D48E-4D57-B25D-78CB816D54AD}" dt="2021-03-23T17:40:36.712" v="1243"/>
          <ac:spMkLst>
            <pc:docMk/>
            <pc:sldMk cId="3178973720" sldId="463"/>
            <ac:spMk id="4" creationId="{9514489E-806C-4D17-ADC7-29C8C3E38593}"/>
          </ac:spMkLst>
        </pc:spChg>
        <pc:spChg chg="add mod">
          <ac:chgData name="ALEXANDRE" userId="734048d45b8f99b5" providerId="LiveId" clId="{FB10C97A-D48E-4D57-B25D-78CB816D54AD}" dt="2021-03-23T17:44:22.113" v="1324" actId="1076"/>
          <ac:spMkLst>
            <pc:docMk/>
            <pc:sldMk cId="3178973720" sldId="463"/>
            <ac:spMk id="7" creationId="{F980C001-931F-48C9-A602-DFCEA68BFC94}"/>
          </ac:spMkLst>
        </pc:spChg>
        <pc:spChg chg="add mod">
          <ac:chgData name="ALEXANDRE" userId="734048d45b8f99b5" providerId="LiveId" clId="{FB10C97A-D48E-4D57-B25D-78CB816D54AD}" dt="2021-03-23T17:44:22.113" v="1324" actId="1076"/>
          <ac:spMkLst>
            <pc:docMk/>
            <pc:sldMk cId="3178973720" sldId="463"/>
            <ac:spMk id="8" creationId="{39710166-09EC-42D5-8A1B-1EA57BFEEF1C}"/>
          </ac:spMkLst>
        </pc:spChg>
        <pc:picChg chg="add del">
          <ac:chgData name="ALEXANDRE" userId="734048d45b8f99b5" providerId="LiveId" clId="{FB10C97A-D48E-4D57-B25D-78CB816D54AD}" dt="2021-03-23T17:40:39.687" v="1245"/>
          <ac:picMkLst>
            <pc:docMk/>
            <pc:sldMk cId="3178973720" sldId="463"/>
            <ac:picMk id="5" creationId="{0AD7AB5F-9F3C-413E-BFEF-030AE9E9F01D}"/>
          </ac:picMkLst>
        </pc:picChg>
        <pc:picChg chg="del">
          <ac:chgData name="ALEXANDRE" userId="734048d45b8f99b5" providerId="LiveId" clId="{FB10C97A-D48E-4D57-B25D-78CB816D54AD}" dt="2021-03-23T17:40:43.435" v="1246"/>
          <ac:picMkLst>
            <pc:docMk/>
            <pc:sldMk cId="3178973720" sldId="463"/>
            <ac:picMk id="6" creationId="{7222B8F8-AAB2-476B-8936-757B4F1556A3}"/>
          </ac:picMkLst>
        </pc:picChg>
        <pc:picChg chg="add mod">
          <ac:chgData name="ALEXANDRE" userId="734048d45b8f99b5" providerId="LiveId" clId="{FB10C97A-D48E-4D57-B25D-78CB816D54AD}" dt="2021-03-23T17:43:59.332" v="1317" actId="1076"/>
          <ac:picMkLst>
            <pc:docMk/>
            <pc:sldMk cId="3178973720" sldId="463"/>
            <ac:picMk id="9220" creationId="{195EF77C-0E84-4282-A6D9-BAD410D268EE}"/>
          </ac:picMkLst>
        </pc:picChg>
        <pc:picChg chg="add mod">
          <ac:chgData name="ALEXANDRE" userId="734048d45b8f99b5" providerId="LiveId" clId="{FB10C97A-D48E-4D57-B25D-78CB816D54AD}" dt="2021-03-23T17:45:18.643" v="1329" actId="1076"/>
          <ac:picMkLst>
            <pc:docMk/>
            <pc:sldMk cId="3178973720" sldId="463"/>
            <ac:picMk id="9222" creationId="{203D9FBA-430F-41FF-9B51-F2A06A60EE3D}"/>
          </ac:picMkLst>
        </pc:picChg>
      </pc:sldChg>
      <pc:sldChg chg="addSp delSp modSp add mod addAnim delAnim modAnim">
        <pc:chgData name="ALEXANDRE" userId="734048d45b8f99b5" providerId="LiveId" clId="{FB10C97A-D48E-4D57-B25D-78CB816D54AD}" dt="2021-03-23T18:01:51.579" v="1509"/>
        <pc:sldMkLst>
          <pc:docMk/>
          <pc:sldMk cId="500253887" sldId="464"/>
        </pc:sldMkLst>
        <pc:spChg chg="mod">
          <ac:chgData name="ALEXANDRE" userId="734048d45b8f99b5" providerId="LiveId" clId="{FB10C97A-D48E-4D57-B25D-78CB816D54AD}" dt="2021-03-23T17:47:26.486" v="1377" actId="404"/>
          <ac:spMkLst>
            <pc:docMk/>
            <pc:sldMk cId="500253887" sldId="464"/>
            <ac:spMk id="2" creationId="{7EB61079-E95E-4F41-8020-0DC67FF18762}"/>
          </ac:spMkLst>
        </pc:spChg>
        <pc:spChg chg="del mod">
          <ac:chgData name="ALEXANDRE" userId="734048d45b8f99b5" providerId="LiveId" clId="{FB10C97A-D48E-4D57-B25D-78CB816D54AD}" dt="2021-03-23T17:51:23.795" v="1397" actId="478"/>
          <ac:spMkLst>
            <pc:docMk/>
            <pc:sldMk cId="500253887" sldId="464"/>
            <ac:spMk id="3" creationId="{4CE54EB7-4225-4F87-AB7A-7E3C9A0D52AC}"/>
          </ac:spMkLst>
        </pc:spChg>
        <pc:spChg chg="add del mod">
          <ac:chgData name="ALEXANDRE" userId="734048d45b8f99b5" providerId="LiveId" clId="{FB10C97A-D48E-4D57-B25D-78CB816D54AD}" dt="2021-03-23T17:51:25.404" v="1398" actId="478"/>
          <ac:spMkLst>
            <pc:docMk/>
            <pc:sldMk cId="500253887" sldId="464"/>
            <ac:spMk id="5" creationId="{5E9D143A-5F19-4D68-B5DF-A2411AFAD76F}"/>
          </ac:spMkLst>
        </pc:spChg>
        <pc:spChg chg="add mod">
          <ac:chgData name="ALEXANDRE" userId="734048d45b8f99b5" providerId="LiveId" clId="{FB10C97A-D48E-4D57-B25D-78CB816D54AD}" dt="2021-03-23T17:59:21.568" v="1489" actId="1076"/>
          <ac:spMkLst>
            <pc:docMk/>
            <pc:sldMk cId="500253887" sldId="464"/>
            <ac:spMk id="6" creationId="{4CD354D8-C8CE-437B-8D79-10507D3D0CE5}"/>
          </ac:spMkLst>
        </pc:spChg>
        <pc:spChg chg="del">
          <ac:chgData name="ALEXANDRE" userId="734048d45b8f99b5" providerId="LiveId" clId="{FB10C97A-D48E-4D57-B25D-78CB816D54AD}" dt="2021-03-23T17:47:16.529" v="1369" actId="478"/>
          <ac:spMkLst>
            <pc:docMk/>
            <pc:sldMk cId="500253887" sldId="464"/>
            <ac:spMk id="7" creationId="{F980C001-931F-48C9-A602-DFCEA68BFC94}"/>
          </ac:spMkLst>
        </pc:spChg>
        <pc:spChg chg="del">
          <ac:chgData name="ALEXANDRE" userId="734048d45b8f99b5" providerId="LiveId" clId="{FB10C97A-D48E-4D57-B25D-78CB816D54AD}" dt="2021-03-23T17:47:18.927" v="1370" actId="478"/>
          <ac:spMkLst>
            <pc:docMk/>
            <pc:sldMk cId="500253887" sldId="464"/>
            <ac:spMk id="8" creationId="{39710166-09EC-42D5-8A1B-1EA57BFEEF1C}"/>
          </ac:spMkLst>
        </pc:spChg>
        <pc:spChg chg="add mod">
          <ac:chgData name="ALEXANDRE" userId="734048d45b8f99b5" providerId="LiveId" clId="{FB10C97A-D48E-4D57-B25D-78CB816D54AD}" dt="2021-03-23T17:59:14.948" v="1488" actId="1076"/>
          <ac:spMkLst>
            <pc:docMk/>
            <pc:sldMk cId="500253887" sldId="464"/>
            <ac:spMk id="13" creationId="{36E5C8DA-41F7-43F5-9DF8-23D1512066E4}"/>
          </ac:spMkLst>
        </pc:spChg>
        <pc:spChg chg="add mod">
          <ac:chgData name="ALEXANDRE" userId="734048d45b8f99b5" providerId="LiveId" clId="{FB10C97A-D48E-4D57-B25D-78CB816D54AD}" dt="2021-03-23T18:00:08.954" v="1497" actId="207"/>
          <ac:spMkLst>
            <pc:docMk/>
            <pc:sldMk cId="500253887" sldId="464"/>
            <ac:spMk id="15" creationId="{DF795B07-85A5-4610-A2EA-C33DE474AEC3}"/>
          </ac:spMkLst>
        </pc:spChg>
        <pc:spChg chg="add mod">
          <ac:chgData name="ALEXANDRE" userId="734048d45b8f99b5" providerId="LiveId" clId="{FB10C97A-D48E-4D57-B25D-78CB816D54AD}" dt="2021-03-23T18:00:41.868" v="1504" actId="20577"/>
          <ac:spMkLst>
            <pc:docMk/>
            <pc:sldMk cId="500253887" sldId="464"/>
            <ac:spMk id="16" creationId="{AE6B6785-83EC-4911-8556-42DCE74D1EB0}"/>
          </ac:spMkLst>
        </pc:spChg>
        <pc:graphicFrameChg chg="add mod modGraphic">
          <ac:chgData name="ALEXANDRE" userId="734048d45b8f99b5" providerId="LiveId" clId="{FB10C97A-D48E-4D57-B25D-78CB816D54AD}" dt="2021-03-23T17:59:03.560" v="1484" actId="14734"/>
          <ac:graphicFrameMkLst>
            <pc:docMk/>
            <pc:sldMk cId="500253887" sldId="464"/>
            <ac:graphicFrameMk id="9" creationId="{60BB8217-C132-4C95-9FBF-0B637638FB42}"/>
          </ac:graphicFrameMkLst>
        </pc:graphicFrameChg>
        <pc:graphicFrameChg chg="add mod modGraphic">
          <ac:chgData name="ALEXANDRE" userId="734048d45b8f99b5" providerId="LiveId" clId="{FB10C97A-D48E-4D57-B25D-78CB816D54AD}" dt="2021-03-23T17:59:51.484" v="1494" actId="404"/>
          <ac:graphicFrameMkLst>
            <pc:docMk/>
            <pc:sldMk cId="500253887" sldId="464"/>
            <ac:graphicFrameMk id="14" creationId="{82ECDA61-10B7-4B61-829F-FB77ECC457C9}"/>
          </ac:graphicFrameMkLst>
        </pc:graphicFrameChg>
        <pc:picChg chg="del">
          <ac:chgData name="ALEXANDRE" userId="734048d45b8f99b5" providerId="LiveId" clId="{FB10C97A-D48E-4D57-B25D-78CB816D54AD}" dt="2021-03-23T17:47:16.529" v="1369" actId="478"/>
          <ac:picMkLst>
            <pc:docMk/>
            <pc:sldMk cId="500253887" sldId="464"/>
            <ac:picMk id="9220" creationId="{195EF77C-0E84-4282-A6D9-BAD410D268EE}"/>
          </ac:picMkLst>
        </pc:picChg>
        <pc:picChg chg="del">
          <ac:chgData name="ALEXANDRE" userId="734048d45b8f99b5" providerId="LiveId" clId="{FB10C97A-D48E-4D57-B25D-78CB816D54AD}" dt="2021-03-23T17:47:28.602" v="1378" actId="478"/>
          <ac:picMkLst>
            <pc:docMk/>
            <pc:sldMk cId="500253887" sldId="464"/>
            <ac:picMk id="9222" creationId="{203D9FBA-430F-41FF-9B51-F2A06A60EE3D}"/>
          </ac:picMkLst>
        </pc:picChg>
        <pc:picChg chg="add mod">
          <ac:chgData name="ALEXANDRE" userId="734048d45b8f99b5" providerId="LiveId" clId="{FB10C97A-D48E-4D57-B25D-78CB816D54AD}" dt="2021-03-23T17:59:09.421" v="1486" actId="1076"/>
          <ac:picMkLst>
            <pc:docMk/>
            <pc:sldMk cId="500253887" sldId="464"/>
            <ac:picMk id="10242" creationId="{E0987882-4D5D-4FF6-A549-0AF8A019B663}"/>
          </ac:picMkLst>
        </pc:picChg>
      </pc:sldChg>
      <pc:sldChg chg="addSp delSp modSp new mod">
        <pc:chgData name="ALEXANDRE" userId="734048d45b8f99b5" providerId="LiveId" clId="{FB10C97A-D48E-4D57-B25D-78CB816D54AD}" dt="2021-03-23T18:40:45.280" v="1764" actId="1076"/>
        <pc:sldMkLst>
          <pc:docMk/>
          <pc:sldMk cId="2923608952" sldId="465"/>
        </pc:sldMkLst>
        <pc:spChg chg="mod">
          <ac:chgData name="ALEXANDRE" userId="734048d45b8f99b5" providerId="LiveId" clId="{FB10C97A-D48E-4D57-B25D-78CB816D54AD}" dt="2021-03-23T18:40:36.212" v="1762" actId="20577"/>
          <ac:spMkLst>
            <pc:docMk/>
            <pc:sldMk cId="2923608952" sldId="465"/>
            <ac:spMk id="2" creationId="{0BBB9D02-71D7-47AB-AA5B-A25C7A6FF6AE}"/>
          </ac:spMkLst>
        </pc:spChg>
        <pc:spChg chg="mod">
          <ac:chgData name="ALEXANDRE" userId="734048d45b8f99b5" providerId="LiveId" clId="{FB10C97A-D48E-4D57-B25D-78CB816D54AD}" dt="2021-03-23T18:33:44.269" v="1556" actId="2710"/>
          <ac:spMkLst>
            <pc:docMk/>
            <pc:sldMk cId="2923608952" sldId="465"/>
            <ac:spMk id="3" creationId="{459DE269-B6EA-43AC-A19B-952DF4404C29}"/>
          </ac:spMkLst>
        </pc:spChg>
        <pc:graphicFrameChg chg="add del mod modGraphic">
          <ac:chgData name="ALEXANDRE" userId="734048d45b8f99b5" providerId="LiveId" clId="{FB10C97A-D48E-4D57-B25D-78CB816D54AD}" dt="2021-03-23T18:37:41.382" v="1708" actId="21"/>
          <ac:graphicFrameMkLst>
            <pc:docMk/>
            <pc:sldMk cId="2923608952" sldId="465"/>
            <ac:graphicFrameMk id="4" creationId="{B420AAC4-E5F3-4EE1-8C60-A7AE559B42DA}"/>
          </ac:graphicFrameMkLst>
        </pc:graphicFrameChg>
        <pc:picChg chg="add mod">
          <ac:chgData name="ALEXANDRE" userId="734048d45b8f99b5" providerId="LiveId" clId="{FB10C97A-D48E-4D57-B25D-78CB816D54AD}" dt="2021-03-23T18:40:45.280" v="1764" actId="1076"/>
          <ac:picMkLst>
            <pc:docMk/>
            <pc:sldMk cId="2923608952" sldId="465"/>
            <ac:picMk id="5" creationId="{C7980815-CB29-48F5-961E-99A533099EED}"/>
          </ac:picMkLst>
        </pc:picChg>
      </pc:sldChg>
      <pc:sldChg chg="addSp delSp modSp add mod">
        <pc:chgData name="ALEXANDRE" userId="734048d45b8f99b5" providerId="LiveId" clId="{FB10C97A-D48E-4D57-B25D-78CB816D54AD}" dt="2021-03-23T18:45:19.337" v="1837" actId="21"/>
        <pc:sldMkLst>
          <pc:docMk/>
          <pc:sldMk cId="531346168" sldId="466"/>
        </pc:sldMkLst>
        <pc:spChg chg="mod">
          <ac:chgData name="ALEXANDRE" userId="734048d45b8f99b5" providerId="LiveId" clId="{FB10C97A-D48E-4D57-B25D-78CB816D54AD}" dt="2021-03-23T18:43:31.382" v="1809" actId="1076"/>
          <ac:spMkLst>
            <pc:docMk/>
            <pc:sldMk cId="531346168" sldId="466"/>
            <ac:spMk id="2" creationId="{0BBB9D02-71D7-47AB-AA5B-A25C7A6FF6AE}"/>
          </ac:spMkLst>
        </pc:spChg>
        <pc:spChg chg="del">
          <ac:chgData name="ALEXANDRE" userId="734048d45b8f99b5" providerId="LiveId" clId="{FB10C97A-D48E-4D57-B25D-78CB816D54AD}" dt="2021-03-23T18:37:35.381" v="1706" actId="478"/>
          <ac:spMkLst>
            <pc:docMk/>
            <pc:sldMk cId="531346168" sldId="466"/>
            <ac:spMk id="3" creationId="{459DE269-B6EA-43AC-A19B-952DF4404C29}"/>
          </ac:spMkLst>
        </pc:spChg>
        <pc:spChg chg="add del mod">
          <ac:chgData name="ALEXANDRE" userId="734048d45b8f99b5" providerId="LiveId" clId="{FB10C97A-D48E-4D57-B25D-78CB816D54AD}" dt="2021-03-23T18:37:36.899" v="1707" actId="478"/>
          <ac:spMkLst>
            <pc:docMk/>
            <pc:sldMk cId="531346168" sldId="466"/>
            <ac:spMk id="6" creationId="{8C95E458-6BBB-4C9F-975E-587EE952F205}"/>
          </ac:spMkLst>
        </pc:spChg>
        <pc:spChg chg="add del mod">
          <ac:chgData name="ALEXANDRE" userId="734048d45b8f99b5" providerId="LiveId" clId="{FB10C97A-D48E-4D57-B25D-78CB816D54AD}" dt="2021-03-23T18:44:46.787" v="1830" actId="478"/>
          <ac:spMkLst>
            <pc:docMk/>
            <pc:sldMk cId="531346168" sldId="466"/>
            <ac:spMk id="7" creationId="{CF1F8FFD-A6DF-4DAF-B3C2-599E9480D5B8}"/>
          </ac:spMkLst>
        </pc:spChg>
        <pc:spChg chg="add del mod">
          <ac:chgData name="ALEXANDRE" userId="734048d45b8f99b5" providerId="LiveId" clId="{FB10C97A-D48E-4D57-B25D-78CB816D54AD}" dt="2021-03-23T18:44:46.787" v="1830" actId="478"/>
          <ac:spMkLst>
            <pc:docMk/>
            <pc:sldMk cId="531346168" sldId="466"/>
            <ac:spMk id="10" creationId="{B7E0AD2D-3B02-4B59-A953-F83477BFC957}"/>
          </ac:spMkLst>
        </pc:spChg>
        <pc:graphicFrameChg chg="del">
          <ac:chgData name="ALEXANDRE" userId="734048d45b8f99b5" providerId="LiveId" clId="{FB10C97A-D48E-4D57-B25D-78CB816D54AD}" dt="2021-03-23T18:37:29.685" v="1704" actId="478"/>
          <ac:graphicFrameMkLst>
            <pc:docMk/>
            <pc:sldMk cId="531346168" sldId="466"/>
            <ac:graphicFrameMk id="4" creationId="{B420AAC4-E5F3-4EE1-8C60-A7AE559B42DA}"/>
          </ac:graphicFrameMkLst>
        </pc:graphicFrameChg>
        <pc:graphicFrameChg chg="add del mod">
          <ac:chgData name="ALEXANDRE" userId="734048d45b8f99b5" providerId="LiveId" clId="{FB10C97A-D48E-4D57-B25D-78CB816D54AD}" dt="2021-03-23T18:45:19.337" v="1837" actId="21"/>
          <ac:graphicFrameMkLst>
            <pc:docMk/>
            <pc:sldMk cId="531346168" sldId="466"/>
            <ac:graphicFrameMk id="8" creationId="{A5657E40-6A8D-4E90-9D63-5A5375631BEE}"/>
          </ac:graphicFrameMkLst>
        </pc:graphicFrameChg>
        <pc:picChg chg="add del mod">
          <ac:chgData name="ALEXANDRE" userId="734048d45b8f99b5" providerId="LiveId" clId="{FB10C97A-D48E-4D57-B25D-78CB816D54AD}" dt="2021-03-23T18:44:43.158" v="1829" actId="478"/>
          <ac:picMkLst>
            <pc:docMk/>
            <pc:sldMk cId="531346168" sldId="466"/>
            <ac:picMk id="9" creationId="{315AEEC0-1893-4372-B409-817E69B6DF28}"/>
          </ac:picMkLst>
        </pc:picChg>
        <pc:picChg chg="add del">
          <ac:chgData name="ALEXANDRE" userId="734048d45b8f99b5" providerId="LiveId" clId="{FB10C97A-D48E-4D57-B25D-78CB816D54AD}" dt="2021-03-23T18:37:47.784" v="1710" actId="478"/>
          <ac:picMkLst>
            <pc:docMk/>
            <pc:sldMk cId="531346168" sldId="466"/>
            <ac:picMk id="11266" creationId="{D999A4B1-F99A-4E9B-BA0D-64841B290174}"/>
          </ac:picMkLst>
        </pc:picChg>
        <pc:picChg chg="add del mod">
          <ac:chgData name="ALEXANDRE" userId="734048d45b8f99b5" providerId="LiveId" clId="{FB10C97A-D48E-4D57-B25D-78CB816D54AD}" dt="2021-03-23T18:44:48.398" v="1831" actId="478"/>
          <ac:picMkLst>
            <pc:docMk/>
            <pc:sldMk cId="531346168" sldId="466"/>
            <ac:picMk id="11268" creationId="{0E545573-7C9B-42E2-B9B8-A5E750BB20E7}"/>
          </ac:picMkLst>
        </pc:picChg>
        <pc:cxnChg chg="add del mod">
          <ac:chgData name="ALEXANDRE" userId="734048d45b8f99b5" providerId="LiveId" clId="{FB10C97A-D48E-4D57-B25D-78CB816D54AD}" dt="2021-03-23T18:45:19.337" v="1837" actId="21"/>
          <ac:cxnSpMkLst>
            <pc:docMk/>
            <pc:sldMk cId="531346168" sldId="466"/>
            <ac:cxnSpMk id="12" creationId="{8AC43DC1-ABF0-4F4E-A4A8-C54B6A939222}"/>
          </ac:cxnSpMkLst>
        </pc:cxnChg>
      </pc:sldChg>
      <pc:sldChg chg="addSp delSp modSp add mod ord">
        <pc:chgData name="ALEXANDRE" userId="734048d45b8f99b5" providerId="LiveId" clId="{FB10C97A-D48E-4D57-B25D-78CB816D54AD}" dt="2021-03-23T18:46:32.657" v="1856"/>
        <pc:sldMkLst>
          <pc:docMk/>
          <pc:sldMk cId="1362909184" sldId="467"/>
        </pc:sldMkLst>
        <pc:spChg chg="mod">
          <ac:chgData name="ALEXANDRE" userId="734048d45b8f99b5" providerId="LiveId" clId="{FB10C97A-D48E-4D57-B25D-78CB816D54AD}" dt="2021-03-23T18:46:00.607" v="1852" actId="14100"/>
          <ac:spMkLst>
            <pc:docMk/>
            <pc:sldMk cId="1362909184" sldId="467"/>
            <ac:spMk id="2" creationId="{0BBB9D02-71D7-47AB-AA5B-A25C7A6FF6AE}"/>
          </ac:spMkLst>
        </pc:spChg>
        <pc:graphicFrameChg chg="add del mod">
          <ac:chgData name="ALEXANDRE" userId="734048d45b8f99b5" providerId="LiveId" clId="{FB10C97A-D48E-4D57-B25D-78CB816D54AD}" dt="2021-03-23T18:41:15.306" v="1769" actId="21"/>
          <ac:graphicFrameMkLst>
            <pc:docMk/>
            <pc:sldMk cId="1362909184" sldId="467"/>
            <ac:graphicFrameMk id="4" creationId="{71202D77-308B-44C1-A922-038CDA2D1D75}"/>
          </ac:graphicFrameMkLst>
        </pc:graphicFrameChg>
        <pc:graphicFrameChg chg="add del mod">
          <ac:chgData name="ALEXANDRE" userId="734048d45b8f99b5" providerId="LiveId" clId="{FB10C97A-D48E-4D57-B25D-78CB816D54AD}" dt="2021-03-23T18:41:30.688" v="1776"/>
          <ac:graphicFrameMkLst>
            <pc:docMk/>
            <pc:sldMk cId="1362909184" sldId="467"/>
            <ac:graphicFrameMk id="7" creationId="{CA52C031-CEE0-4F48-B670-623608A6BE17}"/>
          </ac:graphicFrameMkLst>
        </pc:graphicFrameChg>
        <pc:picChg chg="add del mod ord modCrop">
          <ac:chgData name="ALEXANDRE" userId="734048d45b8f99b5" providerId="LiveId" clId="{FB10C97A-D48E-4D57-B25D-78CB816D54AD}" dt="2021-03-23T18:45:37.764" v="1842" actId="478"/>
          <ac:picMkLst>
            <pc:docMk/>
            <pc:sldMk cId="1362909184" sldId="467"/>
            <ac:picMk id="3" creationId="{25976A5D-08FD-4418-9B93-42AC88DF7A8E}"/>
          </ac:picMkLst>
        </pc:picChg>
        <pc:picChg chg="add del mod">
          <ac:chgData name="ALEXANDRE" userId="734048d45b8f99b5" providerId="LiveId" clId="{FB10C97A-D48E-4D57-B25D-78CB816D54AD}" dt="2021-03-23T18:42:14.097" v="1789" actId="478"/>
          <ac:picMkLst>
            <pc:docMk/>
            <pc:sldMk cId="1362909184" sldId="467"/>
            <ac:picMk id="5" creationId="{957AB9F1-3DF4-4FCC-B619-6EA9FFB905E5}"/>
          </ac:picMkLst>
        </pc:picChg>
        <pc:picChg chg="add mod">
          <ac:chgData name="ALEXANDRE" userId="734048d45b8f99b5" providerId="LiveId" clId="{FB10C97A-D48E-4D57-B25D-78CB816D54AD}" dt="2021-03-23T18:45:57.840" v="1851" actId="1076"/>
          <ac:picMkLst>
            <pc:docMk/>
            <pc:sldMk cId="1362909184" sldId="467"/>
            <ac:picMk id="6" creationId="{9D6B3DE6-F354-412C-8EA5-AD964B0C8CD0}"/>
          </ac:picMkLst>
        </pc:picChg>
        <pc:picChg chg="add mod">
          <ac:chgData name="ALEXANDRE" userId="734048d45b8f99b5" providerId="LiveId" clId="{FB10C97A-D48E-4D57-B25D-78CB816D54AD}" dt="2021-03-23T18:46:31.150" v="1854" actId="1076"/>
          <ac:picMkLst>
            <pc:docMk/>
            <pc:sldMk cId="1362909184" sldId="467"/>
            <ac:picMk id="10" creationId="{EF0391EF-B365-49BA-9120-EB09F2E716D3}"/>
          </ac:picMkLst>
        </pc:picChg>
        <pc:picChg chg="del">
          <ac:chgData name="ALEXANDRE" userId="734048d45b8f99b5" providerId="LiveId" clId="{FB10C97A-D48E-4D57-B25D-78CB816D54AD}" dt="2021-03-23T18:38:01.908" v="1713" actId="21"/>
          <ac:picMkLst>
            <pc:docMk/>
            <pc:sldMk cId="1362909184" sldId="467"/>
            <ac:picMk id="11266" creationId="{D999A4B1-F99A-4E9B-BA0D-64841B290174}"/>
          </ac:picMkLst>
        </pc:picChg>
        <pc:picChg chg="add mod">
          <ac:chgData name="ALEXANDRE" userId="734048d45b8f99b5" providerId="LiveId" clId="{FB10C97A-D48E-4D57-B25D-78CB816D54AD}" dt="2021-03-23T18:42:57.586" v="1804" actId="1076"/>
          <ac:picMkLst>
            <pc:docMk/>
            <pc:sldMk cId="1362909184" sldId="467"/>
            <ac:picMk id="12290" creationId="{721B2045-EB39-410B-B68C-00D37ADA36CB}"/>
          </ac:picMkLst>
        </pc:picChg>
      </pc:sldChg>
      <pc:sldChg chg="addSp delSp modSp add mod addAnim delAnim modAnim">
        <pc:chgData name="ALEXANDRE" userId="734048d45b8f99b5" providerId="LiveId" clId="{FB10C97A-D48E-4D57-B25D-78CB816D54AD}" dt="2021-03-23T19:46:06.253" v="2113" actId="1076"/>
        <pc:sldMkLst>
          <pc:docMk/>
          <pc:sldMk cId="1882344898" sldId="468"/>
        </pc:sldMkLst>
        <pc:spChg chg="mod">
          <ac:chgData name="ALEXANDRE" userId="734048d45b8f99b5" providerId="LiveId" clId="{FB10C97A-D48E-4D57-B25D-78CB816D54AD}" dt="2021-03-23T19:46:06.253" v="2113" actId="1076"/>
          <ac:spMkLst>
            <pc:docMk/>
            <pc:sldMk cId="1882344898" sldId="468"/>
            <ac:spMk id="2" creationId="{0BBB9D02-71D7-47AB-AA5B-A25C7A6FF6AE}"/>
          </ac:spMkLst>
        </pc:spChg>
        <pc:spChg chg="add mod">
          <ac:chgData name="ALEXANDRE" userId="734048d45b8f99b5" providerId="LiveId" clId="{FB10C97A-D48E-4D57-B25D-78CB816D54AD}" dt="2021-03-23T19:43:39.522" v="2081" actId="207"/>
          <ac:spMkLst>
            <pc:docMk/>
            <pc:sldMk cId="1882344898" sldId="468"/>
            <ac:spMk id="4" creationId="{FAEC6BA4-5617-48AF-9F40-F091CA30E163}"/>
          </ac:spMkLst>
        </pc:spChg>
        <pc:spChg chg="mod">
          <ac:chgData name="ALEXANDRE" userId="734048d45b8f99b5" providerId="LiveId" clId="{FB10C97A-D48E-4D57-B25D-78CB816D54AD}" dt="2021-03-23T18:47:16.052" v="1862" actId="1076"/>
          <ac:spMkLst>
            <pc:docMk/>
            <pc:sldMk cId="1882344898" sldId="468"/>
            <ac:spMk id="7" creationId="{CF1F8FFD-A6DF-4DAF-B3C2-599E9480D5B8}"/>
          </ac:spMkLst>
        </pc:spChg>
        <pc:spChg chg="mod">
          <ac:chgData name="ALEXANDRE" userId="734048d45b8f99b5" providerId="LiveId" clId="{FB10C97A-D48E-4D57-B25D-78CB816D54AD}" dt="2021-03-23T18:47:16.052" v="1862" actId="1076"/>
          <ac:spMkLst>
            <pc:docMk/>
            <pc:sldMk cId="1882344898" sldId="468"/>
            <ac:spMk id="10" creationId="{B7E0AD2D-3B02-4B59-A953-F83477BFC957}"/>
          </ac:spMkLst>
        </pc:spChg>
        <pc:spChg chg="add del mod">
          <ac:chgData name="ALEXANDRE" userId="734048d45b8f99b5" providerId="LiveId" clId="{FB10C97A-D48E-4D57-B25D-78CB816D54AD}" dt="2021-03-23T19:43:18.341" v="2072" actId="14100"/>
          <ac:spMkLst>
            <pc:docMk/>
            <pc:sldMk cId="1882344898" sldId="468"/>
            <ac:spMk id="13" creationId="{947396C6-9871-4F21-9424-AB17D82FD56B}"/>
          </ac:spMkLst>
        </pc:spChg>
        <pc:spChg chg="add mod">
          <ac:chgData name="ALEXANDRE" userId="734048d45b8f99b5" providerId="LiveId" clId="{FB10C97A-D48E-4D57-B25D-78CB816D54AD}" dt="2021-03-23T19:42:29.198" v="2058" actId="1076"/>
          <ac:spMkLst>
            <pc:docMk/>
            <pc:sldMk cId="1882344898" sldId="468"/>
            <ac:spMk id="14" creationId="{0B43111D-C041-4907-A441-23138BD8277A}"/>
          </ac:spMkLst>
        </pc:spChg>
        <pc:spChg chg="add mod">
          <ac:chgData name="ALEXANDRE" userId="734048d45b8f99b5" providerId="LiveId" clId="{FB10C97A-D48E-4D57-B25D-78CB816D54AD}" dt="2021-03-23T19:42:07.244" v="2052" actId="14100"/>
          <ac:spMkLst>
            <pc:docMk/>
            <pc:sldMk cId="1882344898" sldId="468"/>
            <ac:spMk id="15" creationId="{724A2F64-5FBE-4D6D-8DD0-C3F8AFB3794D}"/>
          </ac:spMkLst>
        </pc:spChg>
        <pc:spChg chg="add mod">
          <ac:chgData name="ALEXANDRE" userId="734048d45b8f99b5" providerId="LiveId" clId="{FB10C97A-D48E-4D57-B25D-78CB816D54AD}" dt="2021-03-23T19:42:53.639" v="2067" actId="208"/>
          <ac:spMkLst>
            <pc:docMk/>
            <pc:sldMk cId="1882344898" sldId="468"/>
            <ac:spMk id="16" creationId="{2136F5C0-7309-45BB-B0D2-337B833DE7A9}"/>
          </ac:spMkLst>
        </pc:spChg>
        <pc:spChg chg="add mod">
          <ac:chgData name="ALEXANDRE" userId="734048d45b8f99b5" providerId="LiveId" clId="{FB10C97A-D48E-4D57-B25D-78CB816D54AD}" dt="2021-03-23T19:43:55.780" v="2088" actId="1076"/>
          <ac:spMkLst>
            <pc:docMk/>
            <pc:sldMk cId="1882344898" sldId="468"/>
            <ac:spMk id="18" creationId="{AAEC0C4F-F151-42DE-B453-214681296806}"/>
          </ac:spMkLst>
        </pc:spChg>
        <pc:spChg chg="add mod">
          <ac:chgData name="ALEXANDRE" userId="734048d45b8f99b5" providerId="LiveId" clId="{FB10C97A-D48E-4D57-B25D-78CB816D54AD}" dt="2021-03-23T19:43:55.780" v="2088" actId="1076"/>
          <ac:spMkLst>
            <pc:docMk/>
            <pc:sldMk cId="1882344898" sldId="468"/>
            <ac:spMk id="19" creationId="{49D7FDF9-E200-4073-B2ED-73E07BB89B13}"/>
          </ac:spMkLst>
        </pc:spChg>
        <pc:spChg chg="add mod">
          <ac:chgData name="ALEXANDRE" userId="734048d45b8f99b5" providerId="LiveId" clId="{FB10C97A-D48E-4D57-B25D-78CB816D54AD}" dt="2021-03-23T19:43:58.234" v="2089" actId="1076"/>
          <ac:spMkLst>
            <pc:docMk/>
            <pc:sldMk cId="1882344898" sldId="468"/>
            <ac:spMk id="20" creationId="{11AD92CC-DB5F-4F03-9893-7B17824CCD06}"/>
          </ac:spMkLst>
        </pc:spChg>
        <pc:spChg chg="add mod">
          <ac:chgData name="ALEXANDRE" userId="734048d45b8f99b5" providerId="LiveId" clId="{FB10C97A-D48E-4D57-B25D-78CB816D54AD}" dt="2021-03-23T19:45:27.018" v="2109" actId="1076"/>
          <ac:spMkLst>
            <pc:docMk/>
            <pc:sldMk cId="1882344898" sldId="468"/>
            <ac:spMk id="21" creationId="{204B6917-280D-428B-941F-3A7D512AEC67}"/>
          </ac:spMkLst>
        </pc:spChg>
        <pc:graphicFrameChg chg="del">
          <ac:chgData name="ALEXANDRE" userId="734048d45b8f99b5" providerId="LiveId" clId="{FB10C97A-D48E-4D57-B25D-78CB816D54AD}" dt="2021-03-23T18:45:04.933" v="1834" actId="478"/>
          <ac:graphicFrameMkLst>
            <pc:docMk/>
            <pc:sldMk cId="1882344898" sldId="468"/>
            <ac:graphicFrameMk id="8" creationId="{A5657E40-6A8D-4E90-9D63-5A5375631BEE}"/>
          </ac:graphicFrameMkLst>
        </pc:graphicFrameChg>
        <pc:picChg chg="add del mod">
          <ac:chgData name="ALEXANDRE" userId="734048d45b8f99b5" providerId="LiveId" clId="{FB10C97A-D48E-4D57-B25D-78CB816D54AD}" dt="2021-03-23T18:46:35.681" v="1857" actId="478"/>
          <ac:picMkLst>
            <pc:docMk/>
            <pc:sldMk cId="1882344898" sldId="468"/>
            <ac:picMk id="3" creationId="{601FC02E-8B41-474B-804F-6F25B0BA481E}"/>
          </ac:picMkLst>
        </pc:picChg>
        <pc:picChg chg="mod">
          <ac:chgData name="ALEXANDRE" userId="734048d45b8f99b5" providerId="LiveId" clId="{FB10C97A-D48E-4D57-B25D-78CB816D54AD}" dt="2021-03-23T18:47:16.052" v="1862" actId="1076"/>
          <ac:picMkLst>
            <pc:docMk/>
            <pc:sldMk cId="1882344898" sldId="468"/>
            <ac:picMk id="9" creationId="{315AEEC0-1893-4372-B409-817E69B6DF28}"/>
          </ac:picMkLst>
        </pc:picChg>
        <pc:picChg chg="add mod">
          <ac:chgData name="ALEXANDRE" userId="734048d45b8f99b5" providerId="LiveId" clId="{FB10C97A-D48E-4D57-B25D-78CB816D54AD}" dt="2021-03-23T19:42:29.198" v="2058" actId="1076"/>
          <ac:picMkLst>
            <pc:docMk/>
            <pc:sldMk cId="1882344898" sldId="468"/>
            <ac:picMk id="11" creationId="{A932CCC6-36AC-4782-AD47-D36507284C59}"/>
          </ac:picMkLst>
        </pc:picChg>
        <pc:picChg chg="add mod">
          <ac:chgData name="ALEXANDRE" userId="734048d45b8f99b5" providerId="LiveId" clId="{FB10C97A-D48E-4D57-B25D-78CB816D54AD}" dt="2021-03-23T19:43:55.780" v="2088" actId="1076"/>
          <ac:picMkLst>
            <pc:docMk/>
            <pc:sldMk cId="1882344898" sldId="468"/>
            <ac:picMk id="17" creationId="{3D31AB3A-BA75-4DE9-B531-63C6C2FDB452}"/>
          </ac:picMkLst>
        </pc:picChg>
        <pc:picChg chg="mod">
          <ac:chgData name="ALEXANDRE" userId="734048d45b8f99b5" providerId="LiveId" clId="{FB10C97A-D48E-4D57-B25D-78CB816D54AD}" dt="2021-03-23T19:42:34.905" v="2061" actId="1076"/>
          <ac:picMkLst>
            <pc:docMk/>
            <pc:sldMk cId="1882344898" sldId="468"/>
            <ac:picMk id="11268" creationId="{0E545573-7C9B-42E2-B9B8-A5E750BB20E7}"/>
          </ac:picMkLst>
        </pc:picChg>
        <pc:picChg chg="add del mod">
          <ac:chgData name="ALEXANDRE" userId="734048d45b8f99b5" providerId="LiveId" clId="{FB10C97A-D48E-4D57-B25D-78CB816D54AD}" dt="2021-03-23T18:47:21.439" v="1864" actId="478"/>
          <ac:picMkLst>
            <pc:docMk/>
            <pc:sldMk cId="1882344898" sldId="468"/>
            <ac:picMk id="14338" creationId="{CCEEC6F1-6B47-47AA-A39B-8B72032E81CD}"/>
          </ac:picMkLst>
        </pc:picChg>
        <pc:cxnChg chg="del mod">
          <ac:chgData name="ALEXANDRE" userId="734048d45b8f99b5" providerId="LiveId" clId="{FB10C97A-D48E-4D57-B25D-78CB816D54AD}" dt="2021-03-23T18:45:06.799" v="1835" actId="478"/>
          <ac:cxnSpMkLst>
            <pc:docMk/>
            <pc:sldMk cId="1882344898" sldId="468"/>
            <ac:cxnSpMk id="12" creationId="{8AC43DC1-ABF0-4F4E-A4A8-C54B6A939222}"/>
          </ac:cxnSpMkLst>
        </pc:cxnChg>
      </pc:sldChg>
      <pc:sldChg chg="modSp add mod">
        <pc:chgData name="ALEXANDRE" userId="734048d45b8f99b5" providerId="LiveId" clId="{FB10C97A-D48E-4D57-B25D-78CB816D54AD}" dt="2021-03-23T20:30:01.213" v="2302" actId="20577"/>
        <pc:sldMkLst>
          <pc:docMk/>
          <pc:sldMk cId="498588825" sldId="469"/>
        </pc:sldMkLst>
        <pc:spChg chg="mod">
          <ac:chgData name="ALEXANDRE" userId="734048d45b8f99b5" providerId="LiveId" clId="{FB10C97A-D48E-4D57-B25D-78CB816D54AD}" dt="2021-03-23T20:30:01.213" v="2302" actId="20577"/>
          <ac:spMkLst>
            <pc:docMk/>
            <pc:sldMk cId="498588825" sldId="469"/>
            <ac:spMk id="2" creationId="{5335F4B2-765F-42CE-A16E-C7C4ADABE180}"/>
          </ac:spMkLst>
        </pc:spChg>
      </pc:sldChg>
      <pc:sldChg chg="addSp delSp add del setBg delDesignElem">
        <pc:chgData name="ALEXANDRE" userId="734048d45b8f99b5" providerId="LiveId" clId="{FB10C97A-D48E-4D57-B25D-78CB816D54AD}" dt="2021-03-23T20:29:40.099" v="2297"/>
        <pc:sldMkLst>
          <pc:docMk/>
          <pc:sldMk cId="2018674193" sldId="469"/>
        </pc:sldMkLst>
        <pc:spChg chg="add del">
          <ac:chgData name="ALEXANDRE" userId="734048d45b8f99b5" providerId="LiveId" clId="{FB10C97A-D48E-4D57-B25D-78CB816D54AD}" dt="2021-03-23T20:29:40.099" v="2297"/>
          <ac:spMkLst>
            <pc:docMk/>
            <pc:sldMk cId="2018674193" sldId="469"/>
            <ac:spMk id="71" creationId="{E91DC736-0EF8-4F87-9146-EBF1D2EE4D3D}"/>
          </ac:spMkLst>
        </pc:spChg>
        <pc:spChg chg="add del">
          <ac:chgData name="ALEXANDRE" userId="734048d45b8f99b5" providerId="LiveId" clId="{FB10C97A-D48E-4D57-B25D-78CB816D54AD}" dt="2021-03-23T20:29:40.099" v="2297"/>
          <ac:spMkLst>
            <pc:docMk/>
            <pc:sldMk cId="2018674193" sldId="469"/>
            <ac:spMk id="73" creationId="{097CD68E-23E3-4007-8847-CD0944C4F7BE}"/>
          </ac:spMkLst>
        </pc:spChg>
        <pc:spChg chg="add del">
          <ac:chgData name="ALEXANDRE" userId="734048d45b8f99b5" providerId="LiveId" clId="{FB10C97A-D48E-4D57-B25D-78CB816D54AD}" dt="2021-03-23T20:29:40.099" v="2297"/>
          <ac:spMkLst>
            <pc:docMk/>
            <pc:sldMk cId="2018674193" sldId="469"/>
            <ac:spMk id="75" creationId="{AF2F604E-43BE-4DC3-B983-E071523364F8}"/>
          </ac:spMkLst>
        </pc:spChg>
        <pc:spChg chg="add del">
          <ac:chgData name="ALEXANDRE" userId="734048d45b8f99b5" providerId="LiveId" clId="{FB10C97A-D48E-4D57-B25D-78CB816D54AD}" dt="2021-03-23T20:29:40.099" v="2297"/>
          <ac:spMkLst>
            <pc:docMk/>
            <pc:sldMk cId="2018674193" sldId="469"/>
            <ac:spMk id="77" creationId="{08C9B587-E65E-4B52-B37C-ABEBB6E87928}"/>
          </ac:spMkLst>
        </pc:spChg>
      </pc:sldChg>
      <pc:sldChg chg="add del">
        <pc:chgData name="ALEXANDRE" userId="734048d45b8f99b5" providerId="LiveId" clId="{FB10C97A-D48E-4D57-B25D-78CB816D54AD}" dt="2021-03-23T20:26:08.703" v="2115"/>
        <pc:sldMkLst>
          <pc:docMk/>
          <pc:sldMk cId="3475051040" sldId="469"/>
        </pc:sldMkLst>
      </pc:sldChg>
      <pc:sldChg chg="addSp delSp modSp add del mod modAnim">
        <pc:chgData name="ALEXANDRE" userId="734048d45b8f99b5" providerId="LiveId" clId="{FB10C97A-D48E-4D57-B25D-78CB816D54AD}" dt="2021-03-23T19:45:12.111" v="2103" actId="47"/>
        <pc:sldMkLst>
          <pc:docMk/>
          <pc:sldMk cId="4244210481" sldId="469"/>
        </pc:sldMkLst>
        <pc:spChg chg="add mod">
          <ac:chgData name="ALEXANDRE" userId="734048d45b8f99b5" providerId="LiveId" clId="{FB10C97A-D48E-4D57-B25D-78CB816D54AD}" dt="2021-03-23T18:48:15.914" v="1878" actId="1582"/>
          <ac:spMkLst>
            <pc:docMk/>
            <pc:sldMk cId="4244210481" sldId="469"/>
            <ac:spMk id="3" creationId="{97D48D29-15E6-4FE2-A5D3-119CA8C84EB1}"/>
          </ac:spMkLst>
        </pc:spChg>
        <pc:spChg chg="add mod">
          <ac:chgData name="ALEXANDRE" userId="734048d45b8f99b5" providerId="LiveId" clId="{FB10C97A-D48E-4D57-B25D-78CB816D54AD}" dt="2021-03-23T18:48:31.531" v="1889" actId="1076"/>
          <ac:spMkLst>
            <pc:docMk/>
            <pc:sldMk cId="4244210481" sldId="469"/>
            <ac:spMk id="4" creationId="{2CCA6D6B-4F9D-4550-ABC8-12704D6D87AD}"/>
          </ac:spMkLst>
        </pc:spChg>
        <pc:spChg chg="add del mod">
          <ac:chgData name="ALEXANDRE" userId="734048d45b8f99b5" providerId="LiveId" clId="{FB10C97A-D48E-4D57-B25D-78CB816D54AD}" dt="2021-03-23T18:47:45.676" v="1874" actId="1076"/>
          <ac:spMkLst>
            <pc:docMk/>
            <pc:sldMk cId="4244210481" sldId="469"/>
            <ac:spMk id="7" creationId="{CF1F8FFD-A6DF-4DAF-B3C2-599E9480D5B8}"/>
          </ac:spMkLst>
        </pc:spChg>
        <pc:spChg chg="add del">
          <ac:chgData name="ALEXANDRE" userId="734048d45b8f99b5" providerId="LiveId" clId="{FB10C97A-D48E-4D57-B25D-78CB816D54AD}" dt="2021-03-23T18:47:38.510" v="1871" actId="478"/>
          <ac:spMkLst>
            <pc:docMk/>
            <pc:sldMk cId="4244210481" sldId="469"/>
            <ac:spMk id="10" creationId="{B7E0AD2D-3B02-4B59-A953-F83477BFC957}"/>
          </ac:spMkLst>
        </pc:spChg>
        <pc:spChg chg="add mod">
          <ac:chgData name="ALEXANDRE" userId="734048d45b8f99b5" providerId="LiveId" clId="{FB10C97A-D48E-4D57-B25D-78CB816D54AD}" dt="2021-03-23T19:16:31.531" v="1892" actId="14100"/>
          <ac:spMkLst>
            <pc:docMk/>
            <pc:sldMk cId="4244210481" sldId="469"/>
            <ac:spMk id="11" creationId="{09586825-B3D2-4FF4-82EF-1D9D0A2AFD80}"/>
          </ac:spMkLst>
        </pc:spChg>
        <pc:spChg chg="add mod">
          <ac:chgData name="ALEXANDRE" userId="734048d45b8f99b5" providerId="LiveId" clId="{FB10C97A-D48E-4D57-B25D-78CB816D54AD}" dt="2021-03-23T19:17:05.944" v="1897" actId="14100"/>
          <ac:spMkLst>
            <pc:docMk/>
            <pc:sldMk cId="4244210481" sldId="469"/>
            <ac:spMk id="12" creationId="{88EDFA4D-322D-4D29-B429-09272584C2D4}"/>
          </ac:spMkLst>
        </pc:spChg>
        <pc:picChg chg="add del">
          <ac:chgData name="ALEXANDRE" userId="734048d45b8f99b5" providerId="LiveId" clId="{FB10C97A-D48E-4D57-B25D-78CB816D54AD}" dt="2021-03-23T18:47:38.510" v="1871" actId="478"/>
          <ac:picMkLst>
            <pc:docMk/>
            <pc:sldMk cId="4244210481" sldId="469"/>
            <ac:picMk id="9" creationId="{315AEEC0-1893-4372-B409-817E69B6DF28}"/>
          </ac:picMkLst>
        </pc:picChg>
        <pc:picChg chg="mod">
          <ac:chgData name="ALEXANDRE" userId="734048d45b8f99b5" providerId="LiveId" clId="{FB10C97A-D48E-4D57-B25D-78CB816D54AD}" dt="2021-03-23T18:47:41.382" v="1872" actId="1076"/>
          <ac:picMkLst>
            <pc:docMk/>
            <pc:sldMk cId="4244210481" sldId="469"/>
            <ac:picMk id="11268" creationId="{0E545573-7C9B-42E2-B9B8-A5E750BB20E7}"/>
          </ac:picMkLst>
        </pc:picChg>
        <pc:picChg chg="mod">
          <ac:chgData name="ALEXANDRE" userId="734048d45b8f99b5" providerId="LiveId" clId="{FB10C97A-D48E-4D57-B25D-78CB816D54AD}" dt="2021-03-23T19:41:27.436" v="2044" actId="732"/>
          <ac:picMkLst>
            <pc:docMk/>
            <pc:sldMk cId="4244210481" sldId="469"/>
            <ac:picMk id="14338" creationId="{CCEEC6F1-6B47-47AA-A39B-8B72032E81CD}"/>
          </ac:picMkLst>
        </pc:picChg>
      </pc:sldChg>
      <pc:sldChg chg="addSp delSp modSp new add del mod">
        <pc:chgData name="ALEXANDRE" userId="734048d45b8f99b5" providerId="LiveId" clId="{FB10C97A-D48E-4D57-B25D-78CB816D54AD}" dt="2021-03-25T19:42:17.650" v="3398" actId="2696"/>
        <pc:sldMkLst>
          <pc:docMk/>
          <pc:sldMk cId="1025410233" sldId="470"/>
        </pc:sldMkLst>
        <pc:spChg chg="del mod">
          <ac:chgData name="ALEXANDRE" userId="734048d45b8f99b5" providerId="LiveId" clId="{FB10C97A-D48E-4D57-B25D-78CB816D54AD}" dt="2021-03-25T13:13:55.249" v="2311" actId="478"/>
          <ac:spMkLst>
            <pc:docMk/>
            <pc:sldMk cId="1025410233" sldId="470"/>
            <ac:spMk id="2" creationId="{390BA9AF-67A4-457C-B732-1B5A708397DD}"/>
          </ac:spMkLst>
        </pc:spChg>
        <pc:spChg chg="mod">
          <ac:chgData name="ALEXANDRE" userId="734048d45b8f99b5" providerId="LiveId" clId="{FB10C97A-D48E-4D57-B25D-78CB816D54AD}" dt="2021-03-25T13:14:19.343" v="2323" actId="27636"/>
          <ac:spMkLst>
            <pc:docMk/>
            <pc:sldMk cId="1025410233" sldId="470"/>
            <ac:spMk id="3" creationId="{EF181B14-74EF-46AB-A449-680FC9875218}"/>
          </ac:spMkLst>
        </pc:spChg>
        <pc:spChg chg="add del mod">
          <ac:chgData name="ALEXANDRE" userId="734048d45b8f99b5" providerId="LiveId" clId="{FB10C97A-D48E-4D57-B25D-78CB816D54AD}" dt="2021-03-25T13:13:56.698" v="2312" actId="478"/>
          <ac:spMkLst>
            <pc:docMk/>
            <pc:sldMk cId="1025410233" sldId="470"/>
            <ac:spMk id="5" creationId="{AD8E1990-DFDE-496C-8D1C-0339928A2EE3}"/>
          </ac:spMkLst>
        </pc:spChg>
        <pc:picChg chg="add mod">
          <ac:chgData name="ALEXANDRE" userId="734048d45b8f99b5" providerId="LiveId" clId="{FB10C97A-D48E-4D57-B25D-78CB816D54AD}" dt="2021-03-25T13:14:00.596" v="2314" actId="1076"/>
          <ac:picMkLst>
            <pc:docMk/>
            <pc:sldMk cId="1025410233" sldId="470"/>
            <ac:picMk id="1026" creationId="{8904495E-5671-483A-BCCE-CCECCF88606D}"/>
          </ac:picMkLst>
        </pc:picChg>
      </pc:sldChg>
      <pc:sldChg chg="addSp delSp modSp add del mod delAnim modAnim">
        <pc:chgData name="ALEXANDRE" userId="734048d45b8f99b5" providerId="LiveId" clId="{FB10C97A-D48E-4D57-B25D-78CB816D54AD}" dt="2021-03-23T19:45:38.485" v="2111" actId="47"/>
        <pc:sldMkLst>
          <pc:docMk/>
          <pc:sldMk cId="3087600363" sldId="470"/>
        </pc:sldMkLst>
        <pc:spChg chg="del">
          <ac:chgData name="ALEXANDRE" userId="734048d45b8f99b5" providerId="LiveId" clId="{FB10C97A-D48E-4D57-B25D-78CB816D54AD}" dt="2021-03-23T19:17:35.430" v="1901" actId="478"/>
          <ac:spMkLst>
            <pc:docMk/>
            <pc:sldMk cId="3087600363" sldId="470"/>
            <ac:spMk id="3" creationId="{97D48D29-15E6-4FE2-A5D3-119CA8C84EB1}"/>
          </ac:spMkLst>
        </pc:spChg>
        <pc:spChg chg="del">
          <ac:chgData name="ALEXANDRE" userId="734048d45b8f99b5" providerId="LiveId" clId="{FB10C97A-D48E-4D57-B25D-78CB816D54AD}" dt="2021-03-23T19:17:35.430" v="1901" actId="478"/>
          <ac:spMkLst>
            <pc:docMk/>
            <pc:sldMk cId="3087600363" sldId="470"/>
            <ac:spMk id="4" creationId="{2CCA6D6B-4F9D-4550-ABC8-12704D6D87AD}"/>
          </ac:spMkLst>
        </pc:spChg>
        <pc:spChg chg="add mod">
          <ac:chgData name="ALEXANDRE" userId="734048d45b8f99b5" providerId="LiveId" clId="{FB10C97A-D48E-4D57-B25D-78CB816D54AD}" dt="2021-03-23T19:24:36.066" v="2002" actId="1076"/>
          <ac:spMkLst>
            <pc:docMk/>
            <pc:sldMk cId="3087600363" sldId="470"/>
            <ac:spMk id="5" creationId="{E584A840-F555-4034-AC9B-17CFF34F9CE9}"/>
          </ac:spMkLst>
        </pc:spChg>
        <pc:spChg chg="add mod">
          <ac:chgData name="ALEXANDRE" userId="734048d45b8f99b5" providerId="LiveId" clId="{FB10C97A-D48E-4D57-B25D-78CB816D54AD}" dt="2021-03-23T19:24:40.269" v="2003" actId="1076"/>
          <ac:spMkLst>
            <pc:docMk/>
            <pc:sldMk cId="3087600363" sldId="470"/>
            <ac:spMk id="6" creationId="{FD187152-F8F6-413E-A02C-8495065C23F9}"/>
          </ac:spMkLst>
        </pc:spChg>
        <pc:spChg chg="mod">
          <ac:chgData name="ALEXANDRE" userId="734048d45b8f99b5" providerId="LiveId" clId="{FB10C97A-D48E-4D57-B25D-78CB816D54AD}" dt="2021-03-23T19:32:04.148" v="2023" actId="14100"/>
          <ac:spMkLst>
            <pc:docMk/>
            <pc:sldMk cId="3087600363" sldId="470"/>
            <ac:spMk id="7" creationId="{CF1F8FFD-A6DF-4DAF-B3C2-599E9480D5B8}"/>
          </ac:spMkLst>
        </pc:spChg>
        <pc:spChg chg="add mod">
          <ac:chgData name="ALEXANDRE" userId="734048d45b8f99b5" providerId="LiveId" clId="{FB10C97A-D48E-4D57-B25D-78CB816D54AD}" dt="2021-03-23T19:25:25.992" v="2013" actId="11529"/>
          <ac:spMkLst>
            <pc:docMk/>
            <pc:sldMk cId="3087600363" sldId="470"/>
            <ac:spMk id="8" creationId="{1D4EAC3B-4B59-4E2E-A69A-46806DE9101F}"/>
          </ac:spMkLst>
        </pc:spChg>
        <pc:spChg chg="del mod ord">
          <ac:chgData name="ALEXANDRE" userId="734048d45b8f99b5" providerId="LiveId" clId="{FB10C97A-D48E-4D57-B25D-78CB816D54AD}" dt="2021-03-23T19:30:59.203" v="2016" actId="478"/>
          <ac:spMkLst>
            <pc:docMk/>
            <pc:sldMk cId="3087600363" sldId="470"/>
            <ac:spMk id="11" creationId="{09586825-B3D2-4FF4-82EF-1D9D0A2AFD80}"/>
          </ac:spMkLst>
        </pc:spChg>
        <pc:spChg chg="mod">
          <ac:chgData name="ALEXANDRE" userId="734048d45b8f99b5" providerId="LiveId" clId="{FB10C97A-D48E-4D57-B25D-78CB816D54AD}" dt="2021-03-23T19:17:39.826" v="1902" actId="1076"/>
          <ac:spMkLst>
            <pc:docMk/>
            <pc:sldMk cId="3087600363" sldId="470"/>
            <ac:spMk id="12" creationId="{88EDFA4D-322D-4D29-B429-09272584C2D4}"/>
          </ac:spMkLst>
        </pc:spChg>
        <pc:spChg chg="add mod">
          <ac:chgData name="ALEXANDRE" userId="734048d45b8f99b5" providerId="LiveId" clId="{FB10C97A-D48E-4D57-B25D-78CB816D54AD}" dt="2021-03-23T19:25:19.690" v="2012" actId="1076"/>
          <ac:spMkLst>
            <pc:docMk/>
            <pc:sldMk cId="3087600363" sldId="470"/>
            <ac:spMk id="13" creationId="{FDE62C5A-BF85-4F6A-A88F-FA5449FBE2D7}"/>
          </ac:spMkLst>
        </pc:spChg>
        <pc:spChg chg="add mod">
          <ac:chgData name="ALEXANDRE" userId="734048d45b8f99b5" providerId="LiveId" clId="{FB10C97A-D48E-4D57-B25D-78CB816D54AD}" dt="2021-03-23T19:25:19.690" v="2012" actId="1076"/>
          <ac:spMkLst>
            <pc:docMk/>
            <pc:sldMk cId="3087600363" sldId="470"/>
            <ac:spMk id="14" creationId="{96977584-78DD-4B93-B9AA-3E85FB2C0065}"/>
          </ac:spMkLst>
        </pc:spChg>
        <pc:picChg chg="del">
          <ac:chgData name="ALEXANDRE" userId="734048d45b8f99b5" providerId="LiveId" clId="{FB10C97A-D48E-4D57-B25D-78CB816D54AD}" dt="2021-03-23T19:17:31.701" v="1900" actId="478"/>
          <ac:picMkLst>
            <pc:docMk/>
            <pc:sldMk cId="3087600363" sldId="470"/>
            <ac:picMk id="14338" creationId="{CCEEC6F1-6B47-47AA-A39B-8B72032E81CD}"/>
          </ac:picMkLst>
        </pc:picChg>
        <pc:picChg chg="add mod">
          <ac:chgData name="ALEXANDRE" userId="734048d45b8f99b5" providerId="LiveId" clId="{FB10C97A-D48E-4D57-B25D-78CB816D54AD}" dt="2021-03-23T19:25:02.844" v="2010" actId="1076"/>
          <ac:picMkLst>
            <pc:docMk/>
            <pc:sldMk cId="3087600363" sldId="470"/>
            <ac:picMk id="15362" creationId="{73E3F006-9F3B-4B15-A030-1B3F5D511D9B}"/>
          </ac:picMkLst>
        </pc:picChg>
        <pc:picChg chg="add mod">
          <ac:chgData name="ALEXANDRE" userId="734048d45b8f99b5" providerId="LiveId" clId="{FB10C97A-D48E-4D57-B25D-78CB816D54AD}" dt="2021-03-23T19:25:19.690" v="2012" actId="1076"/>
          <ac:picMkLst>
            <pc:docMk/>
            <pc:sldMk cId="3087600363" sldId="470"/>
            <ac:picMk id="15364" creationId="{D771FF01-77A3-4532-A912-F4220FD73967}"/>
          </ac:picMkLst>
        </pc:picChg>
        <pc:picChg chg="add mod">
          <ac:chgData name="ALEXANDRE" userId="734048d45b8f99b5" providerId="LiveId" clId="{FB10C97A-D48E-4D57-B25D-78CB816D54AD}" dt="2021-03-23T19:24:43.879" v="2004" actId="1076"/>
          <ac:picMkLst>
            <pc:docMk/>
            <pc:sldMk cId="3087600363" sldId="470"/>
            <ac:picMk id="15366" creationId="{E324CBE6-EE8E-42EA-BE0B-F954E7B55F0E}"/>
          </ac:picMkLst>
        </pc:picChg>
      </pc:sldChg>
      <pc:sldChg chg="add">
        <pc:chgData name="ALEXANDRE" userId="734048d45b8f99b5" providerId="LiveId" clId="{FB10C97A-D48E-4D57-B25D-78CB816D54AD}" dt="2021-03-25T19:42:21.065" v="3399"/>
        <pc:sldMkLst>
          <pc:docMk/>
          <pc:sldMk cId="3473536012" sldId="470"/>
        </pc:sldMkLst>
      </pc:sldChg>
      <pc:sldChg chg="add">
        <pc:chgData name="ALEXANDRE" userId="734048d45b8f99b5" providerId="LiveId" clId="{FB10C97A-D48E-4D57-B25D-78CB816D54AD}" dt="2021-03-25T19:42:21.065" v="3399"/>
        <pc:sldMkLst>
          <pc:docMk/>
          <pc:sldMk cId="955104587" sldId="471"/>
        </pc:sldMkLst>
      </pc:sldChg>
      <pc:sldChg chg="addSp delSp modSp new add del mod">
        <pc:chgData name="ALEXANDRE" userId="734048d45b8f99b5" providerId="LiveId" clId="{FB10C97A-D48E-4D57-B25D-78CB816D54AD}" dt="2021-03-25T19:42:17.650" v="3398" actId="2696"/>
        <pc:sldMkLst>
          <pc:docMk/>
          <pc:sldMk cId="3661242582" sldId="471"/>
        </pc:sldMkLst>
        <pc:spChg chg="del">
          <ac:chgData name="ALEXANDRE" userId="734048d45b8f99b5" providerId="LiveId" clId="{FB10C97A-D48E-4D57-B25D-78CB816D54AD}" dt="2021-03-25T13:16:38.493" v="2334" actId="478"/>
          <ac:spMkLst>
            <pc:docMk/>
            <pc:sldMk cId="3661242582" sldId="471"/>
            <ac:spMk id="2" creationId="{7E3E1914-4368-4652-BB1B-7C5C395C0C0D}"/>
          </ac:spMkLst>
        </pc:spChg>
        <pc:spChg chg="mod">
          <ac:chgData name="ALEXANDRE" userId="734048d45b8f99b5" providerId="LiveId" clId="{FB10C97A-D48E-4D57-B25D-78CB816D54AD}" dt="2021-03-25T13:16:53.901" v="2344" actId="1076"/>
          <ac:spMkLst>
            <pc:docMk/>
            <pc:sldMk cId="3661242582" sldId="471"/>
            <ac:spMk id="3" creationId="{00670642-27CC-49C0-865E-97CEA684F751}"/>
          </ac:spMkLst>
        </pc:spChg>
        <pc:picChg chg="add mod">
          <ac:chgData name="ALEXANDRE" userId="734048d45b8f99b5" providerId="LiveId" clId="{FB10C97A-D48E-4D57-B25D-78CB816D54AD}" dt="2021-03-25T13:16:51.871" v="2343" actId="1076"/>
          <ac:picMkLst>
            <pc:docMk/>
            <pc:sldMk cId="3661242582" sldId="471"/>
            <ac:picMk id="2050" creationId="{B0838A5C-1719-4222-9F03-6DCA497572DE}"/>
          </ac:picMkLst>
        </pc:picChg>
      </pc:sldChg>
      <pc:sldChg chg="addSp delSp modSp add del mod delAnim modAnim">
        <pc:chgData name="ALEXANDRE" userId="734048d45b8f99b5" providerId="LiveId" clId="{FB10C97A-D48E-4D57-B25D-78CB816D54AD}" dt="2021-03-23T19:45:38.926" v="2112" actId="47"/>
        <pc:sldMkLst>
          <pc:docMk/>
          <pc:sldMk cId="3933239934" sldId="471"/>
        </pc:sldMkLst>
        <pc:spChg chg="del">
          <ac:chgData name="ALEXANDRE" userId="734048d45b8f99b5" providerId="LiveId" clId="{FB10C97A-D48E-4D57-B25D-78CB816D54AD}" dt="2021-03-23T19:32:14.168" v="2025" actId="478"/>
          <ac:spMkLst>
            <pc:docMk/>
            <pc:sldMk cId="3933239934" sldId="471"/>
            <ac:spMk id="5" creationId="{E584A840-F555-4034-AC9B-17CFF34F9CE9}"/>
          </ac:spMkLst>
        </pc:spChg>
        <pc:spChg chg="del">
          <ac:chgData name="ALEXANDRE" userId="734048d45b8f99b5" providerId="LiveId" clId="{FB10C97A-D48E-4D57-B25D-78CB816D54AD}" dt="2021-03-23T19:32:16.697" v="2026" actId="478"/>
          <ac:spMkLst>
            <pc:docMk/>
            <pc:sldMk cId="3933239934" sldId="471"/>
            <ac:spMk id="6" creationId="{FD187152-F8F6-413E-A02C-8495065C23F9}"/>
          </ac:spMkLst>
        </pc:spChg>
        <pc:spChg chg="del">
          <ac:chgData name="ALEXANDRE" userId="734048d45b8f99b5" providerId="LiveId" clId="{FB10C97A-D48E-4D57-B25D-78CB816D54AD}" dt="2021-03-23T19:32:14.168" v="2025" actId="478"/>
          <ac:spMkLst>
            <pc:docMk/>
            <pc:sldMk cId="3933239934" sldId="471"/>
            <ac:spMk id="8" creationId="{1D4EAC3B-4B59-4E2E-A69A-46806DE9101F}"/>
          </ac:spMkLst>
        </pc:spChg>
        <pc:spChg chg="mod">
          <ac:chgData name="ALEXANDRE" userId="734048d45b8f99b5" providerId="LiveId" clId="{FB10C97A-D48E-4D57-B25D-78CB816D54AD}" dt="2021-03-23T19:32:19.609" v="2027" actId="1076"/>
          <ac:spMkLst>
            <pc:docMk/>
            <pc:sldMk cId="3933239934" sldId="471"/>
            <ac:spMk id="12" creationId="{88EDFA4D-322D-4D29-B429-09272584C2D4}"/>
          </ac:spMkLst>
        </pc:spChg>
        <pc:spChg chg="del">
          <ac:chgData name="ALEXANDRE" userId="734048d45b8f99b5" providerId="LiveId" clId="{FB10C97A-D48E-4D57-B25D-78CB816D54AD}" dt="2021-03-23T19:32:14.168" v="2025" actId="478"/>
          <ac:spMkLst>
            <pc:docMk/>
            <pc:sldMk cId="3933239934" sldId="471"/>
            <ac:spMk id="13" creationId="{FDE62C5A-BF85-4F6A-A88F-FA5449FBE2D7}"/>
          </ac:spMkLst>
        </pc:spChg>
        <pc:spChg chg="del">
          <ac:chgData name="ALEXANDRE" userId="734048d45b8f99b5" providerId="LiveId" clId="{FB10C97A-D48E-4D57-B25D-78CB816D54AD}" dt="2021-03-23T19:32:14.168" v="2025" actId="478"/>
          <ac:spMkLst>
            <pc:docMk/>
            <pc:sldMk cId="3933239934" sldId="471"/>
            <ac:spMk id="14" creationId="{96977584-78DD-4B93-B9AA-3E85FB2C0065}"/>
          </ac:spMkLst>
        </pc:spChg>
        <pc:picChg chg="del">
          <ac:chgData name="ALEXANDRE" userId="734048d45b8f99b5" providerId="LiveId" clId="{FB10C97A-D48E-4D57-B25D-78CB816D54AD}" dt="2021-03-23T19:32:14.168" v="2025" actId="478"/>
          <ac:picMkLst>
            <pc:docMk/>
            <pc:sldMk cId="3933239934" sldId="471"/>
            <ac:picMk id="15362" creationId="{73E3F006-9F3B-4B15-A030-1B3F5D511D9B}"/>
          </ac:picMkLst>
        </pc:picChg>
        <pc:picChg chg="del">
          <ac:chgData name="ALEXANDRE" userId="734048d45b8f99b5" providerId="LiveId" clId="{FB10C97A-D48E-4D57-B25D-78CB816D54AD}" dt="2021-03-23T19:32:14.168" v="2025" actId="478"/>
          <ac:picMkLst>
            <pc:docMk/>
            <pc:sldMk cId="3933239934" sldId="471"/>
            <ac:picMk id="15364" creationId="{D771FF01-77A3-4532-A912-F4220FD73967}"/>
          </ac:picMkLst>
        </pc:picChg>
        <pc:picChg chg="del">
          <ac:chgData name="ALEXANDRE" userId="734048d45b8f99b5" providerId="LiveId" clId="{FB10C97A-D48E-4D57-B25D-78CB816D54AD}" dt="2021-03-23T19:32:14.168" v="2025" actId="478"/>
          <ac:picMkLst>
            <pc:docMk/>
            <pc:sldMk cId="3933239934" sldId="471"/>
            <ac:picMk id="15366" creationId="{E324CBE6-EE8E-42EA-BE0B-F954E7B55F0E}"/>
          </ac:picMkLst>
        </pc:picChg>
        <pc:picChg chg="add mod">
          <ac:chgData name="ALEXANDRE" userId="734048d45b8f99b5" providerId="LiveId" clId="{FB10C97A-D48E-4D57-B25D-78CB816D54AD}" dt="2021-03-23T19:35:16.178" v="2033" actId="1076"/>
          <ac:picMkLst>
            <pc:docMk/>
            <pc:sldMk cId="3933239934" sldId="471"/>
            <ac:picMk id="16386" creationId="{D5E4A72A-D7C0-4649-B7BB-B0642F2B48E9}"/>
          </ac:picMkLst>
        </pc:picChg>
        <pc:picChg chg="add mod">
          <ac:chgData name="ALEXANDRE" userId="734048d45b8f99b5" providerId="LiveId" clId="{FB10C97A-D48E-4D57-B25D-78CB816D54AD}" dt="2021-03-23T19:35:17.537" v="2034" actId="1076"/>
          <ac:picMkLst>
            <pc:docMk/>
            <pc:sldMk cId="3933239934" sldId="471"/>
            <ac:picMk id="16388" creationId="{C255B768-4F39-493D-BFFB-C233BCDEA234}"/>
          </ac:picMkLst>
        </pc:picChg>
      </pc:sldChg>
      <pc:sldChg chg="addSp delSp modSp new del mod">
        <pc:chgData name="ALEXANDRE" userId="734048d45b8f99b5" providerId="LiveId" clId="{FB10C97A-D48E-4D57-B25D-78CB816D54AD}" dt="2021-03-25T19:42:17.650" v="3398" actId="2696"/>
        <pc:sldMkLst>
          <pc:docMk/>
          <pc:sldMk cId="282796141" sldId="472"/>
        </pc:sldMkLst>
        <pc:spChg chg="mod">
          <ac:chgData name="ALEXANDRE" userId="734048d45b8f99b5" providerId="LiveId" clId="{FB10C97A-D48E-4D57-B25D-78CB816D54AD}" dt="2021-03-25T13:41:20.422" v="2369" actId="1076"/>
          <ac:spMkLst>
            <pc:docMk/>
            <pc:sldMk cId="282796141" sldId="472"/>
            <ac:spMk id="2" creationId="{CA900DCC-A617-4E2C-AA70-1A0D23C35848}"/>
          </ac:spMkLst>
        </pc:spChg>
        <pc:spChg chg="add mod">
          <ac:chgData name="ALEXANDRE" userId="734048d45b8f99b5" providerId="LiveId" clId="{FB10C97A-D48E-4D57-B25D-78CB816D54AD}" dt="2021-03-25T18:56:11.944" v="2455" actId="207"/>
          <ac:spMkLst>
            <pc:docMk/>
            <pc:sldMk cId="282796141" sldId="472"/>
            <ac:spMk id="3" creationId="{2D323AB3-2432-4C45-B9B8-DB16492AEBAC}"/>
          </ac:spMkLst>
        </pc:spChg>
        <pc:spChg chg="del">
          <ac:chgData name="ALEXANDRE" userId="734048d45b8f99b5" providerId="LiveId" clId="{FB10C97A-D48E-4D57-B25D-78CB816D54AD}" dt="2021-03-25T13:41:09.887" v="2363" actId="478"/>
          <ac:spMkLst>
            <pc:docMk/>
            <pc:sldMk cId="282796141" sldId="472"/>
            <ac:spMk id="3" creationId="{631D79FC-CB04-4F2A-BE77-C2CF4AA873AB}"/>
          </ac:spMkLst>
        </pc:spChg>
        <pc:spChg chg="add del mod">
          <ac:chgData name="ALEXANDRE" userId="734048d45b8f99b5" providerId="LiveId" clId="{FB10C97A-D48E-4D57-B25D-78CB816D54AD}" dt="2021-03-25T18:55:47.108" v="2436" actId="478"/>
          <ac:spMkLst>
            <pc:docMk/>
            <pc:sldMk cId="282796141" sldId="472"/>
            <ac:spMk id="6" creationId="{EE01B640-B6F9-4418-A699-86D2F9D233F6}"/>
          </ac:spMkLst>
        </pc:spChg>
        <pc:spChg chg="add del mod">
          <ac:chgData name="ALEXANDRE" userId="734048d45b8f99b5" providerId="LiveId" clId="{FB10C97A-D48E-4D57-B25D-78CB816D54AD}" dt="2021-03-25T18:55:47.108" v="2436" actId="478"/>
          <ac:spMkLst>
            <pc:docMk/>
            <pc:sldMk cId="282796141" sldId="472"/>
            <ac:spMk id="7" creationId="{83565B00-88CE-468D-8B1D-7CE59636CF6C}"/>
          </ac:spMkLst>
        </pc:spChg>
        <pc:picChg chg="add del mod">
          <ac:chgData name="ALEXANDRE" userId="734048d45b8f99b5" providerId="LiveId" clId="{FB10C97A-D48E-4D57-B25D-78CB816D54AD}" dt="2021-03-25T18:55:47.108" v="2436" actId="478"/>
          <ac:picMkLst>
            <pc:docMk/>
            <pc:sldMk cId="282796141" sldId="472"/>
            <ac:picMk id="5" creationId="{BD484123-5B85-48A7-9960-9C3EAC962603}"/>
          </ac:picMkLst>
        </pc:picChg>
      </pc:sldChg>
      <pc:sldChg chg="add">
        <pc:chgData name="ALEXANDRE" userId="734048d45b8f99b5" providerId="LiveId" clId="{FB10C97A-D48E-4D57-B25D-78CB816D54AD}" dt="2021-03-25T19:42:21.065" v="3399"/>
        <pc:sldMkLst>
          <pc:docMk/>
          <pc:sldMk cId="4196923549" sldId="472"/>
        </pc:sldMkLst>
      </pc:sldChg>
      <pc:sldChg chg="addSp delSp modSp new mod ord modAnim">
        <pc:chgData name="ALEXANDRE" userId="734048d45b8f99b5" providerId="LiveId" clId="{FB10C97A-D48E-4D57-B25D-78CB816D54AD}" dt="2021-03-25T19:02:20.668" v="2579" actId="403"/>
        <pc:sldMkLst>
          <pc:docMk/>
          <pc:sldMk cId="2729790052" sldId="473"/>
        </pc:sldMkLst>
        <pc:spChg chg="mod">
          <ac:chgData name="ALEXANDRE" userId="734048d45b8f99b5" providerId="LiveId" clId="{FB10C97A-D48E-4D57-B25D-78CB816D54AD}" dt="2021-03-25T19:02:20.668" v="2579" actId="403"/>
          <ac:spMkLst>
            <pc:docMk/>
            <pc:sldMk cId="2729790052" sldId="473"/>
            <ac:spMk id="2" creationId="{8DF0EEE6-6837-4352-A2C5-3D2D554261C1}"/>
          </ac:spMkLst>
        </pc:spChg>
        <pc:spChg chg="del">
          <ac:chgData name="ALEXANDRE" userId="734048d45b8f99b5" providerId="LiveId" clId="{FB10C97A-D48E-4D57-B25D-78CB816D54AD}" dt="2021-03-25T17:29:31.650" v="2402" actId="478"/>
          <ac:spMkLst>
            <pc:docMk/>
            <pc:sldMk cId="2729790052" sldId="473"/>
            <ac:spMk id="3" creationId="{84988A7F-9C40-4352-B3B0-D660E53DA930}"/>
          </ac:spMkLst>
        </pc:spChg>
        <pc:graphicFrameChg chg="add mod ord modGraphic">
          <ac:chgData name="ALEXANDRE" userId="734048d45b8f99b5" providerId="LiveId" clId="{FB10C97A-D48E-4D57-B25D-78CB816D54AD}" dt="2021-03-25T19:02:15.541" v="2575" actId="167"/>
          <ac:graphicFrameMkLst>
            <pc:docMk/>
            <pc:sldMk cId="2729790052" sldId="473"/>
            <ac:graphicFrameMk id="4" creationId="{6F28F213-F368-4F37-A95C-7AD712358986}"/>
          </ac:graphicFrameMkLst>
        </pc:graphicFrameChg>
      </pc:sldChg>
      <pc:sldChg chg="add del">
        <pc:chgData name="ALEXANDRE" userId="734048d45b8f99b5" providerId="LiveId" clId="{FB10C97A-D48E-4D57-B25D-78CB816D54AD}" dt="2021-03-25T17:27:38.451" v="2385" actId="47"/>
        <pc:sldMkLst>
          <pc:docMk/>
          <pc:sldMk cId="3195555274" sldId="473"/>
        </pc:sldMkLst>
      </pc:sldChg>
      <pc:sldChg chg="addSp delSp modSp new mod">
        <pc:chgData name="ALEXANDRE" userId="734048d45b8f99b5" providerId="LiveId" clId="{FB10C97A-D48E-4D57-B25D-78CB816D54AD}" dt="2021-03-25T21:18:38.418" v="3950" actId="14100"/>
        <pc:sldMkLst>
          <pc:docMk/>
          <pc:sldMk cId="451570180" sldId="474"/>
        </pc:sldMkLst>
        <pc:spChg chg="mod">
          <ac:chgData name="ALEXANDRE" userId="734048d45b8f99b5" providerId="LiveId" clId="{FB10C97A-D48E-4D57-B25D-78CB816D54AD}" dt="2021-03-25T21:14:00.645" v="3894"/>
          <ac:spMkLst>
            <pc:docMk/>
            <pc:sldMk cId="451570180" sldId="474"/>
            <ac:spMk id="2" creationId="{A6C53193-6338-4D44-99FC-60A19060BE9A}"/>
          </ac:spMkLst>
        </pc:spChg>
        <pc:spChg chg="mod ord">
          <ac:chgData name="ALEXANDRE" userId="734048d45b8f99b5" providerId="LiveId" clId="{FB10C97A-D48E-4D57-B25D-78CB816D54AD}" dt="2021-03-25T21:15:41.783" v="3918" actId="13926"/>
          <ac:spMkLst>
            <pc:docMk/>
            <pc:sldMk cId="451570180" sldId="474"/>
            <ac:spMk id="3" creationId="{805C4A10-93F2-4543-854D-19738CC930A5}"/>
          </ac:spMkLst>
        </pc:spChg>
        <pc:spChg chg="add mod">
          <ac:chgData name="ALEXANDRE" userId="734048d45b8f99b5" providerId="LiveId" clId="{FB10C97A-D48E-4D57-B25D-78CB816D54AD}" dt="2021-03-25T21:18:38.418" v="3950" actId="14100"/>
          <ac:spMkLst>
            <pc:docMk/>
            <pc:sldMk cId="451570180" sldId="474"/>
            <ac:spMk id="4" creationId="{8143BCA2-E252-4CA1-ACA7-20739353A615}"/>
          </ac:spMkLst>
        </pc:spChg>
        <pc:spChg chg="add del">
          <ac:chgData name="ALEXANDRE" userId="734048d45b8f99b5" providerId="LiveId" clId="{FB10C97A-D48E-4D57-B25D-78CB816D54AD}" dt="2021-03-25T21:13:57.270" v="3892"/>
          <ac:spMkLst>
            <pc:docMk/>
            <pc:sldMk cId="451570180" sldId="474"/>
            <ac:spMk id="8" creationId="{26A886D5-311A-4FB8-9186-A0EF60BF1908}"/>
          </ac:spMkLst>
        </pc:spChg>
        <pc:picChg chg="add del mod">
          <ac:chgData name="ALEXANDRE" userId="734048d45b8f99b5" providerId="LiveId" clId="{FB10C97A-D48E-4D57-B25D-78CB816D54AD}" dt="2021-03-25T21:13:34.939" v="3885" actId="478"/>
          <ac:picMkLst>
            <pc:docMk/>
            <pc:sldMk cId="451570180" sldId="474"/>
            <ac:picMk id="5" creationId="{E67595C1-E8B5-4BB4-BB54-DCDE6E0742B0}"/>
          </ac:picMkLst>
        </pc:picChg>
        <pc:picChg chg="add mod">
          <ac:chgData name="ALEXANDRE" userId="734048d45b8f99b5" providerId="LiveId" clId="{FB10C97A-D48E-4D57-B25D-78CB816D54AD}" dt="2021-03-25T21:13:40.445" v="3889" actId="1076"/>
          <ac:picMkLst>
            <pc:docMk/>
            <pc:sldMk cId="451570180" sldId="474"/>
            <ac:picMk id="7" creationId="{50B8D5BA-4E92-4F03-BAB2-8E8A290D4956}"/>
          </ac:picMkLst>
        </pc:picChg>
      </pc:sldChg>
      <pc:sldChg chg="addSp delSp modSp add del mod">
        <pc:chgData name="ALEXANDRE" userId="734048d45b8f99b5" providerId="LiveId" clId="{FB10C97A-D48E-4D57-B25D-78CB816D54AD}" dt="2021-03-25T21:16:57.962" v="3931" actId="47"/>
        <pc:sldMkLst>
          <pc:docMk/>
          <pc:sldMk cId="3221675347" sldId="475"/>
        </pc:sldMkLst>
        <pc:spChg chg="del">
          <ac:chgData name="ALEXANDRE" userId="734048d45b8f99b5" providerId="LiveId" clId="{FB10C97A-D48E-4D57-B25D-78CB816D54AD}" dt="2021-03-25T19:01:12.389" v="2538" actId="478"/>
          <ac:spMkLst>
            <pc:docMk/>
            <pc:sldMk cId="3221675347" sldId="475"/>
            <ac:spMk id="3" creationId="{805C4A10-93F2-4543-854D-19738CC930A5}"/>
          </ac:spMkLst>
        </pc:spChg>
        <pc:spChg chg="add mod">
          <ac:chgData name="ALEXANDRE" userId="734048d45b8f99b5" providerId="LiveId" clId="{FB10C97A-D48E-4D57-B25D-78CB816D54AD}" dt="2021-03-25T19:00:51.876" v="2516" actId="14100"/>
          <ac:spMkLst>
            <pc:docMk/>
            <pc:sldMk cId="3221675347" sldId="475"/>
            <ac:spMk id="4" creationId="{F8D9E3BF-1FD7-4E4B-9FE6-678219E494BB}"/>
          </ac:spMkLst>
        </pc:spChg>
        <pc:spChg chg="add mod">
          <ac:chgData name="ALEXANDRE" userId="734048d45b8f99b5" providerId="LiveId" clId="{FB10C97A-D48E-4D57-B25D-78CB816D54AD}" dt="2021-03-25T19:01:06.931" v="2537" actId="1036"/>
          <ac:spMkLst>
            <pc:docMk/>
            <pc:sldMk cId="3221675347" sldId="475"/>
            <ac:spMk id="6" creationId="{EC28DC51-FA26-4A12-AFB0-C85BE25E7309}"/>
          </ac:spMkLst>
        </pc:spChg>
        <pc:spChg chg="add del mod">
          <ac:chgData name="ALEXANDRE" userId="734048d45b8f99b5" providerId="LiveId" clId="{FB10C97A-D48E-4D57-B25D-78CB816D54AD}" dt="2021-03-25T19:01:14.301" v="2539" actId="478"/>
          <ac:spMkLst>
            <pc:docMk/>
            <pc:sldMk cId="3221675347" sldId="475"/>
            <ac:spMk id="8" creationId="{DB34B332-2F8A-4924-AAC2-8334DFCBE11E}"/>
          </ac:spMkLst>
        </pc:spChg>
        <pc:spChg chg="add mod">
          <ac:chgData name="ALEXANDRE" userId="734048d45b8f99b5" providerId="LiveId" clId="{FB10C97A-D48E-4D57-B25D-78CB816D54AD}" dt="2021-03-25T19:01:46.554" v="2572" actId="207"/>
          <ac:spMkLst>
            <pc:docMk/>
            <pc:sldMk cId="3221675347" sldId="475"/>
            <ac:spMk id="9" creationId="{F2084D2F-5C1D-498D-96A5-CD189FA03621}"/>
          </ac:spMkLst>
        </pc:spChg>
        <pc:cxnChg chg="add mod">
          <ac:chgData name="ALEXANDRE" userId="734048d45b8f99b5" providerId="LiveId" clId="{FB10C97A-D48E-4D57-B25D-78CB816D54AD}" dt="2021-03-25T19:01:45.603" v="2571" actId="1076"/>
          <ac:cxnSpMkLst>
            <pc:docMk/>
            <pc:sldMk cId="3221675347" sldId="475"/>
            <ac:cxnSpMk id="11" creationId="{FA13E317-AD3E-4604-A89B-90E808E54B40}"/>
          </ac:cxnSpMkLst>
        </pc:cxnChg>
        <pc:cxnChg chg="add mod">
          <ac:chgData name="ALEXANDRE" userId="734048d45b8f99b5" providerId="LiveId" clId="{FB10C97A-D48E-4D57-B25D-78CB816D54AD}" dt="2021-03-25T19:01:45.603" v="2571" actId="1076"/>
          <ac:cxnSpMkLst>
            <pc:docMk/>
            <pc:sldMk cId="3221675347" sldId="475"/>
            <ac:cxnSpMk id="12" creationId="{242A8A5F-9EB5-4D6D-9CC7-67F434CA9788}"/>
          </ac:cxnSpMkLst>
        </pc:cxnChg>
      </pc:sldChg>
      <pc:sldChg chg="addSp delSp modSp new add del mod">
        <pc:chgData name="ALEXANDRE" userId="734048d45b8f99b5" providerId="LiveId" clId="{FB10C97A-D48E-4D57-B25D-78CB816D54AD}" dt="2021-03-25T21:20:43.158" v="4052" actId="47"/>
        <pc:sldMkLst>
          <pc:docMk/>
          <pc:sldMk cId="3016881898" sldId="476"/>
        </pc:sldMkLst>
        <pc:spChg chg="mod">
          <ac:chgData name="ALEXANDRE" userId="734048d45b8f99b5" providerId="LiveId" clId="{FB10C97A-D48E-4D57-B25D-78CB816D54AD}" dt="2021-03-25T19:05:13.456" v="2646" actId="1076"/>
          <ac:spMkLst>
            <pc:docMk/>
            <pc:sldMk cId="3016881898" sldId="476"/>
            <ac:spMk id="2" creationId="{1924C680-650B-49E1-BD9E-5D723430571B}"/>
          </ac:spMkLst>
        </pc:spChg>
        <pc:spChg chg="del mod">
          <ac:chgData name="ALEXANDRE" userId="734048d45b8f99b5" providerId="LiveId" clId="{FB10C97A-D48E-4D57-B25D-78CB816D54AD}" dt="2021-03-25T19:04:53.381" v="2624" actId="478"/>
          <ac:spMkLst>
            <pc:docMk/>
            <pc:sldMk cId="3016881898" sldId="476"/>
            <ac:spMk id="3" creationId="{730C8FEE-B072-46CA-A49A-23C583566279}"/>
          </ac:spMkLst>
        </pc:spChg>
        <pc:spChg chg="add del mod">
          <ac:chgData name="ALEXANDRE" userId="734048d45b8f99b5" providerId="LiveId" clId="{FB10C97A-D48E-4D57-B25D-78CB816D54AD}" dt="2021-03-25T19:04:54.928" v="2625" actId="478"/>
          <ac:spMkLst>
            <pc:docMk/>
            <pc:sldMk cId="3016881898" sldId="476"/>
            <ac:spMk id="5" creationId="{552C0A18-2143-4103-B2A0-CA4835FD758C}"/>
          </ac:spMkLst>
        </pc:spChg>
        <pc:spChg chg="add mod">
          <ac:chgData name="ALEXANDRE" userId="734048d45b8f99b5" providerId="LiveId" clId="{FB10C97A-D48E-4D57-B25D-78CB816D54AD}" dt="2021-03-25T19:06:48.813" v="2654" actId="1076"/>
          <ac:spMkLst>
            <pc:docMk/>
            <pc:sldMk cId="3016881898" sldId="476"/>
            <ac:spMk id="6" creationId="{51EB7C6F-8E19-4FCE-924A-643391E121F9}"/>
          </ac:spMkLst>
        </pc:spChg>
        <pc:spChg chg="add mod">
          <ac:chgData name="ALEXANDRE" userId="734048d45b8f99b5" providerId="LiveId" clId="{FB10C97A-D48E-4D57-B25D-78CB816D54AD}" dt="2021-03-25T19:14:47.127" v="2770" actId="14100"/>
          <ac:spMkLst>
            <pc:docMk/>
            <pc:sldMk cId="3016881898" sldId="476"/>
            <ac:spMk id="8" creationId="{02D3D37C-153B-4329-B2C1-C4D7D61AE4A5}"/>
          </ac:spMkLst>
        </pc:spChg>
        <pc:spChg chg="add mod">
          <ac:chgData name="ALEXANDRE" userId="734048d45b8f99b5" providerId="LiveId" clId="{FB10C97A-D48E-4D57-B25D-78CB816D54AD}" dt="2021-03-25T19:14:51.459" v="2772" actId="1076"/>
          <ac:spMkLst>
            <pc:docMk/>
            <pc:sldMk cId="3016881898" sldId="476"/>
            <ac:spMk id="9" creationId="{CDEAF626-8E5E-4C4F-B8BF-0B284D1E5BE4}"/>
          </ac:spMkLst>
        </pc:spChg>
        <pc:picChg chg="add mod">
          <ac:chgData name="ALEXANDRE" userId="734048d45b8f99b5" providerId="LiveId" clId="{FB10C97A-D48E-4D57-B25D-78CB816D54AD}" dt="2021-03-25T19:05:21.500" v="2648" actId="1076"/>
          <ac:picMkLst>
            <pc:docMk/>
            <pc:sldMk cId="3016881898" sldId="476"/>
            <ac:picMk id="7" creationId="{F68867E7-C517-421C-A525-A0BDB075B5B1}"/>
          </ac:picMkLst>
        </pc:picChg>
        <pc:cxnChg chg="add mod">
          <ac:chgData name="ALEXANDRE" userId="734048d45b8f99b5" providerId="LiveId" clId="{FB10C97A-D48E-4D57-B25D-78CB816D54AD}" dt="2021-03-25T19:14:51.459" v="2772" actId="1076"/>
          <ac:cxnSpMkLst>
            <pc:docMk/>
            <pc:sldMk cId="3016881898" sldId="476"/>
            <ac:cxnSpMk id="10" creationId="{4FF7A833-07F8-41CD-8C06-066C0CB54FF2}"/>
          </ac:cxnSpMkLst>
        </pc:cxnChg>
      </pc:sldChg>
      <pc:sldChg chg="addSp delSp modSp add del mod">
        <pc:chgData name="ALEXANDRE" userId="734048d45b8f99b5" providerId="LiveId" clId="{FB10C97A-D48E-4D57-B25D-78CB816D54AD}" dt="2021-03-25T21:20:43.158" v="4052" actId="47"/>
        <pc:sldMkLst>
          <pc:docMk/>
          <pc:sldMk cId="640546596" sldId="477"/>
        </pc:sldMkLst>
        <pc:spChg chg="add mod">
          <ac:chgData name="ALEXANDRE" userId="734048d45b8f99b5" providerId="LiveId" clId="{FB10C97A-D48E-4D57-B25D-78CB816D54AD}" dt="2021-03-25T19:07:28.832" v="2689" actId="1076"/>
          <ac:spMkLst>
            <pc:docMk/>
            <pc:sldMk cId="640546596" sldId="477"/>
            <ac:spMk id="3" creationId="{867967CB-0CB1-4533-B9DA-881EAF4FEE18}"/>
          </ac:spMkLst>
        </pc:spChg>
        <pc:spChg chg="add mod">
          <ac:chgData name="ALEXANDRE" userId="734048d45b8f99b5" providerId="LiveId" clId="{FB10C97A-D48E-4D57-B25D-78CB816D54AD}" dt="2021-03-25T19:08:06.574" v="2709" actId="208"/>
          <ac:spMkLst>
            <pc:docMk/>
            <pc:sldMk cId="640546596" sldId="477"/>
            <ac:spMk id="4" creationId="{393176A8-FE70-40DD-927C-3E5468CBB1D1}"/>
          </ac:spMkLst>
        </pc:spChg>
        <pc:spChg chg="del">
          <ac:chgData name="ALEXANDRE" userId="734048d45b8f99b5" providerId="LiveId" clId="{FB10C97A-D48E-4D57-B25D-78CB816D54AD}" dt="2021-03-25T19:06:56.117" v="2656" actId="478"/>
          <ac:spMkLst>
            <pc:docMk/>
            <pc:sldMk cId="640546596" sldId="477"/>
            <ac:spMk id="6" creationId="{51EB7C6F-8E19-4FCE-924A-643391E121F9}"/>
          </ac:spMkLst>
        </pc:spChg>
        <pc:spChg chg="mod">
          <ac:chgData name="ALEXANDRE" userId="734048d45b8f99b5" providerId="LiveId" clId="{FB10C97A-D48E-4D57-B25D-78CB816D54AD}" dt="2021-03-25T19:07:25.979" v="2688" actId="1037"/>
          <ac:spMkLst>
            <pc:docMk/>
            <pc:sldMk cId="640546596" sldId="477"/>
            <ac:spMk id="8" creationId="{02D3D37C-153B-4329-B2C1-C4D7D61AE4A5}"/>
          </ac:spMkLst>
        </pc:spChg>
        <pc:cxnChg chg="add mod">
          <ac:chgData name="ALEXANDRE" userId="734048d45b8f99b5" providerId="LiveId" clId="{FB10C97A-D48E-4D57-B25D-78CB816D54AD}" dt="2021-03-25T19:08:01.454" v="2708" actId="1582"/>
          <ac:cxnSpMkLst>
            <pc:docMk/>
            <pc:sldMk cId="640546596" sldId="477"/>
            <ac:cxnSpMk id="9" creationId="{19A720F1-04DA-4B5E-97AD-F58D45C77376}"/>
          </ac:cxnSpMkLst>
        </pc:cxnChg>
      </pc:sldChg>
      <pc:sldChg chg="addSp delSp modSp new mod setBg">
        <pc:chgData name="ALEXANDRE" userId="734048d45b8f99b5" providerId="LiveId" clId="{FB10C97A-D48E-4D57-B25D-78CB816D54AD}" dt="2021-03-25T19:09:51.899" v="2742" actId="26606"/>
        <pc:sldMkLst>
          <pc:docMk/>
          <pc:sldMk cId="663989564" sldId="478"/>
        </pc:sldMkLst>
        <pc:spChg chg="mod">
          <ac:chgData name="ALEXANDRE" userId="734048d45b8f99b5" providerId="LiveId" clId="{FB10C97A-D48E-4D57-B25D-78CB816D54AD}" dt="2021-03-25T19:09:51.899" v="2742" actId="26606"/>
          <ac:spMkLst>
            <pc:docMk/>
            <pc:sldMk cId="663989564" sldId="478"/>
            <ac:spMk id="2" creationId="{8BA5B46C-C8BC-48F4-AE1C-551F2E93A7B5}"/>
          </ac:spMkLst>
        </pc:spChg>
        <pc:spChg chg="del">
          <ac:chgData name="ALEXANDRE" userId="734048d45b8f99b5" providerId="LiveId" clId="{FB10C97A-D48E-4D57-B25D-78CB816D54AD}" dt="2021-03-25T19:09:13.356" v="2727" actId="478"/>
          <ac:spMkLst>
            <pc:docMk/>
            <pc:sldMk cId="663989564" sldId="478"/>
            <ac:spMk id="3" creationId="{7BB69ACC-450A-4DB1-9EA0-F7F9880C73CC}"/>
          </ac:spMkLst>
        </pc:spChg>
        <pc:spChg chg="add del">
          <ac:chgData name="ALEXANDRE" userId="734048d45b8f99b5" providerId="LiveId" clId="{FB10C97A-D48E-4D57-B25D-78CB816D54AD}" dt="2021-03-25T19:09:51.899" v="2742" actId="26606"/>
          <ac:spMkLst>
            <pc:docMk/>
            <pc:sldMk cId="663989564" sldId="478"/>
            <ac:spMk id="71" creationId="{3301E07F-4F79-4B58-8698-EF24DC1ECDBF}"/>
          </ac:spMkLst>
        </pc:spChg>
        <pc:spChg chg="add del">
          <ac:chgData name="ALEXANDRE" userId="734048d45b8f99b5" providerId="LiveId" clId="{FB10C97A-D48E-4D57-B25D-78CB816D54AD}" dt="2021-03-25T19:09:51.899" v="2742" actId="26606"/>
          <ac:spMkLst>
            <pc:docMk/>
            <pc:sldMk cId="663989564" sldId="478"/>
            <ac:spMk id="73" creationId="{E58B2195-5055-402F-A3E7-53FF0E4980C3}"/>
          </ac:spMkLst>
        </pc:spChg>
        <pc:spChg chg="add del">
          <ac:chgData name="ALEXANDRE" userId="734048d45b8f99b5" providerId="LiveId" clId="{FB10C97A-D48E-4D57-B25D-78CB816D54AD}" dt="2021-03-25T19:09:51.899" v="2742" actId="26606"/>
          <ac:spMkLst>
            <pc:docMk/>
            <pc:sldMk cId="663989564" sldId="478"/>
            <ac:spMk id="75" creationId="{9EE6F773-742A-491A-9A00-A2A150DF500A}"/>
          </ac:spMkLst>
        </pc:spChg>
        <pc:spChg chg="add del">
          <ac:chgData name="ALEXANDRE" userId="734048d45b8f99b5" providerId="LiveId" clId="{FB10C97A-D48E-4D57-B25D-78CB816D54AD}" dt="2021-03-25T19:09:51.899" v="2742" actId="26606"/>
          <ac:spMkLst>
            <pc:docMk/>
            <pc:sldMk cId="663989564" sldId="478"/>
            <ac:spMk id="135" creationId="{3E443FD7-A66B-4AA0-872D-B088B9BC5F17}"/>
          </ac:spMkLst>
        </pc:spChg>
        <pc:spChg chg="add del">
          <ac:chgData name="ALEXANDRE" userId="734048d45b8f99b5" providerId="LiveId" clId="{FB10C97A-D48E-4D57-B25D-78CB816D54AD}" dt="2021-03-25T19:09:51.899" v="2742" actId="26606"/>
          <ac:spMkLst>
            <pc:docMk/>
            <pc:sldMk cId="663989564" sldId="478"/>
            <ac:spMk id="137" creationId="{C04BE0EF-3561-49B4-9A29-F283168A91C7}"/>
          </ac:spMkLst>
        </pc:spChg>
        <pc:picChg chg="add mod">
          <ac:chgData name="ALEXANDRE" userId="734048d45b8f99b5" providerId="LiveId" clId="{FB10C97A-D48E-4D57-B25D-78CB816D54AD}" dt="2021-03-25T19:09:51.899" v="2742" actId="26606"/>
          <ac:picMkLst>
            <pc:docMk/>
            <pc:sldMk cId="663989564" sldId="478"/>
            <ac:picMk id="4098" creationId="{247F426B-938E-4A55-8AB6-89E1593B2201}"/>
          </ac:picMkLst>
        </pc:picChg>
      </pc:sldChg>
      <pc:sldChg chg="addSp delSp modSp add mod delAnim modAnim">
        <pc:chgData name="ALEXANDRE" userId="734048d45b8f99b5" providerId="LiveId" clId="{FB10C97A-D48E-4D57-B25D-78CB816D54AD}" dt="2021-03-25T21:23:59.830" v="4252" actId="1076"/>
        <pc:sldMkLst>
          <pc:docMk/>
          <pc:sldMk cId="2036880684" sldId="479"/>
        </pc:sldMkLst>
        <pc:spChg chg="del mod">
          <ac:chgData name="ALEXANDRE" userId="734048d45b8f99b5" providerId="LiveId" clId="{FB10C97A-D48E-4D57-B25D-78CB816D54AD}" dt="2021-03-25T19:11:49.449" v="2760" actId="478"/>
          <ac:spMkLst>
            <pc:docMk/>
            <pc:sldMk cId="2036880684" sldId="479"/>
            <ac:spMk id="2" creationId="{1924C680-650B-49E1-BD9E-5D723430571B}"/>
          </ac:spMkLst>
        </pc:spChg>
        <pc:spChg chg="add mod">
          <ac:chgData name="ALEXANDRE" userId="734048d45b8f99b5" providerId="LiveId" clId="{FB10C97A-D48E-4D57-B25D-78CB816D54AD}" dt="2021-03-25T21:23:35.349" v="4245" actId="1076"/>
          <ac:spMkLst>
            <pc:docMk/>
            <pc:sldMk cId="2036880684" sldId="479"/>
            <ac:spMk id="2" creationId="{3D5C12FF-0EE8-4B5C-B6A6-DC2151CF29B2}"/>
          </ac:spMkLst>
        </pc:spChg>
        <pc:spChg chg="add mod">
          <ac:chgData name="ALEXANDRE" userId="734048d45b8f99b5" providerId="LiveId" clId="{FB10C97A-D48E-4D57-B25D-78CB816D54AD}" dt="2021-03-25T21:23:33.641" v="4244" actId="1076"/>
          <ac:spMkLst>
            <pc:docMk/>
            <pc:sldMk cId="2036880684" sldId="479"/>
            <ac:spMk id="3" creationId="{66EE90CB-D68A-490B-A891-5CC8425BEC78}"/>
          </ac:spMkLst>
        </pc:spChg>
        <pc:spChg chg="del">
          <ac:chgData name="ALEXANDRE" userId="734048d45b8f99b5" providerId="LiveId" clId="{FB10C97A-D48E-4D57-B25D-78CB816D54AD}" dt="2021-03-25T19:11:29.553" v="2748" actId="478"/>
          <ac:spMkLst>
            <pc:docMk/>
            <pc:sldMk cId="2036880684" sldId="479"/>
            <ac:spMk id="3" creationId="{867967CB-0CB1-4533-B9DA-881EAF4FEE18}"/>
          </ac:spMkLst>
        </pc:spChg>
        <pc:spChg chg="del">
          <ac:chgData name="ALEXANDRE" userId="734048d45b8f99b5" providerId="LiveId" clId="{FB10C97A-D48E-4D57-B25D-78CB816D54AD}" dt="2021-03-25T19:12:11.412" v="2763" actId="478"/>
          <ac:spMkLst>
            <pc:docMk/>
            <pc:sldMk cId="2036880684" sldId="479"/>
            <ac:spMk id="4" creationId="{393176A8-FE70-40DD-927C-3E5468CBB1D1}"/>
          </ac:spMkLst>
        </pc:spChg>
        <pc:spChg chg="add mod">
          <ac:chgData name="ALEXANDRE" userId="734048d45b8f99b5" providerId="LiveId" clId="{FB10C97A-D48E-4D57-B25D-78CB816D54AD}" dt="2021-03-25T21:23:56.652" v="4251" actId="1582"/>
          <ac:spMkLst>
            <pc:docMk/>
            <pc:sldMk cId="2036880684" sldId="479"/>
            <ac:spMk id="6" creationId="{CE649BDB-E501-4F89-B0C4-0622E0A50AA0}"/>
          </ac:spMkLst>
        </pc:spChg>
        <pc:spChg chg="del">
          <ac:chgData name="ALEXANDRE" userId="734048d45b8f99b5" providerId="LiveId" clId="{FB10C97A-D48E-4D57-B25D-78CB816D54AD}" dt="2021-03-25T19:12:14.538" v="2764" actId="478"/>
          <ac:spMkLst>
            <pc:docMk/>
            <pc:sldMk cId="2036880684" sldId="479"/>
            <ac:spMk id="8" creationId="{02D3D37C-153B-4329-B2C1-C4D7D61AE4A5}"/>
          </ac:spMkLst>
        </pc:spChg>
        <pc:spChg chg="add del mod">
          <ac:chgData name="ALEXANDRE" userId="734048d45b8f99b5" providerId="LiveId" clId="{FB10C97A-D48E-4D57-B25D-78CB816D54AD}" dt="2021-03-25T21:21:06.950" v="4053" actId="478"/>
          <ac:spMkLst>
            <pc:docMk/>
            <pc:sldMk cId="2036880684" sldId="479"/>
            <ac:spMk id="10" creationId="{0FAF8E93-4F9F-4109-926D-D31E5D71CC97}"/>
          </ac:spMkLst>
        </pc:spChg>
        <pc:spChg chg="add del mod">
          <ac:chgData name="ALEXANDRE" userId="734048d45b8f99b5" providerId="LiveId" clId="{FB10C97A-D48E-4D57-B25D-78CB816D54AD}" dt="2021-03-25T19:11:51.380" v="2761" actId="478"/>
          <ac:spMkLst>
            <pc:docMk/>
            <pc:sldMk cId="2036880684" sldId="479"/>
            <ac:spMk id="12" creationId="{C831B533-12D1-4F03-81E8-1E7C83FF6258}"/>
          </ac:spMkLst>
        </pc:spChg>
        <pc:spChg chg="add del mod">
          <ac:chgData name="ALEXANDRE" userId="734048d45b8f99b5" providerId="LiveId" clId="{FB10C97A-D48E-4D57-B25D-78CB816D54AD}" dt="2021-03-25T21:21:06.950" v="4053" actId="478"/>
          <ac:spMkLst>
            <pc:docMk/>
            <pc:sldMk cId="2036880684" sldId="479"/>
            <ac:spMk id="14" creationId="{D1BDD580-E4BF-4F6B-B964-32AFA5F68215}"/>
          </ac:spMkLst>
        </pc:spChg>
        <pc:spChg chg="add del mod">
          <ac:chgData name="ALEXANDRE" userId="734048d45b8f99b5" providerId="LiveId" clId="{FB10C97A-D48E-4D57-B25D-78CB816D54AD}" dt="2021-03-25T21:21:09.093" v="4054" actId="478"/>
          <ac:spMkLst>
            <pc:docMk/>
            <pc:sldMk cId="2036880684" sldId="479"/>
            <ac:spMk id="15" creationId="{E9B1C24A-94EC-440F-A88F-C1063F7D3DAC}"/>
          </ac:spMkLst>
        </pc:spChg>
        <pc:spChg chg="add del mod">
          <ac:chgData name="ALEXANDRE" userId="734048d45b8f99b5" providerId="LiveId" clId="{FB10C97A-D48E-4D57-B25D-78CB816D54AD}" dt="2021-03-25T21:21:09.093" v="4054" actId="478"/>
          <ac:spMkLst>
            <pc:docMk/>
            <pc:sldMk cId="2036880684" sldId="479"/>
            <ac:spMk id="16" creationId="{4A5ACCD7-162B-4378-842B-612D404A4125}"/>
          </ac:spMkLst>
        </pc:spChg>
        <pc:spChg chg="add del mod">
          <ac:chgData name="ALEXANDRE" userId="734048d45b8f99b5" providerId="LiveId" clId="{FB10C97A-D48E-4D57-B25D-78CB816D54AD}" dt="2021-03-25T21:21:09.093" v="4054" actId="478"/>
          <ac:spMkLst>
            <pc:docMk/>
            <pc:sldMk cId="2036880684" sldId="479"/>
            <ac:spMk id="17" creationId="{4DE069F8-2DF5-4090-A403-54BEBF28F72F}"/>
          </ac:spMkLst>
        </pc:spChg>
        <pc:spChg chg="add del mod">
          <ac:chgData name="ALEXANDRE" userId="734048d45b8f99b5" providerId="LiveId" clId="{FB10C97A-D48E-4D57-B25D-78CB816D54AD}" dt="2021-03-25T21:21:09.093" v="4054" actId="478"/>
          <ac:spMkLst>
            <pc:docMk/>
            <pc:sldMk cId="2036880684" sldId="479"/>
            <ac:spMk id="18" creationId="{6E579110-19A9-4278-939F-5A8C6CCE18E9}"/>
          </ac:spMkLst>
        </pc:spChg>
        <pc:spChg chg="add del mod">
          <ac:chgData name="ALEXANDRE" userId="734048d45b8f99b5" providerId="LiveId" clId="{FB10C97A-D48E-4D57-B25D-78CB816D54AD}" dt="2021-03-25T21:21:06.950" v="4053" actId="478"/>
          <ac:spMkLst>
            <pc:docMk/>
            <pc:sldMk cId="2036880684" sldId="479"/>
            <ac:spMk id="19" creationId="{B030FE6C-9113-475C-AB02-63A776903A41}"/>
          </ac:spMkLst>
        </pc:spChg>
        <pc:spChg chg="add del mod">
          <ac:chgData name="ALEXANDRE" userId="734048d45b8f99b5" providerId="LiveId" clId="{FB10C97A-D48E-4D57-B25D-78CB816D54AD}" dt="2021-03-25T21:21:06.950" v="4053" actId="478"/>
          <ac:spMkLst>
            <pc:docMk/>
            <pc:sldMk cId="2036880684" sldId="479"/>
            <ac:spMk id="21" creationId="{1D035B91-F407-4D84-850F-5F80AF491EB3}"/>
          </ac:spMkLst>
        </pc:spChg>
        <pc:picChg chg="add mod">
          <ac:chgData name="ALEXANDRE" userId="734048d45b8f99b5" providerId="LiveId" clId="{FB10C97A-D48E-4D57-B25D-78CB816D54AD}" dt="2021-03-25T21:23:59.830" v="4252" actId="1076"/>
          <ac:picMkLst>
            <pc:docMk/>
            <pc:sldMk cId="2036880684" sldId="479"/>
            <ac:picMk id="5" creationId="{5CC77D30-1B4A-48B3-AA0D-018A2485F96A}"/>
          </ac:picMkLst>
        </pc:picChg>
        <pc:picChg chg="add del">
          <ac:chgData name="ALEXANDRE" userId="734048d45b8f99b5" providerId="LiveId" clId="{FB10C97A-D48E-4D57-B25D-78CB816D54AD}" dt="2021-03-25T19:11:17.701" v="2745" actId="22"/>
          <ac:picMkLst>
            <pc:docMk/>
            <pc:sldMk cId="2036880684" sldId="479"/>
            <ac:picMk id="6" creationId="{308CE4C7-8792-4D8B-9C8D-EB237619B3E6}"/>
          </ac:picMkLst>
        </pc:picChg>
        <pc:picChg chg="del mod modCrop">
          <ac:chgData name="ALEXANDRE" userId="734048d45b8f99b5" providerId="LiveId" clId="{FB10C97A-D48E-4D57-B25D-78CB816D54AD}" dt="2021-03-25T21:21:06.950" v="4053" actId="478"/>
          <ac:picMkLst>
            <pc:docMk/>
            <pc:sldMk cId="2036880684" sldId="479"/>
            <ac:picMk id="7" creationId="{F68867E7-C517-421C-A525-A0BDB075B5B1}"/>
          </ac:picMkLst>
        </pc:picChg>
        <pc:picChg chg="add del mod modCrop">
          <ac:chgData name="ALEXANDRE" userId="734048d45b8f99b5" providerId="LiveId" clId="{FB10C97A-D48E-4D57-B25D-78CB816D54AD}" dt="2021-03-25T19:15:19.812" v="2773" actId="478"/>
          <ac:picMkLst>
            <pc:docMk/>
            <pc:sldMk cId="2036880684" sldId="479"/>
            <ac:picMk id="13" creationId="{A740DF52-67CF-43A9-BF41-1355E8B26EB0}"/>
          </ac:picMkLst>
        </pc:picChg>
        <pc:cxnChg chg="del mod">
          <ac:chgData name="ALEXANDRE" userId="734048d45b8f99b5" providerId="LiveId" clId="{FB10C97A-D48E-4D57-B25D-78CB816D54AD}" dt="2021-03-25T19:12:11.412" v="2763" actId="478"/>
          <ac:cxnSpMkLst>
            <pc:docMk/>
            <pc:sldMk cId="2036880684" sldId="479"/>
            <ac:cxnSpMk id="9" creationId="{19A720F1-04DA-4B5E-97AD-F58D45C77376}"/>
          </ac:cxnSpMkLst>
        </pc:cxnChg>
      </pc:sldChg>
      <pc:sldChg chg="addSp delSp modSp new mod ord">
        <pc:chgData name="ALEXANDRE" userId="734048d45b8f99b5" providerId="LiveId" clId="{FB10C97A-D48E-4D57-B25D-78CB816D54AD}" dt="2021-03-25T19:29:43.499" v="2948"/>
        <pc:sldMkLst>
          <pc:docMk/>
          <pc:sldMk cId="1077121520" sldId="480"/>
        </pc:sldMkLst>
        <pc:spChg chg="mod">
          <ac:chgData name="ALEXANDRE" userId="734048d45b8f99b5" providerId="LiveId" clId="{FB10C97A-D48E-4D57-B25D-78CB816D54AD}" dt="2021-03-25T19:29:41.230" v="2946" actId="20577"/>
          <ac:spMkLst>
            <pc:docMk/>
            <pc:sldMk cId="1077121520" sldId="480"/>
            <ac:spMk id="2" creationId="{EF7172F1-479E-45EE-8248-E2AA268B9FB4}"/>
          </ac:spMkLst>
        </pc:spChg>
        <pc:spChg chg="mod">
          <ac:chgData name="ALEXANDRE" userId="734048d45b8f99b5" providerId="LiveId" clId="{FB10C97A-D48E-4D57-B25D-78CB816D54AD}" dt="2021-03-25T19:29:26.300" v="2927" actId="33524"/>
          <ac:spMkLst>
            <pc:docMk/>
            <pc:sldMk cId="1077121520" sldId="480"/>
            <ac:spMk id="3" creationId="{B8DFBDDC-C95E-4E13-B6C1-C2CA35CA70EA}"/>
          </ac:spMkLst>
        </pc:spChg>
        <pc:spChg chg="add del mod">
          <ac:chgData name="ALEXANDRE" userId="734048d45b8f99b5" providerId="LiveId" clId="{FB10C97A-D48E-4D57-B25D-78CB816D54AD}" dt="2021-03-25T19:28:00.667" v="2896" actId="478"/>
          <ac:spMkLst>
            <pc:docMk/>
            <pc:sldMk cId="1077121520" sldId="480"/>
            <ac:spMk id="4" creationId="{234CDA8A-7411-4DB9-B488-901070F4DDCD}"/>
          </ac:spMkLst>
        </pc:spChg>
        <pc:spChg chg="add mod">
          <ac:chgData name="ALEXANDRE" userId="734048d45b8f99b5" providerId="LiveId" clId="{FB10C97A-D48E-4D57-B25D-78CB816D54AD}" dt="2021-03-25T19:29:13.676" v="2920" actId="1076"/>
          <ac:spMkLst>
            <pc:docMk/>
            <pc:sldMk cId="1077121520" sldId="480"/>
            <ac:spMk id="9" creationId="{7A4C0203-2634-4DC7-A419-460C17902A42}"/>
          </ac:spMkLst>
        </pc:spChg>
        <pc:picChg chg="add mod">
          <ac:chgData name="ALEXANDRE" userId="734048d45b8f99b5" providerId="LiveId" clId="{FB10C97A-D48E-4D57-B25D-78CB816D54AD}" dt="2021-03-25T19:29:16.105" v="2921" actId="1076"/>
          <ac:picMkLst>
            <pc:docMk/>
            <pc:sldMk cId="1077121520" sldId="480"/>
            <ac:picMk id="6" creationId="{E045AA79-9953-4915-A41F-304ACE952BA2}"/>
          </ac:picMkLst>
        </pc:picChg>
        <pc:picChg chg="add mod">
          <ac:chgData name="ALEXANDRE" userId="734048d45b8f99b5" providerId="LiveId" clId="{FB10C97A-D48E-4D57-B25D-78CB816D54AD}" dt="2021-03-25T19:29:17.911" v="2922" actId="1076"/>
          <ac:picMkLst>
            <pc:docMk/>
            <pc:sldMk cId="1077121520" sldId="480"/>
            <ac:picMk id="8" creationId="{9944F346-99AC-4EAE-8973-6B795E75820B}"/>
          </ac:picMkLst>
        </pc:picChg>
      </pc:sldChg>
      <pc:sldChg chg="addSp delSp modSp add mod modShow">
        <pc:chgData name="ALEXANDRE" userId="734048d45b8f99b5" providerId="LiveId" clId="{FB10C97A-D48E-4D57-B25D-78CB816D54AD}" dt="2021-03-25T21:24:12.810" v="4253" actId="729"/>
        <pc:sldMkLst>
          <pc:docMk/>
          <pc:sldMk cId="3116656103" sldId="481"/>
        </pc:sldMkLst>
        <pc:spChg chg="mod">
          <ac:chgData name="ALEXANDRE" userId="734048d45b8f99b5" providerId="LiveId" clId="{FB10C97A-D48E-4D57-B25D-78CB816D54AD}" dt="2021-03-25T19:29:55.878" v="2963" actId="20577"/>
          <ac:spMkLst>
            <pc:docMk/>
            <pc:sldMk cId="3116656103" sldId="481"/>
            <ac:spMk id="2" creationId="{EF7172F1-479E-45EE-8248-E2AA268B9FB4}"/>
          </ac:spMkLst>
        </pc:spChg>
        <pc:spChg chg="mod">
          <ac:chgData name="ALEXANDRE" userId="734048d45b8f99b5" providerId="LiveId" clId="{FB10C97A-D48E-4D57-B25D-78CB816D54AD}" dt="2021-03-25T19:34:18.276" v="3131" actId="20577"/>
          <ac:spMkLst>
            <pc:docMk/>
            <pc:sldMk cId="3116656103" sldId="481"/>
            <ac:spMk id="3" creationId="{B8DFBDDC-C95E-4E13-B6C1-C2CA35CA70EA}"/>
          </ac:spMkLst>
        </pc:spChg>
        <pc:spChg chg="add mod">
          <ac:chgData name="ALEXANDRE" userId="734048d45b8f99b5" providerId="LiveId" clId="{FB10C97A-D48E-4D57-B25D-78CB816D54AD}" dt="2021-03-25T19:35:22.800" v="3254" actId="1076"/>
          <ac:spMkLst>
            <pc:docMk/>
            <pc:sldMk cId="3116656103" sldId="481"/>
            <ac:spMk id="5" creationId="{98082722-001A-42E8-87C6-D328C2BA17B2}"/>
          </ac:spMkLst>
        </pc:spChg>
        <pc:spChg chg="add mod">
          <ac:chgData name="ALEXANDRE" userId="734048d45b8f99b5" providerId="LiveId" clId="{FB10C97A-D48E-4D57-B25D-78CB816D54AD}" dt="2021-03-25T19:35:24.147" v="3255" actId="1076"/>
          <ac:spMkLst>
            <pc:docMk/>
            <pc:sldMk cId="3116656103" sldId="481"/>
            <ac:spMk id="7" creationId="{822492B5-33C2-4ABA-8161-80E521FAD50F}"/>
          </ac:spMkLst>
        </pc:spChg>
        <pc:spChg chg="del">
          <ac:chgData name="ALEXANDRE" userId="734048d45b8f99b5" providerId="LiveId" clId="{FB10C97A-D48E-4D57-B25D-78CB816D54AD}" dt="2021-03-25T19:29:58.685" v="2964" actId="478"/>
          <ac:spMkLst>
            <pc:docMk/>
            <pc:sldMk cId="3116656103" sldId="481"/>
            <ac:spMk id="9" creationId="{7A4C0203-2634-4DC7-A419-460C17902A42}"/>
          </ac:spMkLst>
        </pc:spChg>
        <pc:spChg chg="add mod">
          <ac:chgData name="ALEXANDRE" userId="734048d45b8f99b5" providerId="LiveId" clId="{FB10C97A-D48E-4D57-B25D-78CB816D54AD}" dt="2021-03-25T19:35:47.333" v="3270" actId="1076"/>
          <ac:spMkLst>
            <pc:docMk/>
            <pc:sldMk cId="3116656103" sldId="481"/>
            <ac:spMk id="11" creationId="{B8728827-36CA-457F-9F61-62758DF00A67}"/>
          </ac:spMkLst>
        </pc:spChg>
        <pc:graphicFrameChg chg="add mod modGraphic">
          <ac:chgData name="ALEXANDRE" userId="734048d45b8f99b5" providerId="LiveId" clId="{FB10C97A-D48E-4D57-B25D-78CB816D54AD}" dt="2021-03-25T19:35:22.800" v="3254" actId="1076"/>
          <ac:graphicFrameMkLst>
            <pc:docMk/>
            <pc:sldMk cId="3116656103" sldId="481"/>
            <ac:graphicFrameMk id="4" creationId="{26616D7B-468B-43FF-92C1-732CC00761DA}"/>
          </ac:graphicFrameMkLst>
        </pc:graphicFrameChg>
        <pc:graphicFrameChg chg="add mod modGraphic">
          <ac:chgData name="ALEXANDRE" userId="734048d45b8f99b5" providerId="LiveId" clId="{FB10C97A-D48E-4D57-B25D-78CB816D54AD}" dt="2021-03-25T19:35:22.800" v="3254" actId="1076"/>
          <ac:graphicFrameMkLst>
            <pc:docMk/>
            <pc:sldMk cId="3116656103" sldId="481"/>
            <ac:graphicFrameMk id="10" creationId="{349978A8-556B-47CF-826B-DFDCFA02808A}"/>
          </ac:graphicFrameMkLst>
        </pc:graphicFrameChg>
        <pc:picChg chg="del">
          <ac:chgData name="ALEXANDRE" userId="734048d45b8f99b5" providerId="LiveId" clId="{FB10C97A-D48E-4D57-B25D-78CB816D54AD}" dt="2021-03-25T19:29:58.685" v="2964" actId="478"/>
          <ac:picMkLst>
            <pc:docMk/>
            <pc:sldMk cId="3116656103" sldId="481"/>
            <ac:picMk id="6" creationId="{E045AA79-9953-4915-A41F-304ACE952BA2}"/>
          </ac:picMkLst>
        </pc:picChg>
        <pc:picChg chg="del">
          <ac:chgData name="ALEXANDRE" userId="734048d45b8f99b5" providerId="LiveId" clId="{FB10C97A-D48E-4D57-B25D-78CB816D54AD}" dt="2021-03-25T19:29:58.685" v="2964" actId="478"/>
          <ac:picMkLst>
            <pc:docMk/>
            <pc:sldMk cId="3116656103" sldId="481"/>
            <ac:picMk id="8" creationId="{9944F346-99AC-4EAE-8973-6B795E75820B}"/>
          </ac:picMkLst>
        </pc:picChg>
      </pc:sldChg>
      <pc:sldChg chg="addSp delSp modSp add mod">
        <pc:chgData name="ALEXANDRE" userId="734048d45b8f99b5" providerId="LiveId" clId="{FB10C97A-D48E-4D57-B25D-78CB816D54AD}" dt="2021-03-25T21:25:46.305" v="4283" actId="1076"/>
        <pc:sldMkLst>
          <pc:docMk/>
          <pc:sldMk cId="1679641291" sldId="482"/>
        </pc:sldMkLst>
        <pc:spChg chg="mod">
          <ac:chgData name="ALEXANDRE" userId="734048d45b8f99b5" providerId="LiveId" clId="{FB10C97A-D48E-4D57-B25D-78CB816D54AD}" dt="2021-03-25T21:25:43.620" v="4282" actId="1076"/>
          <ac:spMkLst>
            <pc:docMk/>
            <pc:sldMk cId="1679641291" sldId="482"/>
            <ac:spMk id="2" creationId="{EF7172F1-479E-45EE-8248-E2AA268B9FB4}"/>
          </ac:spMkLst>
        </pc:spChg>
        <pc:spChg chg="add del mod">
          <ac:chgData name="ALEXANDRE" userId="734048d45b8f99b5" providerId="LiveId" clId="{FB10C97A-D48E-4D57-B25D-78CB816D54AD}" dt="2021-03-25T21:25:37.618" v="4270" actId="478"/>
          <ac:spMkLst>
            <pc:docMk/>
            <pc:sldMk cId="1679641291" sldId="482"/>
            <ac:spMk id="3" creationId="{4753EC9D-55DF-4BB9-8009-91E785805FA9}"/>
          </ac:spMkLst>
        </pc:spChg>
        <pc:spChg chg="del">
          <ac:chgData name="ALEXANDRE" userId="734048d45b8f99b5" providerId="LiveId" clId="{FB10C97A-D48E-4D57-B25D-78CB816D54AD}" dt="2021-03-25T19:37:29.672" v="3338" actId="478"/>
          <ac:spMkLst>
            <pc:docMk/>
            <pc:sldMk cId="1679641291" sldId="482"/>
            <ac:spMk id="3" creationId="{B8DFBDDC-C95E-4E13-B6C1-C2CA35CA70EA}"/>
          </ac:spMkLst>
        </pc:spChg>
        <pc:spChg chg="add mod">
          <ac:chgData name="ALEXANDRE" userId="734048d45b8f99b5" providerId="LiveId" clId="{FB10C97A-D48E-4D57-B25D-78CB816D54AD}" dt="2021-03-25T21:25:46.305" v="4283" actId="1076"/>
          <ac:spMkLst>
            <pc:docMk/>
            <pc:sldMk cId="1679641291" sldId="482"/>
            <ac:spMk id="4" creationId="{C5A3D90B-3206-401D-9C88-52F11D9819B7}"/>
          </ac:spMkLst>
        </pc:spChg>
        <pc:spChg chg="del">
          <ac:chgData name="ALEXANDRE" userId="734048d45b8f99b5" providerId="LiveId" clId="{FB10C97A-D48E-4D57-B25D-78CB816D54AD}" dt="2021-03-25T19:37:17.212" v="3323" actId="478"/>
          <ac:spMkLst>
            <pc:docMk/>
            <pc:sldMk cId="1679641291" sldId="482"/>
            <ac:spMk id="5" creationId="{98082722-001A-42E8-87C6-D328C2BA17B2}"/>
          </ac:spMkLst>
        </pc:spChg>
        <pc:spChg chg="add del mod">
          <ac:chgData name="ALEXANDRE" userId="734048d45b8f99b5" providerId="LiveId" clId="{FB10C97A-D48E-4D57-B25D-78CB816D54AD}" dt="2021-03-25T21:24:32.939" v="4254" actId="478"/>
          <ac:spMkLst>
            <pc:docMk/>
            <pc:sldMk cId="1679641291" sldId="482"/>
            <ac:spMk id="6" creationId="{570A92C0-90E7-4A50-BF7D-D525A3448FCD}"/>
          </ac:spMkLst>
        </pc:spChg>
        <pc:spChg chg="del">
          <ac:chgData name="ALEXANDRE" userId="734048d45b8f99b5" providerId="LiveId" clId="{FB10C97A-D48E-4D57-B25D-78CB816D54AD}" dt="2021-03-25T19:37:17.212" v="3323" actId="478"/>
          <ac:spMkLst>
            <pc:docMk/>
            <pc:sldMk cId="1679641291" sldId="482"/>
            <ac:spMk id="7" creationId="{822492B5-33C2-4ABA-8161-80E521FAD50F}"/>
          </ac:spMkLst>
        </pc:spChg>
        <pc:spChg chg="add del mod">
          <ac:chgData name="ALEXANDRE" userId="734048d45b8f99b5" providerId="LiveId" clId="{FB10C97A-D48E-4D57-B25D-78CB816D54AD}" dt="2021-03-25T19:37:31.682" v="3339" actId="478"/>
          <ac:spMkLst>
            <pc:docMk/>
            <pc:sldMk cId="1679641291" sldId="482"/>
            <ac:spMk id="9" creationId="{F1A863EA-5D9B-4BC8-B106-81052E2C039B}"/>
          </ac:spMkLst>
        </pc:spChg>
        <pc:spChg chg="del">
          <ac:chgData name="ALEXANDRE" userId="734048d45b8f99b5" providerId="LiveId" clId="{FB10C97A-D48E-4D57-B25D-78CB816D54AD}" dt="2021-03-25T19:37:17.212" v="3323" actId="478"/>
          <ac:spMkLst>
            <pc:docMk/>
            <pc:sldMk cId="1679641291" sldId="482"/>
            <ac:spMk id="11" creationId="{B8728827-36CA-457F-9F61-62758DF00A67}"/>
          </ac:spMkLst>
        </pc:spChg>
        <pc:graphicFrameChg chg="del">
          <ac:chgData name="ALEXANDRE" userId="734048d45b8f99b5" providerId="LiveId" clId="{FB10C97A-D48E-4D57-B25D-78CB816D54AD}" dt="2021-03-25T19:37:17.212" v="3323" actId="478"/>
          <ac:graphicFrameMkLst>
            <pc:docMk/>
            <pc:sldMk cId="1679641291" sldId="482"/>
            <ac:graphicFrameMk id="4" creationId="{26616D7B-468B-43FF-92C1-732CC00761DA}"/>
          </ac:graphicFrameMkLst>
        </pc:graphicFrameChg>
        <pc:graphicFrameChg chg="del">
          <ac:chgData name="ALEXANDRE" userId="734048d45b8f99b5" providerId="LiveId" clId="{FB10C97A-D48E-4D57-B25D-78CB816D54AD}" dt="2021-03-25T19:37:17.212" v="3323" actId="478"/>
          <ac:graphicFrameMkLst>
            <pc:docMk/>
            <pc:sldMk cId="1679641291" sldId="482"/>
            <ac:graphicFrameMk id="10" creationId="{349978A8-556B-47CF-826B-DFDCFA02808A}"/>
          </ac:graphicFrameMkLst>
        </pc:graphicFrameChg>
      </pc:sldChg>
      <pc:sldChg chg="addSp delSp modSp add del mod">
        <pc:chgData name="ALEXANDRE" userId="734048d45b8f99b5" providerId="LiveId" clId="{FB10C97A-D48E-4D57-B25D-78CB816D54AD}" dt="2021-03-25T21:28:48.100" v="4354" actId="47"/>
        <pc:sldMkLst>
          <pc:docMk/>
          <pc:sldMk cId="694201989" sldId="483"/>
        </pc:sldMkLst>
        <pc:spChg chg="del">
          <ac:chgData name="ALEXANDRE" userId="734048d45b8f99b5" providerId="LiveId" clId="{FB10C97A-D48E-4D57-B25D-78CB816D54AD}" dt="2021-03-25T19:38:23.066" v="3344" actId="478"/>
          <ac:spMkLst>
            <pc:docMk/>
            <pc:sldMk cId="694201989" sldId="483"/>
            <ac:spMk id="2" creationId="{EF7172F1-479E-45EE-8248-E2AA268B9FB4}"/>
          </ac:spMkLst>
        </pc:spChg>
        <pc:spChg chg="add del mod">
          <ac:chgData name="ALEXANDRE" userId="734048d45b8f99b5" providerId="LiveId" clId="{FB10C97A-D48E-4D57-B25D-78CB816D54AD}" dt="2021-03-25T19:39:01.484" v="3368" actId="478"/>
          <ac:spMkLst>
            <pc:docMk/>
            <pc:sldMk cId="694201989" sldId="483"/>
            <ac:spMk id="4" creationId="{90A05F1E-9F1E-45E9-9B74-6E8492B8DBC3}"/>
          </ac:spMkLst>
        </pc:spChg>
        <pc:spChg chg="add mod">
          <ac:chgData name="ALEXANDRE" userId="734048d45b8f99b5" providerId="LiveId" clId="{FB10C97A-D48E-4D57-B25D-78CB816D54AD}" dt="2021-03-25T19:39:52.473" v="3387" actId="1076"/>
          <ac:spMkLst>
            <pc:docMk/>
            <pc:sldMk cId="694201989" sldId="483"/>
            <ac:spMk id="5" creationId="{25241622-17FB-47DB-AFDA-F06EB539508B}"/>
          </ac:spMkLst>
        </pc:spChg>
        <pc:spChg chg="del">
          <ac:chgData name="ALEXANDRE" userId="734048d45b8f99b5" providerId="LiveId" clId="{FB10C97A-D48E-4D57-B25D-78CB816D54AD}" dt="2021-03-25T19:38:26.165" v="3345" actId="478"/>
          <ac:spMkLst>
            <pc:docMk/>
            <pc:sldMk cId="694201989" sldId="483"/>
            <ac:spMk id="6" creationId="{570A92C0-90E7-4A50-BF7D-D525A3448FCD}"/>
          </ac:spMkLst>
        </pc:spChg>
        <pc:spChg chg="add mod">
          <ac:chgData name="ALEXANDRE" userId="734048d45b8f99b5" providerId="LiveId" clId="{FB10C97A-D48E-4D57-B25D-78CB816D54AD}" dt="2021-03-25T19:39:50.937" v="3386" actId="1076"/>
          <ac:spMkLst>
            <pc:docMk/>
            <pc:sldMk cId="694201989" sldId="483"/>
            <ac:spMk id="8" creationId="{F4EAFB1F-2298-44F1-94C8-A72E465827DC}"/>
          </ac:spMkLst>
        </pc:spChg>
      </pc:sldChg>
      <pc:sldChg chg="addSp delSp modSp new mod setBg addAnim">
        <pc:chgData name="ALEXANDRE" userId="734048d45b8f99b5" providerId="LiveId" clId="{FB10C97A-D48E-4D57-B25D-78CB816D54AD}" dt="2021-03-25T19:41:47.553" v="3394"/>
        <pc:sldMkLst>
          <pc:docMk/>
          <pc:sldMk cId="2180455889" sldId="484"/>
        </pc:sldMkLst>
        <pc:spChg chg="mod">
          <ac:chgData name="ALEXANDRE" userId="734048d45b8f99b5" providerId="LiveId" clId="{FB10C97A-D48E-4D57-B25D-78CB816D54AD}" dt="2021-03-25T19:41:47.552" v="3393" actId="26606"/>
          <ac:spMkLst>
            <pc:docMk/>
            <pc:sldMk cId="2180455889" sldId="484"/>
            <ac:spMk id="2" creationId="{B0DC2150-4380-4EA7-94B4-E579D01E3C95}"/>
          </ac:spMkLst>
        </pc:spChg>
        <pc:spChg chg="del">
          <ac:chgData name="ALEXANDRE" userId="734048d45b8f99b5" providerId="LiveId" clId="{FB10C97A-D48E-4D57-B25D-78CB816D54AD}" dt="2021-03-25T19:41:16.511" v="3391" actId="478"/>
          <ac:spMkLst>
            <pc:docMk/>
            <pc:sldMk cId="2180455889" sldId="484"/>
            <ac:spMk id="3" creationId="{F80F17A0-8074-4A69-B8FF-C6AA20255344}"/>
          </ac:spMkLst>
        </pc:spChg>
        <pc:spChg chg="add">
          <ac:chgData name="ALEXANDRE" userId="734048d45b8f99b5" providerId="LiveId" clId="{FB10C97A-D48E-4D57-B25D-78CB816D54AD}" dt="2021-03-25T19:41:47.552" v="3393" actId="26606"/>
          <ac:spMkLst>
            <pc:docMk/>
            <pc:sldMk cId="2180455889" sldId="484"/>
            <ac:spMk id="71" creationId="{362D44EE-C852-4460-B8B5-C4F2BC20510C}"/>
          </ac:spMkLst>
        </pc:spChg>
        <pc:spChg chg="add">
          <ac:chgData name="ALEXANDRE" userId="734048d45b8f99b5" providerId="LiveId" clId="{FB10C97A-D48E-4D57-B25D-78CB816D54AD}" dt="2021-03-25T19:41:47.552" v="3393" actId="26606"/>
          <ac:spMkLst>
            <pc:docMk/>
            <pc:sldMk cId="2180455889" sldId="484"/>
            <ac:spMk id="73" creationId="{658970D8-8D1D-4B5C-894B-E871CC86543D}"/>
          </ac:spMkLst>
        </pc:spChg>
        <pc:spChg chg="add">
          <ac:chgData name="ALEXANDRE" userId="734048d45b8f99b5" providerId="LiveId" clId="{FB10C97A-D48E-4D57-B25D-78CB816D54AD}" dt="2021-03-25T19:41:47.552" v="3393" actId="26606"/>
          <ac:spMkLst>
            <pc:docMk/>
            <pc:sldMk cId="2180455889" sldId="484"/>
            <ac:spMk id="75" creationId="{F227E5B6-9132-43CA-B503-37A18562ADF2}"/>
          </ac:spMkLst>
        </pc:spChg>
        <pc:spChg chg="add">
          <ac:chgData name="ALEXANDRE" userId="734048d45b8f99b5" providerId="LiveId" clId="{FB10C97A-D48E-4D57-B25D-78CB816D54AD}" dt="2021-03-25T19:41:47.552" v="3393" actId="26606"/>
          <ac:spMkLst>
            <pc:docMk/>
            <pc:sldMk cId="2180455889" sldId="484"/>
            <ac:spMk id="77" creationId="{03C2051E-A88D-48E5-BACF-AAED17892722}"/>
          </ac:spMkLst>
        </pc:spChg>
        <pc:spChg chg="add">
          <ac:chgData name="ALEXANDRE" userId="734048d45b8f99b5" providerId="LiveId" clId="{FB10C97A-D48E-4D57-B25D-78CB816D54AD}" dt="2021-03-25T19:41:47.552" v="3393" actId="26606"/>
          <ac:spMkLst>
            <pc:docMk/>
            <pc:sldMk cId="2180455889" sldId="484"/>
            <ac:spMk id="79" creationId="{7821A508-2985-4905-874A-527429BAABFA}"/>
          </ac:spMkLst>
        </pc:spChg>
        <pc:spChg chg="add">
          <ac:chgData name="ALEXANDRE" userId="734048d45b8f99b5" providerId="LiveId" clId="{FB10C97A-D48E-4D57-B25D-78CB816D54AD}" dt="2021-03-25T19:41:47.552" v="3393" actId="26606"/>
          <ac:spMkLst>
            <pc:docMk/>
            <pc:sldMk cId="2180455889" sldId="484"/>
            <ac:spMk id="81" creationId="{D2929CB1-0E3C-4B2D-ADC5-0154FB33BA44}"/>
          </ac:spMkLst>
        </pc:spChg>
        <pc:spChg chg="add">
          <ac:chgData name="ALEXANDRE" userId="734048d45b8f99b5" providerId="LiveId" clId="{FB10C97A-D48E-4D57-B25D-78CB816D54AD}" dt="2021-03-25T19:41:47.552" v="3393" actId="26606"/>
          <ac:spMkLst>
            <pc:docMk/>
            <pc:sldMk cId="2180455889" sldId="484"/>
            <ac:spMk id="83" creationId="{5F2F0C84-BE8C-4DC2-A6D3-30349A801D5C}"/>
          </ac:spMkLst>
        </pc:spChg>
        <pc:picChg chg="add mod">
          <ac:chgData name="ALEXANDRE" userId="734048d45b8f99b5" providerId="LiveId" clId="{FB10C97A-D48E-4D57-B25D-78CB816D54AD}" dt="2021-03-25T19:41:47.552" v="3393" actId="26606"/>
          <ac:picMkLst>
            <pc:docMk/>
            <pc:sldMk cId="2180455889" sldId="484"/>
            <ac:picMk id="9218" creationId="{A7C4B225-5682-4686-97FA-0F309DE2F370}"/>
          </ac:picMkLst>
        </pc:picChg>
      </pc:sldChg>
      <pc:sldChg chg="addSp delSp modSp new mod modAnim modNotesTx">
        <pc:chgData name="ALEXANDRE" userId="734048d45b8f99b5" providerId="LiveId" clId="{FB10C97A-D48E-4D57-B25D-78CB816D54AD}" dt="2021-03-25T21:30:18.945" v="4375"/>
        <pc:sldMkLst>
          <pc:docMk/>
          <pc:sldMk cId="3557530898" sldId="485"/>
        </pc:sldMkLst>
        <pc:spChg chg="del">
          <ac:chgData name="ALEXANDRE" userId="734048d45b8f99b5" providerId="LiveId" clId="{FB10C97A-D48E-4D57-B25D-78CB816D54AD}" dt="2021-03-25T19:44:57.415" v="3400" actId="478"/>
          <ac:spMkLst>
            <pc:docMk/>
            <pc:sldMk cId="3557530898" sldId="485"/>
            <ac:spMk id="2" creationId="{48ABE397-488F-40BD-AB00-8712B28F3BC1}"/>
          </ac:spMkLst>
        </pc:spChg>
        <pc:spChg chg="add mod">
          <ac:chgData name="ALEXANDRE" userId="734048d45b8f99b5" providerId="LiveId" clId="{FB10C97A-D48E-4D57-B25D-78CB816D54AD}" dt="2021-03-25T21:29:49.601" v="4368" actId="1076"/>
          <ac:spMkLst>
            <pc:docMk/>
            <pc:sldMk cId="3557530898" sldId="485"/>
            <ac:spMk id="2" creationId="{B35451B8-84ED-43C8-A04E-D0DA2FAB219D}"/>
          </ac:spMkLst>
        </pc:spChg>
        <pc:spChg chg="del">
          <ac:chgData name="ALEXANDRE" userId="734048d45b8f99b5" providerId="LiveId" clId="{FB10C97A-D48E-4D57-B25D-78CB816D54AD}" dt="2021-03-25T19:45:00.306" v="3401" actId="478"/>
          <ac:spMkLst>
            <pc:docMk/>
            <pc:sldMk cId="3557530898" sldId="485"/>
            <ac:spMk id="3" creationId="{D8F0C9C8-7F1C-4B09-9F88-3386D9E89258}"/>
          </ac:spMkLst>
        </pc:spChg>
        <pc:spChg chg="add del mod">
          <ac:chgData name="ALEXANDRE" userId="734048d45b8f99b5" providerId="LiveId" clId="{FB10C97A-D48E-4D57-B25D-78CB816D54AD}" dt="2021-03-25T21:29:36.975" v="4355" actId="478"/>
          <ac:spMkLst>
            <pc:docMk/>
            <pc:sldMk cId="3557530898" sldId="485"/>
            <ac:spMk id="4" creationId="{808070CD-065F-46A8-A753-A8CE1D1F2E38}"/>
          </ac:spMkLst>
        </pc:spChg>
        <pc:spChg chg="add del">
          <ac:chgData name="ALEXANDRE" userId="734048d45b8f99b5" providerId="LiveId" clId="{FB10C97A-D48E-4D57-B25D-78CB816D54AD}" dt="2021-03-25T19:45:16.028" v="3413"/>
          <ac:spMkLst>
            <pc:docMk/>
            <pc:sldMk cId="3557530898" sldId="485"/>
            <ac:spMk id="5" creationId="{E4A4AE53-CD7A-4E00-B7BD-EDB86A15534B}"/>
          </ac:spMkLst>
        </pc:spChg>
        <pc:spChg chg="add del mod">
          <ac:chgData name="ALEXANDRE" userId="734048d45b8f99b5" providerId="LiveId" clId="{FB10C97A-D48E-4D57-B25D-78CB816D54AD}" dt="2021-03-25T19:50:10.213" v="3463" actId="21"/>
          <ac:spMkLst>
            <pc:docMk/>
            <pc:sldMk cId="3557530898" sldId="485"/>
            <ac:spMk id="7" creationId="{6B0DC467-F1E6-425A-B6C4-22A9681BD003}"/>
          </ac:spMkLst>
        </pc:spChg>
        <pc:spChg chg="add mod">
          <ac:chgData name="ALEXANDRE" userId="734048d45b8f99b5" providerId="LiveId" clId="{FB10C97A-D48E-4D57-B25D-78CB816D54AD}" dt="2021-03-25T21:30:15.349" v="4374" actId="14100"/>
          <ac:spMkLst>
            <pc:docMk/>
            <pc:sldMk cId="3557530898" sldId="485"/>
            <ac:spMk id="7" creationId="{E4F56C75-87D0-4615-A0B5-F97663F51467}"/>
          </ac:spMkLst>
        </pc:spChg>
        <pc:spChg chg="add del">
          <ac:chgData name="ALEXANDRE" userId="734048d45b8f99b5" providerId="LiveId" clId="{FB10C97A-D48E-4D57-B25D-78CB816D54AD}" dt="2021-03-25T19:45:36.063" v="3425" actId="22"/>
          <ac:spMkLst>
            <pc:docMk/>
            <pc:sldMk cId="3557530898" sldId="485"/>
            <ac:spMk id="9" creationId="{4C89AD78-1FA9-4F25-A692-1ECF43569282}"/>
          </ac:spMkLst>
        </pc:spChg>
        <pc:spChg chg="add del mod">
          <ac:chgData name="ALEXANDRE" userId="734048d45b8f99b5" providerId="LiveId" clId="{FB10C97A-D48E-4D57-B25D-78CB816D54AD}" dt="2021-03-25T21:29:41.299" v="4357" actId="478"/>
          <ac:spMkLst>
            <pc:docMk/>
            <pc:sldMk cId="3557530898" sldId="485"/>
            <ac:spMk id="10" creationId="{908A22FD-2FB4-42FB-BD56-23D28AC41A40}"/>
          </ac:spMkLst>
        </pc:spChg>
        <pc:spChg chg="add del mod">
          <ac:chgData name="ALEXANDRE" userId="734048d45b8f99b5" providerId="LiveId" clId="{FB10C97A-D48E-4D57-B25D-78CB816D54AD}" dt="2021-03-25T21:29:39.290" v="4356" actId="478"/>
          <ac:spMkLst>
            <pc:docMk/>
            <pc:sldMk cId="3557530898" sldId="485"/>
            <ac:spMk id="11" creationId="{AAA9713E-040B-4BA3-908A-E663E59FB443}"/>
          </ac:spMkLst>
        </pc:spChg>
        <pc:spChg chg="add del mod">
          <ac:chgData name="ALEXANDRE" userId="734048d45b8f99b5" providerId="LiveId" clId="{FB10C97A-D48E-4D57-B25D-78CB816D54AD}" dt="2021-03-25T19:49:48.980" v="3458"/>
          <ac:spMkLst>
            <pc:docMk/>
            <pc:sldMk cId="3557530898" sldId="485"/>
            <ac:spMk id="13" creationId="{50B64A00-2C1C-4505-9B2F-E57177446FC6}"/>
          </ac:spMkLst>
        </pc:spChg>
        <pc:spChg chg="add del mod">
          <ac:chgData name="ALEXANDRE" userId="734048d45b8f99b5" providerId="LiveId" clId="{FB10C97A-D48E-4D57-B25D-78CB816D54AD}" dt="2021-03-25T19:55:06.441" v="3474" actId="21"/>
          <ac:spMkLst>
            <pc:docMk/>
            <pc:sldMk cId="3557530898" sldId="485"/>
            <ac:spMk id="15" creationId="{931CA1F2-0B5A-4A57-877F-FCE88C9FAAA4}"/>
          </ac:spMkLst>
        </pc:spChg>
        <pc:spChg chg="add mod ord">
          <ac:chgData name="ALEXANDRE" userId="734048d45b8f99b5" providerId="LiveId" clId="{FB10C97A-D48E-4D57-B25D-78CB816D54AD}" dt="2021-03-25T21:30:00.115" v="4371" actId="1076"/>
          <ac:spMkLst>
            <pc:docMk/>
            <pc:sldMk cId="3557530898" sldId="485"/>
            <ac:spMk id="16" creationId="{C0676B08-0393-429A-91F4-35C277CFC995}"/>
          </ac:spMkLst>
        </pc:spChg>
      </pc:sldChg>
      <pc:sldChg chg="addSp delSp modSp add del mod ord">
        <pc:chgData name="ALEXANDRE" userId="734048d45b8f99b5" providerId="LiveId" clId="{FB10C97A-D48E-4D57-B25D-78CB816D54AD}" dt="2021-03-25T21:31:12.155" v="4387" actId="47"/>
        <pc:sldMkLst>
          <pc:docMk/>
          <pc:sldMk cId="2277073219" sldId="486"/>
        </pc:sldMkLst>
        <pc:spChg chg="add mod">
          <ac:chgData name="ALEXANDRE" userId="734048d45b8f99b5" providerId="LiveId" clId="{FB10C97A-D48E-4D57-B25D-78CB816D54AD}" dt="2021-03-25T20:05:38.681" v="3668" actId="1076"/>
          <ac:spMkLst>
            <pc:docMk/>
            <pc:sldMk cId="2277073219" sldId="486"/>
            <ac:spMk id="3" creationId="{32D0F4E0-2690-41F1-B088-21722E447C94}"/>
          </ac:spMkLst>
        </pc:spChg>
        <pc:spChg chg="del">
          <ac:chgData name="ALEXANDRE" userId="734048d45b8f99b5" providerId="LiveId" clId="{FB10C97A-D48E-4D57-B25D-78CB816D54AD}" dt="2021-03-25T19:46:29.935" v="3442" actId="478"/>
          <ac:spMkLst>
            <pc:docMk/>
            <pc:sldMk cId="2277073219" sldId="486"/>
            <ac:spMk id="4" creationId="{808070CD-065F-46A8-A753-A8CE1D1F2E38}"/>
          </ac:spMkLst>
        </pc:spChg>
        <pc:spChg chg="add del mod">
          <ac:chgData name="ALEXANDRE" userId="734048d45b8f99b5" providerId="LiveId" clId="{FB10C97A-D48E-4D57-B25D-78CB816D54AD}" dt="2021-03-25T20:03:33.596" v="3619" actId="478"/>
          <ac:spMkLst>
            <pc:docMk/>
            <pc:sldMk cId="2277073219" sldId="486"/>
            <ac:spMk id="6" creationId="{2997A252-27AD-41E7-85F0-ED0A614AD747}"/>
          </ac:spMkLst>
        </pc:spChg>
        <pc:spChg chg="del mod">
          <ac:chgData name="ALEXANDRE" userId="734048d45b8f99b5" providerId="LiveId" clId="{FB10C97A-D48E-4D57-B25D-78CB816D54AD}" dt="2021-03-25T19:50:03.693" v="3461" actId="21"/>
          <ac:spMkLst>
            <pc:docMk/>
            <pc:sldMk cId="2277073219" sldId="486"/>
            <ac:spMk id="7" creationId="{6B0DC467-F1E6-425A-B6C4-22A9681BD003}"/>
          </ac:spMkLst>
        </pc:spChg>
        <pc:spChg chg="add del mod">
          <ac:chgData name="ALEXANDRE" userId="734048d45b8f99b5" providerId="LiveId" clId="{FB10C97A-D48E-4D57-B25D-78CB816D54AD}" dt="2021-03-25T19:54:55.719" v="3471" actId="22"/>
          <ac:spMkLst>
            <pc:docMk/>
            <pc:sldMk cId="2277073219" sldId="486"/>
            <ac:spMk id="8" creationId="{95B0C477-30BD-45D9-B268-CA5A550ECB3D}"/>
          </ac:spMkLst>
        </pc:spChg>
        <pc:spChg chg="add del mod">
          <ac:chgData name="ALEXANDRE" userId="734048d45b8f99b5" providerId="LiveId" clId="{FB10C97A-D48E-4D57-B25D-78CB816D54AD}" dt="2021-03-25T19:55:41.650" v="3493" actId="478"/>
          <ac:spMkLst>
            <pc:docMk/>
            <pc:sldMk cId="2277073219" sldId="486"/>
            <ac:spMk id="9" creationId="{73B3E5FC-2B2B-4628-BCAC-3E747B31E4D2}"/>
          </ac:spMkLst>
        </pc:spChg>
        <pc:spChg chg="mod ord">
          <ac:chgData name="ALEXANDRE" userId="734048d45b8f99b5" providerId="LiveId" clId="{FB10C97A-D48E-4D57-B25D-78CB816D54AD}" dt="2021-03-25T20:05:38.681" v="3668" actId="1076"/>
          <ac:spMkLst>
            <pc:docMk/>
            <pc:sldMk cId="2277073219" sldId="486"/>
            <ac:spMk id="10" creationId="{908A22FD-2FB4-42FB-BD56-23D28AC41A40}"/>
          </ac:spMkLst>
        </pc:spChg>
        <pc:spChg chg="del mod ord">
          <ac:chgData name="ALEXANDRE" userId="734048d45b8f99b5" providerId="LiveId" clId="{FB10C97A-D48E-4D57-B25D-78CB816D54AD}" dt="2021-03-25T20:04:46.812" v="3655" actId="478"/>
          <ac:spMkLst>
            <pc:docMk/>
            <pc:sldMk cId="2277073219" sldId="486"/>
            <ac:spMk id="11" creationId="{AAA9713E-040B-4BA3-908A-E663E59FB443}"/>
          </ac:spMkLst>
        </pc:spChg>
        <pc:spChg chg="add mod">
          <ac:chgData name="ALEXANDRE" userId="734048d45b8f99b5" providerId="LiveId" clId="{FB10C97A-D48E-4D57-B25D-78CB816D54AD}" dt="2021-03-25T20:05:19.746" v="3666" actId="1076"/>
          <ac:spMkLst>
            <pc:docMk/>
            <pc:sldMk cId="2277073219" sldId="486"/>
            <ac:spMk id="12" creationId="{8822382D-E2FF-4200-8267-23628709C33E}"/>
          </ac:spMkLst>
        </pc:spChg>
        <pc:spChg chg="add mod">
          <ac:chgData name="ALEXANDRE" userId="734048d45b8f99b5" providerId="LiveId" clId="{FB10C97A-D48E-4D57-B25D-78CB816D54AD}" dt="2021-03-25T20:05:24.453" v="3667" actId="1076"/>
          <ac:spMkLst>
            <pc:docMk/>
            <pc:sldMk cId="2277073219" sldId="486"/>
            <ac:spMk id="14" creationId="{D00E7DEB-3360-4E7A-A4C0-6DA2EA51641F}"/>
          </ac:spMkLst>
        </pc:spChg>
      </pc:sldChg>
      <pc:sldChg chg="addSp delSp modSp add del mod modAnim">
        <pc:chgData name="ALEXANDRE" userId="734048d45b8f99b5" providerId="LiveId" clId="{FB10C97A-D48E-4D57-B25D-78CB816D54AD}" dt="2021-03-25T21:39:36.667" v="4644" actId="47"/>
        <pc:sldMkLst>
          <pc:docMk/>
          <pc:sldMk cId="3456696112" sldId="487"/>
        </pc:sldMkLst>
        <pc:spChg chg="mod ord">
          <ac:chgData name="ALEXANDRE" userId="734048d45b8f99b5" providerId="LiveId" clId="{FB10C97A-D48E-4D57-B25D-78CB816D54AD}" dt="2021-03-25T19:58:36.621" v="3589" actId="1076"/>
          <ac:spMkLst>
            <pc:docMk/>
            <pc:sldMk cId="3456696112" sldId="487"/>
            <ac:spMk id="6" creationId="{2997A252-27AD-41E7-85F0-ED0A614AD747}"/>
          </ac:spMkLst>
        </pc:spChg>
        <pc:spChg chg="add del mod">
          <ac:chgData name="ALEXANDRE" userId="734048d45b8f99b5" providerId="LiveId" clId="{FB10C97A-D48E-4D57-B25D-78CB816D54AD}" dt="2021-03-25T19:57:47.188" v="3573"/>
          <ac:spMkLst>
            <pc:docMk/>
            <pc:sldMk cId="3456696112" sldId="487"/>
            <ac:spMk id="8" creationId="{D470FEF6-C191-403F-85F0-FF9F78C998EE}"/>
          </ac:spMkLst>
        </pc:spChg>
        <pc:spChg chg="del mod">
          <ac:chgData name="ALEXANDRE" userId="734048d45b8f99b5" providerId="LiveId" clId="{FB10C97A-D48E-4D57-B25D-78CB816D54AD}" dt="2021-03-25T19:57:31.512" v="3567" actId="21"/>
          <ac:spMkLst>
            <pc:docMk/>
            <pc:sldMk cId="3456696112" sldId="487"/>
            <ac:spMk id="9" creationId="{73B3E5FC-2B2B-4628-BCAC-3E747B31E4D2}"/>
          </ac:spMkLst>
        </pc:spChg>
        <pc:spChg chg="mod">
          <ac:chgData name="ALEXANDRE" userId="734048d45b8f99b5" providerId="LiveId" clId="{FB10C97A-D48E-4D57-B25D-78CB816D54AD}" dt="2021-03-25T19:58:26.407" v="3587" actId="14100"/>
          <ac:spMkLst>
            <pc:docMk/>
            <pc:sldMk cId="3456696112" sldId="487"/>
            <ac:spMk id="10" creationId="{908A22FD-2FB4-42FB-BD56-23D28AC41A40}"/>
          </ac:spMkLst>
        </pc:spChg>
        <pc:spChg chg="del">
          <ac:chgData name="ALEXANDRE" userId="734048d45b8f99b5" providerId="LiveId" clId="{FB10C97A-D48E-4D57-B25D-78CB816D54AD}" dt="2021-03-25T19:59:00.453" v="3594" actId="478"/>
          <ac:spMkLst>
            <pc:docMk/>
            <pc:sldMk cId="3456696112" sldId="487"/>
            <ac:spMk id="11" creationId="{AAA9713E-040B-4BA3-908A-E663E59FB443}"/>
          </ac:spMkLst>
        </pc:spChg>
        <pc:spChg chg="add mod">
          <ac:chgData name="ALEXANDRE" userId="734048d45b8f99b5" providerId="LiveId" clId="{FB10C97A-D48E-4D57-B25D-78CB816D54AD}" dt="2021-03-25T19:59:11.130" v="3598" actId="1076"/>
          <ac:spMkLst>
            <pc:docMk/>
            <pc:sldMk cId="3456696112" sldId="487"/>
            <ac:spMk id="12" creationId="{8BE83AF3-7D87-48ED-B6D1-95C380ED642A}"/>
          </ac:spMkLst>
        </pc:spChg>
        <pc:spChg chg="add mod">
          <ac:chgData name="ALEXANDRE" userId="734048d45b8f99b5" providerId="LiveId" clId="{FB10C97A-D48E-4D57-B25D-78CB816D54AD}" dt="2021-03-25T19:59:08.719" v="3597" actId="1076"/>
          <ac:spMkLst>
            <pc:docMk/>
            <pc:sldMk cId="3456696112" sldId="487"/>
            <ac:spMk id="13" creationId="{6B2D4A66-EEAE-44C4-A5C2-ADB4CEDAC002}"/>
          </ac:spMkLst>
        </pc:spChg>
        <pc:picChg chg="add del">
          <ac:chgData name="ALEXANDRE" userId="734048d45b8f99b5" providerId="LiveId" clId="{FB10C97A-D48E-4D57-B25D-78CB816D54AD}" dt="2021-03-25T19:57:41.344" v="3569"/>
          <ac:picMkLst>
            <pc:docMk/>
            <pc:sldMk cId="3456696112" sldId="487"/>
            <ac:picMk id="2" creationId="{1BA521A1-B633-49C7-9C70-4F78ED76EF92}"/>
          </ac:picMkLst>
        </pc:picChg>
      </pc:sldChg>
      <pc:sldChg chg="addSp modSp new mod ord">
        <pc:chgData name="ALEXANDRE" userId="734048d45b8f99b5" providerId="LiveId" clId="{FB10C97A-D48E-4D57-B25D-78CB816D54AD}" dt="2021-03-25T21:31:42.198" v="4391"/>
        <pc:sldMkLst>
          <pc:docMk/>
          <pc:sldMk cId="1062345162" sldId="488"/>
        </pc:sldMkLst>
        <pc:spChg chg="mod">
          <ac:chgData name="ALEXANDRE" userId="734048d45b8f99b5" providerId="LiveId" clId="{FB10C97A-D48E-4D57-B25D-78CB816D54AD}" dt="2021-03-25T20:09:25.481" v="3724" actId="14100"/>
          <ac:spMkLst>
            <pc:docMk/>
            <pc:sldMk cId="1062345162" sldId="488"/>
            <ac:spMk id="2" creationId="{88795F09-E6C5-495A-A781-5B227CF1CE90}"/>
          </ac:spMkLst>
        </pc:spChg>
        <pc:spChg chg="mod">
          <ac:chgData name="ALEXANDRE" userId="734048d45b8f99b5" providerId="LiveId" clId="{FB10C97A-D48E-4D57-B25D-78CB816D54AD}" dt="2021-03-25T20:10:07.765" v="3739" actId="1076"/>
          <ac:spMkLst>
            <pc:docMk/>
            <pc:sldMk cId="1062345162" sldId="488"/>
            <ac:spMk id="3" creationId="{90D63BDC-B916-4619-92C1-79A57D31E407}"/>
          </ac:spMkLst>
        </pc:spChg>
        <pc:spChg chg="add mod">
          <ac:chgData name="ALEXANDRE" userId="734048d45b8f99b5" providerId="LiveId" clId="{FB10C97A-D48E-4D57-B25D-78CB816D54AD}" dt="2021-03-25T20:10:05.416" v="3738" actId="1076"/>
          <ac:spMkLst>
            <pc:docMk/>
            <pc:sldMk cId="1062345162" sldId="488"/>
            <ac:spMk id="6" creationId="{15D89147-AAC9-446C-8CB6-A3CE481620C3}"/>
          </ac:spMkLst>
        </pc:spChg>
        <pc:picChg chg="add mod">
          <ac:chgData name="ALEXANDRE" userId="734048d45b8f99b5" providerId="LiveId" clId="{FB10C97A-D48E-4D57-B25D-78CB816D54AD}" dt="2021-03-25T20:09:23.349" v="3723" actId="1076"/>
          <ac:picMkLst>
            <pc:docMk/>
            <pc:sldMk cId="1062345162" sldId="488"/>
            <ac:picMk id="13314" creationId="{4DB6C224-34D4-473C-A168-948DF8DA9788}"/>
          </ac:picMkLst>
        </pc:picChg>
      </pc:sldChg>
      <pc:sldChg chg="addSp delSp modSp add del mod delAnim modAnim">
        <pc:chgData name="ALEXANDRE" userId="734048d45b8f99b5" providerId="LiveId" clId="{FB10C97A-D48E-4D57-B25D-78CB816D54AD}" dt="2021-03-25T21:39:38.844" v="4645" actId="47"/>
        <pc:sldMkLst>
          <pc:docMk/>
          <pc:sldMk cId="1191556093" sldId="489"/>
        </pc:sldMkLst>
        <pc:spChg chg="add mod">
          <ac:chgData name="ALEXANDRE" userId="734048d45b8f99b5" providerId="LiveId" clId="{FB10C97A-D48E-4D57-B25D-78CB816D54AD}" dt="2021-03-25T20:13:15.792" v="3778" actId="1076"/>
          <ac:spMkLst>
            <pc:docMk/>
            <pc:sldMk cId="1191556093" sldId="489"/>
            <ac:spMk id="2" creationId="{3245B070-064A-46FB-86F1-79CAA8D9A4A1}"/>
          </ac:spMkLst>
        </pc:spChg>
        <pc:spChg chg="del">
          <ac:chgData name="ALEXANDRE" userId="734048d45b8f99b5" providerId="LiveId" clId="{FB10C97A-D48E-4D57-B25D-78CB816D54AD}" dt="2021-03-25T20:12:37.316" v="3744" actId="478"/>
          <ac:spMkLst>
            <pc:docMk/>
            <pc:sldMk cId="1191556093" sldId="489"/>
            <ac:spMk id="3" creationId="{32D0F4E0-2690-41F1-B088-21722E447C94}"/>
          </ac:spMkLst>
        </pc:spChg>
        <pc:spChg chg="add mod">
          <ac:chgData name="ALEXANDRE" userId="734048d45b8f99b5" providerId="LiveId" clId="{FB10C97A-D48E-4D57-B25D-78CB816D54AD}" dt="2021-03-25T20:13:17.909" v="3779" actId="1076"/>
          <ac:spMkLst>
            <pc:docMk/>
            <pc:sldMk cId="1191556093" sldId="489"/>
            <ac:spMk id="4" creationId="{C70A0D08-F8C5-498A-82E3-D5F94BCD9006}"/>
          </ac:spMkLst>
        </pc:spChg>
        <pc:spChg chg="del">
          <ac:chgData name="ALEXANDRE" userId="734048d45b8f99b5" providerId="LiveId" clId="{FB10C97A-D48E-4D57-B25D-78CB816D54AD}" dt="2021-03-25T20:12:33.701" v="3742" actId="478"/>
          <ac:spMkLst>
            <pc:docMk/>
            <pc:sldMk cId="1191556093" sldId="489"/>
            <ac:spMk id="6" creationId="{2997A252-27AD-41E7-85F0-ED0A614AD747}"/>
          </ac:spMkLst>
        </pc:spChg>
        <pc:spChg chg="add del mod">
          <ac:chgData name="ALEXANDRE" userId="734048d45b8f99b5" providerId="LiveId" clId="{FB10C97A-D48E-4D57-B25D-78CB816D54AD}" dt="2021-03-25T20:13:32.033" v="3783" actId="478"/>
          <ac:spMkLst>
            <pc:docMk/>
            <pc:sldMk cId="1191556093" sldId="489"/>
            <ac:spMk id="9" creationId="{8736C394-041A-4956-9E79-EEC39D2A3CCF}"/>
          </ac:spMkLst>
        </pc:spChg>
        <pc:spChg chg="mod ord">
          <ac:chgData name="ALEXANDRE" userId="734048d45b8f99b5" providerId="LiveId" clId="{FB10C97A-D48E-4D57-B25D-78CB816D54AD}" dt="2021-03-25T20:13:15.792" v="3778" actId="1076"/>
          <ac:spMkLst>
            <pc:docMk/>
            <pc:sldMk cId="1191556093" sldId="489"/>
            <ac:spMk id="10" creationId="{908A22FD-2FB4-42FB-BD56-23D28AC41A40}"/>
          </ac:spMkLst>
        </pc:spChg>
        <pc:spChg chg="add del mod">
          <ac:chgData name="ALEXANDRE" userId="734048d45b8f99b5" providerId="LiveId" clId="{FB10C97A-D48E-4D57-B25D-78CB816D54AD}" dt="2021-03-25T20:13:32.033" v="3783" actId="478"/>
          <ac:spMkLst>
            <pc:docMk/>
            <pc:sldMk cId="1191556093" sldId="489"/>
            <ac:spMk id="11" creationId="{AF1A111C-109D-47FC-A8FE-9E8561D422CB}"/>
          </ac:spMkLst>
        </pc:spChg>
        <pc:spChg chg="del">
          <ac:chgData name="ALEXANDRE" userId="734048d45b8f99b5" providerId="LiveId" clId="{FB10C97A-D48E-4D57-B25D-78CB816D54AD}" dt="2021-03-25T20:12:31.499" v="3741" actId="478"/>
          <ac:spMkLst>
            <pc:docMk/>
            <pc:sldMk cId="1191556093" sldId="489"/>
            <ac:spMk id="12" creationId="{8BE83AF3-7D87-48ED-B6D1-95C380ED642A}"/>
          </ac:spMkLst>
        </pc:spChg>
        <pc:spChg chg="del">
          <ac:chgData name="ALEXANDRE" userId="734048d45b8f99b5" providerId="LiveId" clId="{FB10C97A-D48E-4D57-B25D-78CB816D54AD}" dt="2021-03-25T20:12:31.499" v="3741" actId="478"/>
          <ac:spMkLst>
            <pc:docMk/>
            <pc:sldMk cId="1191556093" sldId="489"/>
            <ac:spMk id="13" creationId="{6B2D4A66-EEAE-44C4-A5C2-ADB4CEDAC002}"/>
          </ac:spMkLst>
        </pc:spChg>
        <pc:spChg chg="add mod">
          <ac:chgData name="ALEXANDRE" userId="734048d45b8f99b5" providerId="LiveId" clId="{FB10C97A-D48E-4D57-B25D-78CB816D54AD}" dt="2021-03-25T20:13:40.823" v="3786" actId="14100"/>
          <ac:spMkLst>
            <pc:docMk/>
            <pc:sldMk cId="1191556093" sldId="489"/>
            <ac:spMk id="14" creationId="{1054B17E-FC12-4518-9450-602EC9BC9FC9}"/>
          </ac:spMkLst>
        </pc:spChg>
        <pc:spChg chg="add mod">
          <ac:chgData name="ALEXANDRE" userId="734048d45b8f99b5" providerId="LiveId" clId="{FB10C97A-D48E-4D57-B25D-78CB816D54AD}" dt="2021-03-25T20:13:48.239" v="3794" actId="20577"/>
          <ac:spMkLst>
            <pc:docMk/>
            <pc:sldMk cId="1191556093" sldId="489"/>
            <ac:spMk id="15" creationId="{DEC7A38D-794A-4237-83CE-0D46C1FFF932}"/>
          </ac:spMkLst>
        </pc:spChg>
      </pc:sldChg>
      <pc:sldChg chg="addSp delSp modSp add del mod modAnim">
        <pc:chgData name="ALEXANDRE" userId="734048d45b8f99b5" providerId="LiveId" clId="{FB10C97A-D48E-4D57-B25D-78CB816D54AD}" dt="2021-03-25T21:39:42.131" v="4646" actId="47"/>
        <pc:sldMkLst>
          <pc:docMk/>
          <pc:sldMk cId="2685201908" sldId="490"/>
        </pc:sldMkLst>
        <pc:spChg chg="del">
          <ac:chgData name="ALEXANDRE" userId="734048d45b8f99b5" providerId="LiveId" clId="{FB10C97A-D48E-4D57-B25D-78CB816D54AD}" dt="2021-03-25T20:14:19.174" v="3797" actId="478"/>
          <ac:spMkLst>
            <pc:docMk/>
            <pc:sldMk cId="2685201908" sldId="490"/>
            <ac:spMk id="2" creationId="{3245B070-064A-46FB-86F1-79CAA8D9A4A1}"/>
          </ac:spMkLst>
        </pc:spChg>
        <pc:spChg chg="add mod">
          <ac:chgData name="ALEXANDRE" userId="734048d45b8f99b5" providerId="LiveId" clId="{FB10C97A-D48E-4D57-B25D-78CB816D54AD}" dt="2021-03-25T20:16:50.526" v="3864" actId="1076"/>
          <ac:spMkLst>
            <pc:docMk/>
            <pc:sldMk cId="2685201908" sldId="490"/>
            <ac:spMk id="3" creationId="{ACE9ACB4-A7C1-4AEA-8D32-D4541A92F7B1}"/>
          </ac:spMkLst>
        </pc:spChg>
        <pc:spChg chg="del">
          <ac:chgData name="ALEXANDRE" userId="734048d45b8f99b5" providerId="LiveId" clId="{FB10C97A-D48E-4D57-B25D-78CB816D54AD}" dt="2021-03-25T20:14:19.174" v="3797" actId="478"/>
          <ac:spMkLst>
            <pc:docMk/>
            <pc:sldMk cId="2685201908" sldId="490"/>
            <ac:spMk id="4" creationId="{C70A0D08-F8C5-498A-82E3-D5F94BCD9006}"/>
          </ac:spMkLst>
        </pc:spChg>
        <pc:spChg chg="add mod">
          <ac:chgData name="ALEXANDRE" userId="734048d45b8f99b5" providerId="LiveId" clId="{FB10C97A-D48E-4D57-B25D-78CB816D54AD}" dt="2021-03-25T20:16:52.875" v="3865" actId="1076"/>
          <ac:spMkLst>
            <pc:docMk/>
            <pc:sldMk cId="2685201908" sldId="490"/>
            <ac:spMk id="9" creationId="{36DA0DFD-785E-42CD-A4D4-343B37DB7C9B}"/>
          </ac:spMkLst>
        </pc:spChg>
        <pc:spChg chg="del">
          <ac:chgData name="ALEXANDRE" userId="734048d45b8f99b5" providerId="LiveId" clId="{FB10C97A-D48E-4D57-B25D-78CB816D54AD}" dt="2021-03-25T20:14:19.174" v="3797" actId="478"/>
          <ac:spMkLst>
            <pc:docMk/>
            <pc:sldMk cId="2685201908" sldId="490"/>
            <ac:spMk id="10" creationId="{908A22FD-2FB4-42FB-BD56-23D28AC41A40}"/>
          </ac:spMkLst>
        </pc:spChg>
        <pc:spChg chg="del">
          <ac:chgData name="ALEXANDRE" userId="734048d45b8f99b5" providerId="LiveId" clId="{FB10C97A-D48E-4D57-B25D-78CB816D54AD}" dt="2021-03-25T20:14:19.174" v="3797" actId="478"/>
          <ac:spMkLst>
            <pc:docMk/>
            <pc:sldMk cId="2685201908" sldId="490"/>
            <ac:spMk id="14" creationId="{1054B17E-FC12-4518-9450-602EC9BC9FC9}"/>
          </ac:spMkLst>
        </pc:spChg>
        <pc:spChg chg="del">
          <ac:chgData name="ALEXANDRE" userId="734048d45b8f99b5" providerId="LiveId" clId="{FB10C97A-D48E-4D57-B25D-78CB816D54AD}" dt="2021-03-25T20:14:19.174" v="3797" actId="478"/>
          <ac:spMkLst>
            <pc:docMk/>
            <pc:sldMk cId="2685201908" sldId="490"/>
            <ac:spMk id="15" creationId="{DEC7A38D-794A-4237-83CE-0D46C1FFF932}"/>
          </ac:spMkLst>
        </pc:spChg>
      </pc:sldChg>
      <pc:sldChg chg="addSp delSp modSp add mod ord">
        <pc:chgData name="ALEXANDRE" userId="734048d45b8f99b5" providerId="LiveId" clId="{FB10C97A-D48E-4D57-B25D-78CB816D54AD}" dt="2021-03-25T21:17:47.473" v="3937" actId="1076"/>
        <pc:sldMkLst>
          <pc:docMk/>
          <pc:sldMk cId="4192106675" sldId="491"/>
        </pc:sldMkLst>
        <pc:spChg chg="add mod">
          <ac:chgData name="ALEXANDRE" userId="734048d45b8f99b5" providerId="LiveId" clId="{FB10C97A-D48E-4D57-B25D-78CB816D54AD}" dt="2021-03-25T21:17:47.473" v="3937" actId="1076"/>
          <ac:spMkLst>
            <pc:docMk/>
            <pc:sldMk cId="4192106675" sldId="491"/>
            <ac:spMk id="3" creationId="{266FE543-F43F-4D5D-BBDB-01E0D08F4B4F}"/>
          </ac:spMkLst>
        </pc:spChg>
        <pc:spChg chg="del">
          <ac:chgData name="ALEXANDRE" userId="734048d45b8f99b5" providerId="LiveId" clId="{FB10C97A-D48E-4D57-B25D-78CB816D54AD}" dt="2021-03-25T21:12:54.818" v="3870" actId="478"/>
          <ac:spMkLst>
            <pc:docMk/>
            <pc:sldMk cId="4192106675" sldId="491"/>
            <ac:spMk id="6" creationId="{51EB7C6F-8E19-4FCE-924A-643391E121F9}"/>
          </ac:spMkLst>
        </pc:spChg>
        <pc:spChg chg="del">
          <ac:chgData name="ALEXANDRE" userId="734048d45b8f99b5" providerId="LiveId" clId="{FB10C97A-D48E-4D57-B25D-78CB816D54AD}" dt="2021-03-25T21:11:55.893" v="3867" actId="478"/>
          <ac:spMkLst>
            <pc:docMk/>
            <pc:sldMk cId="4192106675" sldId="491"/>
            <ac:spMk id="8" creationId="{02D3D37C-153B-4329-B2C1-C4D7D61AE4A5}"/>
          </ac:spMkLst>
        </pc:spChg>
        <pc:spChg chg="del">
          <ac:chgData name="ALEXANDRE" userId="734048d45b8f99b5" providerId="LiveId" clId="{FB10C97A-D48E-4D57-B25D-78CB816D54AD}" dt="2021-03-25T21:11:55.893" v="3867" actId="478"/>
          <ac:spMkLst>
            <pc:docMk/>
            <pc:sldMk cId="4192106675" sldId="491"/>
            <ac:spMk id="9" creationId="{CDEAF626-8E5E-4C4F-B8BF-0B284D1E5BE4}"/>
          </ac:spMkLst>
        </pc:spChg>
        <pc:picChg chg="del">
          <ac:chgData name="ALEXANDRE" userId="734048d45b8f99b5" providerId="LiveId" clId="{FB10C97A-D48E-4D57-B25D-78CB816D54AD}" dt="2021-03-25T21:11:55.893" v="3867" actId="478"/>
          <ac:picMkLst>
            <pc:docMk/>
            <pc:sldMk cId="4192106675" sldId="491"/>
            <ac:picMk id="7" creationId="{F68867E7-C517-421C-A525-A0BDB075B5B1}"/>
          </ac:picMkLst>
        </pc:picChg>
        <pc:cxnChg chg="del mod">
          <ac:chgData name="ALEXANDRE" userId="734048d45b8f99b5" providerId="LiveId" clId="{FB10C97A-D48E-4D57-B25D-78CB816D54AD}" dt="2021-03-25T21:11:55.893" v="3867" actId="478"/>
          <ac:cxnSpMkLst>
            <pc:docMk/>
            <pc:sldMk cId="4192106675" sldId="491"/>
            <ac:cxnSpMk id="10" creationId="{4FF7A833-07F8-41CD-8C06-066C0CB54FF2}"/>
          </ac:cxnSpMkLst>
        </pc:cxnChg>
      </pc:sldChg>
      <pc:sldChg chg="addSp delSp modSp add del mod">
        <pc:chgData name="ALEXANDRE" userId="734048d45b8f99b5" providerId="LiveId" clId="{FB10C97A-D48E-4D57-B25D-78CB816D54AD}" dt="2021-03-25T21:16:55.716" v="3930" actId="47"/>
        <pc:sldMkLst>
          <pc:docMk/>
          <pc:sldMk cId="2239618697" sldId="492"/>
        </pc:sldMkLst>
        <pc:spChg chg="del">
          <ac:chgData name="ALEXANDRE" userId="734048d45b8f99b5" providerId="LiveId" clId="{FB10C97A-D48E-4D57-B25D-78CB816D54AD}" dt="2021-03-25T21:16:12.892" v="3924" actId="478"/>
          <ac:spMkLst>
            <pc:docMk/>
            <pc:sldMk cId="2239618697" sldId="492"/>
            <ac:spMk id="3" creationId="{805C4A10-93F2-4543-854D-19738CC930A5}"/>
          </ac:spMkLst>
        </pc:spChg>
        <pc:spChg chg="add del mod">
          <ac:chgData name="ALEXANDRE" userId="734048d45b8f99b5" providerId="LiveId" clId="{FB10C97A-D48E-4D57-B25D-78CB816D54AD}" dt="2021-03-25T21:16:15.699" v="3925" actId="478"/>
          <ac:spMkLst>
            <pc:docMk/>
            <pc:sldMk cId="2239618697" sldId="492"/>
            <ac:spMk id="5" creationId="{A26B2AFB-3E4B-4745-9C45-CBF7BD70DC4C}"/>
          </ac:spMkLst>
        </pc:spChg>
        <pc:spChg chg="add del mod">
          <ac:chgData name="ALEXANDRE" userId="734048d45b8f99b5" providerId="LiveId" clId="{FB10C97A-D48E-4D57-B25D-78CB816D54AD}" dt="2021-03-25T21:16:53.184" v="3929" actId="478"/>
          <ac:spMkLst>
            <pc:docMk/>
            <pc:sldMk cId="2239618697" sldId="492"/>
            <ac:spMk id="8" creationId="{98ECA968-BD31-489A-9CAF-60E3E141F38B}"/>
          </ac:spMkLst>
        </pc:spChg>
      </pc:sldChg>
      <pc:sldChg chg="addSp delSp modSp new mod">
        <pc:chgData name="ALEXANDRE" userId="734048d45b8f99b5" providerId="LiveId" clId="{FB10C97A-D48E-4D57-B25D-78CB816D54AD}" dt="2021-03-25T21:20:34.170" v="4051" actId="1076"/>
        <pc:sldMkLst>
          <pc:docMk/>
          <pc:sldMk cId="2710389895" sldId="492"/>
        </pc:sldMkLst>
        <pc:spChg chg="mod">
          <ac:chgData name="ALEXANDRE" userId="734048d45b8f99b5" providerId="LiveId" clId="{FB10C97A-D48E-4D57-B25D-78CB816D54AD}" dt="2021-03-25T21:20:34.170" v="4051" actId="1076"/>
          <ac:spMkLst>
            <pc:docMk/>
            <pc:sldMk cId="2710389895" sldId="492"/>
            <ac:spMk id="2" creationId="{C1A484F6-FE8F-4889-A147-9D6D1BF75CB7}"/>
          </ac:spMkLst>
        </pc:spChg>
        <pc:spChg chg="del">
          <ac:chgData name="ALEXANDRE" userId="734048d45b8f99b5" providerId="LiveId" clId="{FB10C97A-D48E-4D57-B25D-78CB816D54AD}" dt="2021-03-25T21:19:30.467" v="3972" actId="478"/>
          <ac:spMkLst>
            <pc:docMk/>
            <pc:sldMk cId="2710389895" sldId="492"/>
            <ac:spMk id="3" creationId="{5BD2B381-8FD7-4A0D-9FFE-2742804A929D}"/>
          </ac:spMkLst>
        </pc:spChg>
        <pc:spChg chg="add mod">
          <ac:chgData name="ALEXANDRE" userId="734048d45b8f99b5" providerId="LiveId" clId="{FB10C97A-D48E-4D57-B25D-78CB816D54AD}" dt="2021-03-25T21:20:31.104" v="4050" actId="1076"/>
          <ac:spMkLst>
            <pc:docMk/>
            <pc:sldMk cId="2710389895" sldId="492"/>
            <ac:spMk id="4" creationId="{93001EC8-47E0-4BBE-87F8-211103C0D0E5}"/>
          </ac:spMkLst>
        </pc:spChg>
        <pc:spChg chg="add mod">
          <ac:chgData name="ALEXANDRE" userId="734048d45b8f99b5" providerId="LiveId" clId="{FB10C97A-D48E-4D57-B25D-78CB816D54AD}" dt="2021-03-25T21:20:27.522" v="4049" actId="1076"/>
          <ac:spMkLst>
            <pc:docMk/>
            <pc:sldMk cId="2710389895" sldId="492"/>
            <ac:spMk id="5" creationId="{C8791AA8-580E-45E0-9668-767514CD2EF4}"/>
          </ac:spMkLst>
        </pc:spChg>
      </pc:sldChg>
      <pc:sldChg chg="addSp delSp modSp add del mod">
        <pc:chgData name="ALEXANDRE" userId="734048d45b8f99b5" providerId="LiveId" clId="{FB10C97A-D48E-4D57-B25D-78CB816D54AD}" dt="2021-03-25T21:18:46.362" v="3951" actId="47"/>
        <pc:sldMkLst>
          <pc:docMk/>
          <pc:sldMk cId="3408530743" sldId="492"/>
        </pc:sldMkLst>
        <pc:spChg chg="add del">
          <ac:chgData name="ALEXANDRE" userId="734048d45b8f99b5" providerId="LiveId" clId="{FB10C97A-D48E-4D57-B25D-78CB816D54AD}" dt="2021-03-25T21:18:16.589" v="3944" actId="478"/>
          <ac:spMkLst>
            <pc:docMk/>
            <pc:sldMk cId="3408530743" sldId="492"/>
            <ac:spMk id="3" creationId="{266FE543-F43F-4D5D-BBDB-01E0D08F4B4F}"/>
          </ac:spMkLst>
        </pc:spChg>
        <pc:picChg chg="add del mod">
          <ac:chgData name="ALEXANDRE" userId="734048d45b8f99b5" providerId="LiveId" clId="{FB10C97A-D48E-4D57-B25D-78CB816D54AD}" dt="2021-03-25T21:18:16.058" v="3943"/>
          <ac:picMkLst>
            <pc:docMk/>
            <pc:sldMk cId="3408530743" sldId="492"/>
            <ac:picMk id="4" creationId="{328F111E-420B-42FE-8309-DB5DE617E91B}"/>
          </ac:picMkLst>
        </pc:picChg>
      </pc:sldChg>
      <pc:sldChg chg="add">
        <pc:chgData name="ALEXANDRE" userId="734048d45b8f99b5" providerId="LiveId" clId="{FB10C97A-D48E-4D57-B25D-78CB816D54AD}" dt="2021-03-25T21:25:50.462" v="4284" actId="2890"/>
        <pc:sldMkLst>
          <pc:docMk/>
          <pc:sldMk cId="3521242262" sldId="493"/>
        </pc:sldMkLst>
      </pc:sldChg>
      <pc:sldChg chg="addSp delSp modSp add mod">
        <pc:chgData name="ALEXANDRE" userId="734048d45b8f99b5" providerId="LiveId" clId="{FB10C97A-D48E-4D57-B25D-78CB816D54AD}" dt="2021-03-25T21:28:43.887" v="4353" actId="1076"/>
        <pc:sldMkLst>
          <pc:docMk/>
          <pc:sldMk cId="2264414685" sldId="494"/>
        </pc:sldMkLst>
        <pc:spChg chg="mod">
          <ac:chgData name="ALEXANDRE" userId="734048d45b8f99b5" providerId="LiveId" clId="{FB10C97A-D48E-4D57-B25D-78CB816D54AD}" dt="2021-03-25T21:28:07.773" v="4331" actId="1076"/>
          <ac:spMkLst>
            <pc:docMk/>
            <pc:sldMk cId="2264414685" sldId="494"/>
            <ac:spMk id="2" creationId="{EF7172F1-479E-45EE-8248-E2AA268B9FB4}"/>
          </ac:spMkLst>
        </pc:spChg>
        <pc:spChg chg="del">
          <ac:chgData name="ALEXANDRE" userId="734048d45b8f99b5" providerId="LiveId" clId="{FB10C97A-D48E-4D57-B25D-78CB816D54AD}" dt="2021-03-25T21:27:04.447" v="4286" actId="478"/>
          <ac:spMkLst>
            <pc:docMk/>
            <pc:sldMk cId="2264414685" sldId="494"/>
            <ac:spMk id="4" creationId="{C5A3D90B-3206-401D-9C88-52F11D9819B7}"/>
          </ac:spMkLst>
        </pc:spChg>
        <pc:spChg chg="add mod">
          <ac:chgData name="ALEXANDRE" userId="734048d45b8f99b5" providerId="LiveId" clId="{FB10C97A-D48E-4D57-B25D-78CB816D54AD}" dt="2021-03-25T21:28:40.547" v="4352" actId="1076"/>
          <ac:spMkLst>
            <pc:docMk/>
            <pc:sldMk cId="2264414685" sldId="494"/>
            <ac:spMk id="5" creationId="{271DF753-91D5-4535-A8CB-C29DDD927081}"/>
          </ac:spMkLst>
        </pc:spChg>
        <pc:spChg chg="add mod">
          <ac:chgData name="ALEXANDRE" userId="734048d45b8f99b5" providerId="LiveId" clId="{FB10C97A-D48E-4D57-B25D-78CB816D54AD}" dt="2021-03-25T21:28:43.887" v="4353" actId="1076"/>
          <ac:spMkLst>
            <pc:docMk/>
            <pc:sldMk cId="2264414685" sldId="494"/>
            <ac:spMk id="6" creationId="{6D6200F0-8327-4946-BAB2-CAB12A4BB6E5}"/>
          </ac:spMkLst>
        </pc:spChg>
      </pc:sldChg>
      <pc:sldChg chg="addSp delSp modSp add mod delAnim">
        <pc:chgData name="ALEXANDRE" userId="734048d45b8f99b5" providerId="LiveId" clId="{FB10C97A-D48E-4D57-B25D-78CB816D54AD}" dt="2021-03-25T21:38:43.383" v="4633" actId="20577"/>
        <pc:sldMkLst>
          <pc:docMk/>
          <pc:sldMk cId="3900609038" sldId="495"/>
        </pc:sldMkLst>
        <pc:spChg chg="mod">
          <ac:chgData name="ALEXANDRE" userId="734048d45b8f99b5" providerId="LiveId" clId="{FB10C97A-D48E-4D57-B25D-78CB816D54AD}" dt="2021-03-25T21:38:43.383" v="4633" actId="20577"/>
          <ac:spMkLst>
            <pc:docMk/>
            <pc:sldMk cId="3900609038" sldId="495"/>
            <ac:spMk id="2" creationId="{B35451B8-84ED-43C8-A04E-D0DA2FAB219D}"/>
          </ac:spMkLst>
        </pc:spChg>
        <pc:spChg chg="add mod">
          <ac:chgData name="ALEXANDRE" userId="734048d45b8f99b5" providerId="LiveId" clId="{FB10C97A-D48E-4D57-B25D-78CB816D54AD}" dt="2021-03-25T21:31:25.052" v="4388" actId="20577"/>
          <ac:spMkLst>
            <pc:docMk/>
            <pc:sldMk cId="3900609038" sldId="495"/>
            <ac:spMk id="5" creationId="{C3446675-4875-44C5-B747-BBAD171517C3}"/>
          </ac:spMkLst>
        </pc:spChg>
        <pc:spChg chg="mod">
          <ac:chgData name="ALEXANDRE" userId="734048d45b8f99b5" providerId="LiveId" clId="{FB10C97A-D48E-4D57-B25D-78CB816D54AD}" dt="2021-03-25T21:30:58.581" v="4385" actId="1076"/>
          <ac:spMkLst>
            <pc:docMk/>
            <pc:sldMk cId="3900609038" sldId="495"/>
            <ac:spMk id="7" creationId="{E4F56C75-87D0-4615-A0B5-F97663F51467}"/>
          </ac:spMkLst>
        </pc:spChg>
        <pc:spChg chg="del">
          <ac:chgData name="ALEXANDRE" userId="734048d45b8f99b5" providerId="LiveId" clId="{FB10C97A-D48E-4D57-B25D-78CB816D54AD}" dt="2021-03-25T21:30:36.717" v="4377" actId="478"/>
          <ac:spMkLst>
            <pc:docMk/>
            <pc:sldMk cId="3900609038" sldId="495"/>
            <ac:spMk id="16" creationId="{C0676B08-0393-429A-91F4-35C277CFC995}"/>
          </ac:spMkLst>
        </pc:spChg>
      </pc:sldChg>
      <pc:sldChg chg="modSp add mod modAnim">
        <pc:chgData name="ALEXANDRE" userId="734048d45b8f99b5" providerId="LiveId" clId="{FB10C97A-D48E-4D57-B25D-78CB816D54AD}" dt="2021-03-25T21:38:29.733" v="4628" actId="20577"/>
        <pc:sldMkLst>
          <pc:docMk/>
          <pc:sldMk cId="206927294" sldId="496"/>
        </pc:sldMkLst>
        <pc:spChg chg="mod">
          <ac:chgData name="ALEXANDRE" userId="734048d45b8f99b5" providerId="LiveId" clId="{FB10C97A-D48E-4D57-B25D-78CB816D54AD}" dt="2021-03-25T21:38:29.733" v="4628" actId="20577"/>
          <ac:spMkLst>
            <pc:docMk/>
            <pc:sldMk cId="206927294" sldId="496"/>
            <ac:spMk id="2" creationId="{B35451B8-84ED-43C8-A04E-D0DA2FAB219D}"/>
          </ac:spMkLst>
        </pc:spChg>
        <pc:spChg chg="mod">
          <ac:chgData name="ALEXANDRE" userId="734048d45b8f99b5" providerId="LiveId" clId="{FB10C97A-D48E-4D57-B25D-78CB816D54AD}" dt="2021-03-25T21:34:40.241" v="4503" actId="1076"/>
          <ac:spMkLst>
            <pc:docMk/>
            <pc:sldMk cId="206927294" sldId="496"/>
            <ac:spMk id="5" creationId="{C3446675-4875-44C5-B747-BBAD171517C3}"/>
          </ac:spMkLst>
        </pc:spChg>
        <pc:spChg chg="mod">
          <ac:chgData name="ALEXANDRE" userId="734048d45b8f99b5" providerId="LiveId" clId="{FB10C97A-D48E-4D57-B25D-78CB816D54AD}" dt="2021-03-25T21:33:33.535" v="4393" actId="14100"/>
          <ac:spMkLst>
            <pc:docMk/>
            <pc:sldMk cId="206927294" sldId="496"/>
            <ac:spMk id="7" creationId="{E4F56C75-87D0-4615-A0B5-F97663F51467}"/>
          </ac:spMkLst>
        </pc:spChg>
      </pc:sldChg>
      <pc:sldChg chg="addSp delSp modSp add mod modAnim">
        <pc:chgData name="ALEXANDRE" userId="734048d45b8f99b5" providerId="LiveId" clId="{FB10C97A-D48E-4D57-B25D-78CB816D54AD}" dt="2021-03-25T21:39:21.851" v="4643" actId="14100"/>
        <pc:sldMkLst>
          <pc:docMk/>
          <pc:sldMk cId="2216804919" sldId="497"/>
        </pc:sldMkLst>
        <pc:spChg chg="mod">
          <ac:chgData name="ALEXANDRE" userId="734048d45b8f99b5" providerId="LiveId" clId="{FB10C97A-D48E-4D57-B25D-78CB816D54AD}" dt="2021-03-25T21:39:15.917" v="4641" actId="1076"/>
          <ac:spMkLst>
            <pc:docMk/>
            <pc:sldMk cId="2216804919" sldId="497"/>
            <ac:spMk id="2" creationId="{B35451B8-84ED-43C8-A04E-D0DA2FAB219D}"/>
          </ac:spMkLst>
        </pc:spChg>
        <pc:spChg chg="add del">
          <ac:chgData name="ALEXANDRE" userId="734048d45b8f99b5" providerId="LiveId" clId="{FB10C97A-D48E-4D57-B25D-78CB816D54AD}" dt="2021-03-25T21:37:31.236" v="4578"/>
          <ac:spMkLst>
            <pc:docMk/>
            <pc:sldMk cId="2216804919" sldId="497"/>
            <ac:spMk id="3" creationId="{3ECADA6C-FC8A-4148-979B-90D675B759F6}"/>
          </ac:spMkLst>
        </pc:spChg>
        <pc:spChg chg="del mod">
          <ac:chgData name="ALEXANDRE" userId="734048d45b8f99b5" providerId="LiveId" clId="{FB10C97A-D48E-4D57-B25D-78CB816D54AD}" dt="2021-03-25T21:37:09.048" v="4574" actId="478"/>
          <ac:spMkLst>
            <pc:docMk/>
            <pc:sldMk cId="2216804919" sldId="497"/>
            <ac:spMk id="5" creationId="{C3446675-4875-44C5-B747-BBAD171517C3}"/>
          </ac:spMkLst>
        </pc:spChg>
        <pc:spChg chg="mod">
          <ac:chgData name="ALEXANDRE" userId="734048d45b8f99b5" providerId="LiveId" clId="{FB10C97A-D48E-4D57-B25D-78CB816D54AD}" dt="2021-03-25T21:39:21.851" v="4643" actId="14100"/>
          <ac:spMkLst>
            <pc:docMk/>
            <pc:sldMk cId="2216804919" sldId="497"/>
            <ac:spMk id="7" creationId="{E4F56C75-87D0-4615-A0B5-F97663F51467}"/>
          </ac:spMkLst>
        </pc:spChg>
      </pc:sldChg>
      <pc:sldChg chg="addSp delSp modSp new mod setBg">
        <pc:chgData name="ALEXANDRE" userId="734048d45b8f99b5" providerId="LiveId" clId="{FB10C97A-D48E-4D57-B25D-78CB816D54AD}" dt="2021-03-25T21:42:46.016" v="4652" actId="26606"/>
        <pc:sldMkLst>
          <pc:docMk/>
          <pc:sldMk cId="1291886364" sldId="498"/>
        </pc:sldMkLst>
        <pc:spChg chg="mod">
          <ac:chgData name="ALEXANDRE" userId="734048d45b8f99b5" providerId="LiveId" clId="{FB10C97A-D48E-4D57-B25D-78CB816D54AD}" dt="2021-03-25T21:42:46.016" v="4652" actId="26606"/>
          <ac:spMkLst>
            <pc:docMk/>
            <pc:sldMk cId="1291886364" sldId="498"/>
            <ac:spMk id="2" creationId="{1DE1449C-A4FB-4A04-904B-22673040BD84}"/>
          </ac:spMkLst>
        </pc:spChg>
        <pc:spChg chg="del">
          <ac:chgData name="ALEXANDRE" userId="734048d45b8f99b5" providerId="LiveId" clId="{FB10C97A-D48E-4D57-B25D-78CB816D54AD}" dt="2021-03-25T21:42:41.246" v="4650" actId="478"/>
          <ac:spMkLst>
            <pc:docMk/>
            <pc:sldMk cId="1291886364" sldId="498"/>
            <ac:spMk id="3" creationId="{6347BBE4-58F6-4DD0-AE97-E09067EE8273}"/>
          </ac:spMkLst>
        </pc:spChg>
        <pc:spChg chg="add">
          <ac:chgData name="ALEXANDRE" userId="734048d45b8f99b5" providerId="LiveId" clId="{FB10C97A-D48E-4D57-B25D-78CB816D54AD}" dt="2021-03-25T21:42:46.016" v="4652" actId="26606"/>
          <ac:spMkLst>
            <pc:docMk/>
            <pc:sldMk cId="1291886364" sldId="498"/>
            <ac:spMk id="71" creationId="{362D44EE-C852-4460-B8B5-C4F2BC20510C}"/>
          </ac:spMkLst>
        </pc:spChg>
        <pc:spChg chg="add">
          <ac:chgData name="ALEXANDRE" userId="734048d45b8f99b5" providerId="LiveId" clId="{FB10C97A-D48E-4D57-B25D-78CB816D54AD}" dt="2021-03-25T21:42:46.016" v="4652" actId="26606"/>
          <ac:spMkLst>
            <pc:docMk/>
            <pc:sldMk cId="1291886364" sldId="498"/>
            <ac:spMk id="73" creationId="{658970D8-8D1D-4B5C-894B-E871CC86543D}"/>
          </ac:spMkLst>
        </pc:spChg>
        <pc:spChg chg="add">
          <ac:chgData name="ALEXANDRE" userId="734048d45b8f99b5" providerId="LiveId" clId="{FB10C97A-D48E-4D57-B25D-78CB816D54AD}" dt="2021-03-25T21:42:46.016" v="4652" actId="26606"/>
          <ac:spMkLst>
            <pc:docMk/>
            <pc:sldMk cId="1291886364" sldId="498"/>
            <ac:spMk id="75" creationId="{F227E5B6-9132-43CA-B503-37A18562ADF2}"/>
          </ac:spMkLst>
        </pc:spChg>
        <pc:spChg chg="add">
          <ac:chgData name="ALEXANDRE" userId="734048d45b8f99b5" providerId="LiveId" clId="{FB10C97A-D48E-4D57-B25D-78CB816D54AD}" dt="2021-03-25T21:42:46.016" v="4652" actId="26606"/>
          <ac:spMkLst>
            <pc:docMk/>
            <pc:sldMk cId="1291886364" sldId="498"/>
            <ac:spMk id="77" creationId="{03C2051E-A88D-48E5-BACF-AAED17892722}"/>
          </ac:spMkLst>
        </pc:spChg>
        <pc:spChg chg="add">
          <ac:chgData name="ALEXANDRE" userId="734048d45b8f99b5" providerId="LiveId" clId="{FB10C97A-D48E-4D57-B25D-78CB816D54AD}" dt="2021-03-25T21:42:46.016" v="4652" actId="26606"/>
          <ac:spMkLst>
            <pc:docMk/>
            <pc:sldMk cId="1291886364" sldId="498"/>
            <ac:spMk id="79" creationId="{7821A508-2985-4905-874A-527429BAABFA}"/>
          </ac:spMkLst>
        </pc:spChg>
        <pc:spChg chg="add">
          <ac:chgData name="ALEXANDRE" userId="734048d45b8f99b5" providerId="LiveId" clId="{FB10C97A-D48E-4D57-B25D-78CB816D54AD}" dt="2021-03-25T21:42:46.016" v="4652" actId="26606"/>
          <ac:spMkLst>
            <pc:docMk/>
            <pc:sldMk cId="1291886364" sldId="498"/>
            <ac:spMk id="81" creationId="{D2929CB1-0E3C-4B2D-ADC5-0154FB33BA44}"/>
          </ac:spMkLst>
        </pc:spChg>
        <pc:spChg chg="add">
          <ac:chgData name="ALEXANDRE" userId="734048d45b8f99b5" providerId="LiveId" clId="{FB10C97A-D48E-4D57-B25D-78CB816D54AD}" dt="2021-03-25T21:42:46.016" v="4652" actId="26606"/>
          <ac:spMkLst>
            <pc:docMk/>
            <pc:sldMk cId="1291886364" sldId="498"/>
            <ac:spMk id="83" creationId="{5F2F0C84-BE8C-4DC2-A6D3-30349A801D5C}"/>
          </ac:spMkLst>
        </pc:spChg>
        <pc:picChg chg="add mod">
          <ac:chgData name="ALEXANDRE" userId="734048d45b8f99b5" providerId="LiveId" clId="{FB10C97A-D48E-4D57-B25D-78CB816D54AD}" dt="2021-03-25T21:42:46.016" v="4652" actId="26606"/>
          <ac:picMkLst>
            <pc:docMk/>
            <pc:sldMk cId="1291886364" sldId="498"/>
            <ac:picMk id="7170" creationId="{228BD202-FB5A-4175-B856-9D971A0BE7E5}"/>
          </ac:picMkLst>
        </pc:picChg>
      </pc:sldChg>
      <pc:sldChg chg="addSp delSp modSp new mod">
        <pc:chgData name="ALEXANDRE" userId="734048d45b8f99b5" providerId="LiveId" clId="{FB10C97A-D48E-4D57-B25D-78CB816D54AD}" dt="2021-03-25T21:44:09.061" v="4668" actId="1076"/>
        <pc:sldMkLst>
          <pc:docMk/>
          <pc:sldMk cId="3365418219" sldId="499"/>
        </pc:sldMkLst>
        <pc:spChg chg="del">
          <ac:chgData name="ALEXANDRE" userId="734048d45b8f99b5" providerId="LiveId" clId="{FB10C97A-D48E-4D57-B25D-78CB816D54AD}" dt="2021-03-25T21:43:31.207" v="4655" actId="478"/>
          <ac:spMkLst>
            <pc:docMk/>
            <pc:sldMk cId="3365418219" sldId="499"/>
            <ac:spMk id="2" creationId="{B1D80527-17FA-4003-85D8-2219DE926729}"/>
          </ac:spMkLst>
        </pc:spChg>
        <pc:spChg chg="del">
          <ac:chgData name="ALEXANDRE" userId="734048d45b8f99b5" providerId="LiveId" clId="{FB10C97A-D48E-4D57-B25D-78CB816D54AD}" dt="2021-03-25T21:43:28.390" v="4654" actId="478"/>
          <ac:spMkLst>
            <pc:docMk/>
            <pc:sldMk cId="3365418219" sldId="499"/>
            <ac:spMk id="3" creationId="{261101EA-B3BE-47DF-B1E3-0C1EBE746F37}"/>
          </ac:spMkLst>
        </pc:spChg>
        <pc:spChg chg="add mod">
          <ac:chgData name="ALEXANDRE" userId="734048d45b8f99b5" providerId="LiveId" clId="{FB10C97A-D48E-4D57-B25D-78CB816D54AD}" dt="2021-03-25T21:44:09.061" v="4668" actId="1076"/>
          <ac:spMkLst>
            <pc:docMk/>
            <pc:sldMk cId="3365418219" sldId="499"/>
            <ac:spMk id="4" creationId="{7001F0DB-7E0E-40A2-A9D9-A482A903B06D}"/>
          </ac:spMkLst>
        </pc:spChg>
      </pc:sldChg>
      <pc:sldChg chg="addSp delSp modSp add mod">
        <pc:chgData name="ALEXANDRE" userId="734048d45b8f99b5" providerId="LiveId" clId="{FB10C97A-D48E-4D57-B25D-78CB816D54AD}" dt="2021-03-25T21:44:47.436" v="4673" actId="1076"/>
        <pc:sldMkLst>
          <pc:docMk/>
          <pc:sldMk cId="1202468432" sldId="500"/>
        </pc:sldMkLst>
        <pc:spChg chg="del">
          <ac:chgData name="ALEXANDRE" userId="734048d45b8f99b5" providerId="LiveId" clId="{FB10C97A-D48E-4D57-B25D-78CB816D54AD}" dt="2021-03-25T21:44:15.926" v="4670" actId="478"/>
          <ac:spMkLst>
            <pc:docMk/>
            <pc:sldMk cId="1202468432" sldId="500"/>
            <ac:spMk id="4" creationId="{7001F0DB-7E0E-40A2-A9D9-A482A903B06D}"/>
          </ac:spMkLst>
        </pc:spChg>
        <pc:picChg chg="add mod">
          <ac:chgData name="ALEXANDRE" userId="734048d45b8f99b5" providerId="LiveId" clId="{FB10C97A-D48E-4D57-B25D-78CB816D54AD}" dt="2021-03-25T21:44:47.436" v="4673" actId="1076"/>
          <ac:picMkLst>
            <pc:docMk/>
            <pc:sldMk cId="1202468432" sldId="500"/>
            <ac:picMk id="3" creationId="{81BAD330-1466-435C-8A2B-3A62EDBB5EC3}"/>
          </ac:picMkLst>
        </pc:picChg>
      </pc:sldChg>
      <pc:sldChg chg="addSp delSp modSp new mod setBg">
        <pc:chgData name="ALEXANDRE" userId="734048d45b8f99b5" providerId="LiveId" clId="{FB10C97A-D48E-4D57-B25D-78CB816D54AD}" dt="2021-03-25T21:47:17.215" v="4681" actId="26606"/>
        <pc:sldMkLst>
          <pc:docMk/>
          <pc:sldMk cId="844717047" sldId="501"/>
        </pc:sldMkLst>
        <pc:spChg chg="mod ord">
          <ac:chgData name="ALEXANDRE" userId="734048d45b8f99b5" providerId="LiveId" clId="{FB10C97A-D48E-4D57-B25D-78CB816D54AD}" dt="2021-03-25T21:47:17.215" v="4681" actId="26606"/>
          <ac:spMkLst>
            <pc:docMk/>
            <pc:sldMk cId="844717047" sldId="501"/>
            <ac:spMk id="2" creationId="{3E6553E6-F100-4EEB-B501-9821C25EF135}"/>
          </ac:spMkLst>
        </pc:spChg>
        <pc:spChg chg="del">
          <ac:chgData name="ALEXANDRE" userId="734048d45b8f99b5" providerId="LiveId" clId="{FB10C97A-D48E-4D57-B25D-78CB816D54AD}" dt="2021-03-25T21:47:12.848" v="4677" actId="478"/>
          <ac:spMkLst>
            <pc:docMk/>
            <pc:sldMk cId="844717047" sldId="501"/>
            <ac:spMk id="3" creationId="{343855FB-02B8-4249-9D75-1047DE4EB13F}"/>
          </ac:spMkLst>
        </pc:spChg>
        <pc:spChg chg="add del">
          <ac:chgData name="ALEXANDRE" userId="734048d45b8f99b5" providerId="LiveId" clId="{FB10C97A-D48E-4D57-B25D-78CB816D54AD}" dt="2021-03-25T21:47:17.208" v="4680" actId="26606"/>
          <ac:spMkLst>
            <pc:docMk/>
            <pc:sldMk cId="844717047" sldId="501"/>
            <ac:spMk id="71" creationId="{07322A9E-F1EC-405E-8971-BA906EFFCCB8}"/>
          </ac:spMkLst>
        </pc:spChg>
        <pc:spChg chg="add del">
          <ac:chgData name="ALEXANDRE" userId="734048d45b8f99b5" providerId="LiveId" clId="{FB10C97A-D48E-4D57-B25D-78CB816D54AD}" dt="2021-03-25T21:47:17.208" v="4680" actId="26606"/>
          <ac:spMkLst>
            <pc:docMk/>
            <pc:sldMk cId="844717047" sldId="501"/>
            <ac:spMk id="73" creationId="{A5704422-1118-4FD1-95AD-29A064EB80D9}"/>
          </ac:spMkLst>
        </pc:spChg>
        <pc:spChg chg="add del">
          <ac:chgData name="ALEXANDRE" userId="734048d45b8f99b5" providerId="LiveId" clId="{FB10C97A-D48E-4D57-B25D-78CB816D54AD}" dt="2021-03-25T21:47:17.208" v="4680" actId="26606"/>
          <ac:spMkLst>
            <pc:docMk/>
            <pc:sldMk cId="844717047" sldId="501"/>
            <ac:spMk id="75" creationId="{A88B2AAA-B805-498E-A9E6-98B885855498}"/>
          </ac:spMkLst>
        </pc:spChg>
        <pc:spChg chg="add del">
          <ac:chgData name="ALEXANDRE" userId="734048d45b8f99b5" providerId="LiveId" clId="{FB10C97A-D48E-4D57-B25D-78CB816D54AD}" dt="2021-03-25T21:47:17.208" v="4680" actId="26606"/>
          <ac:spMkLst>
            <pc:docMk/>
            <pc:sldMk cId="844717047" sldId="501"/>
            <ac:spMk id="77" creationId="{9B8051E0-19D7-43E1-BFD9-E6DBFEB3A3F1}"/>
          </ac:spMkLst>
        </pc:spChg>
        <pc:spChg chg="add del">
          <ac:chgData name="ALEXANDRE" userId="734048d45b8f99b5" providerId="LiveId" clId="{FB10C97A-D48E-4D57-B25D-78CB816D54AD}" dt="2021-03-25T21:47:17.208" v="4680" actId="26606"/>
          <ac:spMkLst>
            <pc:docMk/>
            <pc:sldMk cId="844717047" sldId="501"/>
            <ac:spMk id="79" creationId="{4EDB2B02-86A2-46F5-A4BE-B7D9B10411D6}"/>
          </ac:spMkLst>
        </pc:spChg>
        <pc:spChg chg="add del">
          <ac:chgData name="ALEXANDRE" userId="734048d45b8f99b5" providerId="LiveId" clId="{FB10C97A-D48E-4D57-B25D-78CB816D54AD}" dt="2021-03-25T21:47:17.208" v="4680" actId="26606"/>
          <ac:spMkLst>
            <pc:docMk/>
            <pc:sldMk cId="844717047" sldId="501"/>
            <ac:spMk id="81" creationId="{43954639-FB5D-41F4-9560-6F6DFE778425}"/>
          </ac:spMkLst>
        </pc:spChg>
        <pc:spChg chg="add del">
          <ac:chgData name="ALEXANDRE" userId="734048d45b8f99b5" providerId="LiveId" clId="{FB10C97A-D48E-4D57-B25D-78CB816D54AD}" dt="2021-03-25T21:47:17.208" v="4680" actId="26606"/>
          <ac:spMkLst>
            <pc:docMk/>
            <pc:sldMk cId="844717047" sldId="501"/>
            <ac:spMk id="83" creationId="{E898931C-0323-41FA-A036-20F818B1FF81}"/>
          </ac:spMkLst>
        </pc:spChg>
        <pc:spChg chg="add del">
          <ac:chgData name="ALEXANDRE" userId="734048d45b8f99b5" providerId="LiveId" clId="{FB10C97A-D48E-4D57-B25D-78CB816D54AD}" dt="2021-03-25T21:47:17.208" v="4680" actId="26606"/>
          <ac:spMkLst>
            <pc:docMk/>
            <pc:sldMk cId="844717047" sldId="501"/>
            <ac:spMk id="85" creationId="{89AFE9DD-0792-4B98-B4EB-97ACA17E6AA8}"/>
          </ac:spMkLst>
        </pc:spChg>
        <pc:spChg chg="add del">
          <ac:chgData name="ALEXANDRE" userId="734048d45b8f99b5" providerId="LiveId" clId="{FB10C97A-D48E-4D57-B25D-78CB816D54AD}" dt="2021-03-25T21:47:17.208" v="4680" actId="26606"/>
          <ac:spMkLst>
            <pc:docMk/>
            <pc:sldMk cId="844717047" sldId="501"/>
            <ac:spMk id="87" creationId="{3981F5C4-9AE1-404E-AF44-A4E6DB374F9D}"/>
          </ac:spMkLst>
        </pc:spChg>
        <pc:spChg chg="add del">
          <ac:chgData name="ALEXANDRE" userId="734048d45b8f99b5" providerId="LiveId" clId="{FB10C97A-D48E-4D57-B25D-78CB816D54AD}" dt="2021-03-25T21:47:17.208" v="4680" actId="26606"/>
          <ac:spMkLst>
            <pc:docMk/>
            <pc:sldMk cId="844717047" sldId="501"/>
            <ac:spMk id="89" creationId="{763C1781-8726-4FAC-8C45-FF40376BE409}"/>
          </ac:spMkLst>
        </pc:spChg>
        <pc:spChg chg="add del">
          <ac:chgData name="ALEXANDRE" userId="734048d45b8f99b5" providerId="LiveId" clId="{FB10C97A-D48E-4D57-B25D-78CB816D54AD}" dt="2021-03-25T21:47:17.208" v="4680" actId="26606"/>
          <ac:spMkLst>
            <pc:docMk/>
            <pc:sldMk cId="844717047" sldId="501"/>
            <ac:spMk id="91" creationId="{301491B5-56C7-43DC-A3D9-861EECCA056A}"/>
          </ac:spMkLst>
        </pc:spChg>
        <pc:spChg chg="add del">
          <ac:chgData name="ALEXANDRE" userId="734048d45b8f99b5" providerId="LiveId" clId="{FB10C97A-D48E-4D57-B25D-78CB816D54AD}" dt="2021-03-25T21:47:17.208" v="4680" actId="26606"/>
          <ac:spMkLst>
            <pc:docMk/>
            <pc:sldMk cId="844717047" sldId="501"/>
            <ac:spMk id="93" creationId="{237E2353-22DF-46E0-A200-FB30F8F394E2}"/>
          </ac:spMkLst>
        </pc:spChg>
        <pc:spChg chg="add del">
          <ac:chgData name="ALEXANDRE" userId="734048d45b8f99b5" providerId="LiveId" clId="{FB10C97A-D48E-4D57-B25D-78CB816D54AD}" dt="2021-03-25T21:47:17.208" v="4680" actId="26606"/>
          <ac:spMkLst>
            <pc:docMk/>
            <pc:sldMk cId="844717047" sldId="501"/>
            <ac:spMk id="95" creationId="{DD6138DB-057B-45F7-A5F4-E7BFDA20D02C}"/>
          </ac:spMkLst>
        </pc:spChg>
        <pc:spChg chg="add del">
          <ac:chgData name="ALEXANDRE" userId="734048d45b8f99b5" providerId="LiveId" clId="{FB10C97A-D48E-4D57-B25D-78CB816D54AD}" dt="2021-03-25T21:47:17.208" v="4680" actId="26606"/>
          <ac:spMkLst>
            <pc:docMk/>
            <pc:sldMk cId="844717047" sldId="501"/>
            <ac:spMk id="97" creationId="{79A54AB1-B64F-4843-BFAB-81CB74E66B65}"/>
          </ac:spMkLst>
        </pc:spChg>
        <pc:spChg chg="add">
          <ac:chgData name="ALEXANDRE" userId="734048d45b8f99b5" providerId="LiveId" clId="{FB10C97A-D48E-4D57-B25D-78CB816D54AD}" dt="2021-03-25T21:47:17.215" v="4681" actId="26606"/>
          <ac:spMkLst>
            <pc:docMk/>
            <pc:sldMk cId="844717047" sldId="501"/>
            <ac:spMk id="9220" creationId="{7B51B11D-BBCD-47C7-A599-1EDA2F22FE08}"/>
          </ac:spMkLst>
        </pc:spChg>
        <pc:picChg chg="add mod">
          <ac:chgData name="ALEXANDRE" userId="734048d45b8f99b5" providerId="LiveId" clId="{FB10C97A-D48E-4D57-B25D-78CB816D54AD}" dt="2021-03-25T21:47:17.215" v="4681" actId="26606"/>
          <ac:picMkLst>
            <pc:docMk/>
            <pc:sldMk cId="844717047" sldId="501"/>
            <ac:picMk id="9218" creationId="{82E990F4-FBC6-4F1B-9EF0-D3E852E3626E}"/>
          </ac:picMkLst>
        </pc:picChg>
        <pc:cxnChg chg="add">
          <ac:chgData name="ALEXANDRE" userId="734048d45b8f99b5" providerId="LiveId" clId="{FB10C97A-D48E-4D57-B25D-78CB816D54AD}" dt="2021-03-25T21:47:17.215" v="4681" actId="26606"/>
          <ac:cxnSpMkLst>
            <pc:docMk/>
            <pc:sldMk cId="844717047" sldId="501"/>
            <ac:cxnSpMk id="9221" creationId="{6A810F53-4CAC-492E-A2F9-C147AA509B57}"/>
          </ac:cxnSpMkLst>
        </pc:cxnChg>
      </pc:sldChg>
      <pc:sldChg chg="addSp delSp modSp new mod">
        <pc:chgData name="ALEXANDRE" userId="734048d45b8f99b5" providerId="LiveId" clId="{FB10C97A-D48E-4D57-B25D-78CB816D54AD}" dt="2021-03-25T21:49:30.793" v="4700" actId="166"/>
        <pc:sldMkLst>
          <pc:docMk/>
          <pc:sldMk cId="4110082404" sldId="502"/>
        </pc:sldMkLst>
        <pc:spChg chg="del">
          <ac:chgData name="ALEXANDRE" userId="734048d45b8f99b5" providerId="LiveId" clId="{FB10C97A-D48E-4D57-B25D-78CB816D54AD}" dt="2021-03-25T21:47:39.612" v="4683" actId="478"/>
          <ac:spMkLst>
            <pc:docMk/>
            <pc:sldMk cId="4110082404" sldId="502"/>
            <ac:spMk id="2" creationId="{4CE3F68B-1749-405C-BF1F-1C18CC635BF2}"/>
          </ac:spMkLst>
        </pc:spChg>
        <pc:spChg chg="del">
          <ac:chgData name="ALEXANDRE" userId="734048d45b8f99b5" providerId="LiveId" clId="{FB10C97A-D48E-4D57-B25D-78CB816D54AD}" dt="2021-03-25T21:47:41.576" v="4684" actId="478"/>
          <ac:spMkLst>
            <pc:docMk/>
            <pc:sldMk cId="4110082404" sldId="502"/>
            <ac:spMk id="3" creationId="{8D5AAECE-481E-4C59-B771-EDC81EAC6D6D}"/>
          </ac:spMkLst>
        </pc:spChg>
        <pc:spChg chg="add mod">
          <ac:chgData name="ALEXANDRE" userId="734048d45b8f99b5" providerId="LiveId" clId="{FB10C97A-D48E-4D57-B25D-78CB816D54AD}" dt="2021-03-25T21:49:30.793" v="4700" actId="166"/>
          <ac:spMkLst>
            <pc:docMk/>
            <pc:sldMk cId="4110082404" sldId="502"/>
            <ac:spMk id="4" creationId="{CC9BBAC4-1876-4F71-A6AC-23A4755BC1B4}"/>
          </ac:spMkLst>
        </pc:spChg>
        <pc:picChg chg="add mod">
          <ac:chgData name="ALEXANDRE" userId="734048d45b8f99b5" providerId="LiveId" clId="{FB10C97A-D48E-4D57-B25D-78CB816D54AD}" dt="2021-03-25T21:49:01.062" v="4697" actId="1076"/>
          <ac:picMkLst>
            <pc:docMk/>
            <pc:sldMk cId="4110082404" sldId="502"/>
            <ac:picMk id="6" creationId="{BD6B0E29-DB04-404E-B6D1-20AC91C508C8}"/>
          </ac:picMkLst>
        </pc:picChg>
      </pc:sldChg>
      <pc:sldChg chg="new del">
        <pc:chgData name="ALEXANDRE" userId="734048d45b8f99b5" providerId="LiveId" clId="{FB10C97A-D48E-4D57-B25D-78CB816D54AD}" dt="2021-03-25T21:50:08.746" v="4702" actId="47"/>
        <pc:sldMkLst>
          <pc:docMk/>
          <pc:sldMk cId="2520705651" sldId="503"/>
        </pc:sldMkLst>
      </pc:sldChg>
    </pc:docChg>
  </pc:docChgLst>
  <pc:docChgLst>
    <pc:chgData name="ALEXANDRE" userId="734048d45b8f99b5" providerId="LiveId" clId="{FAC25333-C880-458A-B146-28F2D70DFEEE}"/>
    <pc:docChg chg="undo custSel addSld delSld modSld sldOrd">
      <pc:chgData name="ALEXANDRE" userId="734048d45b8f99b5" providerId="LiveId" clId="{FAC25333-C880-458A-B146-28F2D70DFEEE}" dt="2021-03-16T01:16:45.099" v="2232"/>
      <pc:docMkLst>
        <pc:docMk/>
      </pc:docMkLst>
      <pc:sldChg chg="modSp del mod">
        <pc:chgData name="ALEXANDRE" userId="734048d45b8f99b5" providerId="LiveId" clId="{FAC25333-C880-458A-B146-28F2D70DFEEE}" dt="2021-03-11T19:48:05.837" v="1378" actId="47"/>
        <pc:sldMkLst>
          <pc:docMk/>
          <pc:sldMk cId="1673537206" sldId="257"/>
        </pc:sldMkLst>
        <pc:spChg chg="mod">
          <ac:chgData name="ALEXANDRE" userId="734048d45b8f99b5" providerId="LiveId" clId="{FAC25333-C880-458A-B146-28F2D70DFEEE}" dt="2021-03-11T17:17:03.534" v="46" actId="20577"/>
          <ac:spMkLst>
            <pc:docMk/>
            <pc:sldMk cId="1673537206" sldId="257"/>
            <ac:spMk id="4" creationId="{10FC7B3D-DECB-6B4A-B36D-F34E590AB03F}"/>
          </ac:spMkLst>
        </pc:spChg>
        <pc:spChg chg="mod">
          <ac:chgData name="ALEXANDRE" userId="734048d45b8f99b5" providerId="LiveId" clId="{FAC25333-C880-458A-B146-28F2D70DFEEE}" dt="2021-03-11T19:47:36.634" v="1366" actId="27636"/>
          <ac:spMkLst>
            <pc:docMk/>
            <pc:sldMk cId="1673537206" sldId="257"/>
            <ac:spMk id="5" creationId="{9EA39031-E3A7-1E43-8BB3-77F0B1C8C3DA}"/>
          </ac:spMkLst>
        </pc:spChg>
      </pc:sldChg>
      <pc:sldChg chg="del">
        <pc:chgData name="ALEXANDRE" userId="734048d45b8f99b5" providerId="LiveId" clId="{FAC25333-C880-458A-B146-28F2D70DFEEE}" dt="2021-03-11T17:16:25.202" v="23" actId="47"/>
        <pc:sldMkLst>
          <pc:docMk/>
          <pc:sldMk cId="1582784013" sldId="394"/>
        </pc:sldMkLst>
      </pc:sldChg>
      <pc:sldChg chg="del">
        <pc:chgData name="ALEXANDRE" userId="734048d45b8f99b5" providerId="LiveId" clId="{FAC25333-C880-458A-B146-28F2D70DFEEE}" dt="2021-03-11T17:16:26.380" v="24" actId="47"/>
        <pc:sldMkLst>
          <pc:docMk/>
          <pc:sldMk cId="2311409240" sldId="395"/>
        </pc:sldMkLst>
      </pc:sldChg>
      <pc:sldChg chg="del">
        <pc:chgData name="ALEXANDRE" userId="734048d45b8f99b5" providerId="LiveId" clId="{FAC25333-C880-458A-B146-28F2D70DFEEE}" dt="2021-03-11T17:16:26.615" v="25" actId="47"/>
        <pc:sldMkLst>
          <pc:docMk/>
          <pc:sldMk cId="3442606863" sldId="396"/>
        </pc:sldMkLst>
      </pc:sldChg>
      <pc:sldChg chg="del">
        <pc:chgData name="ALEXANDRE" userId="734048d45b8f99b5" providerId="LiveId" clId="{FAC25333-C880-458A-B146-28F2D70DFEEE}" dt="2021-03-11T17:16:26.783" v="26" actId="47"/>
        <pc:sldMkLst>
          <pc:docMk/>
          <pc:sldMk cId="1982718630" sldId="397"/>
        </pc:sldMkLst>
      </pc:sldChg>
      <pc:sldChg chg="del">
        <pc:chgData name="ALEXANDRE" userId="734048d45b8f99b5" providerId="LiveId" clId="{FAC25333-C880-458A-B146-28F2D70DFEEE}" dt="2021-03-11T17:16:26.974" v="27" actId="47"/>
        <pc:sldMkLst>
          <pc:docMk/>
          <pc:sldMk cId="3945131806" sldId="398"/>
        </pc:sldMkLst>
      </pc:sldChg>
      <pc:sldChg chg="del">
        <pc:chgData name="ALEXANDRE" userId="734048d45b8f99b5" providerId="LiveId" clId="{FAC25333-C880-458A-B146-28F2D70DFEEE}" dt="2021-03-11T17:16:27.178" v="28" actId="47"/>
        <pc:sldMkLst>
          <pc:docMk/>
          <pc:sldMk cId="75458091" sldId="399"/>
        </pc:sldMkLst>
      </pc:sldChg>
      <pc:sldChg chg="del">
        <pc:chgData name="ALEXANDRE" userId="734048d45b8f99b5" providerId="LiveId" clId="{FAC25333-C880-458A-B146-28F2D70DFEEE}" dt="2021-03-11T17:16:27.422" v="29" actId="47"/>
        <pc:sldMkLst>
          <pc:docMk/>
          <pc:sldMk cId="4260205625" sldId="400"/>
        </pc:sldMkLst>
      </pc:sldChg>
      <pc:sldChg chg="del">
        <pc:chgData name="ALEXANDRE" userId="734048d45b8f99b5" providerId="LiveId" clId="{FAC25333-C880-458A-B146-28F2D70DFEEE}" dt="2021-03-11T17:16:27.719" v="30" actId="47"/>
        <pc:sldMkLst>
          <pc:docMk/>
          <pc:sldMk cId="4276819267" sldId="401"/>
        </pc:sldMkLst>
      </pc:sldChg>
      <pc:sldChg chg="del">
        <pc:chgData name="ALEXANDRE" userId="734048d45b8f99b5" providerId="LiveId" clId="{FAC25333-C880-458A-B146-28F2D70DFEEE}" dt="2021-03-11T17:16:28.059" v="31" actId="47"/>
        <pc:sldMkLst>
          <pc:docMk/>
          <pc:sldMk cId="3975988079" sldId="402"/>
        </pc:sldMkLst>
      </pc:sldChg>
      <pc:sldChg chg="del">
        <pc:chgData name="ALEXANDRE" userId="734048d45b8f99b5" providerId="LiveId" clId="{FAC25333-C880-458A-B146-28F2D70DFEEE}" dt="2021-03-11T17:16:28.726" v="33" actId="47"/>
        <pc:sldMkLst>
          <pc:docMk/>
          <pc:sldMk cId="2053095364" sldId="403"/>
        </pc:sldMkLst>
      </pc:sldChg>
      <pc:sldChg chg="del">
        <pc:chgData name="ALEXANDRE" userId="734048d45b8f99b5" providerId="LiveId" clId="{FAC25333-C880-458A-B146-28F2D70DFEEE}" dt="2021-03-11T17:16:28.394" v="32" actId="47"/>
        <pc:sldMkLst>
          <pc:docMk/>
          <pc:sldMk cId="944507667" sldId="404"/>
        </pc:sldMkLst>
      </pc:sldChg>
      <pc:sldChg chg="del">
        <pc:chgData name="ALEXANDRE" userId="734048d45b8f99b5" providerId="LiveId" clId="{FAC25333-C880-458A-B146-28F2D70DFEEE}" dt="2021-03-11T17:16:29.219" v="34" actId="47"/>
        <pc:sldMkLst>
          <pc:docMk/>
          <pc:sldMk cId="1741360616" sldId="405"/>
        </pc:sldMkLst>
      </pc:sldChg>
      <pc:sldChg chg="del">
        <pc:chgData name="ALEXANDRE" userId="734048d45b8f99b5" providerId="LiveId" clId="{FAC25333-C880-458A-B146-28F2D70DFEEE}" dt="2021-03-11T17:16:29.631" v="35" actId="47"/>
        <pc:sldMkLst>
          <pc:docMk/>
          <pc:sldMk cId="811142581" sldId="406"/>
        </pc:sldMkLst>
      </pc:sldChg>
      <pc:sldChg chg="del">
        <pc:chgData name="ALEXANDRE" userId="734048d45b8f99b5" providerId="LiveId" clId="{FAC25333-C880-458A-B146-28F2D70DFEEE}" dt="2021-03-11T17:16:29.974" v="36" actId="47"/>
        <pc:sldMkLst>
          <pc:docMk/>
          <pc:sldMk cId="2743128652" sldId="407"/>
        </pc:sldMkLst>
      </pc:sldChg>
      <pc:sldChg chg="del">
        <pc:chgData name="ALEXANDRE" userId="734048d45b8f99b5" providerId="LiveId" clId="{FAC25333-C880-458A-B146-28F2D70DFEEE}" dt="2021-03-11T17:16:30.366" v="37" actId="47"/>
        <pc:sldMkLst>
          <pc:docMk/>
          <pc:sldMk cId="1197097226" sldId="408"/>
        </pc:sldMkLst>
      </pc:sldChg>
      <pc:sldChg chg="del">
        <pc:chgData name="ALEXANDRE" userId="734048d45b8f99b5" providerId="LiveId" clId="{FAC25333-C880-458A-B146-28F2D70DFEEE}" dt="2021-03-11T17:16:30.795" v="38" actId="47"/>
        <pc:sldMkLst>
          <pc:docMk/>
          <pc:sldMk cId="3926061059" sldId="409"/>
        </pc:sldMkLst>
      </pc:sldChg>
      <pc:sldChg chg="del">
        <pc:chgData name="ALEXANDRE" userId="734048d45b8f99b5" providerId="LiveId" clId="{FAC25333-C880-458A-B146-28F2D70DFEEE}" dt="2021-03-11T17:16:31.804" v="39" actId="47"/>
        <pc:sldMkLst>
          <pc:docMk/>
          <pc:sldMk cId="4222803527" sldId="410"/>
        </pc:sldMkLst>
      </pc:sldChg>
      <pc:sldChg chg="addSp delSp modSp add del modAnim">
        <pc:chgData name="ALEXANDRE" userId="734048d45b8f99b5" providerId="LiveId" clId="{FAC25333-C880-458A-B146-28F2D70DFEEE}" dt="2021-03-16T01:15:13.383" v="2229"/>
        <pc:sldMkLst>
          <pc:docMk/>
          <pc:sldMk cId="3079173355" sldId="411"/>
        </pc:sldMkLst>
        <pc:grpChg chg="add mod">
          <ac:chgData name="ALEXANDRE" userId="734048d45b8f99b5" providerId="LiveId" clId="{FAC25333-C880-458A-B146-28F2D70DFEEE}" dt="2021-03-16T01:14:56.853" v="2225" actId="164"/>
          <ac:grpSpMkLst>
            <pc:docMk/>
            <pc:sldMk cId="3079173355" sldId="411"/>
            <ac:grpSpMk id="3" creationId="{E90D9C91-0DB3-435C-8F1E-BF376BC583DF}"/>
          </ac:grpSpMkLst>
        </pc:grpChg>
        <pc:grpChg chg="del">
          <ac:chgData name="ALEXANDRE" userId="734048d45b8f99b5" providerId="LiveId" clId="{FAC25333-C880-458A-B146-28F2D70DFEEE}" dt="2021-03-16T01:14:03.096" v="2212" actId="165"/>
          <ac:grpSpMkLst>
            <pc:docMk/>
            <pc:sldMk cId="3079173355" sldId="411"/>
            <ac:grpSpMk id="4" creationId="{A52DB224-BB4D-48C1-B567-54EE9DFF928E}"/>
          </ac:grpSpMkLst>
        </pc:grpChg>
        <pc:grpChg chg="del mod">
          <ac:chgData name="ALEXANDRE" userId="734048d45b8f99b5" providerId="LiveId" clId="{FAC25333-C880-458A-B146-28F2D70DFEEE}" dt="2021-03-16T01:13:58.428" v="2211" actId="165"/>
          <ac:grpSpMkLst>
            <pc:docMk/>
            <pc:sldMk cId="3079173355" sldId="411"/>
            <ac:grpSpMk id="5" creationId="{44ED9E17-D0F5-4D20-B893-017A1D302D30}"/>
          </ac:grpSpMkLst>
        </pc:grpChg>
        <pc:grpChg chg="add mod">
          <ac:chgData name="ALEXANDRE" userId="734048d45b8f99b5" providerId="LiveId" clId="{FAC25333-C880-458A-B146-28F2D70DFEEE}" dt="2021-03-16T01:15:04.451" v="2227" actId="1076"/>
          <ac:grpSpMkLst>
            <pc:docMk/>
            <pc:sldMk cId="3079173355" sldId="411"/>
            <ac:grpSpMk id="13" creationId="{68A9D5BE-3C9D-40CE-8307-22A0B58A0829}"/>
          </ac:grpSpMkLst>
        </pc:grpChg>
        <pc:picChg chg="mod topLvl">
          <ac:chgData name="ALEXANDRE" userId="734048d45b8f99b5" providerId="LiveId" clId="{FAC25333-C880-458A-B146-28F2D70DFEEE}" dt="2021-03-16T01:15:04.451" v="2227" actId="1076"/>
          <ac:picMkLst>
            <pc:docMk/>
            <pc:sldMk cId="3079173355" sldId="411"/>
            <ac:picMk id="6" creationId="{8C4CE9AE-182C-494A-A7D0-2825425D8F6E}"/>
          </ac:picMkLst>
        </pc:picChg>
        <pc:picChg chg="mod topLvl">
          <ac:chgData name="ALEXANDRE" userId="734048d45b8f99b5" providerId="LiveId" clId="{FAC25333-C880-458A-B146-28F2D70DFEEE}" dt="2021-03-16T01:14:56.853" v="2225" actId="164"/>
          <ac:picMkLst>
            <pc:docMk/>
            <pc:sldMk cId="3079173355" sldId="411"/>
            <ac:picMk id="7" creationId="{1BC7E221-401A-4E41-8FAC-AC3C515273CE}"/>
          </ac:picMkLst>
        </pc:picChg>
        <pc:picChg chg="mod topLvl">
          <ac:chgData name="ALEXANDRE" userId="734048d45b8f99b5" providerId="LiveId" clId="{FAC25333-C880-458A-B146-28F2D70DFEEE}" dt="2021-03-16T01:14:56.853" v="2225" actId="164"/>
          <ac:picMkLst>
            <pc:docMk/>
            <pc:sldMk cId="3079173355" sldId="411"/>
            <ac:picMk id="9" creationId="{8F17CFBF-C905-45E5-A4D2-3551AB2E7C6C}"/>
          </ac:picMkLst>
        </pc:picChg>
        <pc:picChg chg="mod topLvl">
          <ac:chgData name="ALEXANDRE" userId="734048d45b8f99b5" providerId="LiveId" clId="{FAC25333-C880-458A-B146-28F2D70DFEEE}" dt="2021-03-16T01:15:04.451" v="2227" actId="1076"/>
          <ac:picMkLst>
            <pc:docMk/>
            <pc:sldMk cId="3079173355" sldId="411"/>
            <ac:picMk id="10" creationId="{A88B84D9-9EC7-43C5-AD7B-52BC5DF152EC}"/>
          </ac:picMkLst>
        </pc:picChg>
        <pc:picChg chg="mod topLvl">
          <ac:chgData name="ALEXANDRE" userId="734048d45b8f99b5" providerId="LiveId" clId="{FAC25333-C880-458A-B146-28F2D70DFEEE}" dt="2021-03-16T01:14:56.853" v="2225" actId="164"/>
          <ac:picMkLst>
            <pc:docMk/>
            <pc:sldMk cId="3079173355" sldId="411"/>
            <ac:picMk id="11" creationId="{6F87E7D1-9064-482C-B06A-2AD8A2231BCC}"/>
          </ac:picMkLst>
        </pc:picChg>
        <pc:picChg chg="mod topLvl">
          <ac:chgData name="ALEXANDRE" userId="734048d45b8f99b5" providerId="LiveId" clId="{FAC25333-C880-458A-B146-28F2D70DFEEE}" dt="2021-03-16T01:15:04.451" v="2227" actId="1076"/>
          <ac:picMkLst>
            <pc:docMk/>
            <pc:sldMk cId="3079173355" sldId="411"/>
            <ac:picMk id="12" creationId="{16C1D012-7C49-4F40-9797-3AA7F9BA7529}"/>
          </ac:picMkLst>
        </pc:picChg>
        <pc:picChg chg="mod topLvl">
          <ac:chgData name="ALEXANDRE" userId="734048d45b8f99b5" providerId="LiveId" clId="{FAC25333-C880-458A-B146-28F2D70DFEEE}" dt="2021-03-16T01:15:04.451" v="2227" actId="1076"/>
          <ac:picMkLst>
            <pc:docMk/>
            <pc:sldMk cId="3079173355" sldId="411"/>
            <ac:picMk id="3076" creationId="{16495594-8F9F-4CAA-9842-B1F7B6B08A56}"/>
          </ac:picMkLst>
        </pc:picChg>
      </pc:sldChg>
      <pc:sldChg chg="addSp delSp modSp mod modAnim modNotesTx">
        <pc:chgData name="ALEXANDRE" userId="734048d45b8f99b5" providerId="LiveId" clId="{FAC25333-C880-458A-B146-28F2D70DFEEE}" dt="2021-03-11T17:23:42.566" v="114" actId="14100"/>
        <pc:sldMkLst>
          <pc:docMk/>
          <pc:sldMk cId="3335236086" sldId="412"/>
        </pc:sldMkLst>
        <pc:spChg chg="mod">
          <ac:chgData name="ALEXANDRE" userId="734048d45b8f99b5" providerId="LiveId" clId="{FAC25333-C880-458A-B146-28F2D70DFEEE}" dt="2021-03-11T17:23:42.566" v="114" actId="14100"/>
          <ac:spMkLst>
            <pc:docMk/>
            <pc:sldMk cId="3335236086" sldId="412"/>
            <ac:spMk id="2" creationId="{AFB1542A-14F4-4767-B219-971D1CC5BACC}"/>
          </ac:spMkLst>
        </pc:spChg>
        <pc:spChg chg="mod">
          <ac:chgData name="ALEXANDRE" userId="734048d45b8f99b5" providerId="LiveId" clId="{FAC25333-C880-458A-B146-28F2D70DFEEE}" dt="2021-03-11T17:23:40.553" v="113" actId="1076"/>
          <ac:spMkLst>
            <pc:docMk/>
            <pc:sldMk cId="3335236086" sldId="412"/>
            <ac:spMk id="3" creationId="{70B20727-BDFD-4E7B-8738-8499B651DF62}"/>
          </ac:spMkLst>
        </pc:spChg>
        <pc:spChg chg="add mod">
          <ac:chgData name="ALEXANDRE" userId="734048d45b8f99b5" providerId="LiveId" clId="{FAC25333-C880-458A-B146-28F2D70DFEEE}" dt="2021-03-11T17:22:49.127" v="109" actId="1076"/>
          <ac:spMkLst>
            <pc:docMk/>
            <pc:sldMk cId="3335236086" sldId="412"/>
            <ac:spMk id="4" creationId="{63C4273B-D9FF-45ED-90A6-47914FBD2860}"/>
          </ac:spMkLst>
        </pc:spChg>
        <pc:spChg chg="add del mod">
          <ac:chgData name="ALEXANDRE" userId="734048d45b8f99b5" providerId="LiveId" clId="{FAC25333-C880-458A-B146-28F2D70DFEEE}" dt="2021-03-11T17:19:51.001" v="67" actId="22"/>
          <ac:spMkLst>
            <pc:docMk/>
            <pc:sldMk cId="3335236086" sldId="412"/>
            <ac:spMk id="7" creationId="{3E26F864-A65C-49DD-8D12-F75366C111CE}"/>
          </ac:spMkLst>
        </pc:spChg>
        <pc:spChg chg="add mod">
          <ac:chgData name="ALEXANDRE" userId="734048d45b8f99b5" providerId="LiveId" clId="{FAC25333-C880-458A-B146-28F2D70DFEEE}" dt="2021-03-11T17:22:49.127" v="109" actId="1076"/>
          <ac:spMkLst>
            <pc:docMk/>
            <pc:sldMk cId="3335236086" sldId="412"/>
            <ac:spMk id="8" creationId="{75381ED5-D14C-488D-8D5C-994D5C1EE6E5}"/>
          </ac:spMkLst>
        </pc:spChg>
        <pc:spChg chg="add mod">
          <ac:chgData name="ALEXANDRE" userId="734048d45b8f99b5" providerId="LiveId" clId="{FAC25333-C880-458A-B146-28F2D70DFEEE}" dt="2021-03-11T17:22:49.127" v="109" actId="1076"/>
          <ac:spMkLst>
            <pc:docMk/>
            <pc:sldMk cId="3335236086" sldId="412"/>
            <ac:spMk id="9" creationId="{9CE02BE6-EB9F-48D4-9F0F-EA23B17E8B15}"/>
          </ac:spMkLst>
        </pc:spChg>
        <pc:spChg chg="add del mod">
          <ac:chgData name="ALEXANDRE" userId="734048d45b8f99b5" providerId="LiveId" clId="{FAC25333-C880-458A-B146-28F2D70DFEEE}" dt="2021-03-11T17:20:52.286" v="85" actId="478"/>
          <ac:spMkLst>
            <pc:docMk/>
            <pc:sldMk cId="3335236086" sldId="412"/>
            <ac:spMk id="12" creationId="{158D0032-159D-4A27-876A-0470F6B4D48A}"/>
          </ac:spMkLst>
        </pc:spChg>
        <pc:spChg chg="mod">
          <ac:chgData name="ALEXANDRE" userId="734048d45b8f99b5" providerId="LiveId" clId="{FAC25333-C880-458A-B146-28F2D70DFEEE}" dt="2021-03-11T17:22:49.127" v="109" actId="1076"/>
          <ac:spMkLst>
            <pc:docMk/>
            <pc:sldMk cId="3335236086" sldId="412"/>
            <ac:spMk id="14" creationId="{FDC4D4C3-05B7-422C-A307-A39BCEB3EE02}"/>
          </ac:spMkLst>
        </pc:spChg>
        <pc:spChg chg="mod">
          <ac:chgData name="ALEXANDRE" userId="734048d45b8f99b5" providerId="LiveId" clId="{FAC25333-C880-458A-B146-28F2D70DFEEE}" dt="2021-03-11T17:22:49.127" v="109" actId="1076"/>
          <ac:spMkLst>
            <pc:docMk/>
            <pc:sldMk cId="3335236086" sldId="412"/>
            <ac:spMk id="15" creationId="{02F408F1-29AF-43F9-B81F-6626EA627B04}"/>
          </ac:spMkLst>
        </pc:spChg>
        <pc:spChg chg="mod">
          <ac:chgData name="ALEXANDRE" userId="734048d45b8f99b5" providerId="LiveId" clId="{FAC25333-C880-458A-B146-28F2D70DFEEE}" dt="2021-03-11T17:23:06.448" v="112" actId="207"/>
          <ac:spMkLst>
            <pc:docMk/>
            <pc:sldMk cId="3335236086" sldId="412"/>
            <ac:spMk id="17" creationId="{B99112A1-884A-4E29-962E-BED92FFAD06B}"/>
          </ac:spMkLst>
        </pc:spChg>
        <pc:spChg chg="mod">
          <ac:chgData name="ALEXANDRE" userId="734048d45b8f99b5" providerId="LiveId" clId="{FAC25333-C880-458A-B146-28F2D70DFEEE}" dt="2021-03-11T17:23:01.786" v="111" actId="208"/>
          <ac:spMkLst>
            <pc:docMk/>
            <pc:sldMk cId="3335236086" sldId="412"/>
            <ac:spMk id="18" creationId="{D20EEA37-F680-4F27-BF75-34B713E4751B}"/>
          </ac:spMkLst>
        </pc:spChg>
        <pc:grpChg chg="add mod">
          <ac:chgData name="ALEXANDRE" userId="734048d45b8f99b5" providerId="LiveId" clId="{FAC25333-C880-458A-B146-28F2D70DFEEE}" dt="2021-03-11T17:22:49.127" v="109" actId="1076"/>
          <ac:grpSpMkLst>
            <pc:docMk/>
            <pc:sldMk cId="3335236086" sldId="412"/>
            <ac:grpSpMk id="10" creationId="{C1BA2B3D-7B2A-4C14-9F6A-DD56A4EBA55B}"/>
          </ac:grpSpMkLst>
        </pc:grpChg>
        <pc:grpChg chg="add mod">
          <ac:chgData name="ALEXANDRE" userId="734048d45b8f99b5" providerId="LiveId" clId="{FAC25333-C880-458A-B146-28F2D70DFEEE}" dt="2021-03-11T17:22:49.127" v="109" actId="1076"/>
          <ac:grpSpMkLst>
            <pc:docMk/>
            <pc:sldMk cId="3335236086" sldId="412"/>
            <ac:grpSpMk id="13" creationId="{181ECC00-9758-4513-95C5-F7D8197349CA}"/>
          </ac:grpSpMkLst>
        </pc:grpChg>
        <pc:grpChg chg="add mod">
          <ac:chgData name="ALEXANDRE" userId="734048d45b8f99b5" providerId="LiveId" clId="{FAC25333-C880-458A-B146-28F2D70DFEEE}" dt="2021-03-11T17:22:49.127" v="109" actId="1076"/>
          <ac:grpSpMkLst>
            <pc:docMk/>
            <pc:sldMk cId="3335236086" sldId="412"/>
            <ac:grpSpMk id="16" creationId="{5CB6F59B-76A7-4BFA-A680-D935A738EBD1}"/>
          </ac:grpSpMkLst>
        </pc:grpChg>
        <pc:picChg chg="add mod">
          <ac:chgData name="ALEXANDRE" userId="734048d45b8f99b5" providerId="LiveId" clId="{FAC25333-C880-458A-B146-28F2D70DFEEE}" dt="2021-03-11T17:22:49.127" v="109" actId="1076"/>
          <ac:picMkLst>
            <pc:docMk/>
            <pc:sldMk cId="3335236086" sldId="412"/>
            <ac:picMk id="1026" creationId="{AA619B35-7EA7-4524-94FF-CBC3A01DBA0A}"/>
          </ac:picMkLst>
        </pc:picChg>
      </pc:sldChg>
      <pc:sldChg chg="del">
        <pc:chgData name="ALEXANDRE" userId="734048d45b8f99b5" providerId="LiveId" clId="{FAC25333-C880-458A-B146-28F2D70DFEEE}" dt="2021-03-11T17:31:05.857" v="116" actId="47"/>
        <pc:sldMkLst>
          <pc:docMk/>
          <pc:sldMk cId="1714021651" sldId="413"/>
        </pc:sldMkLst>
      </pc:sldChg>
      <pc:sldChg chg="del">
        <pc:chgData name="ALEXANDRE" userId="734048d45b8f99b5" providerId="LiveId" clId="{FAC25333-C880-458A-B146-28F2D70DFEEE}" dt="2021-03-11T17:31:05.209" v="115" actId="47"/>
        <pc:sldMkLst>
          <pc:docMk/>
          <pc:sldMk cId="92752459" sldId="414"/>
        </pc:sldMkLst>
      </pc:sldChg>
      <pc:sldChg chg="del">
        <pc:chgData name="ALEXANDRE" userId="734048d45b8f99b5" providerId="LiveId" clId="{FAC25333-C880-458A-B146-28F2D70DFEEE}" dt="2021-03-11T17:31:06.405" v="117" actId="47"/>
        <pc:sldMkLst>
          <pc:docMk/>
          <pc:sldMk cId="1666884261" sldId="415"/>
        </pc:sldMkLst>
      </pc:sldChg>
      <pc:sldChg chg="add del">
        <pc:chgData name="ALEXANDRE" userId="734048d45b8f99b5" providerId="LiveId" clId="{FAC25333-C880-458A-B146-28F2D70DFEEE}" dt="2021-03-11T17:16:45.603" v="44" actId="47"/>
        <pc:sldMkLst>
          <pc:docMk/>
          <pc:sldMk cId="1045825389" sldId="416"/>
        </pc:sldMkLst>
      </pc:sldChg>
      <pc:sldChg chg="add del">
        <pc:chgData name="ALEXANDRE" userId="734048d45b8f99b5" providerId="LiveId" clId="{FAC25333-C880-458A-B146-28F2D70DFEEE}" dt="2021-03-11T19:54:56.913" v="1389"/>
        <pc:sldMkLst>
          <pc:docMk/>
          <pc:sldMk cId="2249119846" sldId="417"/>
        </pc:sldMkLst>
      </pc:sldChg>
      <pc:sldChg chg="del">
        <pc:chgData name="ALEXANDRE" userId="734048d45b8f99b5" providerId="LiveId" clId="{FAC25333-C880-458A-B146-28F2D70DFEEE}" dt="2021-03-11T17:39:36.186" v="204" actId="47"/>
        <pc:sldMkLst>
          <pc:docMk/>
          <pc:sldMk cId="1697877002" sldId="418"/>
        </pc:sldMkLst>
      </pc:sldChg>
      <pc:sldChg chg="del">
        <pc:chgData name="ALEXANDRE" userId="734048d45b8f99b5" providerId="LiveId" clId="{FAC25333-C880-458A-B146-28F2D70DFEEE}" dt="2021-03-11T17:39:39.555" v="205" actId="47"/>
        <pc:sldMkLst>
          <pc:docMk/>
          <pc:sldMk cId="2019828706" sldId="419"/>
        </pc:sldMkLst>
      </pc:sldChg>
      <pc:sldChg chg="del">
        <pc:chgData name="ALEXANDRE" userId="734048d45b8f99b5" providerId="LiveId" clId="{FAC25333-C880-458A-B146-28F2D70DFEEE}" dt="2021-03-11T17:39:40.273" v="206" actId="47"/>
        <pc:sldMkLst>
          <pc:docMk/>
          <pc:sldMk cId="1262915677" sldId="420"/>
        </pc:sldMkLst>
      </pc:sldChg>
      <pc:sldChg chg="addSp delSp modSp mod delAnim modAnim">
        <pc:chgData name="ALEXANDRE" userId="734048d45b8f99b5" providerId="LiveId" clId="{FAC25333-C880-458A-B146-28F2D70DFEEE}" dt="2021-03-16T01:16:01.741" v="2230"/>
        <pc:sldMkLst>
          <pc:docMk/>
          <pc:sldMk cId="2576499616" sldId="421"/>
        </pc:sldMkLst>
        <pc:spChg chg="mod">
          <ac:chgData name="ALEXANDRE" userId="734048d45b8f99b5" providerId="LiveId" clId="{FAC25333-C880-458A-B146-28F2D70DFEEE}" dt="2021-03-11T17:45:28.539" v="250" actId="14100"/>
          <ac:spMkLst>
            <pc:docMk/>
            <pc:sldMk cId="2576499616" sldId="421"/>
            <ac:spMk id="2" creationId="{A116D7C2-454A-4555-A91D-BE964A41F134}"/>
          </ac:spMkLst>
        </pc:spChg>
        <pc:spChg chg="mod">
          <ac:chgData name="ALEXANDRE" userId="734048d45b8f99b5" providerId="LiveId" clId="{FAC25333-C880-458A-B146-28F2D70DFEEE}" dt="2021-03-16T00:15:09.513" v="1533" actId="1076"/>
          <ac:spMkLst>
            <pc:docMk/>
            <pc:sldMk cId="2576499616" sldId="421"/>
            <ac:spMk id="3" creationId="{4A46B542-71D0-4CA2-8E0A-020F1154A294}"/>
          </ac:spMkLst>
        </pc:spChg>
        <pc:spChg chg="add del mod">
          <ac:chgData name="ALEXANDRE" userId="734048d45b8f99b5" providerId="LiveId" clId="{FAC25333-C880-458A-B146-28F2D70DFEEE}" dt="2021-03-15T23:50:43.051" v="1392" actId="478"/>
          <ac:spMkLst>
            <pc:docMk/>
            <pc:sldMk cId="2576499616" sldId="421"/>
            <ac:spMk id="4" creationId="{590C0185-8ED2-4BD9-9C14-F78B69759CB9}"/>
          </ac:spMkLst>
        </pc:spChg>
        <pc:spChg chg="add del mod">
          <ac:chgData name="ALEXANDRE" userId="734048d45b8f99b5" providerId="LiveId" clId="{FAC25333-C880-458A-B146-28F2D70DFEEE}" dt="2021-03-11T17:51:20.997" v="359" actId="478"/>
          <ac:spMkLst>
            <pc:docMk/>
            <pc:sldMk cId="2576499616" sldId="421"/>
            <ac:spMk id="5" creationId="{3547AE3E-8EB2-40F1-A5DC-38F633CD70A3}"/>
          </ac:spMkLst>
        </pc:spChg>
        <pc:spChg chg="add del">
          <ac:chgData name="ALEXANDRE" userId="734048d45b8f99b5" providerId="LiveId" clId="{FAC25333-C880-458A-B146-28F2D70DFEEE}" dt="2021-03-15T23:50:43.051" v="1392" actId="478"/>
          <ac:spMkLst>
            <pc:docMk/>
            <pc:sldMk cId="2576499616" sldId="421"/>
            <ac:spMk id="5" creationId="{FE3C7786-CF20-415B-AFFE-E33D71A8F40C}"/>
          </ac:spMkLst>
        </pc:spChg>
        <pc:spChg chg="add del mod">
          <ac:chgData name="ALEXANDRE" userId="734048d45b8f99b5" providerId="LiveId" clId="{FAC25333-C880-458A-B146-28F2D70DFEEE}" dt="2021-03-16T00:13:57.032" v="1492" actId="21"/>
          <ac:spMkLst>
            <pc:docMk/>
            <pc:sldMk cId="2576499616" sldId="421"/>
            <ac:spMk id="6" creationId="{07017E44-2ED5-428D-98DB-D31A8B3FE65E}"/>
          </ac:spMkLst>
        </pc:spChg>
        <pc:spChg chg="add del mod">
          <ac:chgData name="ALEXANDRE" userId="734048d45b8f99b5" providerId="LiveId" clId="{FAC25333-C880-458A-B146-28F2D70DFEEE}" dt="2021-03-16T00:13:57.032" v="1492" actId="21"/>
          <ac:spMkLst>
            <pc:docMk/>
            <pc:sldMk cId="2576499616" sldId="421"/>
            <ac:spMk id="7" creationId="{24DC23D2-BAAF-46C4-8722-AA276C2CC7D1}"/>
          </ac:spMkLst>
        </pc:spChg>
        <pc:spChg chg="mod">
          <ac:chgData name="ALEXANDRE" userId="734048d45b8f99b5" providerId="LiveId" clId="{FAC25333-C880-458A-B146-28F2D70DFEEE}" dt="2021-03-11T17:45:06.363" v="243" actId="1076"/>
          <ac:spMkLst>
            <pc:docMk/>
            <pc:sldMk cId="2576499616" sldId="421"/>
            <ac:spMk id="8" creationId="{894B1F1A-05DD-4C0B-A68A-A19C3A486C5C}"/>
          </ac:spMkLst>
        </pc:spChg>
        <pc:spChg chg="mod">
          <ac:chgData name="ALEXANDRE" userId="734048d45b8f99b5" providerId="LiveId" clId="{FAC25333-C880-458A-B146-28F2D70DFEEE}" dt="2021-03-11T17:45:04.082" v="242" actId="14100"/>
          <ac:spMkLst>
            <pc:docMk/>
            <pc:sldMk cId="2576499616" sldId="421"/>
            <ac:spMk id="9" creationId="{98E2EB5B-03DB-4661-95C1-C6DFAABC8278}"/>
          </ac:spMkLst>
        </pc:spChg>
        <pc:spChg chg="add del mod">
          <ac:chgData name="ALEXANDRE" userId="734048d45b8f99b5" providerId="LiveId" clId="{FAC25333-C880-458A-B146-28F2D70DFEEE}" dt="2021-03-16T00:13:57.032" v="1492" actId="21"/>
          <ac:spMkLst>
            <pc:docMk/>
            <pc:sldMk cId="2576499616" sldId="421"/>
            <ac:spMk id="11" creationId="{7BB67CE1-2BFA-444B-A133-349DC2DED5F5}"/>
          </ac:spMkLst>
        </pc:spChg>
        <pc:spChg chg="add del mod">
          <ac:chgData name="ALEXANDRE" userId="734048d45b8f99b5" providerId="LiveId" clId="{FAC25333-C880-458A-B146-28F2D70DFEEE}" dt="2021-03-15T23:52:44.441" v="1409" actId="478"/>
          <ac:spMkLst>
            <pc:docMk/>
            <pc:sldMk cId="2576499616" sldId="421"/>
            <ac:spMk id="12" creationId="{0DE5EA19-2858-4CD4-BBFB-7F617A455D6F}"/>
          </ac:spMkLst>
        </pc:spChg>
        <pc:grpChg chg="add del mod">
          <ac:chgData name="ALEXANDRE" userId="734048d45b8f99b5" providerId="LiveId" clId="{FAC25333-C880-458A-B146-28F2D70DFEEE}" dt="2021-03-16T00:13:57.032" v="1492" actId="21"/>
          <ac:grpSpMkLst>
            <pc:docMk/>
            <pc:sldMk cId="2576499616" sldId="421"/>
            <ac:grpSpMk id="10" creationId="{5B203B32-28D3-40A1-99D5-13EA6759DBBD}"/>
          </ac:grpSpMkLst>
        </pc:grpChg>
      </pc:sldChg>
      <pc:sldChg chg="del">
        <pc:chgData name="ALEXANDRE" userId="734048d45b8f99b5" providerId="LiveId" clId="{FAC25333-C880-458A-B146-28F2D70DFEEE}" dt="2021-03-11T17:40:48.859" v="211" actId="47"/>
        <pc:sldMkLst>
          <pc:docMk/>
          <pc:sldMk cId="3418317903" sldId="422"/>
        </pc:sldMkLst>
      </pc:sldChg>
      <pc:sldChg chg="del">
        <pc:chgData name="ALEXANDRE" userId="734048d45b8f99b5" providerId="LiveId" clId="{FAC25333-C880-458A-B146-28F2D70DFEEE}" dt="2021-03-11T17:39:40.965" v="207" actId="47"/>
        <pc:sldMkLst>
          <pc:docMk/>
          <pc:sldMk cId="879883943" sldId="423"/>
        </pc:sldMkLst>
      </pc:sldChg>
      <pc:sldChg chg="del">
        <pc:chgData name="ALEXANDRE" userId="734048d45b8f99b5" providerId="LiveId" clId="{FAC25333-C880-458A-B146-28F2D70DFEEE}" dt="2021-03-16T00:22:37.835" v="1559" actId="47"/>
        <pc:sldMkLst>
          <pc:docMk/>
          <pc:sldMk cId="3556566309" sldId="424"/>
        </pc:sldMkLst>
      </pc:sldChg>
      <pc:sldChg chg="addSp delSp modSp mod modAnim">
        <pc:chgData name="ALEXANDRE" userId="734048d45b8f99b5" providerId="LiveId" clId="{FAC25333-C880-458A-B146-28F2D70DFEEE}" dt="2021-03-16T00:22:31.028" v="1558"/>
        <pc:sldMkLst>
          <pc:docMk/>
          <pc:sldMk cId="303699088" sldId="425"/>
        </pc:sldMkLst>
        <pc:spChg chg="add del mod">
          <ac:chgData name="ALEXANDRE" userId="734048d45b8f99b5" providerId="LiveId" clId="{FAC25333-C880-458A-B146-28F2D70DFEEE}" dt="2021-03-16T00:15:45.947" v="1540" actId="478"/>
          <ac:spMkLst>
            <pc:docMk/>
            <pc:sldMk cId="303699088" sldId="425"/>
            <ac:spMk id="2" creationId="{A59940A0-1283-4C7F-8B77-7B3E71F83C4B}"/>
          </ac:spMkLst>
        </pc:spChg>
        <pc:spChg chg="add mod">
          <ac:chgData name="ALEXANDRE" userId="734048d45b8f99b5" providerId="LiveId" clId="{FAC25333-C880-458A-B146-28F2D70DFEEE}" dt="2021-03-15T23:55:09.174" v="1414"/>
          <ac:spMkLst>
            <pc:docMk/>
            <pc:sldMk cId="303699088" sldId="425"/>
            <ac:spMk id="3" creationId="{4A6284F3-83DF-42B7-B55F-7AB28993AD13}"/>
          </ac:spMkLst>
        </pc:spChg>
        <pc:spChg chg="add del mod">
          <ac:chgData name="ALEXANDRE" userId="734048d45b8f99b5" providerId="LiveId" clId="{FAC25333-C880-458A-B146-28F2D70DFEEE}" dt="2021-03-16T00:15:45.947" v="1540" actId="478"/>
          <ac:spMkLst>
            <pc:docMk/>
            <pc:sldMk cId="303699088" sldId="425"/>
            <ac:spMk id="4" creationId="{C0661409-B90A-4AF3-8B1C-0FE21750DEBC}"/>
          </ac:spMkLst>
        </pc:spChg>
        <pc:spChg chg="add del mod">
          <ac:chgData name="ALEXANDRE" userId="734048d45b8f99b5" providerId="LiveId" clId="{FAC25333-C880-458A-B146-28F2D70DFEEE}" dt="2021-03-16T00:15:45.947" v="1540" actId="478"/>
          <ac:spMkLst>
            <pc:docMk/>
            <pc:sldMk cId="303699088" sldId="425"/>
            <ac:spMk id="5" creationId="{D662AD81-6EC0-41E4-8B0B-FF2934536B2D}"/>
          </ac:spMkLst>
        </pc:spChg>
        <pc:picChg chg="add mod">
          <ac:chgData name="ALEXANDRE" userId="734048d45b8f99b5" providerId="LiveId" clId="{FAC25333-C880-458A-B146-28F2D70DFEEE}" dt="2021-03-16T00:16:01.812" v="1543" actId="14100"/>
          <ac:picMkLst>
            <pc:docMk/>
            <pc:sldMk cId="303699088" sldId="425"/>
            <ac:picMk id="7" creationId="{1F9DCDFD-E680-4C73-BE97-E9106F57EC4C}"/>
          </ac:picMkLst>
        </pc:picChg>
        <pc:picChg chg="add mod">
          <ac:chgData name="ALEXANDRE" userId="734048d45b8f99b5" providerId="LiveId" clId="{FAC25333-C880-458A-B146-28F2D70DFEEE}" dt="2021-03-16T00:16:35.154" v="1548" actId="14100"/>
          <ac:picMkLst>
            <pc:docMk/>
            <pc:sldMk cId="303699088" sldId="425"/>
            <ac:picMk id="9" creationId="{5D34BCF7-9EC9-4CBF-90A6-9CEB019ED693}"/>
          </ac:picMkLst>
        </pc:picChg>
        <pc:picChg chg="add mod">
          <ac:chgData name="ALEXANDRE" userId="734048d45b8f99b5" providerId="LiveId" clId="{FAC25333-C880-458A-B146-28F2D70DFEEE}" dt="2021-03-16T00:22:24.290" v="1556" actId="1076"/>
          <ac:picMkLst>
            <pc:docMk/>
            <pc:sldMk cId="303699088" sldId="425"/>
            <ac:picMk id="11" creationId="{B1C77835-AF98-46E3-8F18-AB34D8AE2725}"/>
          </ac:picMkLst>
        </pc:picChg>
      </pc:sldChg>
      <pc:sldChg chg="addSp modSp del mod">
        <pc:chgData name="ALEXANDRE" userId="734048d45b8f99b5" providerId="LiveId" clId="{FAC25333-C880-458A-B146-28F2D70DFEEE}" dt="2021-03-16T00:22:59.215" v="1562" actId="47"/>
        <pc:sldMkLst>
          <pc:docMk/>
          <pc:sldMk cId="2630479218" sldId="426"/>
        </pc:sldMkLst>
        <pc:spChg chg="mod">
          <ac:chgData name="ALEXANDRE" userId="734048d45b8f99b5" providerId="LiveId" clId="{FAC25333-C880-458A-B146-28F2D70DFEEE}" dt="2021-03-11T18:12:05.060" v="665" actId="1076"/>
          <ac:spMkLst>
            <pc:docMk/>
            <pc:sldMk cId="2630479218" sldId="426"/>
            <ac:spMk id="2" creationId="{0BA17D0D-A094-447E-96EA-D9CA12C1337C}"/>
          </ac:spMkLst>
        </pc:spChg>
        <pc:spChg chg="add mod">
          <ac:chgData name="ALEXANDRE" userId="734048d45b8f99b5" providerId="LiveId" clId="{FAC25333-C880-458A-B146-28F2D70DFEEE}" dt="2021-03-11T18:11:58.217" v="663" actId="1076"/>
          <ac:spMkLst>
            <pc:docMk/>
            <pc:sldMk cId="2630479218" sldId="426"/>
            <ac:spMk id="3" creationId="{3EB8B449-778D-4445-BC2C-03D88C81A25E}"/>
          </ac:spMkLst>
        </pc:spChg>
        <pc:spChg chg="mod">
          <ac:chgData name="ALEXANDRE" userId="734048d45b8f99b5" providerId="LiveId" clId="{FAC25333-C880-458A-B146-28F2D70DFEEE}" dt="2021-03-11T18:12:03.613" v="664" actId="1076"/>
          <ac:spMkLst>
            <pc:docMk/>
            <pc:sldMk cId="2630479218" sldId="426"/>
            <ac:spMk id="8" creationId="{DAF483D8-BEF5-4390-9EE5-CBD6EDF8D92D}"/>
          </ac:spMkLst>
        </pc:spChg>
      </pc:sldChg>
      <pc:sldChg chg="addSp modSp mod">
        <pc:chgData name="ALEXANDRE" userId="734048d45b8f99b5" providerId="LiveId" clId="{FAC25333-C880-458A-B146-28F2D70DFEEE}" dt="2021-03-11T18:13:58.970" v="701" actId="27636"/>
        <pc:sldMkLst>
          <pc:docMk/>
          <pc:sldMk cId="1281104993" sldId="427"/>
        </pc:sldMkLst>
        <pc:spChg chg="mod">
          <ac:chgData name="ALEXANDRE" userId="734048d45b8f99b5" providerId="LiveId" clId="{FAC25333-C880-458A-B146-28F2D70DFEEE}" dt="2021-03-11T18:12:37.196" v="678" actId="1076"/>
          <ac:spMkLst>
            <pc:docMk/>
            <pc:sldMk cId="1281104993" sldId="427"/>
            <ac:spMk id="2" creationId="{DA6701FE-A474-4322-AAF8-CBDC073E0DED}"/>
          </ac:spMkLst>
        </pc:spChg>
        <pc:spChg chg="mod">
          <ac:chgData name="ALEXANDRE" userId="734048d45b8f99b5" providerId="LiveId" clId="{FAC25333-C880-458A-B146-28F2D70DFEEE}" dt="2021-03-11T18:13:58.970" v="701" actId="27636"/>
          <ac:spMkLst>
            <pc:docMk/>
            <pc:sldMk cId="1281104993" sldId="427"/>
            <ac:spMk id="3" creationId="{1A92CAA0-DC01-4C3C-99C8-7F7745083F5B}"/>
          </ac:spMkLst>
        </pc:spChg>
        <pc:picChg chg="add mod">
          <ac:chgData name="ALEXANDRE" userId="734048d45b8f99b5" providerId="LiveId" clId="{FAC25333-C880-458A-B146-28F2D70DFEEE}" dt="2021-03-11T18:13:43.074" v="688" actId="1076"/>
          <ac:picMkLst>
            <pc:docMk/>
            <pc:sldMk cId="1281104993" sldId="427"/>
            <ac:picMk id="5122" creationId="{AE8E038C-256A-4985-ACEA-7B3395175394}"/>
          </ac:picMkLst>
        </pc:picChg>
      </pc:sldChg>
      <pc:sldChg chg="addSp delSp modSp mod delAnim modAnim">
        <pc:chgData name="ALEXANDRE" userId="734048d45b8f99b5" providerId="LiveId" clId="{FAC25333-C880-458A-B146-28F2D70DFEEE}" dt="2021-03-16T00:26:07.992" v="1593" actId="1076"/>
        <pc:sldMkLst>
          <pc:docMk/>
          <pc:sldMk cId="3896946869" sldId="428"/>
        </pc:sldMkLst>
        <pc:spChg chg="add del mod">
          <ac:chgData name="ALEXANDRE" userId="734048d45b8f99b5" providerId="LiveId" clId="{FAC25333-C880-458A-B146-28F2D70DFEEE}" dt="2021-03-16T00:24:05.077" v="1563" actId="478"/>
          <ac:spMkLst>
            <pc:docMk/>
            <pc:sldMk cId="3896946869" sldId="428"/>
            <ac:spMk id="2" creationId="{DD71EB24-AB2D-43B5-97D3-6D1FB4D045B4}"/>
          </ac:spMkLst>
        </pc:spChg>
        <pc:spChg chg="add mod">
          <ac:chgData name="ALEXANDRE" userId="734048d45b8f99b5" providerId="LiveId" clId="{FAC25333-C880-458A-B146-28F2D70DFEEE}" dt="2021-03-16T00:24:45.625" v="1578" actId="1076"/>
          <ac:spMkLst>
            <pc:docMk/>
            <pc:sldMk cId="3896946869" sldId="428"/>
            <ac:spMk id="3" creationId="{B04C0FA8-9CB9-4901-8CEC-651531D37391}"/>
          </ac:spMkLst>
        </pc:spChg>
        <pc:spChg chg="add mod">
          <ac:chgData name="ALEXANDRE" userId="734048d45b8f99b5" providerId="LiveId" clId="{FAC25333-C880-458A-B146-28F2D70DFEEE}" dt="2021-03-16T00:25:09.993" v="1586" actId="14100"/>
          <ac:spMkLst>
            <pc:docMk/>
            <pc:sldMk cId="3896946869" sldId="428"/>
            <ac:spMk id="7" creationId="{2B62D086-FDA1-46D4-A8BC-E5B55D5DD45A}"/>
          </ac:spMkLst>
        </pc:spChg>
        <pc:spChg chg="add del mod">
          <ac:chgData name="ALEXANDRE" userId="734048d45b8f99b5" providerId="LiveId" clId="{FAC25333-C880-458A-B146-28F2D70DFEEE}" dt="2021-03-11T18:28:35.025" v="743"/>
          <ac:spMkLst>
            <pc:docMk/>
            <pc:sldMk cId="3896946869" sldId="428"/>
            <ac:spMk id="8" creationId="{7A3C0E77-AF66-4B3D-B0D5-45A79C61E3C3}"/>
          </ac:spMkLst>
        </pc:spChg>
        <pc:spChg chg="del">
          <ac:chgData name="ALEXANDRE" userId="734048d45b8f99b5" providerId="LiveId" clId="{FAC25333-C880-458A-B146-28F2D70DFEEE}" dt="2021-03-11T18:25:49.692" v="703" actId="478"/>
          <ac:spMkLst>
            <pc:docMk/>
            <pc:sldMk cId="3896946869" sldId="428"/>
            <ac:spMk id="11" creationId="{686216D5-39DF-4FC5-BF4A-CD8E0A2FD8B2}"/>
          </ac:spMkLst>
        </pc:spChg>
        <pc:picChg chg="add del mod">
          <ac:chgData name="ALEXANDRE" userId="734048d45b8f99b5" providerId="LiveId" clId="{FAC25333-C880-458A-B146-28F2D70DFEEE}" dt="2021-03-16T00:24:05.077" v="1563" actId="478"/>
          <ac:picMkLst>
            <pc:docMk/>
            <pc:sldMk cId="3896946869" sldId="428"/>
            <ac:picMk id="4" creationId="{A341B590-CC39-42D2-BA0B-ABAAD1D74500}"/>
          </ac:picMkLst>
        </pc:picChg>
        <pc:picChg chg="add mod">
          <ac:chgData name="ALEXANDRE" userId="734048d45b8f99b5" providerId="LiveId" clId="{FAC25333-C880-458A-B146-28F2D70DFEEE}" dt="2021-03-16T00:24:43.388" v="1577" actId="1076"/>
          <ac:picMkLst>
            <pc:docMk/>
            <pc:sldMk cId="3896946869" sldId="428"/>
            <ac:picMk id="6" creationId="{3A727C1A-6900-4C5E-8FB4-FA6B38460FEA}"/>
          </ac:picMkLst>
        </pc:picChg>
        <pc:picChg chg="del">
          <ac:chgData name="ALEXANDRE" userId="734048d45b8f99b5" providerId="LiveId" clId="{FAC25333-C880-458A-B146-28F2D70DFEEE}" dt="2021-03-11T18:25:49.692" v="703" actId="478"/>
          <ac:picMkLst>
            <pc:docMk/>
            <pc:sldMk cId="3896946869" sldId="428"/>
            <ac:picMk id="13" creationId="{EF0FBF0B-A88D-4165-B5D6-1E4D13D354EC}"/>
          </ac:picMkLst>
        </pc:picChg>
        <pc:picChg chg="del">
          <ac:chgData name="ALEXANDRE" userId="734048d45b8f99b5" providerId="LiveId" clId="{FAC25333-C880-458A-B146-28F2D70DFEEE}" dt="2021-03-11T18:25:49.692" v="703" actId="478"/>
          <ac:picMkLst>
            <pc:docMk/>
            <pc:sldMk cId="3896946869" sldId="428"/>
            <ac:picMk id="15" creationId="{860D4D0B-467E-4515-ABDF-1756013F5101}"/>
          </ac:picMkLst>
        </pc:picChg>
        <pc:picChg chg="add mod">
          <ac:chgData name="ALEXANDRE" userId="734048d45b8f99b5" providerId="LiveId" clId="{FAC25333-C880-458A-B146-28F2D70DFEEE}" dt="2021-03-16T00:26:07.992" v="1593" actId="1076"/>
          <ac:picMkLst>
            <pc:docMk/>
            <pc:sldMk cId="3896946869" sldId="428"/>
            <ac:picMk id="3075" creationId="{99CC09E1-4F73-4674-BBE2-503B5216BAA2}"/>
          </ac:picMkLst>
        </pc:picChg>
      </pc:sldChg>
      <pc:sldChg chg="del">
        <pc:chgData name="ALEXANDRE" userId="734048d45b8f99b5" providerId="LiveId" clId="{FAC25333-C880-458A-B146-28F2D70DFEEE}" dt="2021-03-11T17:39:41.598" v="208" actId="47"/>
        <pc:sldMkLst>
          <pc:docMk/>
          <pc:sldMk cId="4095914273" sldId="429"/>
        </pc:sldMkLst>
      </pc:sldChg>
      <pc:sldChg chg="addSp modSp del mod">
        <pc:chgData name="ALEXANDRE" userId="734048d45b8f99b5" providerId="LiveId" clId="{FAC25333-C880-458A-B146-28F2D70DFEEE}" dt="2021-03-16T00:26:16.674" v="1595" actId="47"/>
        <pc:sldMkLst>
          <pc:docMk/>
          <pc:sldMk cId="2106534102" sldId="430"/>
        </pc:sldMkLst>
        <pc:spChg chg="add mod">
          <ac:chgData name="ALEXANDRE" userId="734048d45b8f99b5" providerId="LiveId" clId="{FAC25333-C880-458A-B146-28F2D70DFEEE}" dt="2021-03-11T18:28:37.467" v="744"/>
          <ac:spMkLst>
            <pc:docMk/>
            <pc:sldMk cId="2106534102" sldId="430"/>
            <ac:spMk id="4" creationId="{0608EBC4-1947-41F7-96DC-F6AC96CC6377}"/>
          </ac:spMkLst>
        </pc:spChg>
        <pc:spChg chg="add mod">
          <ac:chgData name="ALEXANDRE" userId="734048d45b8f99b5" providerId="LiveId" clId="{FAC25333-C880-458A-B146-28F2D70DFEEE}" dt="2021-03-11T18:29:07.764" v="750" actId="14100"/>
          <ac:spMkLst>
            <pc:docMk/>
            <pc:sldMk cId="2106534102" sldId="430"/>
            <ac:spMk id="5" creationId="{D6DEBCB6-6DA7-48FD-A95E-B503DD3624C0}"/>
          </ac:spMkLst>
        </pc:spChg>
      </pc:sldChg>
      <pc:sldChg chg="del">
        <pc:chgData name="ALEXANDRE" userId="734048d45b8f99b5" providerId="LiveId" clId="{FAC25333-C880-458A-B146-28F2D70DFEEE}" dt="2021-03-11T19:47:45.224" v="1369" actId="47"/>
        <pc:sldMkLst>
          <pc:docMk/>
          <pc:sldMk cId="674811985" sldId="431"/>
        </pc:sldMkLst>
      </pc:sldChg>
      <pc:sldChg chg="addSp delSp modSp new mod">
        <pc:chgData name="ALEXANDRE" userId="734048d45b8f99b5" providerId="LiveId" clId="{FAC25333-C880-458A-B146-28F2D70DFEEE}" dt="2021-03-11T17:33:08.290" v="155" actId="1076"/>
        <pc:sldMkLst>
          <pc:docMk/>
          <pc:sldMk cId="1566049352" sldId="432"/>
        </pc:sldMkLst>
        <pc:spChg chg="mod">
          <ac:chgData name="ALEXANDRE" userId="734048d45b8f99b5" providerId="LiveId" clId="{FAC25333-C880-458A-B146-28F2D70DFEEE}" dt="2021-03-11T17:33:06.392" v="154" actId="14100"/>
          <ac:spMkLst>
            <pc:docMk/>
            <pc:sldMk cId="1566049352" sldId="432"/>
            <ac:spMk id="2" creationId="{78D3B55F-FD37-4C19-8024-8DD8E1262FC2}"/>
          </ac:spMkLst>
        </pc:spChg>
        <pc:spChg chg="del">
          <ac:chgData name="ALEXANDRE" userId="734048d45b8f99b5" providerId="LiveId" clId="{FAC25333-C880-458A-B146-28F2D70DFEEE}" dt="2021-03-11T17:32:26.143" v="140" actId="478"/>
          <ac:spMkLst>
            <pc:docMk/>
            <pc:sldMk cId="1566049352" sldId="432"/>
            <ac:spMk id="3" creationId="{915699AD-04A7-43FD-B720-EF0F44451E7B}"/>
          </ac:spMkLst>
        </pc:spChg>
        <pc:picChg chg="add mod">
          <ac:chgData name="ALEXANDRE" userId="734048d45b8f99b5" providerId="LiveId" clId="{FAC25333-C880-458A-B146-28F2D70DFEEE}" dt="2021-03-11T17:33:08.290" v="155" actId="1076"/>
          <ac:picMkLst>
            <pc:docMk/>
            <pc:sldMk cId="1566049352" sldId="432"/>
            <ac:picMk id="2050" creationId="{E151636E-455E-444D-8F2D-543455F05314}"/>
          </ac:picMkLst>
        </pc:picChg>
      </pc:sldChg>
      <pc:sldChg chg="addSp delSp modSp add mod">
        <pc:chgData name="ALEXANDRE" userId="734048d45b8f99b5" providerId="LiveId" clId="{FAC25333-C880-458A-B146-28F2D70DFEEE}" dt="2021-03-11T17:34:12.275" v="184" actId="404"/>
        <pc:sldMkLst>
          <pc:docMk/>
          <pc:sldMk cId="1940364577" sldId="433"/>
        </pc:sldMkLst>
        <pc:spChg chg="mod">
          <ac:chgData name="ALEXANDRE" userId="734048d45b8f99b5" providerId="LiveId" clId="{FAC25333-C880-458A-B146-28F2D70DFEEE}" dt="2021-03-11T17:34:12.275" v="184" actId="404"/>
          <ac:spMkLst>
            <pc:docMk/>
            <pc:sldMk cId="1940364577" sldId="433"/>
            <ac:spMk id="2" creationId="{78D3B55F-FD37-4C19-8024-8DD8E1262FC2}"/>
          </ac:spMkLst>
        </pc:spChg>
        <pc:picChg chg="del">
          <ac:chgData name="ALEXANDRE" userId="734048d45b8f99b5" providerId="LiveId" clId="{FAC25333-C880-458A-B146-28F2D70DFEEE}" dt="2021-03-11T17:33:41.529" v="173" actId="478"/>
          <ac:picMkLst>
            <pc:docMk/>
            <pc:sldMk cId="1940364577" sldId="433"/>
            <ac:picMk id="2050" creationId="{E151636E-455E-444D-8F2D-543455F05314}"/>
          </ac:picMkLst>
        </pc:picChg>
        <pc:picChg chg="add mod">
          <ac:chgData name="ALEXANDRE" userId="734048d45b8f99b5" providerId="LiveId" clId="{FAC25333-C880-458A-B146-28F2D70DFEEE}" dt="2021-03-11T17:34:00.091" v="175" actId="1076"/>
          <ac:picMkLst>
            <pc:docMk/>
            <pc:sldMk cId="1940364577" sldId="433"/>
            <ac:picMk id="3074" creationId="{7F8C534D-8B0D-47DE-B2F6-4D0719BBEC53}"/>
          </ac:picMkLst>
        </pc:picChg>
      </pc:sldChg>
      <pc:sldChg chg="addSp delSp modSp add del mod delAnim">
        <pc:chgData name="ALEXANDRE" userId="734048d45b8f99b5" providerId="LiveId" clId="{FAC25333-C880-458A-B146-28F2D70DFEEE}" dt="2021-03-16T00:22:53.637" v="1560" actId="47"/>
        <pc:sldMkLst>
          <pc:docMk/>
          <pc:sldMk cId="2999964576" sldId="434"/>
        </pc:sldMkLst>
        <pc:spChg chg="add del">
          <ac:chgData name="ALEXANDRE" userId="734048d45b8f99b5" providerId="LiveId" clId="{FAC25333-C880-458A-B146-28F2D70DFEEE}" dt="2021-03-11T18:03:58.057" v="513"/>
          <ac:spMkLst>
            <pc:docMk/>
            <pc:sldMk cId="2999964576" sldId="434"/>
            <ac:spMk id="2" creationId="{2BEB128E-E6A1-4EB2-A9DA-F72C31DD7EFA}"/>
          </ac:spMkLst>
        </pc:spChg>
        <pc:spChg chg="add mod">
          <ac:chgData name="ALEXANDRE" userId="734048d45b8f99b5" providerId="LiveId" clId="{FAC25333-C880-458A-B146-28F2D70DFEEE}" dt="2021-03-11T18:06:07.387" v="546" actId="1582"/>
          <ac:spMkLst>
            <pc:docMk/>
            <pc:sldMk cId="2999964576" sldId="434"/>
            <ac:spMk id="5" creationId="{F30820F6-561E-4180-872C-0C36B3F3FB60}"/>
          </ac:spMkLst>
        </pc:spChg>
        <pc:spChg chg="add mod">
          <ac:chgData name="ALEXANDRE" userId="734048d45b8f99b5" providerId="LiveId" clId="{FAC25333-C880-458A-B146-28F2D70DFEEE}" dt="2021-03-11T18:06:46.981" v="575" actId="207"/>
          <ac:spMkLst>
            <pc:docMk/>
            <pc:sldMk cId="2999964576" sldId="434"/>
            <ac:spMk id="6" creationId="{98A1BAE6-9F4E-4499-9CA1-83E4B548C653}"/>
          </ac:spMkLst>
        </pc:spChg>
        <pc:spChg chg="add mod">
          <ac:chgData name="ALEXANDRE" userId="734048d45b8f99b5" providerId="LiveId" clId="{FAC25333-C880-458A-B146-28F2D70DFEEE}" dt="2021-03-11T18:06:49.991" v="576" actId="1076"/>
          <ac:spMkLst>
            <pc:docMk/>
            <pc:sldMk cId="2999964576" sldId="434"/>
            <ac:spMk id="10" creationId="{341AB852-C558-457B-83F1-828C319E1892}"/>
          </ac:spMkLst>
        </pc:spChg>
        <pc:spChg chg="del mod">
          <ac:chgData name="ALEXANDRE" userId="734048d45b8f99b5" providerId="LiveId" clId="{FAC25333-C880-458A-B146-28F2D70DFEEE}" dt="2021-03-11T18:06:23.546" v="551" actId="478"/>
          <ac:spMkLst>
            <pc:docMk/>
            <pc:sldMk cId="2999964576" sldId="434"/>
            <ac:spMk id="14" creationId="{6D77C4EA-C64A-48FC-91E0-2CDD01C7C3D8}"/>
          </ac:spMkLst>
        </pc:spChg>
        <pc:spChg chg="del mod">
          <ac:chgData name="ALEXANDRE" userId="734048d45b8f99b5" providerId="LiveId" clId="{FAC25333-C880-458A-B146-28F2D70DFEEE}" dt="2021-03-11T18:06:18.726" v="549" actId="478"/>
          <ac:spMkLst>
            <pc:docMk/>
            <pc:sldMk cId="2999964576" sldId="434"/>
            <ac:spMk id="15" creationId="{9992651F-B39B-4BCA-8912-702472C9742D}"/>
          </ac:spMkLst>
        </pc:spChg>
        <pc:spChg chg="del mod ord">
          <ac:chgData name="ALEXANDRE" userId="734048d45b8f99b5" providerId="LiveId" clId="{FAC25333-C880-458A-B146-28F2D70DFEEE}" dt="2021-03-11T18:06:18.726" v="549" actId="478"/>
          <ac:spMkLst>
            <pc:docMk/>
            <pc:sldMk cId="2999964576" sldId="434"/>
            <ac:spMk id="16" creationId="{8206CD53-B358-409B-B232-8D308BE60B14}"/>
          </ac:spMkLst>
        </pc:spChg>
        <pc:picChg chg="add del">
          <ac:chgData name="ALEXANDRE" userId="734048d45b8f99b5" providerId="LiveId" clId="{FAC25333-C880-458A-B146-28F2D70DFEEE}" dt="2021-03-11T18:04:04.513" v="515"/>
          <ac:picMkLst>
            <pc:docMk/>
            <pc:sldMk cId="2999964576" sldId="434"/>
            <ac:picMk id="3" creationId="{BB00E66C-4A54-4576-8267-05E20C125770}"/>
          </ac:picMkLst>
        </pc:picChg>
        <pc:picChg chg="del">
          <ac:chgData name="ALEXANDRE" userId="734048d45b8f99b5" providerId="LiveId" clId="{FAC25333-C880-458A-B146-28F2D70DFEEE}" dt="2021-03-11T18:03:46.016" v="511" actId="478"/>
          <ac:picMkLst>
            <pc:docMk/>
            <pc:sldMk cId="2999964576" sldId="434"/>
            <ac:picMk id="11" creationId="{3BE85756-4BC0-4F9E-A941-F1E98FC90751}"/>
          </ac:picMkLst>
        </pc:picChg>
        <pc:picChg chg="add mod">
          <ac:chgData name="ALEXANDRE" userId="734048d45b8f99b5" providerId="LiveId" clId="{FAC25333-C880-458A-B146-28F2D70DFEEE}" dt="2021-03-11T18:04:16.580" v="520" actId="1076"/>
          <ac:picMkLst>
            <pc:docMk/>
            <pc:sldMk cId="2999964576" sldId="434"/>
            <ac:picMk id="4100" creationId="{6CFC21A7-C441-45BD-9C01-1A93C7AC6662}"/>
          </ac:picMkLst>
        </pc:picChg>
      </pc:sldChg>
      <pc:sldChg chg="modSp new del mod">
        <pc:chgData name="ALEXANDRE" userId="734048d45b8f99b5" providerId="LiveId" clId="{FAC25333-C880-458A-B146-28F2D70DFEEE}" dt="2021-03-11T17:39:49.058" v="209" actId="47"/>
        <pc:sldMkLst>
          <pc:docMk/>
          <pc:sldMk cId="4146337827" sldId="434"/>
        </pc:sldMkLst>
        <pc:spChg chg="mod">
          <ac:chgData name="ALEXANDRE" userId="734048d45b8f99b5" providerId="LiveId" clId="{FAC25333-C880-458A-B146-28F2D70DFEEE}" dt="2021-03-11T17:36:05.617" v="201" actId="20577"/>
          <ac:spMkLst>
            <pc:docMk/>
            <pc:sldMk cId="4146337827" sldId="434"/>
            <ac:spMk id="2" creationId="{E3E774AB-9324-4026-9850-E401C7CE206D}"/>
          </ac:spMkLst>
        </pc:spChg>
        <pc:spChg chg="mod">
          <ac:chgData name="ALEXANDRE" userId="734048d45b8f99b5" providerId="LiveId" clId="{FAC25333-C880-458A-B146-28F2D70DFEEE}" dt="2021-03-11T17:36:08.208" v="202"/>
          <ac:spMkLst>
            <pc:docMk/>
            <pc:sldMk cId="4146337827" sldId="434"/>
            <ac:spMk id="3" creationId="{563F9911-1853-4792-99A7-7364C57E3CF3}"/>
          </ac:spMkLst>
        </pc:spChg>
      </pc:sldChg>
      <pc:sldChg chg="addSp delSp modSp add del mod">
        <pc:chgData name="ALEXANDRE" userId="734048d45b8f99b5" providerId="LiveId" clId="{FAC25333-C880-458A-B146-28F2D70DFEEE}" dt="2021-03-16T00:22:57.154" v="1561" actId="47"/>
        <pc:sldMkLst>
          <pc:docMk/>
          <pc:sldMk cId="2710387551" sldId="435"/>
        </pc:sldMkLst>
        <pc:spChg chg="mod">
          <ac:chgData name="ALEXANDRE" userId="734048d45b8f99b5" providerId="LiveId" clId="{FAC25333-C880-458A-B146-28F2D70DFEEE}" dt="2021-03-11T18:06:33.144" v="554" actId="1076"/>
          <ac:spMkLst>
            <pc:docMk/>
            <pc:sldMk cId="2710387551" sldId="435"/>
            <ac:spMk id="5" creationId="{F30820F6-561E-4180-872C-0C36B3F3FB60}"/>
          </ac:spMkLst>
        </pc:spChg>
        <pc:spChg chg="add mod">
          <ac:chgData name="ALEXANDRE" userId="734048d45b8f99b5" providerId="LiveId" clId="{FAC25333-C880-458A-B146-28F2D70DFEEE}" dt="2021-03-11T18:06:56.699" v="577"/>
          <ac:spMkLst>
            <pc:docMk/>
            <pc:sldMk cId="2710387551" sldId="435"/>
            <ac:spMk id="8" creationId="{45A96B71-1E1D-47D6-89A4-E68E1F33F16A}"/>
          </ac:spMkLst>
        </pc:spChg>
        <pc:spChg chg="del">
          <ac:chgData name="ALEXANDRE" userId="734048d45b8f99b5" providerId="LiveId" clId="{FAC25333-C880-458A-B146-28F2D70DFEEE}" dt="2021-03-11T18:06:30.508" v="553" actId="478"/>
          <ac:spMkLst>
            <pc:docMk/>
            <pc:sldMk cId="2710387551" sldId="435"/>
            <ac:spMk id="10" creationId="{341AB852-C558-457B-83F1-828C319E1892}"/>
          </ac:spMkLst>
        </pc:spChg>
        <pc:spChg chg="mod">
          <ac:chgData name="ALEXANDRE" userId="734048d45b8f99b5" providerId="LiveId" clId="{FAC25333-C880-458A-B146-28F2D70DFEEE}" dt="2021-03-11T18:07:03.720" v="578" actId="1076"/>
          <ac:spMkLst>
            <pc:docMk/>
            <pc:sldMk cId="2710387551" sldId="435"/>
            <ac:spMk id="15" creationId="{9992651F-B39B-4BCA-8912-702472C9742D}"/>
          </ac:spMkLst>
        </pc:spChg>
      </pc:sldChg>
      <pc:sldChg chg="modSp add mod">
        <pc:chgData name="ALEXANDRE" userId="734048d45b8f99b5" providerId="LiveId" clId="{FAC25333-C880-458A-B146-28F2D70DFEEE}" dt="2021-03-11T18:12:32.653" v="677" actId="20577"/>
        <pc:sldMkLst>
          <pc:docMk/>
          <pc:sldMk cId="3786648815" sldId="436"/>
        </pc:sldMkLst>
        <pc:spChg chg="mod">
          <ac:chgData name="ALEXANDRE" userId="734048d45b8f99b5" providerId="LiveId" clId="{FAC25333-C880-458A-B146-28F2D70DFEEE}" dt="2021-03-11T18:12:32.653" v="677" actId="20577"/>
          <ac:spMkLst>
            <pc:docMk/>
            <pc:sldMk cId="3786648815" sldId="436"/>
            <ac:spMk id="2" creationId="{78D3B55F-FD37-4C19-8024-8DD8E1262FC2}"/>
          </ac:spMkLst>
        </pc:spChg>
      </pc:sldChg>
      <pc:sldChg chg="add del">
        <pc:chgData name="ALEXANDRE" userId="734048d45b8f99b5" providerId="LiveId" clId="{FAC25333-C880-458A-B146-28F2D70DFEEE}" dt="2021-03-11T18:28:23.894" v="741" actId="47"/>
        <pc:sldMkLst>
          <pc:docMk/>
          <pc:sldMk cId="948451685" sldId="437"/>
        </pc:sldMkLst>
      </pc:sldChg>
      <pc:sldChg chg="addSp modSp add del mod modAnim">
        <pc:chgData name="ALEXANDRE" userId="734048d45b8f99b5" providerId="LiveId" clId="{FAC25333-C880-458A-B146-28F2D70DFEEE}" dt="2021-03-16T00:26:12.087" v="1594" actId="47"/>
        <pc:sldMkLst>
          <pc:docMk/>
          <pc:sldMk cId="371590719" sldId="438"/>
        </pc:sldMkLst>
        <pc:spChg chg="add mod">
          <ac:chgData name="ALEXANDRE" userId="734048d45b8f99b5" providerId="LiveId" clId="{FAC25333-C880-458A-B146-28F2D70DFEEE}" dt="2021-03-11T18:28:01.889" v="740" actId="1582"/>
          <ac:spMkLst>
            <pc:docMk/>
            <pc:sldMk cId="371590719" sldId="438"/>
            <ac:spMk id="3" creationId="{4880A45D-E266-44C3-96F8-3E5511A56792}"/>
          </ac:spMkLst>
        </pc:spChg>
        <pc:spChg chg="add mod">
          <ac:chgData name="ALEXANDRE" userId="734048d45b8f99b5" providerId="LiveId" clId="{FAC25333-C880-458A-B146-28F2D70DFEEE}" dt="2021-03-11T18:27:44.087" v="736" actId="1076"/>
          <ac:spMkLst>
            <pc:docMk/>
            <pc:sldMk cId="371590719" sldId="438"/>
            <ac:spMk id="6" creationId="{A609C714-1CDE-4154-BD37-D1E809A5C037}"/>
          </ac:spMkLst>
        </pc:spChg>
        <pc:picChg chg="add mod modCrop">
          <ac:chgData name="ALEXANDRE" userId="734048d45b8f99b5" providerId="LiveId" clId="{FAC25333-C880-458A-B146-28F2D70DFEEE}" dt="2021-03-15T20:30:57.763" v="1390" actId="1076"/>
          <ac:picMkLst>
            <pc:docMk/>
            <pc:sldMk cId="371590719" sldId="438"/>
            <ac:picMk id="5" creationId="{E378514B-DDFD-4764-A7E9-C0EC4809786D}"/>
          </ac:picMkLst>
        </pc:picChg>
      </pc:sldChg>
      <pc:sldChg chg="modSp add mod ord">
        <pc:chgData name="ALEXANDRE" userId="734048d45b8f99b5" providerId="LiveId" clId="{FAC25333-C880-458A-B146-28F2D70DFEEE}" dt="2021-03-11T18:30:12.015" v="755" actId="20577"/>
        <pc:sldMkLst>
          <pc:docMk/>
          <pc:sldMk cId="2822440153" sldId="439"/>
        </pc:sldMkLst>
        <pc:spChg chg="mod">
          <ac:chgData name="ALEXANDRE" userId="734048d45b8f99b5" providerId="LiveId" clId="{FAC25333-C880-458A-B146-28F2D70DFEEE}" dt="2021-03-11T18:30:12.015" v="755" actId="20577"/>
          <ac:spMkLst>
            <pc:docMk/>
            <pc:sldMk cId="2822440153" sldId="439"/>
            <ac:spMk id="2" creationId="{78D3B55F-FD37-4C19-8024-8DD8E1262FC2}"/>
          </ac:spMkLst>
        </pc:spChg>
      </pc:sldChg>
      <pc:sldChg chg="addSp delSp modSp new mod modAnim">
        <pc:chgData name="ALEXANDRE" userId="734048d45b8f99b5" providerId="LiveId" clId="{FAC25333-C880-458A-B146-28F2D70DFEEE}" dt="2021-03-16T01:16:45.099" v="2232"/>
        <pc:sldMkLst>
          <pc:docMk/>
          <pc:sldMk cId="1359144292" sldId="440"/>
        </pc:sldMkLst>
        <pc:spChg chg="mod">
          <ac:chgData name="ALEXANDRE" userId="734048d45b8f99b5" providerId="LiveId" clId="{FAC25333-C880-458A-B146-28F2D70DFEEE}" dt="2021-03-11T18:38:38.372" v="847" actId="1076"/>
          <ac:spMkLst>
            <pc:docMk/>
            <pc:sldMk cId="1359144292" sldId="440"/>
            <ac:spMk id="2" creationId="{A835F462-9AF3-4DB6-B4A0-F4C03FF3B200}"/>
          </ac:spMkLst>
        </pc:spChg>
        <pc:spChg chg="mod ord">
          <ac:chgData name="ALEXANDRE" userId="734048d45b8f99b5" providerId="LiveId" clId="{FAC25333-C880-458A-B146-28F2D70DFEEE}" dt="2021-03-16T00:27:12.062" v="1600" actId="14100"/>
          <ac:spMkLst>
            <pc:docMk/>
            <pc:sldMk cId="1359144292" sldId="440"/>
            <ac:spMk id="3" creationId="{D4D2A562-BADB-4932-BBB3-49EB76B30295}"/>
          </ac:spMkLst>
        </pc:spChg>
        <pc:spChg chg="add del mod">
          <ac:chgData name="ALEXANDRE" userId="734048d45b8f99b5" providerId="LiveId" clId="{FAC25333-C880-458A-B146-28F2D70DFEEE}" dt="2021-03-16T00:26:31.233" v="1596" actId="478"/>
          <ac:spMkLst>
            <pc:docMk/>
            <pc:sldMk cId="1359144292" sldId="440"/>
            <ac:spMk id="8" creationId="{310EA699-7FCF-430A-9FAE-E4289005FD01}"/>
          </ac:spMkLst>
        </pc:spChg>
        <pc:spChg chg="add del mod">
          <ac:chgData name="ALEXANDRE" userId="734048d45b8f99b5" providerId="LiveId" clId="{FAC25333-C880-458A-B146-28F2D70DFEEE}" dt="2021-03-16T00:27:08.956" v="1599" actId="478"/>
          <ac:spMkLst>
            <pc:docMk/>
            <pc:sldMk cId="1359144292" sldId="440"/>
            <ac:spMk id="10" creationId="{69915E52-CCC5-49C3-AC3E-633E7C4BF2F0}"/>
          </ac:spMkLst>
        </pc:spChg>
        <pc:spChg chg="add mod">
          <ac:chgData name="ALEXANDRE" userId="734048d45b8f99b5" providerId="LiveId" clId="{FAC25333-C880-458A-B146-28F2D70DFEEE}" dt="2021-03-16T00:27:49.430" v="1609" actId="1076"/>
          <ac:spMkLst>
            <pc:docMk/>
            <pc:sldMk cId="1359144292" sldId="440"/>
            <ac:spMk id="11" creationId="{87E49746-EC20-40F0-8DE1-F6B336B8D2E4}"/>
          </ac:spMkLst>
        </pc:spChg>
        <pc:picChg chg="add del mod">
          <ac:chgData name="ALEXANDRE" userId="734048d45b8f99b5" providerId="LiveId" clId="{FAC25333-C880-458A-B146-28F2D70DFEEE}" dt="2021-03-16T00:26:31.233" v="1596" actId="478"/>
          <ac:picMkLst>
            <pc:docMk/>
            <pc:sldMk cId="1359144292" sldId="440"/>
            <ac:picMk id="5" creationId="{8A7700D7-D913-42D0-AEE2-FBA4268C6D2D}"/>
          </ac:picMkLst>
        </pc:picChg>
        <pc:picChg chg="add mod">
          <ac:chgData name="ALEXANDRE" userId="734048d45b8f99b5" providerId="LiveId" clId="{FAC25333-C880-458A-B146-28F2D70DFEEE}" dt="2021-03-16T00:27:40.110" v="1606" actId="1076"/>
          <ac:picMkLst>
            <pc:docMk/>
            <pc:sldMk cId="1359144292" sldId="440"/>
            <ac:picMk id="6" creationId="{6EEDFA94-1452-4FC3-8B3E-766A0EE9E224}"/>
          </ac:picMkLst>
        </pc:picChg>
        <pc:picChg chg="add del mod ord">
          <ac:chgData name="ALEXANDRE" userId="734048d45b8f99b5" providerId="LiveId" clId="{FAC25333-C880-458A-B146-28F2D70DFEEE}" dt="2021-03-16T00:26:31.233" v="1596" actId="478"/>
          <ac:picMkLst>
            <pc:docMk/>
            <pc:sldMk cId="1359144292" sldId="440"/>
            <ac:picMk id="7" creationId="{F8062329-32CC-4FFC-9F3F-99F1FF0062CD}"/>
          </ac:picMkLst>
        </pc:picChg>
        <pc:picChg chg="add mod">
          <ac:chgData name="ALEXANDRE" userId="734048d45b8f99b5" providerId="LiveId" clId="{FAC25333-C880-458A-B146-28F2D70DFEEE}" dt="2021-03-16T01:16:41.345" v="2231" actId="1076"/>
          <ac:picMkLst>
            <pc:docMk/>
            <pc:sldMk cId="1359144292" sldId="440"/>
            <ac:picMk id="5122" creationId="{6FFF29C4-6855-4E73-B5B0-9079F8B88368}"/>
          </ac:picMkLst>
        </pc:picChg>
      </pc:sldChg>
      <pc:sldChg chg="addSp delSp modSp new mod">
        <pc:chgData name="ALEXANDRE" userId="734048d45b8f99b5" providerId="LiveId" clId="{FAC25333-C880-458A-B146-28F2D70DFEEE}" dt="2021-03-11T18:49:03.904" v="953" actId="1076"/>
        <pc:sldMkLst>
          <pc:docMk/>
          <pc:sldMk cId="2744990501" sldId="441"/>
        </pc:sldMkLst>
        <pc:spChg chg="mod ord">
          <ac:chgData name="ALEXANDRE" userId="734048d45b8f99b5" providerId="LiveId" clId="{FAC25333-C880-458A-B146-28F2D70DFEEE}" dt="2021-03-11T18:49:00.945" v="952" actId="166"/>
          <ac:spMkLst>
            <pc:docMk/>
            <pc:sldMk cId="2744990501" sldId="441"/>
            <ac:spMk id="2" creationId="{E2E6B7DF-FFBB-4B7C-BC12-227E216CA52C}"/>
          </ac:spMkLst>
        </pc:spChg>
        <pc:spChg chg="del">
          <ac:chgData name="ALEXANDRE" userId="734048d45b8f99b5" providerId="LiveId" clId="{FAC25333-C880-458A-B146-28F2D70DFEEE}" dt="2021-03-11T18:48:41.190" v="932" actId="478"/>
          <ac:spMkLst>
            <pc:docMk/>
            <pc:sldMk cId="2744990501" sldId="441"/>
            <ac:spMk id="3" creationId="{BD3B4A82-66C7-4BF6-B7A0-AFC538EB4D2E}"/>
          </ac:spMkLst>
        </pc:spChg>
        <pc:picChg chg="add mod">
          <ac:chgData name="ALEXANDRE" userId="734048d45b8f99b5" providerId="LiveId" clId="{FAC25333-C880-458A-B146-28F2D70DFEEE}" dt="2021-03-11T18:49:03.904" v="953" actId="1076"/>
          <ac:picMkLst>
            <pc:docMk/>
            <pc:sldMk cId="2744990501" sldId="441"/>
            <ac:picMk id="9218" creationId="{778FBDC0-2BC6-4EA4-B00E-90AC95A6B712}"/>
          </ac:picMkLst>
        </pc:picChg>
      </pc:sldChg>
      <pc:sldChg chg="addSp delSp modSp new del mod ord modAnim">
        <pc:chgData name="ALEXANDRE" userId="734048d45b8f99b5" providerId="LiveId" clId="{FAC25333-C880-458A-B146-28F2D70DFEEE}" dt="2021-03-16T00:44:17.551" v="1839" actId="47"/>
        <pc:sldMkLst>
          <pc:docMk/>
          <pc:sldMk cId="614386811" sldId="442"/>
        </pc:sldMkLst>
        <pc:spChg chg="mod">
          <ac:chgData name="ALEXANDRE" userId="734048d45b8f99b5" providerId="LiveId" clId="{FAC25333-C880-458A-B146-28F2D70DFEEE}" dt="2021-03-11T18:59:50.652" v="993" actId="27636"/>
          <ac:spMkLst>
            <pc:docMk/>
            <pc:sldMk cId="614386811" sldId="442"/>
            <ac:spMk id="2" creationId="{F216F69A-B4EB-4C2B-B959-F0868EEBA72F}"/>
          </ac:spMkLst>
        </pc:spChg>
        <pc:spChg chg="del">
          <ac:chgData name="ALEXANDRE" userId="734048d45b8f99b5" providerId="LiveId" clId="{FAC25333-C880-458A-B146-28F2D70DFEEE}" dt="2021-03-11T18:59:04.017" v="973" actId="478"/>
          <ac:spMkLst>
            <pc:docMk/>
            <pc:sldMk cId="614386811" sldId="442"/>
            <ac:spMk id="3" creationId="{1E1F37B4-ABF7-4010-B46F-7299326000EE}"/>
          </ac:spMkLst>
        </pc:spChg>
        <pc:spChg chg="add mod">
          <ac:chgData name="ALEXANDRE" userId="734048d45b8f99b5" providerId="LiveId" clId="{FAC25333-C880-458A-B146-28F2D70DFEEE}" dt="2021-03-11T19:00:17.583" v="1004" actId="1076"/>
          <ac:spMkLst>
            <pc:docMk/>
            <pc:sldMk cId="614386811" sldId="442"/>
            <ac:spMk id="4" creationId="{33489E3D-3690-4875-87F5-20B9AF5D2666}"/>
          </ac:spMkLst>
        </pc:spChg>
        <pc:spChg chg="add mod">
          <ac:chgData name="ALEXANDRE" userId="734048d45b8f99b5" providerId="LiveId" clId="{FAC25333-C880-458A-B146-28F2D70DFEEE}" dt="2021-03-11T19:01:38.120" v="1032" actId="164"/>
          <ac:spMkLst>
            <pc:docMk/>
            <pc:sldMk cId="614386811" sldId="442"/>
            <ac:spMk id="7" creationId="{5A2517F6-33C0-4EE0-887E-F4423AC1EC1C}"/>
          </ac:spMkLst>
        </pc:spChg>
        <pc:spChg chg="add mod">
          <ac:chgData name="ALEXANDRE" userId="734048d45b8f99b5" providerId="LiveId" clId="{FAC25333-C880-458A-B146-28F2D70DFEEE}" dt="2021-03-11T19:01:38.120" v="1032" actId="164"/>
          <ac:spMkLst>
            <pc:docMk/>
            <pc:sldMk cId="614386811" sldId="442"/>
            <ac:spMk id="8" creationId="{59F6788F-47B2-4B11-BAC5-9E957B970089}"/>
          </ac:spMkLst>
        </pc:spChg>
        <pc:spChg chg="add del mod">
          <ac:chgData name="ALEXANDRE" userId="734048d45b8f99b5" providerId="LiveId" clId="{FAC25333-C880-458A-B146-28F2D70DFEEE}" dt="2021-03-11T19:01:59.218" v="1039"/>
          <ac:spMkLst>
            <pc:docMk/>
            <pc:sldMk cId="614386811" sldId="442"/>
            <ac:spMk id="12" creationId="{4264526F-F69B-4E7F-B946-FBD4AC288F4B}"/>
          </ac:spMkLst>
        </pc:spChg>
        <pc:spChg chg="mod">
          <ac:chgData name="ALEXANDRE" userId="734048d45b8f99b5" providerId="LiveId" clId="{FAC25333-C880-458A-B146-28F2D70DFEEE}" dt="2021-03-11T19:02:03.614" v="1040"/>
          <ac:spMkLst>
            <pc:docMk/>
            <pc:sldMk cId="614386811" sldId="442"/>
            <ac:spMk id="14" creationId="{10B647AE-5C9A-49A1-A833-DC60FC3DC596}"/>
          </ac:spMkLst>
        </pc:spChg>
        <pc:spChg chg="mod">
          <ac:chgData name="ALEXANDRE" userId="734048d45b8f99b5" providerId="LiveId" clId="{FAC25333-C880-458A-B146-28F2D70DFEEE}" dt="2021-03-11T19:02:18.776" v="1064" actId="1076"/>
          <ac:spMkLst>
            <pc:docMk/>
            <pc:sldMk cId="614386811" sldId="442"/>
            <ac:spMk id="15" creationId="{11484C03-00D3-48BA-AF09-531A2D204128}"/>
          </ac:spMkLst>
        </pc:spChg>
        <pc:grpChg chg="add mod">
          <ac:chgData name="ALEXANDRE" userId="734048d45b8f99b5" providerId="LiveId" clId="{FAC25333-C880-458A-B146-28F2D70DFEEE}" dt="2021-03-11T19:01:38.120" v="1032" actId="164"/>
          <ac:grpSpMkLst>
            <pc:docMk/>
            <pc:sldMk cId="614386811" sldId="442"/>
            <ac:grpSpMk id="11" creationId="{DC6C8BAE-96EE-4FD1-8765-C40FE763BCBC}"/>
          </ac:grpSpMkLst>
        </pc:grpChg>
        <pc:grpChg chg="add mod">
          <ac:chgData name="ALEXANDRE" userId="734048d45b8f99b5" providerId="LiveId" clId="{FAC25333-C880-458A-B146-28F2D70DFEEE}" dt="2021-03-11T19:02:06.687" v="1041" actId="1076"/>
          <ac:grpSpMkLst>
            <pc:docMk/>
            <pc:sldMk cId="614386811" sldId="442"/>
            <ac:grpSpMk id="13" creationId="{2C7ECEFB-FAE9-496D-A50F-FA9CD22C0B99}"/>
          </ac:grpSpMkLst>
        </pc:grpChg>
        <pc:picChg chg="add mod">
          <ac:chgData name="ALEXANDRE" userId="734048d45b8f99b5" providerId="LiveId" clId="{FAC25333-C880-458A-B146-28F2D70DFEEE}" dt="2021-03-11T19:00:13.968" v="1003" actId="1076"/>
          <ac:picMkLst>
            <pc:docMk/>
            <pc:sldMk cId="614386811" sldId="442"/>
            <ac:picMk id="6" creationId="{EF42C642-0CDF-492B-A869-DAE3121CBBB6}"/>
          </ac:picMkLst>
        </pc:picChg>
        <pc:cxnChg chg="add mod">
          <ac:chgData name="ALEXANDRE" userId="734048d45b8f99b5" providerId="LiveId" clId="{FAC25333-C880-458A-B146-28F2D70DFEEE}" dt="2021-03-11T19:01:38.120" v="1032" actId="164"/>
          <ac:cxnSpMkLst>
            <pc:docMk/>
            <pc:sldMk cId="614386811" sldId="442"/>
            <ac:cxnSpMk id="10" creationId="{D3C1D957-77C6-4E9E-8C46-7819875CB69A}"/>
          </ac:cxnSpMkLst>
        </pc:cxnChg>
        <pc:cxnChg chg="mod">
          <ac:chgData name="ALEXANDRE" userId="734048d45b8f99b5" providerId="LiveId" clId="{FAC25333-C880-458A-B146-28F2D70DFEEE}" dt="2021-03-11T19:02:21.848" v="1065" actId="14100"/>
          <ac:cxnSpMkLst>
            <pc:docMk/>
            <pc:sldMk cId="614386811" sldId="442"/>
            <ac:cxnSpMk id="16" creationId="{6E23710E-6647-472E-BA7A-B014FD339A7C}"/>
          </ac:cxnSpMkLst>
        </pc:cxnChg>
      </pc:sldChg>
      <pc:sldChg chg="addSp delSp modSp new del mod modAnim">
        <pc:chgData name="ALEXANDRE" userId="734048d45b8f99b5" providerId="LiveId" clId="{FAC25333-C880-458A-B146-28F2D70DFEEE}" dt="2021-03-16T00:44:37.003" v="1840" actId="47"/>
        <pc:sldMkLst>
          <pc:docMk/>
          <pc:sldMk cId="2546767577" sldId="443"/>
        </pc:sldMkLst>
        <pc:spChg chg="del">
          <ac:chgData name="ALEXANDRE" userId="734048d45b8f99b5" providerId="LiveId" clId="{FAC25333-C880-458A-B146-28F2D70DFEEE}" dt="2021-03-11T19:05:27.747" v="1067" actId="478"/>
          <ac:spMkLst>
            <pc:docMk/>
            <pc:sldMk cId="2546767577" sldId="443"/>
            <ac:spMk id="2" creationId="{C127B066-E96D-4308-B82E-69215BABA88D}"/>
          </ac:spMkLst>
        </pc:spChg>
        <pc:spChg chg="del">
          <ac:chgData name="ALEXANDRE" userId="734048d45b8f99b5" providerId="LiveId" clId="{FAC25333-C880-458A-B146-28F2D70DFEEE}" dt="2021-03-11T19:05:27.747" v="1067" actId="478"/>
          <ac:spMkLst>
            <pc:docMk/>
            <pc:sldMk cId="2546767577" sldId="443"/>
            <ac:spMk id="3" creationId="{230C1545-20B5-4D66-B922-47CB027DB89C}"/>
          </ac:spMkLst>
        </pc:spChg>
        <pc:spChg chg="add mod ord">
          <ac:chgData name="ALEXANDRE" userId="734048d45b8f99b5" providerId="LiveId" clId="{FAC25333-C880-458A-B146-28F2D70DFEEE}" dt="2021-03-11T19:06:36.460" v="1089" actId="403"/>
          <ac:spMkLst>
            <pc:docMk/>
            <pc:sldMk cId="2546767577" sldId="443"/>
            <ac:spMk id="4" creationId="{A49996AC-19AD-465A-9D25-C87730E106E6}"/>
          </ac:spMkLst>
        </pc:spChg>
        <pc:spChg chg="add mod">
          <ac:chgData name="ALEXANDRE" userId="734048d45b8f99b5" providerId="LiveId" clId="{FAC25333-C880-458A-B146-28F2D70DFEEE}" dt="2021-03-11T19:06:55.565" v="1094" actId="14100"/>
          <ac:spMkLst>
            <pc:docMk/>
            <pc:sldMk cId="2546767577" sldId="443"/>
            <ac:spMk id="7" creationId="{30586B34-C084-41CE-A8E8-A45299C3EC7E}"/>
          </ac:spMkLst>
        </pc:spChg>
        <pc:spChg chg="add mod">
          <ac:chgData name="ALEXANDRE" userId="734048d45b8f99b5" providerId="LiveId" clId="{FAC25333-C880-458A-B146-28F2D70DFEEE}" dt="2021-03-11T19:09:47.955" v="1191" actId="164"/>
          <ac:spMkLst>
            <pc:docMk/>
            <pc:sldMk cId="2546767577" sldId="443"/>
            <ac:spMk id="10" creationId="{962E972C-FBCD-46B2-BE85-5DC0F1B7F9B3}"/>
          </ac:spMkLst>
        </pc:spChg>
        <pc:spChg chg="add mod">
          <ac:chgData name="ALEXANDRE" userId="734048d45b8f99b5" providerId="LiveId" clId="{FAC25333-C880-458A-B146-28F2D70DFEEE}" dt="2021-03-11T19:09:47.955" v="1191" actId="164"/>
          <ac:spMkLst>
            <pc:docMk/>
            <pc:sldMk cId="2546767577" sldId="443"/>
            <ac:spMk id="11" creationId="{BA551082-F277-47F1-BAB8-64355FDB5907}"/>
          </ac:spMkLst>
        </pc:spChg>
        <pc:spChg chg="add mod">
          <ac:chgData name="ALEXANDRE" userId="734048d45b8f99b5" providerId="LiveId" clId="{FAC25333-C880-458A-B146-28F2D70DFEEE}" dt="2021-03-11T19:09:47.955" v="1191" actId="164"/>
          <ac:spMkLst>
            <pc:docMk/>
            <pc:sldMk cId="2546767577" sldId="443"/>
            <ac:spMk id="12" creationId="{DB17F6CF-B856-4793-BB7E-67EABEBB9CF3}"/>
          </ac:spMkLst>
        </pc:spChg>
        <pc:grpChg chg="add mod">
          <ac:chgData name="ALEXANDRE" userId="734048d45b8f99b5" providerId="LiveId" clId="{FAC25333-C880-458A-B146-28F2D70DFEEE}" dt="2021-03-11T19:09:47.955" v="1191" actId="164"/>
          <ac:grpSpMkLst>
            <pc:docMk/>
            <pc:sldMk cId="2546767577" sldId="443"/>
            <ac:grpSpMk id="13" creationId="{725A3145-C30B-403D-8C3B-FE6EBD718F90}"/>
          </ac:grpSpMkLst>
        </pc:grpChg>
        <pc:picChg chg="add mod">
          <ac:chgData name="ALEXANDRE" userId="734048d45b8f99b5" providerId="LiveId" clId="{FAC25333-C880-458A-B146-28F2D70DFEEE}" dt="2021-03-11T19:08:32.286" v="1106" actId="1076"/>
          <ac:picMkLst>
            <pc:docMk/>
            <pc:sldMk cId="2546767577" sldId="443"/>
            <ac:picMk id="6" creationId="{D99F4B1B-0698-462E-AB8B-FECF6ECAFAAF}"/>
          </ac:picMkLst>
        </pc:picChg>
        <pc:picChg chg="add del mod modCrop">
          <ac:chgData name="ALEXANDRE" userId="734048d45b8f99b5" providerId="LiveId" clId="{FAC25333-C880-458A-B146-28F2D70DFEEE}" dt="2021-03-11T19:07:53.484" v="1098" actId="478"/>
          <ac:picMkLst>
            <pc:docMk/>
            <pc:sldMk cId="2546767577" sldId="443"/>
            <ac:picMk id="8" creationId="{6C026417-09B1-441D-A028-662FC4A3D1D6}"/>
          </ac:picMkLst>
        </pc:picChg>
        <pc:picChg chg="add mod modCrop">
          <ac:chgData name="ALEXANDRE" userId="734048d45b8f99b5" providerId="LiveId" clId="{FAC25333-C880-458A-B146-28F2D70DFEEE}" dt="2021-03-11T19:09:47.955" v="1191" actId="164"/>
          <ac:picMkLst>
            <pc:docMk/>
            <pc:sldMk cId="2546767577" sldId="443"/>
            <ac:picMk id="9" creationId="{AE7A3E97-CE7F-477A-8051-0BC72F0BC87A}"/>
          </ac:picMkLst>
        </pc:picChg>
      </pc:sldChg>
      <pc:sldChg chg="addSp delSp modSp new del mod">
        <pc:chgData name="ALEXANDRE" userId="734048d45b8f99b5" providerId="LiveId" clId="{FAC25333-C880-458A-B146-28F2D70DFEEE}" dt="2021-03-16T00:56:20.775" v="1841" actId="47"/>
        <pc:sldMkLst>
          <pc:docMk/>
          <pc:sldMk cId="3005235583" sldId="444"/>
        </pc:sldMkLst>
        <pc:spChg chg="del">
          <ac:chgData name="ALEXANDRE" userId="734048d45b8f99b5" providerId="LiveId" clId="{FAC25333-C880-458A-B146-28F2D70DFEEE}" dt="2021-03-11T19:11:30.128" v="1199" actId="478"/>
          <ac:spMkLst>
            <pc:docMk/>
            <pc:sldMk cId="3005235583" sldId="444"/>
            <ac:spMk id="2" creationId="{AC3BA99D-4791-48F8-BCFB-103B82B62F15}"/>
          </ac:spMkLst>
        </pc:spChg>
        <pc:spChg chg="mod">
          <ac:chgData name="ALEXANDRE" userId="734048d45b8f99b5" providerId="LiveId" clId="{FAC25333-C880-458A-B146-28F2D70DFEEE}" dt="2021-03-11T19:13:10.055" v="1244" actId="113"/>
          <ac:spMkLst>
            <pc:docMk/>
            <pc:sldMk cId="3005235583" sldId="444"/>
            <ac:spMk id="3" creationId="{288BB965-63F1-4F4F-B3F9-D93F9E76E1C9}"/>
          </ac:spMkLst>
        </pc:spChg>
        <pc:picChg chg="add mod modCrop">
          <ac:chgData name="ALEXANDRE" userId="734048d45b8f99b5" providerId="LiveId" clId="{FAC25333-C880-458A-B146-28F2D70DFEEE}" dt="2021-03-11T19:13:13.693" v="1245" actId="1076"/>
          <ac:picMkLst>
            <pc:docMk/>
            <pc:sldMk cId="3005235583" sldId="444"/>
            <ac:picMk id="5" creationId="{5AC672E2-2A21-4E03-8A67-9B28CFE18BB1}"/>
          </ac:picMkLst>
        </pc:picChg>
        <pc:picChg chg="add mod modCrop">
          <ac:chgData name="ALEXANDRE" userId="734048d45b8f99b5" providerId="LiveId" clId="{FAC25333-C880-458A-B146-28F2D70DFEEE}" dt="2021-03-11T19:12:27.435" v="1227" actId="14100"/>
          <ac:picMkLst>
            <pc:docMk/>
            <pc:sldMk cId="3005235583" sldId="444"/>
            <ac:picMk id="6" creationId="{9AC881A7-E7AB-455F-8269-96D4EA01CE4F}"/>
          </ac:picMkLst>
        </pc:picChg>
      </pc:sldChg>
      <pc:sldChg chg="addSp delSp modSp new del mod modShow">
        <pc:chgData name="ALEXANDRE" userId="734048d45b8f99b5" providerId="LiveId" clId="{FAC25333-C880-458A-B146-28F2D70DFEEE}" dt="2021-03-16T01:05:40.915" v="2121" actId="47"/>
        <pc:sldMkLst>
          <pc:docMk/>
          <pc:sldMk cId="1588079677" sldId="445"/>
        </pc:sldMkLst>
        <pc:spChg chg="del">
          <ac:chgData name="ALEXANDRE" userId="734048d45b8f99b5" providerId="LiveId" clId="{FAC25333-C880-458A-B146-28F2D70DFEEE}" dt="2021-03-11T19:15:08.629" v="1247" actId="478"/>
          <ac:spMkLst>
            <pc:docMk/>
            <pc:sldMk cId="1588079677" sldId="445"/>
            <ac:spMk id="2" creationId="{72C0552E-EC87-4040-8238-CC4A3B4ABC69}"/>
          </ac:spMkLst>
        </pc:spChg>
        <pc:spChg chg="del">
          <ac:chgData name="ALEXANDRE" userId="734048d45b8f99b5" providerId="LiveId" clId="{FAC25333-C880-458A-B146-28F2D70DFEEE}" dt="2021-03-11T19:15:08.629" v="1247" actId="478"/>
          <ac:spMkLst>
            <pc:docMk/>
            <pc:sldMk cId="1588079677" sldId="445"/>
            <ac:spMk id="3" creationId="{5EA4321B-6D51-4CD8-BA0D-E1CE1362B217}"/>
          </ac:spMkLst>
        </pc:spChg>
        <pc:spChg chg="add mod">
          <ac:chgData name="ALEXANDRE" userId="734048d45b8f99b5" providerId="LiveId" clId="{FAC25333-C880-458A-B146-28F2D70DFEEE}" dt="2021-03-11T19:15:47.628" v="1273" actId="1076"/>
          <ac:spMkLst>
            <pc:docMk/>
            <pc:sldMk cId="1588079677" sldId="445"/>
            <ac:spMk id="6" creationId="{5C09B402-A930-4D4C-8CA3-F9CE7121A9CE}"/>
          </ac:spMkLst>
        </pc:spChg>
        <pc:picChg chg="add mod">
          <ac:chgData name="ALEXANDRE" userId="734048d45b8f99b5" providerId="LiveId" clId="{FAC25333-C880-458A-B146-28F2D70DFEEE}" dt="2021-03-11T19:15:43.377" v="1272" actId="1076"/>
          <ac:picMkLst>
            <pc:docMk/>
            <pc:sldMk cId="1588079677" sldId="445"/>
            <ac:picMk id="5" creationId="{8F1BA29F-4542-4E6A-A6F2-C82D56508456}"/>
          </ac:picMkLst>
        </pc:picChg>
      </pc:sldChg>
      <pc:sldChg chg="addSp delSp modSp new mod">
        <pc:chgData name="ALEXANDRE" userId="734048d45b8f99b5" providerId="LiveId" clId="{FAC25333-C880-458A-B146-28F2D70DFEEE}" dt="2021-03-16T00:57:19.023" v="1867" actId="1076"/>
        <pc:sldMkLst>
          <pc:docMk/>
          <pc:sldMk cId="1913079906" sldId="446"/>
        </pc:sldMkLst>
        <pc:spChg chg="mod ord">
          <ac:chgData name="ALEXANDRE" userId="734048d45b8f99b5" providerId="LiveId" clId="{FAC25333-C880-458A-B146-28F2D70DFEEE}" dt="2021-03-11T19:35:33.585" v="1329" actId="27636"/>
          <ac:spMkLst>
            <pc:docMk/>
            <pc:sldMk cId="1913079906" sldId="446"/>
            <ac:spMk id="2" creationId="{40D5CE17-1FEF-4952-9A46-00E34DFB7F42}"/>
          </ac:spMkLst>
        </pc:spChg>
        <pc:spChg chg="del">
          <ac:chgData name="ALEXANDRE" userId="734048d45b8f99b5" providerId="LiveId" clId="{FAC25333-C880-458A-B146-28F2D70DFEEE}" dt="2021-03-11T19:35:00.008" v="1305" actId="478"/>
          <ac:spMkLst>
            <pc:docMk/>
            <pc:sldMk cId="1913079906" sldId="446"/>
            <ac:spMk id="3" creationId="{80440DC0-E513-46AD-8277-E09CED1F0034}"/>
          </ac:spMkLst>
        </pc:spChg>
        <pc:spChg chg="add del mod">
          <ac:chgData name="ALEXANDRE" userId="734048d45b8f99b5" providerId="LiveId" clId="{FAC25333-C880-458A-B146-28F2D70DFEEE}" dt="2021-03-16T00:56:56.891" v="1848" actId="478"/>
          <ac:spMkLst>
            <pc:docMk/>
            <pc:sldMk cId="1913079906" sldId="446"/>
            <ac:spMk id="6" creationId="{EF8CCC9B-1E69-4124-8836-4BF42776136E}"/>
          </ac:spMkLst>
        </pc:spChg>
        <pc:spChg chg="add del mod ord">
          <ac:chgData name="ALEXANDRE" userId="734048d45b8f99b5" providerId="LiveId" clId="{FAC25333-C880-458A-B146-28F2D70DFEEE}" dt="2021-03-16T00:57:13.439" v="1865" actId="478"/>
          <ac:spMkLst>
            <pc:docMk/>
            <pc:sldMk cId="1913079906" sldId="446"/>
            <ac:spMk id="7" creationId="{EAB16684-2327-46AA-9482-8E6885E2A0A4}"/>
          </ac:spMkLst>
        </pc:spChg>
        <pc:spChg chg="add mod">
          <ac:chgData name="ALEXANDRE" userId="734048d45b8f99b5" providerId="LiveId" clId="{FAC25333-C880-458A-B146-28F2D70DFEEE}" dt="2021-03-16T00:57:19.023" v="1867" actId="1076"/>
          <ac:spMkLst>
            <pc:docMk/>
            <pc:sldMk cId="1913079906" sldId="446"/>
            <ac:spMk id="8" creationId="{400C391C-6A9E-4698-8736-D7BE1CFE9630}"/>
          </ac:spMkLst>
        </pc:spChg>
        <pc:picChg chg="add mod">
          <ac:chgData name="ALEXANDRE" userId="734048d45b8f99b5" providerId="LiveId" clId="{FAC25333-C880-458A-B146-28F2D70DFEEE}" dt="2021-03-16T00:57:15.737" v="1866" actId="1076"/>
          <ac:picMkLst>
            <pc:docMk/>
            <pc:sldMk cId="1913079906" sldId="446"/>
            <ac:picMk id="4" creationId="{FB8B5AF7-BA37-4D4C-B72B-033C3458F26B}"/>
          </ac:picMkLst>
        </pc:picChg>
        <pc:picChg chg="add del mod">
          <ac:chgData name="ALEXANDRE" userId="734048d45b8f99b5" providerId="LiveId" clId="{FAC25333-C880-458A-B146-28F2D70DFEEE}" dt="2021-03-16T00:56:24.898" v="1842" actId="478"/>
          <ac:picMkLst>
            <pc:docMk/>
            <pc:sldMk cId="1913079906" sldId="446"/>
            <ac:picMk id="5" creationId="{C643D1F0-8A3F-479C-A3B9-F6928F7BB54C}"/>
          </ac:picMkLst>
        </pc:picChg>
      </pc:sldChg>
      <pc:sldChg chg="modSp new del mod">
        <pc:chgData name="ALEXANDRE" userId="734048d45b8f99b5" providerId="LiveId" clId="{FAC25333-C880-458A-B146-28F2D70DFEEE}" dt="2021-03-11T19:46:19.269" v="1354" actId="47"/>
        <pc:sldMkLst>
          <pc:docMk/>
          <pc:sldMk cId="1179205554" sldId="447"/>
        </pc:sldMkLst>
        <pc:spChg chg="mod">
          <ac:chgData name="ALEXANDRE" userId="734048d45b8f99b5" providerId="LiveId" clId="{FAC25333-C880-458A-B146-28F2D70DFEEE}" dt="2021-03-11T19:38:06.380" v="1353"/>
          <ac:spMkLst>
            <pc:docMk/>
            <pc:sldMk cId="1179205554" sldId="447"/>
            <ac:spMk id="2" creationId="{F7AC8882-A32D-414F-AC89-079DF8FD55BF}"/>
          </ac:spMkLst>
        </pc:spChg>
      </pc:sldChg>
      <pc:sldChg chg="delSp modSp add del mod setBg delDesignElem">
        <pc:chgData name="ALEXANDRE" userId="734048d45b8f99b5" providerId="LiveId" clId="{FAC25333-C880-458A-B146-28F2D70DFEEE}" dt="2021-03-11T19:48:21.276" v="1382" actId="47"/>
        <pc:sldMkLst>
          <pc:docMk/>
          <pc:sldMk cId="1559409721" sldId="447"/>
        </pc:sldMkLst>
        <pc:spChg chg="mod">
          <ac:chgData name="ALEXANDRE" userId="734048d45b8f99b5" providerId="LiveId" clId="{FAC25333-C880-458A-B146-28F2D70DFEEE}" dt="2021-03-11T19:47:58.938" v="1376" actId="1076"/>
          <ac:spMkLst>
            <pc:docMk/>
            <pc:sldMk cId="1559409721" sldId="447"/>
            <ac:spMk id="4" creationId="{10FC7B3D-DECB-6B4A-B36D-F34E590AB03F}"/>
          </ac:spMkLst>
        </pc:spChg>
        <pc:spChg chg="mod">
          <ac:chgData name="ALEXANDRE" userId="734048d45b8f99b5" providerId="LiveId" clId="{FAC25333-C880-458A-B146-28F2D70DFEEE}" dt="2021-03-11T19:47:54.205" v="1375" actId="1076"/>
          <ac:spMkLst>
            <pc:docMk/>
            <pc:sldMk cId="1559409721" sldId="447"/>
            <ac:spMk id="5" creationId="{9EA39031-E3A7-1E43-8BB3-77F0B1C8C3DA}"/>
          </ac:spMkLst>
        </pc:spChg>
        <pc:spChg chg="del">
          <ac:chgData name="ALEXANDRE" userId="734048d45b8f99b5" providerId="LiveId" clId="{FAC25333-C880-458A-B146-28F2D70DFEEE}" dt="2021-03-11T19:47:43.366" v="1368"/>
          <ac:spMkLst>
            <pc:docMk/>
            <pc:sldMk cId="1559409721" sldId="447"/>
            <ac:spMk id="10" creationId="{AFA67CD3-AB4E-4A7A-BEB8-53C445D8C44E}"/>
          </ac:spMkLst>
        </pc:spChg>
        <pc:spChg chg="del">
          <ac:chgData name="ALEXANDRE" userId="734048d45b8f99b5" providerId="LiveId" clId="{FAC25333-C880-458A-B146-28F2D70DFEEE}" dt="2021-03-11T19:47:43.366" v="1368"/>
          <ac:spMkLst>
            <pc:docMk/>
            <pc:sldMk cId="1559409721" sldId="447"/>
            <ac:spMk id="14" creationId="{339C8D78-A644-462F-B674-F440635E5353}"/>
          </ac:spMkLst>
        </pc:spChg>
        <pc:picChg chg="del">
          <ac:chgData name="ALEXANDRE" userId="734048d45b8f99b5" providerId="LiveId" clId="{FAC25333-C880-458A-B146-28F2D70DFEEE}" dt="2021-03-11T19:47:43.366" v="1368"/>
          <ac:picMkLst>
            <pc:docMk/>
            <pc:sldMk cId="1559409721" sldId="447"/>
            <ac:picMk id="12" creationId="{07CF545F-9C2E-4446-97CD-AD92990C2B68}"/>
          </ac:picMkLst>
        </pc:picChg>
      </pc:sldChg>
      <pc:sldChg chg="modSp add del mod">
        <pc:chgData name="ALEXANDRE" userId="734048d45b8f99b5" providerId="LiveId" clId="{FAC25333-C880-458A-B146-28F2D70DFEEE}" dt="2021-03-11T19:48:39.605" v="1388" actId="47"/>
        <pc:sldMkLst>
          <pc:docMk/>
          <pc:sldMk cId="1123306670" sldId="448"/>
        </pc:sldMkLst>
        <pc:spChg chg="mod">
          <ac:chgData name="ALEXANDRE" userId="734048d45b8f99b5" providerId="LiveId" clId="{FAC25333-C880-458A-B146-28F2D70DFEEE}" dt="2021-03-11T19:48:14.462" v="1380" actId="1076"/>
          <ac:spMkLst>
            <pc:docMk/>
            <pc:sldMk cId="1123306670" sldId="448"/>
            <ac:spMk id="4" creationId="{10FC7B3D-DECB-6B4A-B36D-F34E590AB03F}"/>
          </ac:spMkLst>
        </pc:spChg>
      </pc:sldChg>
      <pc:sldChg chg="modSp add mod">
        <pc:chgData name="ALEXANDRE" userId="734048d45b8f99b5" providerId="LiveId" clId="{FAC25333-C880-458A-B146-28F2D70DFEEE}" dt="2021-03-11T19:48:32.610" v="1386" actId="1076"/>
        <pc:sldMkLst>
          <pc:docMk/>
          <pc:sldMk cId="1908632215" sldId="449"/>
        </pc:sldMkLst>
        <pc:spChg chg="mod">
          <ac:chgData name="ALEXANDRE" userId="734048d45b8f99b5" providerId="LiveId" clId="{FAC25333-C880-458A-B146-28F2D70DFEEE}" dt="2021-03-11T19:48:29.438" v="1385" actId="1076"/>
          <ac:spMkLst>
            <pc:docMk/>
            <pc:sldMk cId="1908632215" sldId="449"/>
            <ac:spMk id="4" creationId="{10FC7B3D-DECB-6B4A-B36D-F34E590AB03F}"/>
          </ac:spMkLst>
        </pc:spChg>
        <pc:spChg chg="mod">
          <ac:chgData name="ALEXANDRE" userId="734048d45b8f99b5" providerId="LiveId" clId="{FAC25333-C880-458A-B146-28F2D70DFEEE}" dt="2021-03-11T19:48:32.610" v="1386" actId="1076"/>
          <ac:spMkLst>
            <pc:docMk/>
            <pc:sldMk cId="1908632215" sldId="449"/>
            <ac:spMk id="5" creationId="{9EA39031-E3A7-1E43-8BB3-77F0B1C8C3DA}"/>
          </ac:spMkLst>
        </pc:spChg>
      </pc:sldChg>
      <pc:sldChg chg="add">
        <pc:chgData name="ALEXANDRE" userId="734048d45b8f99b5" providerId="LiveId" clId="{FAC25333-C880-458A-B146-28F2D70DFEEE}" dt="2021-03-11T19:48:37.945" v="1387"/>
        <pc:sldMkLst>
          <pc:docMk/>
          <pc:sldMk cId="3926119694" sldId="450"/>
        </pc:sldMkLst>
      </pc:sldChg>
      <pc:sldChg chg="addSp delSp modSp add mod delAnim">
        <pc:chgData name="ALEXANDRE" userId="734048d45b8f99b5" providerId="LiveId" clId="{FAC25333-C880-458A-B146-28F2D70DFEEE}" dt="2021-03-16T00:15:16.097" v="1535" actId="1076"/>
        <pc:sldMkLst>
          <pc:docMk/>
          <pc:sldMk cId="2839739292" sldId="451"/>
        </pc:sldMkLst>
        <pc:spChg chg="del">
          <ac:chgData name="ALEXANDRE" userId="734048d45b8f99b5" providerId="LiveId" clId="{FAC25333-C880-458A-B146-28F2D70DFEEE}" dt="2021-03-16T00:07:38.397" v="1419" actId="478"/>
          <ac:spMkLst>
            <pc:docMk/>
            <pc:sldMk cId="2839739292" sldId="451"/>
            <ac:spMk id="3" creationId="{4A46B542-71D0-4CA2-8E0A-020F1154A294}"/>
          </ac:spMkLst>
        </pc:spChg>
        <pc:spChg chg="add del mod">
          <ac:chgData name="ALEXANDRE" userId="734048d45b8f99b5" providerId="LiveId" clId="{FAC25333-C880-458A-B146-28F2D70DFEEE}" dt="2021-03-16T00:07:40.364" v="1420" actId="478"/>
          <ac:spMkLst>
            <pc:docMk/>
            <pc:sldMk cId="2839739292" sldId="451"/>
            <ac:spMk id="5" creationId="{4A20FA84-E9A1-4C68-A795-0CE6A8AD0089}"/>
          </ac:spMkLst>
        </pc:spChg>
        <pc:spChg chg="del">
          <ac:chgData name="ALEXANDRE" userId="734048d45b8f99b5" providerId="LiveId" clId="{FAC25333-C880-458A-B146-28F2D70DFEEE}" dt="2021-03-16T00:07:38.397" v="1419" actId="478"/>
          <ac:spMkLst>
            <pc:docMk/>
            <pc:sldMk cId="2839739292" sldId="451"/>
            <ac:spMk id="6" creationId="{07017E44-2ED5-428D-98DB-D31A8B3FE65E}"/>
          </ac:spMkLst>
        </pc:spChg>
        <pc:spChg chg="del">
          <ac:chgData name="ALEXANDRE" userId="734048d45b8f99b5" providerId="LiveId" clId="{FAC25333-C880-458A-B146-28F2D70DFEEE}" dt="2021-03-16T00:07:38.397" v="1419" actId="478"/>
          <ac:spMkLst>
            <pc:docMk/>
            <pc:sldMk cId="2839739292" sldId="451"/>
            <ac:spMk id="7" creationId="{24DC23D2-BAAF-46C4-8722-AA276C2CC7D1}"/>
          </ac:spMkLst>
        </pc:spChg>
        <pc:spChg chg="del">
          <ac:chgData name="ALEXANDRE" userId="734048d45b8f99b5" providerId="LiveId" clId="{FAC25333-C880-458A-B146-28F2D70DFEEE}" dt="2021-03-16T00:07:38.397" v="1419" actId="478"/>
          <ac:spMkLst>
            <pc:docMk/>
            <pc:sldMk cId="2839739292" sldId="451"/>
            <ac:spMk id="11" creationId="{7BB67CE1-2BFA-444B-A133-349DC2DED5F5}"/>
          </ac:spMkLst>
        </pc:spChg>
        <pc:spChg chg="add mod">
          <ac:chgData name="ALEXANDRE" userId="734048d45b8f99b5" providerId="LiveId" clId="{FAC25333-C880-458A-B146-28F2D70DFEEE}" dt="2021-03-16T00:15:16.097" v="1535" actId="1076"/>
          <ac:spMkLst>
            <pc:docMk/>
            <pc:sldMk cId="2839739292" sldId="451"/>
            <ac:spMk id="12" creationId="{0E94CEEC-3086-433B-93A7-0F49BD234B08}"/>
          </ac:spMkLst>
        </pc:spChg>
        <pc:spChg chg="add del mod">
          <ac:chgData name="ALEXANDRE" userId="734048d45b8f99b5" providerId="LiveId" clId="{FAC25333-C880-458A-B146-28F2D70DFEEE}" dt="2021-03-16T00:15:13.441" v="1534" actId="478"/>
          <ac:spMkLst>
            <pc:docMk/>
            <pc:sldMk cId="2839739292" sldId="451"/>
            <ac:spMk id="13" creationId="{6B77D9DA-440B-42B6-B021-643D944CB746}"/>
          </ac:spMkLst>
        </pc:spChg>
        <pc:spChg chg="add del mod">
          <ac:chgData name="ALEXANDRE" userId="734048d45b8f99b5" providerId="LiveId" clId="{FAC25333-C880-458A-B146-28F2D70DFEEE}" dt="2021-03-16T00:12:10.523" v="1479" actId="478"/>
          <ac:spMkLst>
            <pc:docMk/>
            <pc:sldMk cId="2839739292" sldId="451"/>
            <ac:spMk id="14" creationId="{40BF2CC4-87E5-4D37-8517-AA6B027D7955}"/>
          </ac:spMkLst>
        </pc:spChg>
        <pc:spChg chg="add del mod">
          <ac:chgData name="ALEXANDRE" userId="734048d45b8f99b5" providerId="LiveId" clId="{FAC25333-C880-458A-B146-28F2D70DFEEE}" dt="2021-03-16T00:12:10.523" v="1479" actId="478"/>
          <ac:spMkLst>
            <pc:docMk/>
            <pc:sldMk cId="2839739292" sldId="451"/>
            <ac:spMk id="16" creationId="{91A12B2D-C2C0-41B2-B045-6CCF275070BA}"/>
          </ac:spMkLst>
        </pc:spChg>
        <pc:grpChg chg="del">
          <ac:chgData name="ALEXANDRE" userId="734048d45b8f99b5" providerId="LiveId" clId="{FAC25333-C880-458A-B146-28F2D70DFEEE}" dt="2021-03-16T00:07:38.397" v="1419" actId="478"/>
          <ac:grpSpMkLst>
            <pc:docMk/>
            <pc:sldMk cId="2839739292" sldId="451"/>
            <ac:grpSpMk id="10" creationId="{5B203B32-28D3-40A1-99D5-13EA6759DBBD}"/>
          </ac:grpSpMkLst>
        </pc:grpChg>
      </pc:sldChg>
      <pc:sldChg chg="addSp delSp modSp add mod modAnim">
        <pc:chgData name="ALEXANDRE" userId="734048d45b8f99b5" providerId="LiveId" clId="{FAC25333-C880-458A-B146-28F2D70DFEEE}" dt="2021-03-16T00:15:37.851" v="1539" actId="1076"/>
        <pc:sldMkLst>
          <pc:docMk/>
          <pc:sldMk cId="1028565938" sldId="452"/>
        </pc:sldMkLst>
        <pc:spChg chg="add mod">
          <ac:chgData name="ALEXANDRE" userId="734048d45b8f99b5" providerId="LiveId" clId="{FAC25333-C880-458A-B146-28F2D70DFEEE}" dt="2021-03-16T00:15:37.851" v="1539" actId="1076"/>
          <ac:spMkLst>
            <pc:docMk/>
            <pc:sldMk cId="1028565938" sldId="452"/>
            <ac:spMk id="3" creationId="{9E61F50C-00BF-48A6-A6EE-082D7E62CF0F}"/>
          </ac:spMkLst>
        </pc:spChg>
        <pc:spChg chg="add mod">
          <ac:chgData name="ALEXANDRE" userId="734048d45b8f99b5" providerId="LiveId" clId="{FAC25333-C880-458A-B146-28F2D70DFEEE}" dt="2021-03-16T00:15:21.124" v="1536" actId="1076"/>
          <ac:spMkLst>
            <pc:docMk/>
            <pc:sldMk cId="1028565938" sldId="452"/>
            <ac:spMk id="9" creationId="{8DDE9557-1756-4CDC-99E7-1E384D515ADD}"/>
          </ac:spMkLst>
        </pc:spChg>
        <pc:spChg chg="add mod">
          <ac:chgData name="ALEXANDRE" userId="734048d45b8f99b5" providerId="LiveId" clId="{FAC25333-C880-458A-B146-28F2D70DFEEE}" dt="2021-03-16T00:15:24.604" v="1537" actId="1076"/>
          <ac:spMkLst>
            <pc:docMk/>
            <pc:sldMk cId="1028565938" sldId="452"/>
            <ac:spMk id="10" creationId="{993B0F49-5D48-412B-AF5D-258B96F7E043}"/>
          </ac:spMkLst>
        </pc:spChg>
        <pc:spChg chg="del">
          <ac:chgData name="ALEXANDRE" userId="734048d45b8f99b5" providerId="LiveId" clId="{FAC25333-C880-458A-B146-28F2D70DFEEE}" dt="2021-03-16T00:09:59.056" v="1475" actId="478"/>
          <ac:spMkLst>
            <pc:docMk/>
            <pc:sldMk cId="1028565938" sldId="452"/>
            <ac:spMk id="12" creationId="{0E94CEEC-3086-433B-93A7-0F49BD234B08}"/>
          </ac:spMkLst>
        </pc:spChg>
        <pc:spChg chg="del">
          <ac:chgData name="ALEXANDRE" userId="734048d45b8f99b5" providerId="LiveId" clId="{FAC25333-C880-458A-B146-28F2D70DFEEE}" dt="2021-03-16T00:10:04.464" v="1477" actId="478"/>
          <ac:spMkLst>
            <pc:docMk/>
            <pc:sldMk cId="1028565938" sldId="452"/>
            <ac:spMk id="13" creationId="{6B77D9DA-440B-42B6-B021-643D944CB746}"/>
          </ac:spMkLst>
        </pc:spChg>
        <pc:spChg chg="mod">
          <ac:chgData name="ALEXANDRE" userId="734048d45b8f99b5" providerId="LiveId" clId="{FAC25333-C880-458A-B146-28F2D70DFEEE}" dt="2021-03-16T00:14:02.339" v="1495" actId="1076"/>
          <ac:spMkLst>
            <pc:docMk/>
            <pc:sldMk cId="1028565938" sldId="452"/>
            <ac:spMk id="14" creationId="{40BF2CC4-87E5-4D37-8517-AA6B027D7955}"/>
          </ac:spMkLst>
        </pc:spChg>
        <pc:spChg chg="mod">
          <ac:chgData name="ALEXANDRE" userId="734048d45b8f99b5" providerId="LiveId" clId="{FAC25333-C880-458A-B146-28F2D70DFEEE}" dt="2021-03-16T00:13:57.992" v="1493"/>
          <ac:spMkLst>
            <pc:docMk/>
            <pc:sldMk cId="1028565938" sldId="452"/>
            <ac:spMk id="15" creationId="{F2B7BFFC-3163-4FCF-A2BB-98A4D298F32A}"/>
          </ac:spMkLst>
        </pc:spChg>
        <pc:spChg chg="mod">
          <ac:chgData name="ALEXANDRE" userId="734048d45b8f99b5" providerId="LiveId" clId="{FAC25333-C880-458A-B146-28F2D70DFEEE}" dt="2021-03-16T00:15:37.851" v="1539" actId="1076"/>
          <ac:spMkLst>
            <pc:docMk/>
            <pc:sldMk cId="1028565938" sldId="452"/>
            <ac:spMk id="16" creationId="{91A12B2D-C2C0-41B2-B045-6CCF275070BA}"/>
          </ac:spMkLst>
        </pc:spChg>
        <pc:spChg chg="mod">
          <ac:chgData name="ALEXANDRE" userId="734048d45b8f99b5" providerId="LiveId" clId="{FAC25333-C880-458A-B146-28F2D70DFEEE}" dt="2021-03-16T00:13:57.992" v="1493"/>
          <ac:spMkLst>
            <pc:docMk/>
            <pc:sldMk cId="1028565938" sldId="452"/>
            <ac:spMk id="17" creationId="{361D29D8-343A-43D6-A239-42C9F658F6CF}"/>
          </ac:spMkLst>
        </pc:spChg>
        <pc:spChg chg="add mod">
          <ac:chgData name="ALEXANDRE" userId="734048d45b8f99b5" providerId="LiveId" clId="{FAC25333-C880-458A-B146-28F2D70DFEEE}" dt="2021-03-16T00:15:24.604" v="1537" actId="1076"/>
          <ac:spMkLst>
            <pc:docMk/>
            <pc:sldMk cId="1028565938" sldId="452"/>
            <ac:spMk id="18" creationId="{5B01F5A6-2E02-4F64-A725-DC48A02C685F}"/>
          </ac:spMkLst>
        </pc:spChg>
        <pc:spChg chg="add mod">
          <ac:chgData name="ALEXANDRE" userId="734048d45b8f99b5" providerId="LiveId" clId="{FAC25333-C880-458A-B146-28F2D70DFEEE}" dt="2021-03-16T00:15:26.205" v="1538" actId="1076"/>
          <ac:spMkLst>
            <pc:docMk/>
            <pc:sldMk cId="1028565938" sldId="452"/>
            <ac:spMk id="19" creationId="{B6EA68E9-3E88-4618-8A55-3E3B02A93BA4}"/>
          </ac:spMkLst>
        </pc:spChg>
        <pc:grpChg chg="add mod">
          <ac:chgData name="ALEXANDRE" userId="734048d45b8f99b5" providerId="LiveId" clId="{FAC25333-C880-458A-B146-28F2D70DFEEE}" dt="2021-03-16T00:15:24.604" v="1537" actId="1076"/>
          <ac:grpSpMkLst>
            <pc:docMk/>
            <pc:sldMk cId="1028565938" sldId="452"/>
            <ac:grpSpMk id="11" creationId="{602AB5D6-1FA5-450B-80D7-4A0E88BA699A}"/>
          </ac:grpSpMkLst>
        </pc:grpChg>
      </pc:sldChg>
      <pc:sldChg chg="addSp delSp modSp add mod delAnim">
        <pc:chgData name="ALEXANDRE" userId="734048d45b8f99b5" providerId="LiveId" clId="{FAC25333-C880-458A-B146-28F2D70DFEEE}" dt="2021-03-16T00:39:29.702" v="1689" actId="20577"/>
        <pc:sldMkLst>
          <pc:docMk/>
          <pc:sldMk cId="2094999499" sldId="453"/>
        </pc:sldMkLst>
        <pc:spChg chg="mod">
          <ac:chgData name="ALEXANDRE" userId="734048d45b8f99b5" providerId="LiveId" clId="{FAC25333-C880-458A-B146-28F2D70DFEEE}" dt="2021-03-16T00:33:07.899" v="1651" actId="14100"/>
          <ac:spMkLst>
            <pc:docMk/>
            <pc:sldMk cId="2094999499" sldId="453"/>
            <ac:spMk id="2" creationId="{F216F69A-B4EB-4C2B-B959-F0868EEBA72F}"/>
          </ac:spMkLst>
        </pc:spChg>
        <pc:spChg chg="del">
          <ac:chgData name="ALEXANDRE" userId="734048d45b8f99b5" providerId="LiveId" clId="{FAC25333-C880-458A-B146-28F2D70DFEEE}" dt="2021-03-16T00:32:20.284" v="1629" actId="478"/>
          <ac:spMkLst>
            <pc:docMk/>
            <pc:sldMk cId="2094999499" sldId="453"/>
            <ac:spMk id="4" creationId="{33489E3D-3690-4875-87F5-20B9AF5D2666}"/>
          </ac:spMkLst>
        </pc:spChg>
        <pc:spChg chg="mod">
          <ac:chgData name="ALEXANDRE" userId="734048d45b8f99b5" providerId="LiveId" clId="{FAC25333-C880-458A-B146-28F2D70DFEEE}" dt="2021-03-16T00:32:55.583" v="1647" actId="1076"/>
          <ac:spMkLst>
            <pc:docMk/>
            <pc:sldMk cId="2094999499" sldId="453"/>
            <ac:spMk id="14" creationId="{10B647AE-5C9A-49A1-A833-DC60FC3DC596}"/>
          </ac:spMkLst>
        </pc:spChg>
        <pc:spChg chg="mod">
          <ac:chgData name="ALEXANDRE" userId="734048d45b8f99b5" providerId="LiveId" clId="{FAC25333-C880-458A-B146-28F2D70DFEEE}" dt="2021-03-16T00:33:00.119" v="1648" actId="1076"/>
          <ac:spMkLst>
            <pc:docMk/>
            <pc:sldMk cId="2094999499" sldId="453"/>
            <ac:spMk id="15" creationId="{11484C03-00D3-48BA-AF09-531A2D204128}"/>
          </ac:spMkLst>
        </pc:spChg>
        <pc:spChg chg="add mod">
          <ac:chgData name="ALEXANDRE" userId="734048d45b8f99b5" providerId="LiveId" clId="{FAC25333-C880-458A-B146-28F2D70DFEEE}" dt="2021-03-16T00:39:29.702" v="1689" actId="20577"/>
          <ac:spMkLst>
            <pc:docMk/>
            <pc:sldMk cId="2094999499" sldId="453"/>
            <ac:spMk id="17" creationId="{1A03BE6D-A04C-4262-85FA-6E206C7E5113}"/>
          </ac:spMkLst>
        </pc:spChg>
        <pc:grpChg chg="del">
          <ac:chgData name="ALEXANDRE" userId="734048d45b8f99b5" providerId="LiveId" clId="{FAC25333-C880-458A-B146-28F2D70DFEEE}" dt="2021-03-16T00:31:59.561" v="1627" actId="478"/>
          <ac:grpSpMkLst>
            <pc:docMk/>
            <pc:sldMk cId="2094999499" sldId="453"/>
            <ac:grpSpMk id="11" creationId="{DC6C8BAE-96EE-4FD1-8765-C40FE763BCBC}"/>
          </ac:grpSpMkLst>
        </pc:grpChg>
        <pc:grpChg chg="del mod ord">
          <ac:chgData name="ALEXANDRE" userId="734048d45b8f99b5" providerId="LiveId" clId="{FAC25333-C880-458A-B146-28F2D70DFEEE}" dt="2021-03-16T00:34:41.966" v="1659" actId="478"/>
          <ac:grpSpMkLst>
            <pc:docMk/>
            <pc:sldMk cId="2094999499" sldId="453"/>
            <ac:grpSpMk id="13" creationId="{2C7ECEFB-FAE9-496D-A50F-FA9CD22C0B99}"/>
          </ac:grpSpMkLst>
        </pc:grpChg>
        <pc:picChg chg="add mod ord">
          <ac:chgData name="ALEXANDRE" userId="734048d45b8f99b5" providerId="LiveId" clId="{FAC25333-C880-458A-B146-28F2D70DFEEE}" dt="2021-03-16T00:34:54.434" v="1662" actId="1076"/>
          <ac:picMkLst>
            <pc:docMk/>
            <pc:sldMk cId="2094999499" sldId="453"/>
            <ac:picMk id="5" creationId="{467E445E-4477-46D4-8143-13C6BB79CE5E}"/>
          </ac:picMkLst>
        </pc:picChg>
        <pc:picChg chg="del">
          <ac:chgData name="ALEXANDRE" userId="734048d45b8f99b5" providerId="LiveId" clId="{FAC25333-C880-458A-B146-28F2D70DFEEE}" dt="2021-03-16T00:31:13.869" v="1616" actId="478"/>
          <ac:picMkLst>
            <pc:docMk/>
            <pc:sldMk cId="2094999499" sldId="453"/>
            <ac:picMk id="6" creationId="{EF42C642-0CDF-492B-A869-DAE3121CBBB6}"/>
          </ac:picMkLst>
        </pc:picChg>
        <pc:picChg chg="add del mod">
          <ac:chgData name="ALEXANDRE" userId="734048d45b8f99b5" providerId="LiveId" clId="{FAC25333-C880-458A-B146-28F2D70DFEEE}" dt="2021-03-16T00:34:43.855" v="1660" actId="478"/>
          <ac:picMkLst>
            <pc:docMk/>
            <pc:sldMk cId="2094999499" sldId="453"/>
            <ac:picMk id="21" creationId="{7AC8D47B-D939-4C9B-A376-9DDC06614A7B}"/>
          </ac:picMkLst>
        </pc:picChg>
        <pc:picChg chg="add del mod">
          <ac:chgData name="ALEXANDRE" userId="734048d45b8f99b5" providerId="LiveId" clId="{FAC25333-C880-458A-B146-28F2D70DFEEE}" dt="2021-03-16T00:34:39.461" v="1658" actId="478"/>
          <ac:picMkLst>
            <pc:docMk/>
            <pc:sldMk cId="2094999499" sldId="453"/>
            <ac:picMk id="23" creationId="{E04701B5-5AE3-4426-BF5E-ADF49ABF27D7}"/>
          </ac:picMkLst>
        </pc:picChg>
        <pc:cxnChg chg="mod">
          <ac:chgData name="ALEXANDRE" userId="734048d45b8f99b5" providerId="LiveId" clId="{FAC25333-C880-458A-B146-28F2D70DFEEE}" dt="2021-03-16T00:31:59.561" v="1627" actId="478"/>
          <ac:cxnSpMkLst>
            <pc:docMk/>
            <pc:sldMk cId="2094999499" sldId="453"/>
            <ac:cxnSpMk id="10" creationId="{D3C1D957-77C6-4E9E-8C46-7819875CB69A}"/>
          </ac:cxnSpMkLst>
        </pc:cxnChg>
        <pc:cxnChg chg="mod">
          <ac:chgData name="ALEXANDRE" userId="734048d45b8f99b5" providerId="LiveId" clId="{FAC25333-C880-458A-B146-28F2D70DFEEE}" dt="2021-03-16T00:34:41.966" v="1659" actId="478"/>
          <ac:cxnSpMkLst>
            <pc:docMk/>
            <pc:sldMk cId="2094999499" sldId="453"/>
            <ac:cxnSpMk id="16" creationId="{6E23710E-6647-472E-BA7A-B014FD339A7C}"/>
          </ac:cxnSpMkLst>
        </pc:cxnChg>
      </pc:sldChg>
      <pc:sldChg chg="delSp modSp add mod">
        <pc:chgData name="ALEXANDRE" userId="734048d45b8f99b5" providerId="LiveId" clId="{FAC25333-C880-458A-B146-28F2D70DFEEE}" dt="2021-03-16T00:44:02.190" v="1838" actId="14100"/>
        <pc:sldMkLst>
          <pc:docMk/>
          <pc:sldMk cId="2267117218" sldId="454"/>
        </pc:sldMkLst>
        <pc:spChg chg="mod">
          <ac:chgData name="ALEXANDRE" userId="734048d45b8f99b5" providerId="LiveId" clId="{FAC25333-C880-458A-B146-28F2D70DFEEE}" dt="2021-03-16T00:35:08.428" v="1667" actId="14100"/>
          <ac:spMkLst>
            <pc:docMk/>
            <pc:sldMk cId="2267117218" sldId="454"/>
            <ac:spMk id="2" creationId="{F216F69A-B4EB-4C2B-B959-F0868EEBA72F}"/>
          </ac:spMkLst>
        </pc:spChg>
        <pc:spChg chg="mod">
          <ac:chgData name="ALEXANDRE" userId="734048d45b8f99b5" providerId="LiveId" clId="{FAC25333-C880-458A-B146-28F2D70DFEEE}" dt="2021-03-16T00:44:02.190" v="1838" actId="14100"/>
          <ac:spMkLst>
            <pc:docMk/>
            <pc:sldMk cId="2267117218" sldId="454"/>
            <ac:spMk id="14" creationId="{10B647AE-5C9A-49A1-A833-DC60FC3DC596}"/>
          </ac:spMkLst>
        </pc:spChg>
        <pc:spChg chg="mod">
          <ac:chgData name="ALEXANDRE" userId="734048d45b8f99b5" providerId="LiveId" clId="{FAC25333-C880-458A-B146-28F2D70DFEEE}" dt="2021-03-16T00:35:31.008" v="1673" actId="1076"/>
          <ac:spMkLst>
            <pc:docMk/>
            <pc:sldMk cId="2267117218" sldId="454"/>
            <ac:spMk id="15" creationId="{11484C03-00D3-48BA-AF09-531A2D204128}"/>
          </ac:spMkLst>
        </pc:spChg>
        <pc:spChg chg="del">
          <ac:chgData name="ALEXANDRE" userId="734048d45b8f99b5" providerId="LiveId" clId="{FAC25333-C880-458A-B146-28F2D70DFEEE}" dt="2021-03-16T00:35:05.988" v="1666" actId="478"/>
          <ac:spMkLst>
            <pc:docMk/>
            <pc:sldMk cId="2267117218" sldId="454"/>
            <ac:spMk id="17" creationId="{1A03BE6D-A04C-4262-85FA-6E206C7E5113}"/>
          </ac:spMkLst>
        </pc:spChg>
        <pc:grpChg chg="mod ord">
          <ac:chgData name="ALEXANDRE" userId="734048d45b8f99b5" providerId="LiveId" clId="{FAC25333-C880-458A-B146-28F2D70DFEEE}" dt="2021-03-16T00:35:20.397" v="1671" actId="1076"/>
          <ac:grpSpMkLst>
            <pc:docMk/>
            <pc:sldMk cId="2267117218" sldId="454"/>
            <ac:grpSpMk id="13" creationId="{2C7ECEFB-FAE9-496D-A50F-FA9CD22C0B99}"/>
          </ac:grpSpMkLst>
        </pc:grpChg>
        <pc:picChg chg="del">
          <ac:chgData name="ALEXANDRE" userId="734048d45b8f99b5" providerId="LiveId" clId="{FAC25333-C880-458A-B146-28F2D70DFEEE}" dt="2021-03-16T00:35:00.597" v="1663" actId="478"/>
          <ac:picMkLst>
            <pc:docMk/>
            <pc:sldMk cId="2267117218" sldId="454"/>
            <ac:picMk id="5" creationId="{467E445E-4477-46D4-8143-13C6BB79CE5E}"/>
          </ac:picMkLst>
        </pc:picChg>
        <pc:picChg chg="del">
          <ac:chgData name="ALEXANDRE" userId="734048d45b8f99b5" providerId="LiveId" clId="{FAC25333-C880-458A-B146-28F2D70DFEEE}" dt="2021-03-16T00:43:28.928" v="1828" actId="478"/>
          <ac:picMkLst>
            <pc:docMk/>
            <pc:sldMk cId="2267117218" sldId="454"/>
            <ac:picMk id="21" creationId="{7AC8D47B-D939-4C9B-A376-9DDC06614A7B}"/>
          </ac:picMkLst>
        </pc:picChg>
        <pc:picChg chg="mod">
          <ac:chgData name="ALEXANDRE" userId="734048d45b8f99b5" providerId="LiveId" clId="{FAC25333-C880-458A-B146-28F2D70DFEEE}" dt="2021-03-16T00:35:10.432" v="1668" actId="1076"/>
          <ac:picMkLst>
            <pc:docMk/>
            <pc:sldMk cId="2267117218" sldId="454"/>
            <ac:picMk id="23" creationId="{E04701B5-5AE3-4426-BF5E-ADF49ABF27D7}"/>
          </ac:picMkLst>
        </pc:picChg>
        <pc:cxnChg chg="mod">
          <ac:chgData name="ALEXANDRE" userId="734048d45b8f99b5" providerId="LiveId" clId="{FAC25333-C880-458A-B146-28F2D70DFEEE}" dt="2021-03-16T00:44:02.190" v="1838" actId="14100"/>
          <ac:cxnSpMkLst>
            <pc:docMk/>
            <pc:sldMk cId="2267117218" sldId="454"/>
            <ac:cxnSpMk id="16" creationId="{6E23710E-6647-472E-BA7A-B014FD339A7C}"/>
          </ac:cxnSpMkLst>
        </pc:cxnChg>
      </pc:sldChg>
      <pc:sldChg chg="addSp delSp modSp add mod delAnim modAnim">
        <pc:chgData name="ALEXANDRE" userId="734048d45b8f99b5" providerId="LiveId" clId="{FAC25333-C880-458A-B146-28F2D70DFEEE}" dt="2021-03-16T00:41:50.436" v="1794" actId="478"/>
        <pc:sldMkLst>
          <pc:docMk/>
          <pc:sldMk cId="1917539943" sldId="455"/>
        </pc:sldMkLst>
        <pc:spChg chg="mod">
          <ac:chgData name="ALEXANDRE" userId="734048d45b8f99b5" providerId="LiveId" clId="{FAC25333-C880-458A-B146-28F2D70DFEEE}" dt="2021-03-16T00:40:01.441" v="1695" actId="14100"/>
          <ac:spMkLst>
            <pc:docMk/>
            <pc:sldMk cId="1917539943" sldId="455"/>
            <ac:spMk id="10" creationId="{901B994D-367D-4136-8039-68612F57B439}"/>
          </ac:spMkLst>
        </pc:spChg>
        <pc:spChg chg="mod">
          <ac:chgData name="ALEXANDRE" userId="734048d45b8f99b5" providerId="LiveId" clId="{FAC25333-C880-458A-B146-28F2D70DFEEE}" dt="2021-03-16T00:40:07.878" v="1698" actId="1076"/>
          <ac:spMkLst>
            <pc:docMk/>
            <pc:sldMk cId="1917539943" sldId="455"/>
            <ac:spMk id="11" creationId="{CF27A4CA-5BD1-4C7C-85A9-C802D44BDFD3}"/>
          </ac:spMkLst>
        </pc:spChg>
        <pc:grpChg chg="add mod">
          <ac:chgData name="ALEXANDRE" userId="734048d45b8f99b5" providerId="LiveId" clId="{FAC25333-C880-458A-B146-28F2D70DFEEE}" dt="2021-03-16T00:39:48.464" v="1691" actId="1076"/>
          <ac:grpSpMkLst>
            <pc:docMk/>
            <pc:sldMk cId="1917539943" sldId="455"/>
            <ac:grpSpMk id="9" creationId="{08940DD2-6B13-4B6C-8513-0E38D3610F78}"/>
          </ac:grpSpMkLst>
        </pc:grpChg>
        <pc:grpChg chg="del">
          <ac:chgData name="ALEXANDRE" userId="734048d45b8f99b5" providerId="LiveId" clId="{FAC25333-C880-458A-B146-28F2D70DFEEE}" dt="2021-03-16T00:35:38.060" v="1675" actId="478"/>
          <ac:grpSpMkLst>
            <pc:docMk/>
            <pc:sldMk cId="1917539943" sldId="455"/>
            <ac:grpSpMk id="13" creationId="{2C7ECEFB-FAE9-496D-A50F-FA9CD22C0B99}"/>
          </ac:grpSpMkLst>
        </pc:grpChg>
        <pc:picChg chg="add del mod">
          <ac:chgData name="ALEXANDRE" userId="734048d45b8f99b5" providerId="LiveId" clId="{FAC25333-C880-458A-B146-28F2D70DFEEE}" dt="2021-03-16T00:41:50.436" v="1794" actId="478"/>
          <ac:picMkLst>
            <pc:docMk/>
            <pc:sldMk cId="1917539943" sldId="455"/>
            <ac:picMk id="7" creationId="{53AA6896-5016-4C67-8911-8C4E37C0F870}"/>
          </ac:picMkLst>
        </pc:picChg>
        <pc:picChg chg="mod ord">
          <ac:chgData name="ALEXANDRE" userId="734048d45b8f99b5" providerId="LiveId" clId="{FAC25333-C880-458A-B146-28F2D70DFEEE}" dt="2021-03-16T00:35:49.867" v="1682" actId="1076"/>
          <ac:picMkLst>
            <pc:docMk/>
            <pc:sldMk cId="1917539943" sldId="455"/>
            <ac:picMk id="21" creationId="{7AC8D47B-D939-4C9B-A376-9DDC06614A7B}"/>
          </ac:picMkLst>
        </pc:picChg>
        <pc:picChg chg="add del">
          <ac:chgData name="ALEXANDRE" userId="734048d45b8f99b5" providerId="LiveId" clId="{FAC25333-C880-458A-B146-28F2D70DFEEE}" dt="2021-03-16T00:35:43.444" v="1679" actId="478"/>
          <ac:picMkLst>
            <pc:docMk/>
            <pc:sldMk cId="1917539943" sldId="455"/>
            <ac:picMk id="23" creationId="{E04701B5-5AE3-4426-BF5E-ADF49ABF27D7}"/>
          </ac:picMkLst>
        </pc:picChg>
        <pc:cxnChg chg="mod">
          <ac:chgData name="ALEXANDRE" userId="734048d45b8f99b5" providerId="LiveId" clId="{FAC25333-C880-458A-B146-28F2D70DFEEE}" dt="2021-03-16T00:40:07.878" v="1698" actId="1076"/>
          <ac:cxnSpMkLst>
            <pc:docMk/>
            <pc:sldMk cId="1917539943" sldId="455"/>
            <ac:cxnSpMk id="12" creationId="{C94FEC5C-4F59-40EA-9D46-0022B8591D89}"/>
          </ac:cxnSpMkLst>
        </pc:cxnChg>
        <pc:cxnChg chg="mod">
          <ac:chgData name="ALEXANDRE" userId="734048d45b8f99b5" providerId="LiveId" clId="{FAC25333-C880-458A-B146-28F2D70DFEEE}" dt="2021-03-16T00:35:38.060" v="1675" actId="478"/>
          <ac:cxnSpMkLst>
            <pc:docMk/>
            <pc:sldMk cId="1917539943" sldId="455"/>
            <ac:cxnSpMk id="16" creationId="{6E23710E-6647-472E-BA7A-B014FD339A7C}"/>
          </ac:cxnSpMkLst>
        </pc:cxnChg>
      </pc:sldChg>
      <pc:sldChg chg="addSp delSp modSp add mod modAnim">
        <pc:chgData name="ALEXANDRE" userId="734048d45b8f99b5" providerId="LiveId" clId="{FAC25333-C880-458A-B146-28F2D70DFEEE}" dt="2021-03-16T00:42:18.647" v="1802"/>
        <pc:sldMkLst>
          <pc:docMk/>
          <pc:sldMk cId="2989573592" sldId="456"/>
        </pc:sldMkLst>
        <pc:spChg chg="mod">
          <ac:chgData name="ALEXANDRE" userId="734048d45b8f99b5" providerId="LiveId" clId="{FAC25333-C880-458A-B146-28F2D70DFEEE}" dt="2021-03-16T00:40:54.940" v="1710" actId="14100"/>
          <ac:spMkLst>
            <pc:docMk/>
            <pc:sldMk cId="2989573592" sldId="456"/>
            <ac:spMk id="10" creationId="{901B994D-367D-4136-8039-68612F57B439}"/>
          </ac:spMkLst>
        </pc:spChg>
        <pc:spChg chg="mod">
          <ac:chgData name="ALEXANDRE" userId="734048d45b8f99b5" providerId="LiveId" clId="{FAC25333-C880-458A-B146-28F2D70DFEEE}" dt="2021-03-16T00:41:36.832" v="1793" actId="1076"/>
          <ac:spMkLst>
            <pc:docMk/>
            <pc:sldMk cId="2989573592" sldId="456"/>
            <ac:spMk id="11" creationId="{CF27A4CA-5BD1-4C7C-85A9-C802D44BDFD3}"/>
          </ac:spMkLst>
        </pc:spChg>
        <pc:spChg chg="add mod">
          <ac:chgData name="ALEXANDRE" userId="734048d45b8f99b5" providerId="LiveId" clId="{FAC25333-C880-458A-B146-28F2D70DFEEE}" dt="2021-03-16T00:42:05.394" v="1799" actId="20577"/>
          <ac:spMkLst>
            <pc:docMk/>
            <pc:sldMk cId="2989573592" sldId="456"/>
            <ac:spMk id="14" creationId="{3F4BA4D6-D560-4F7B-ABE6-C7809968914F}"/>
          </ac:spMkLst>
        </pc:spChg>
        <pc:spChg chg="add mod">
          <ac:chgData name="ALEXANDRE" userId="734048d45b8f99b5" providerId="LiveId" clId="{FAC25333-C880-458A-B146-28F2D70DFEEE}" dt="2021-03-16T00:42:15.588" v="1801" actId="1076"/>
          <ac:spMkLst>
            <pc:docMk/>
            <pc:sldMk cId="2989573592" sldId="456"/>
            <ac:spMk id="15" creationId="{F2EDC12A-60FC-4E7C-B045-5BE3761B514D}"/>
          </ac:spMkLst>
        </pc:spChg>
        <pc:grpChg chg="mod ord">
          <ac:chgData name="ALEXANDRE" userId="734048d45b8f99b5" providerId="LiveId" clId="{FAC25333-C880-458A-B146-28F2D70DFEEE}" dt="2021-03-16T00:40:52.471" v="1709" actId="1076"/>
          <ac:grpSpMkLst>
            <pc:docMk/>
            <pc:sldMk cId="2989573592" sldId="456"/>
            <ac:grpSpMk id="9" creationId="{08940DD2-6B13-4B6C-8513-0E38D3610F78}"/>
          </ac:grpSpMkLst>
        </pc:grpChg>
        <pc:picChg chg="mod">
          <ac:chgData name="ALEXANDRE" userId="734048d45b8f99b5" providerId="LiveId" clId="{FAC25333-C880-458A-B146-28F2D70DFEEE}" dt="2021-03-16T00:41:32.783" v="1792" actId="1076"/>
          <ac:picMkLst>
            <pc:docMk/>
            <pc:sldMk cId="2989573592" sldId="456"/>
            <ac:picMk id="7" creationId="{53AA6896-5016-4C67-8911-8C4E37C0F870}"/>
          </ac:picMkLst>
        </pc:picChg>
        <pc:picChg chg="del">
          <ac:chgData name="ALEXANDRE" userId="734048d45b8f99b5" providerId="LiveId" clId="{FAC25333-C880-458A-B146-28F2D70DFEEE}" dt="2021-03-16T00:40:33.888" v="1704" actId="478"/>
          <ac:picMkLst>
            <pc:docMk/>
            <pc:sldMk cId="2989573592" sldId="456"/>
            <ac:picMk id="21" creationId="{7AC8D47B-D939-4C9B-A376-9DDC06614A7B}"/>
          </ac:picMkLst>
        </pc:picChg>
        <pc:cxnChg chg="mod">
          <ac:chgData name="ALEXANDRE" userId="734048d45b8f99b5" providerId="LiveId" clId="{FAC25333-C880-458A-B146-28F2D70DFEEE}" dt="2021-03-16T00:41:36.832" v="1793" actId="1076"/>
          <ac:cxnSpMkLst>
            <pc:docMk/>
            <pc:sldMk cId="2989573592" sldId="456"/>
            <ac:cxnSpMk id="12" creationId="{C94FEC5C-4F59-40EA-9D46-0022B8591D89}"/>
          </ac:cxnSpMkLst>
        </pc:cxnChg>
      </pc:sldChg>
      <pc:sldChg chg="addSp delSp modSp add mod delAnim modAnim">
        <pc:chgData name="ALEXANDRE" userId="734048d45b8f99b5" providerId="LiveId" clId="{FAC25333-C880-458A-B146-28F2D70DFEEE}" dt="2021-03-16T00:43:46.008" v="1837" actId="14100"/>
        <pc:sldMkLst>
          <pc:docMk/>
          <pc:sldMk cId="898344610" sldId="457"/>
        </pc:sldMkLst>
        <pc:spChg chg="mod">
          <ac:chgData name="ALEXANDRE" userId="734048d45b8f99b5" providerId="LiveId" clId="{FAC25333-C880-458A-B146-28F2D70DFEEE}" dt="2021-03-16T00:43:15.488" v="1812" actId="1076"/>
          <ac:spMkLst>
            <pc:docMk/>
            <pc:sldMk cId="898344610" sldId="457"/>
            <ac:spMk id="10" creationId="{901B994D-367D-4136-8039-68612F57B439}"/>
          </ac:spMkLst>
        </pc:spChg>
        <pc:spChg chg="mod">
          <ac:chgData name="ALEXANDRE" userId="734048d45b8f99b5" providerId="LiveId" clId="{FAC25333-C880-458A-B146-28F2D70DFEEE}" dt="2021-03-16T00:43:46.008" v="1837" actId="14100"/>
          <ac:spMkLst>
            <pc:docMk/>
            <pc:sldMk cId="898344610" sldId="457"/>
            <ac:spMk id="11" creationId="{CF27A4CA-5BD1-4C7C-85A9-C802D44BDFD3}"/>
          </ac:spMkLst>
        </pc:spChg>
        <pc:spChg chg="del">
          <ac:chgData name="ALEXANDRE" userId="734048d45b8f99b5" providerId="LiveId" clId="{FAC25333-C880-458A-B146-28F2D70DFEEE}" dt="2021-03-16T00:42:35.407" v="1805" actId="478"/>
          <ac:spMkLst>
            <pc:docMk/>
            <pc:sldMk cId="898344610" sldId="457"/>
            <ac:spMk id="14" creationId="{3F4BA4D6-D560-4F7B-ABE6-C7809968914F}"/>
          </ac:spMkLst>
        </pc:spChg>
        <pc:spChg chg="del">
          <ac:chgData name="ALEXANDRE" userId="734048d45b8f99b5" providerId="LiveId" clId="{FAC25333-C880-458A-B146-28F2D70DFEEE}" dt="2021-03-16T00:42:59.678" v="1808" actId="478"/>
          <ac:spMkLst>
            <pc:docMk/>
            <pc:sldMk cId="898344610" sldId="457"/>
            <ac:spMk id="15" creationId="{F2EDC12A-60FC-4E7C-B045-5BE3761B514D}"/>
          </ac:spMkLst>
        </pc:spChg>
        <pc:grpChg chg="ord">
          <ac:chgData name="ALEXANDRE" userId="734048d45b8f99b5" providerId="LiveId" clId="{FAC25333-C880-458A-B146-28F2D70DFEEE}" dt="2021-03-16T00:43:10.389" v="1811" actId="166"/>
          <ac:grpSpMkLst>
            <pc:docMk/>
            <pc:sldMk cId="898344610" sldId="457"/>
            <ac:grpSpMk id="9" creationId="{08940DD2-6B13-4B6C-8513-0E38D3610F78}"/>
          </ac:grpSpMkLst>
        </pc:grpChg>
        <pc:picChg chg="add mod">
          <ac:chgData name="ALEXANDRE" userId="734048d45b8f99b5" providerId="LiveId" clId="{FAC25333-C880-458A-B146-28F2D70DFEEE}" dt="2021-03-16T00:42:57.725" v="1807" actId="1076"/>
          <ac:picMkLst>
            <pc:docMk/>
            <pc:sldMk cId="898344610" sldId="457"/>
            <ac:picMk id="4" creationId="{3FD8653F-78F8-4E2C-ADA0-9BFA4C0270DB}"/>
          </ac:picMkLst>
        </pc:picChg>
        <pc:picChg chg="del">
          <ac:chgData name="ALEXANDRE" userId="734048d45b8f99b5" providerId="LiveId" clId="{FAC25333-C880-458A-B146-28F2D70DFEEE}" dt="2021-03-16T00:42:31.542" v="1804" actId="478"/>
          <ac:picMkLst>
            <pc:docMk/>
            <pc:sldMk cId="898344610" sldId="457"/>
            <ac:picMk id="7" creationId="{53AA6896-5016-4C67-8911-8C4E37C0F870}"/>
          </ac:picMkLst>
        </pc:picChg>
        <pc:cxnChg chg="mod">
          <ac:chgData name="ALEXANDRE" userId="734048d45b8f99b5" providerId="LiveId" clId="{FAC25333-C880-458A-B146-28F2D70DFEEE}" dt="2021-03-16T00:43:46.008" v="1837" actId="14100"/>
          <ac:cxnSpMkLst>
            <pc:docMk/>
            <pc:sldMk cId="898344610" sldId="457"/>
            <ac:cxnSpMk id="12" creationId="{C94FEC5C-4F59-40EA-9D46-0022B8591D89}"/>
          </ac:cxnSpMkLst>
        </pc:cxnChg>
      </pc:sldChg>
      <pc:sldChg chg="addSp delSp modSp add mod">
        <pc:chgData name="ALEXANDRE" userId="734048d45b8f99b5" providerId="LiveId" clId="{FAC25333-C880-458A-B146-28F2D70DFEEE}" dt="2021-03-16T01:01:52.240" v="2071" actId="1076"/>
        <pc:sldMkLst>
          <pc:docMk/>
          <pc:sldMk cId="1731429211" sldId="458"/>
        </pc:sldMkLst>
        <pc:spChg chg="add mod">
          <ac:chgData name="ALEXANDRE" userId="734048d45b8f99b5" providerId="LiveId" clId="{FAC25333-C880-458A-B146-28F2D70DFEEE}" dt="2021-03-16T00:59:57.355" v="1938" actId="1076"/>
          <ac:spMkLst>
            <pc:docMk/>
            <pc:sldMk cId="1731429211" sldId="458"/>
            <ac:spMk id="3" creationId="{94D86CAF-F91D-47DC-8022-545BBA96B8B4}"/>
          </ac:spMkLst>
        </pc:spChg>
        <pc:spChg chg="add mod ord">
          <ac:chgData name="ALEXANDRE" userId="734048d45b8f99b5" providerId="LiveId" clId="{FAC25333-C880-458A-B146-28F2D70DFEEE}" dt="2021-03-16T01:01:52.240" v="2071" actId="1076"/>
          <ac:spMkLst>
            <pc:docMk/>
            <pc:sldMk cId="1731429211" sldId="458"/>
            <ac:spMk id="7" creationId="{A4EEAB9E-ECC2-4B20-942F-9A23597B2D70}"/>
          </ac:spMkLst>
        </pc:spChg>
        <pc:spChg chg="del">
          <ac:chgData name="ALEXANDRE" userId="734048d45b8f99b5" providerId="LiveId" clId="{FAC25333-C880-458A-B146-28F2D70DFEEE}" dt="2021-03-16T00:57:45.960" v="1871" actId="478"/>
          <ac:spMkLst>
            <pc:docMk/>
            <pc:sldMk cId="1731429211" sldId="458"/>
            <ac:spMk id="8" creationId="{400C391C-6A9E-4698-8736-D7BE1CFE9630}"/>
          </ac:spMkLst>
        </pc:spChg>
        <pc:picChg chg="del">
          <ac:chgData name="ALEXANDRE" userId="734048d45b8f99b5" providerId="LiveId" clId="{FAC25333-C880-458A-B146-28F2D70DFEEE}" dt="2021-03-16T00:57:43.192" v="1869" actId="478"/>
          <ac:picMkLst>
            <pc:docMk/>
            <pc:sldMk cId="1731429211" sldId="458"/>
            <ac:picMk id="4" creationId="{FB8B5AF7-BA37-4D4C-B72B-033C3458F26B}"/>
          </ac:picMkLst>
        </pc:picChg>
        <pc:picChg chg="add mod modCrop">
          <ac:chgData name="ALEXANDRE" userId="734048d45b8f99b5" providerId="LiveId" clId="{FAC25333-C880-458A-B146-28F2D70DFEEE}" dt="2021-03-16T00:59:55.026" v="1937" actId="1076"/>
          <ac:picMkLst>
            <pc:docMk/>
            <pc:sldMk cId="1731429211" sldId="458"/>
            <ac:picMk id="9" creationId="{E0B27AFD-E0EF-4360-B00F-A0CDF6721338}"/>
          </ac:picMkLst>
        </pc:picChg>
      </pc:sldChg>
      <pc:sldChg chg="addSp delSp modSp add mod">
        <pc:chgData name="ALEXANDRE" userId="734048d45b8f99b5" providerId="LiveId" clId="{FAC25333-C880-458A-B146-28F2D70DFEEE}" dt="2021-03-16T01:05:07.964" v="2120" actId="1076"/>
        <pc:sldMkLst>
          <pc:docMk/>
          <pc:sldMk cId="3391759094" sldId="459"/>
        </pc:sldMkLst>
        <pc:spChg chg="mod">
          <ac:chgData name="ALEXANDRE" userId="734048d45b8f99b5" providerId="LiveId" clId="{FAC25333-C880-458A-B146-28F2D70DFEEE}" dt="2021-03-16T01:05:00.568" v="2118" actId="404"/>
          <ac:spMkLst>
            <pc:docMk/>
            <pc:sldMk cId="3391759094" sldId="459"/>
            <ac:spMk id="2" creationId="{40D5CE17-1FEF-4952-9A46-00E34DFB7F42}"/>
          </ac:spMkLst>
        </pc:spChg>
        <pc:spChg chg="del">
          <ac:chgData name="ALEXANDRE" userId="734048d45b8f99b5" providerId="LiveId" clId="{FAC25333-C880-458A-B146-28F2D70DFEEE}" dt="2021-03-16T01:03:50.742" v="2074" actId="478"/>
          <ac:spMkLst>
            <pc:docMk/>
            <pc:sldMk cId="3391759094" sldId="459"/>
            <ac:spMk id="3" creationId="{94D86CAF-F91D-47DC-8022-545BBA96B8B4}"/>
          </ac:spMkLst>
        </pc:spChg>
        <pc:spChg chg="add mod">
          <ac:chgData name="ALEXANDRE" userId="734048d45b8f99b5" providerId="LiveId" clId="{FAC25333-C880-458A-B146-28F2D70DFEEE}" dt="2021-03-16T01:05:04.483" v="2119" actId="1076"/>
          <ac:spMkLst>
            <pc:docMk/>
            <pc:sldMk cId="3391759094" sldId="459"/>
            <ac:spMk id="4" creationId="{61AA2738-1DAE-411D-842C-9C779F73A767}"/>
          </ac:spMkLst>
        </pc:spChg>
        <pc:spChg chg="mod">
          <ac:chgData name="ALEXANDRE" userId="734048d45b8f99b5" providerId="LiveId" clId="{FAC25333-C880-458A-B146-28F2D70DFEEE}" dt="2021-03-16T01:05:07.964" v="2120" actId="1076"/>
          <ac:spMkLst>
            <pc:docMk/>
            <pc:sldMk cId="3391759094" sldId="459"/>
            <ac:spMk id="7" creationId="{A4EEAB9E-ECC2-4B20-942F-9A23597B2D70}"/>
          </ac:spMkLst>
        </pc:spChg>
        <pc:spChg chg="add del mod">
          <ac:chgData name="ALEXANDRE" userId="734048d45b8f99b5" providerId="LiveId" clId="{FAC25333-C880-458A-B146-28F2D70DFEEE}" dt="2021-03-16T01:04:28.361" v="2093"/>
          <ac:spMkLst>
            <pc:docMk/>
            <pc:sldMk cId="3391759094" sldId="459"/>
            <ac:spMk id="10" creationId="{FF76B4F7-BE57-47A2-B94C-64AB62064F46}"/>
          </ac:spMkLst>
        </pc:spChg>
        <pc:graphicFrameChg chg="add del mod">
          <ac:chgData name="ALEXANDRE" userId="734048d45b8f99b5" providerId="LiveId" clId="{FAC25333-C880-458A-B146-28F2D70DFEEE}" dt="2021-03-16T01:04:28.361" v="2093"/>
          <ac:graphicFrameMkLst>
            <pc:docMk/>
            <pc:sldMk cId="3391759094" sldId="459"/>
            <ac:graphicFrameMk id="8" creationId="{6CB00492-E9C4-4378-B230-697EDFABF4AC}"/>
          </ac:graphicFrameMkLst>
        </pc:graphicFrameChg>
        <pc:picChg chg="add mod ord">
          <ac:chgData name="ALEXANDRE" userId="734048d45b8f99b5" providerId="LiveId" clId="{FAC25333-C880-458A-B146-28F2D70DFEEE}" dt="2021-03-16T01:04:13.434" v="2089" actId="167"/>
          <ac:picMkLst>
            <pc:docMk/>
            <pc:sldMk cId="3391759094" sldId="459"/>
            <ac:picMk id="6" creationId="{93E9B689-04F7-425E-BB20-EF26DEB6F44C}"/>
          </ac:picMkLst>
        </pc:picChg>
        <pc:picChg chg="del">
          <ac:chgData name="ALEXANDRE" userId="734048d45b8f99b5" providerId="LiveId" clId="{FAC25333-C880-458A-B146-28F2D70DFEEE}" dt="2021-03-16T01:02:18.345" v="2073" actId="478"/>
          <ac:picMkLst>
            <pc:docMk/>
            <pc:sldMk cId="3391759094" sldId="459"/>
            <ac:picMk id="9" creationId="{E0B27AFD-E0EF-4360-B00F-A0CDF6721338}"/>
          </ac:picMkLst>
        </pc:picChg>
      </pc:sldChg>
      <pc:sldChg chg="addSp delSp modSp new mod">
        <pc:chgData name="ALEXANDRE" userId="734048d45b8f99b5" providerId="LiveId" clId="{FAC25333-C880-458A-B146-28F2D70DFEEE}" dt="2021-03-16T01:11:49.880" v="2185" actId="1076"/>
        <pc:sldMkLst>
          <pc:docMk/>
          <pc:sldMk cId="849587886" sldId="460"/>
        </pc:sldMkLst>
        <pc:spChg chg="mod ord">
          <ac:chgData name="ALEXANDRE" userId="734048d45b8f99b5" providerId="LiveId" clId="{FAC25333-C880-458A-B146-28F2D70DFEEE}" dt="2021-03-16T01:11:49.880" v="2185" actId="1076"/>
          <ac:spMkLst>
            <pc:docMk/>
            <pc:sldMk cId="849587886" sldId="460"/>
            <ac:spMk id="2" creationId="{6D70EB09-6BC3-4732-B810-BB0CACE122AB}"/>
          </ac:spMkLst>
        </pc:spChg>
        <pc:spChg chg="del">
          <ac:chgData name="ALEXANDRE" userId="734048d45b8f99b5" providerId="LiveId" clId="{FAC25333-C880-458A-B146-28F2D70DFEEE}" dt="2021-03-16T01:06:16.628" v="2154" actId="478"/>
          <ac:spMkLst>
            <pc:docMk/>
            <pc:sldMk cId="849587886" sldId="460"/>
            <ac:spMk id="3" creationId="{111CFF0A-78D9-46A4-B51A-9D3A7B68CEE2}"/>
          </ac:spMkLst>
        </pc:spChg>
        <pc:spChg chg="add mod">
          <ac:chgData name="ALEXANDRE" userId="734048d45b8f99b5" providerId="LiveId" clId="{FAC25333-C880-458A-B146-28F2D70DFEEE}" dt="2021-03-16T01:11:33.743" v="2179" actId="1076"/>
          <ac:spMkLst>
            <pc:docMk/>
            <pc:sldMk cId="849587886" sldId="460"/>
            <ac:spMk id="4" creationId="{BD936C8D-704E-448B-8A9C-7E16C7049871}"/>
          </ac:spMkLst>
        </pc:spChg>
        <pc:picChg chg="add mod">
          <ac:chgData name="ALEXANDRE" userId="734048d45b8f99b5" providerId="LiveId" clId="{FAC25333-C880-458A-B146-28F2D70DFEEE}" dt="2021-03-16T01:11:45.469" v="2183" actId="1076"/>
          <ac:picMkLst>
            <pc:docMk/>
            <pc:sldMk cId="849587886" sldId="460"/>
            <ac:picMk id="6" creationId="{AAE746B0-7128-419F-BDDA-D28A0319C3C7}"/>
          </ac:picMkLst>
        </pc:picChg>
      </pc:sldChg>
      <pc:sldChg chg="addSp delSp modSp add mod">
        <pc:chgData name="ALEXANDRE" userId="734048d45b8f99b5" providerId="LiveId" clId="{FAC25333-C880-458A-B146-28F2D70DFEEE}" dt="2021-03-16T01:13:01.142" v="2209" actId="403"/>
        <pc:sldMkLst>
          <pc:docMk/>
          <pc:sldMk cId="2530673583" sldId="461"/>
        </pc:sldMkLst>
        <pc:spChg chg="mod">
          <ac:chgData name="ALEXANDRE" userId="734048d45b8f99b5" providerId="LiveId" clId="{FAC25333-C880-458A-B146-28F2D70DFEEE}" dt="2021-03-16T01:12:56.846" v="2206" actId="1076"/>
          <ac:spMkLst>
            <pc:docMk/>
            <pc:sldMk cId="2530673583" sldId="461"/>
            <ac:spMk id="2" creationId="{6D70EB09-6BC3-4732-B810-BB0CACE122AB}"/>
          </ac:spMkLst>
        </pc:spChg>
        <pc:spChg chg="del">
          <ac:chgData name="ALEXANDRE" userId="734048d45b8f99b5" providerId="LiveId" clId="{FAC25333-C880-458A-B146-28F2D70DFEEE}" dt="2021-03-16T01:12:40.464" v="2189" actId="478"/>
          <ac:spMkLst>
            <pc:docMk/>
            <pc:sldMk cId="2530673583" sldId="461"/>
            <ac:spMk id="4" creationId="{BD936C8D-704E-448B-8A9C-7E16C7049871}"/>
          </ac:spMkLst>
        </pc:spChg>
        <pc:spChg chg="add mod">
          <ac:chgData name="ALEXANDRE" userId="734048d45b8f99b5" providerId="LiveId" clId="{FAC25333-C880-458A-B146-28F2D70DFEEE}" dt="2021-03-16T01:13:01.142" v="2209" actId="403"/>
          <ac:spMkLst>
            <pc:docMk/>
            <pc:sldMk cId="2530673583" sldId="461"/>
            <ac:spMk id="7" creationId="{B31BE527-21F4-4841-91EF-50A71037BB54}"/>
          </ac:spMkLst>
        </pc:spChg>
        <pc:picChg chg="add mod">
          <ac:chgData name="ALEXANDRE" userId="734048d45b8f99b5" providerId="LiveId" clId="{FAC25333-C880-458A-B146-28F2D70DFEEE}" dt="2021-03-16T01:12:58.568" v="2207" actId="1076"/>
          <ac:picMkLst>
            <pc:docMk/>
            <pc:sldMk cId="2530673583" sldId="461"/>
            <ac:picMk id="5" creationId="{94CCAC69-8D11-499C-A4DE-352C1D97F7AF}"/>
          </ac:picMkLst>
        </pc:picChg>
        <pc:picChg chg="del">
          <ac:chgData name="ALEXANDRE" userId="734048d45b8f99b5" providerId="LiveId" clId="{FAC25333-C880-458A-B146-28F2D70DFEEE}" dt="2021-03-16T01:12:30.146" v="2187" actId="478"/>
          <ac:picMkLst>
            <pc:docMk/>
            <pc:sldMk cId="2530673583" sldId="461"/>
            <ac:picMk id="6" creationId="{AAE746B0-7128-419F-BDDA-D28A0319C3C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1EC69-233F-46BF-9AE5-89555B8C7475}" type="doc">
      <dgm:prSet loTypeId="urn:microsoft.com/office/officeart/2005/8/layout/process1" loCatId="process" qsTypeId="urn:microsoft.com/office/officeart/2005/8/quickstyle/simple1" qsCatId="simple" csTypeId="urn:microsoft.com/office/officeart/2005/8/colors/colorful5" csCatId="colorful" phldr="1"/>
      <dgm:spPr/>
    </dgm:pt>
    <dgm:pt modelId="{E90DAF96-D098-432B-B2CD-D327866CECE3}">
      <dgm:prSet phldrT="[Texto]" custT="1"/>
      <dgm:spPr/>
      <dgm:t>
        <a:bodyPr/>
        <a:lstStyle/>
        <a:p>
          <a:r>
            <a:rPr lang="en-US" sz="2000" b="1" i="0" dirty="0"/>
            <a:t>Process the data and split into a training and test set</a:t>
          </a:r>
          <a:endParaRPr lang="en-US" sz="2000" dirty="0"/>
        </a:p>
      </dgm:t>
    </dgm:pt>
    <dgm:pt modelId="{2B233089-F9B3-49D4-987D-CA657E6811CA}" type="parTrans" cxnId="{022C09D5-D7AD-400A-9A9A-B9C30780367D}">
      <dgm:prSet/>
      <dgm:spPr/>
      <dgm:t>
        <a:bodyPr/>
        <a:lstStyle/>
        <a:p>
          <a:endParaRPr lang="en-US"/>
        </a:p>
      </dgm:t>
    </dgm:pt>
    <dgm:pt modelId="{18B09461-4B86-4CCE-82B0-5D52A0C9C3B6}" type="sibTrans" cxnId="{022C09D5-D7AD-400A-9A9A-B9C30780367D}">
      <dgm:prSet/>
      <dgm:spPr/>
      <dgm:t>
        <a:bodyPr/>
        <a:lstStyle/>
        <a:p>
          <a:endParaRPr lang="en-US"/>
        </a:p>
      </dgm:t>
    </dgm:pt>
    <dgm:pt modelId="{93871C10-776F-492F-94B2-66368DF2316E}">
      <dgm:prSet phldrT="[Texto]" custT="1"/>
      <dgm:spPr/>
      <dgm:t>
        <a:bodyPr/>
        <a:lstStyle/>
        <a:p>
          <a:r>
            <a:rPr lang="en-US" sz="2000" b="1" i="0" dirty="0"/>
            <a:t>Build the Artificial Neural Network Structure</a:t>
          </a:r>
          <a:endParaRPr lang="en-US" sz="2000" dirty="0"/>
        </a:p>
      </dgm:t>
    </dgm:pt>
    <dgm:pt modelId="{2CCC5DDD-FEE1-4F83-9567-F07DFA7C0A6B}" type="parTrans" cxnId="{C7AA2B5E-3DB3-4135-92EC-2CF7A66F19A0}">
      <dgm:prSet/>
      <dgm:spPr/>
      <dgm:t>
        <a:bodyPr/>
        <a:lstStyle/>
        <a:p>
          <a:endParaRPr lang="en-US"/>
        </a:p>
      </dgm:t>
    </dgm:pt>
    <dgm:pt modelId="{F1E12A70-BF5D-4668-9054-B98883F84EDA}" type="sibTrans" cxnId="{C7AA2B5E-3DB3-4135-92EC-2CF7A66F19A0}">
      <dgm:prSet/>
      <dgm:spPr/>
      <dgm:t>
        <a:bodyPr/>
        <a:lstStyle/>
        <a:p>
          <a:endParaRPr lang="en-US"/>
        </a:p>
      </dgm:t>
    </dgm:pt>
    <dgm:pt modelId="{699FA4E3-F320-4CFA-8CEC-6B3B34E56B4A}">
      <dgm:prSet phldrT="[Texto]" custT="1"/>
      <dgm:spPr/>
      <dgm:t>
        <a:bodyPr/>
        <a:lstStyle/>
        <a:p>
          <a:r>
            <a:rPr lang="en-US" sz="2000" b="1" i="0" dirty="0"/>
            <a:t>Train the Artificial Neural Network</a:t>
          </a:r>
          <a:endParaRPr lang="en-US" sz="2000" dirty="0"/>
        </a:p>
      </dgm:t>
    </dgm:pt>
    <dgm:pt modelId="{7A603D3A-0B84-411A-B3ED-C7132049B7E9}" type="parTrans" cxnId="{7039C0A7-66F2-4D7E-8085-AC66078CC8AE}">
      <dgm:prSet/>
      <dgm:spPr/>
      <dgm:t>
        <a:bodyPr/>
        <a:lstStyle/>
        <a:p>
          <a:endParaRPr lang="en-US"/>
        </a:p>
      </dgm:t>
    </dgm:pt>
    <dgm:pt modelId="{3D19B834-9984-4CEE-9147-2C40A994AF74}" type="sibTrans" cxnId="{7039C0A7-66F2-4D7E-8085-AC66078CC8AE}">
      <dgm:prSet/>
      <dgm:spPr/>
      <dgm:t>
        <a:bodyPr/>
        <a:lstStyle/>
        <a:p>
          <a:endParaRPr lang="en-US"/>
        </a:p>
      </dgm:t>
    </dgm:pt>
    <dgm:pt modelId="{10D533E2-3371-469E-8FE7-9ACA8A6BA400}">
      <dgm:prSet phldrT="[Texto]" custT="1"/>
      <dgm:spPr/>
      <dgm:t>
        <a:bodyPr/>
        <a:lstStyle/>
        <a:p>
          <a:r>
            <a:rPr lang="en-US" sz="2000" b="1" i="0" dirty="0"/>
            <a:t>Use the model to predict!</a:t>
          </a:r>
          <a:endParaRPr lang="en-US" sz="2000" dirty="0"/>
        </a:p>
      </dgm:t>
    </dgm:pt>
    <dgm:pt modelId="{FFBC29A7-E479-4753-870B-C8757C6AA756}" type="parTrans" cxnId="{F54F655B-3FE3-42D4-99D6-BA81BEDF0A53}">
      <dgm:prSet/>
      <dgm:spPr/>
      <dgm:t>
        <a:bodyPr/>
        <a:lstStyle/>
        <a:p>
          <a:endParaRPr lang="en-US"/>
        </a:p>
      </dgm:t>
    </dgm:pt>
    <dgm:pt modelId="{130818AC-E24C-437F-BFE8-6B21E2D9C6AA}" type="sibTrans" cxnId="{F54F655B-3FE3-42D4-99D6-BA81BEDF0A53}">
      <dgm:prSet/>
      <dgm:spPr/>
      <dgm:t>
        <a:bodyPr/>
        <a:lstStyle/>
        <a:p>
          <a:endParaRPr lang="en-US"/>
        </a:p>
      </dgm:t>
    </dgm:pt>
    <dgm:pt modelId="{D5B167E2-D572-4B52-B748-4505EF92ED7A}">
      <dgm:prSet phldrT="[Texto]" custT="1"/>
      <dgm:spPr/>
      <dgm:t>
        <a:bodyPr/>
        <a:lstStyle/>
        <a:p>
          <a:r>
            <a:rPr lang="en-US" sz="2000" b="1" i="0" dirty="0"/>
            <a:t>Tune the model for better accuracy</a:t>
          </a:r>
          <a:endParaRPr lang="en-US" sz="2000" dirty="0"/>
        </a:p>
      </dgm:t>
    </dgm:pt>
    <dgm:pt modelId="{6503E463-4F80-4A95-955D-952ED3BF16D1}" type="parTrans" cxnId="{8FBA923B-7078-41EA-8919-73AF072DD2ED}">
      <dgm:prSet/>
      <dgm:spPr/>
      <dgm:t>
        <a:bodyPr/>
        <a:lstStyle/>
        <a:p>
          <a:endParaRPr lang="en-US"/>
        </a:p>
      </dgm:t>
    </dgm:pt>
    <dgm:pt modelId="{6AA7E0FD-EA63-409B-93E8-21898A4A626B}" type="sibTrans" cxnId="{8FBA923B-7078-41EA-8919-73AF072DD2ED}">
      <dgm:prSet/>
      <dgm:spPr/>
      <dgm:t>
        <a:bodyPr/>
        <a:lstStyle/>
        <a:p>
          <a:endParaRPr lang="en-US"/>
        </a:p>
      </dgm:t>
    </dgm:pt>
    <dgm:pt modelId="{084EC9CF-3B9C-4CB9-8CB6-4CA80F254C3C}" type="pres">
      <dgm:prSet presAssocID="{D241EC69-233F-46BF-9AE5-89555B8C7475}" presName="Name0" presStyleCnt="0">
        <dgm:presLayoutVars>
          <dgm:dir/>
          <dgm:resizeHandles val="exact"/>
        </dgm:presLayoutVars>
      </dgm:prSet>
      <dgm:spPr/>
    </dgm:pt>
    <dgm:pt modelId="{A0BB4902-1B6C-4C60-97A1-489EE999F595}" type="pres">
      <dgm:prSet presAssocID="{E90DAF96-D098-432B-B2CD-D327866CECE3}" presName="node" presStyleLbl="node1" presStyleIdx="0" presStyleCnt="5">
        <dgm:presLayoutVars>
          <dgm:bulletEnabled val="1"/>
        </dgm:presLayoutVars>
      </dgm:prSet>
      <dgm:spPr/>
    </dgm:pt>
    <dgm:pt modelId="{0AD01B1E-8067-47EC-A15B-A1B32B8C34A2}" type="pres">
      <dgm:prSet presAssocID="{18B09461-4B86-4CCE-82B0-5D52A0C9C3B6}" presName="sibTrans" presStyleLbl="sibTrans2D1" presStyleIdx="0" presStyleCnt="4"/>
      <dgm:spPr/>
    </dgm:pt>
    <dgm:pt modelId="{28C37233-D295-4EAA-A5CB-8FBBBE980A1E}" type="pres">
      <dgm:prSet presAssocID="{18B09461-4B86-4CCE-82B0-5D52A0C9C3B6}" presName="connectorText" presStyleLbl="sibTrans2D1" presStyleIdx="0" presStyleCnt="4"/>
      <dgm:spPr/>
    </dgm:pt>
    <dgm:pt modelId="{8778BC17-2D11-4245-B76D-96BD505630FE}" type="pres">
      <dgm:prSet presAssocID="{93871C10-776F-492F-94B2-66368DF2316E}" presName="node" presStyleLbl="node1" presStyleIdx="1" presStyleCnt="5">
        <dgm:presLayoutVars>
          <dgm:bulletEnabled val="1"/>
        </dgm:presLayoutVars>
      </dgm:prSet>
      <dgm:spPr/>
    </dgm:pt>
    <dgm:pt modelId="{08C6C4F1-ACBA-4621-BF6F-D9D139C3F0A2}" type="pres">
      <dgm:prSet presAssocID="{F1E12A70-BF5D-4668-9054-B98883F84EDA}" presName="sibTrans" presStyleLbl="sibTrans2D1" presStyleIdx="1" presStyleCnt="4"/>
      <dgm:spPr/>
    </dgm:pt>
    <dgm:pt modelId="{2E8B780A-58D2-4DF7-A4A7-AB654E6ACA1F}" type="pres">
      <dgm:prSet presAssocID="{F1E12A70-BF5D-4668-9054-B98883F84EDA}" presName="connectorText" presStyleLbl="sibTrans2D1" presStyleIdx="1" presStyleCnt="4"/>
      <dgm:spPr/>
    </dgm:pt>
    <dgm:pt modelId="{55CE5552-8E75-4781-9EF7-F25A9F91174E}" type="pres">
      <dgm:prSet presAssocID="{699FA4E3-F320-4CFA-8CEC-6B3B34E56B4A}" presName="node" presStyleLbl="node1" presStyleIdx="2" presStyleCnt="5">
        <dgm:presLayoutVars>
          <dgm:bulletEnabled val="1"/>
        </dgm:presLayoutVars>
      </dgm:prSet>
      <dgm:spPr/>
    </dgm:pt>
    <dgm:pt modelId="{F091E4A2-1FC9-40B3-BA34-9E045BD440B9}" type="pres">
      <dgm:prSet presAssocID="{3D19B834-9984-4CEE-9147-2C40A994AF74}" presName="sibTrans" presStyleLbl="sibTrans2D1" presStyleIdx="2" presStyleCnt="4"/>
      <dgm:spPr/>
    </dgm:pt>
    <dgm:pt modelId="{787C87F7-19DB-4CDA-B045-70B47F4E5467}" type="pres">
      <dgm:prSet presAssocID="{3D19B834-9984-4CEE-9147-2C40A994AF74}" presName="connectorText" presStyleLbl="sibTrans2D1" presStyleIdx="2" presStyleCnt="4"/>
      <dgm:spPr/>
    </dgm:pt>
    <dgm:pt modelId="{CA5F293A-3187-40E3-8EC0-C281397EA817}" type="pres">
      <dgm:prSet presAssocID="{10D533E2-3371-469E-8FE7-9ACA8A6BA400}" presName="node" presStyleLbl="node1" presStyleIdx="3" presStyleCnt="5">
        <dgm:presLayoutVars>
          <dgm:bulletEnabled val="1"/>
        </dgm:presLayoutVars>
      </dgm:prSet>
      <dgm:spPr/>
    </dgm:pt>
    <dgm:pt modelId="{99767934-A0FC-4BA8-B2AA-5EA6999D4131}" type="pres">
      <dgm:prSet presAssocID="{130818AC-E24C-437F-BFE8-6B21E2D9C6AA}" presName="sibTrans" presStyleLbl="sibTrans2D1" presStyleIdx="3" presStyleCnt="4"/>
      <dgm:spPr/>
    </dgm:pt>
    <dgm:pt modelId="{251E3664-990E-4BEC-9CD9-76C14BCE31E2}" type="pres">
      <dgm:prSet presAssocID="{130818AC-E24C-437F-BFE8-6B21E2D9C6AA}" presName="connectorText" presStyleLbl="sibTrans2D1" presStyleIdx="3" presStyleCnt="4"/>
      <dgm:spPr/>
    </dgm:pt>
    <dgm:pt modelId="{0A3B2F6D-C62B-424A-B5DD-31EE87EB2A32}" type="pres">
      <dgm:prSet presAssocID="{D5B167E2-D572-4B52-B748-4505EF92ED7A}" presName="node" presStyleLbl="node1" presStyleIdx="4" presStyleCnt="5">
        <dgm:presLayoutVars>
          <dgm:bulletEnabled val="1"/>
        </dgm:presLayoutVars>
      </dgm:prSet>
      <dgm:spPr/>
    </dgm:pt>
  </dgm:ptLst>
  <dgm:cxnLst>
    <dgm:cxn modelId="{A36F9C08-2994-4483-B443-945751581035}" type="presOf" srcId="{D241EC69-233F-46BF-9AE5-89555B8C7475}" destId="{084EC9CF-3B9C-4CB9-8CB6-4CA80F254C3C}" srcOrd="0" destOrd="0" presId="urn:microsoft.com/office/officeart/2005/8/layout/process1"/>
    <dgm:cxn modelId="{93A2A119-B662-42C8-BF7D-AE5197521AEC}" type="presOf" srcId="{93871C10-776F-492F-94B2-66368DF2316E}" destId="{8778BC17-2D11-4245-B76D-96BD505630FE}" srcOrd="0" destOrd="0" presId="urn:microsoft.com/office/officeart/2005/8/layout/process1"/>
    <dgm:cxn modelId="{C28C8E39-8EB5-43FB-8A5A-9BA62E27AAD3}" type="presOf" srcId="{E90DAF96-D098-432B-B2CD-D327866CECE3}" destId="{A0BB4902-1B6C-4C60-97A1-489EE999F595}" srcOrd="0" destOrd="0" presId="urn:microsoft.com/office/officeart/2005/8/layout/process1"/>
    <dgm:cxn modelId="{8FBA923B-7078-41EA-8919-73AF072DD2ED}" srcId="{D241EC69-233F-46BF-9AE5-89555B8C7475}" destId="{D5B167E2-D572-4B52-B748-4505EF92ED7A}" srcOrd="4" destOrd="0" parTransId="{6503E463-4F80-4A95-955D-952ED3BF16D1}" sibTransId="{6AA7E0FD-EA63-409B-93E8-21898A4A626B}"/>
    <dgm:cxn modelId="{F54F655B-3FE3-42D4-99D6-BA81BEDF0A53}" srcId="{D241EC69-233F-46BF-9AE5-89555B8C7475}" destId="{10D533E2-3371-469E-8FE7-9ACA8A6BA400}" srcOrd="3" destOrd="0" parTransId="{FFBC29A7-E479-4753-870B-C8757C6AA756}" sibTransId="{130818AC-E24C-437F-BFE8-6B21E2D9C6AA}"/>
    <dgm:cxn modelId="{C7AA2B5E-3DB3-4135-92EC-2CF7A66F19A0}" srcId="{D241EC69-233F-46BF-9AE5-89555B8C7475}" destId="{93871C10-776F-492F-94B2-66368DF2316E}" srcOrd="1" destOrd="0" parTransId="{2CCC5DDD-FEE1-4F83-9567-F07DFA7C0A6B}" sibTransId="{F1E12A70-BF5D-4668-9054-B98883F84EDA}"/>
    <dgm:cxn modelId="{FFDE6268-0E5C-4D58-A827-F1C722024C16}" type="presOf" srcId="{3D19B834-9984-4CEE-9147-2C40A994AF74}" destId="{787C87F7-19DB-4CDA-B045-70B47F4E5467}" srcOrd="1" destOrd="0" presId="urn:microsoft.com/office/officeart/2005/8/layout/process1"/>
    <dgm:cxn modelId="{ED4CF476-E2C9-4675-8044-408DC455D130}" type="presOf" srcId="{10D533E2-3371-469E-8FE7-9ACA8A6BA400}" destId="{CA5F293A-3187-40E3-8EC0-C281397EA817}" srcOrd="0" destOrd="0" presId="urn:microsoft.com/office/officeart/2005/8/layout/process1"/>
    <dgm:cxn modelId="{EDD8EC7B-406B-4E5D-9A0A-525827F5B1F1}" type="presOf" srcId="{F1E12A70-BF5D-4668-9054-B98883F84EDA}" destId="{08C6C4F1-ACBA-4621-BF6F-D9D139C3F0A2}" srcOrd="0" destOrd="0" presId="urn:microsoft.com/office/officeart/2005/8/layout/process1"/>
    <dgm:cxn modelId="{60BDE88C-FFDF-4D7B-AD04-68D44AC23260}" type="presOf" srcId="{130818AC-E24C-437F-BFE8-6B21E2D9C6AA}" destId="{99767934-A0FC-4BA8-B2AA-5EA6999D4131}" srcOrd="0" destOrd="0" presId="urn:microsoft.com/office/officeart/2005/8/layout/process1"/>
    <dgm:cxn modelId="{ED62A492-6113-4117-A3F2-96BD03A59E70}" type="presOf" srcId="{130818AC-E24C-437F-BFE8-6B21E2D9C6AA}" destId="{251E3664-990E-4BEC-9CD9-76C14BCE31E2}" srcOrd="1" destOrd="0" presId="urn:microsoft.com/office/officeart/2005/8/layout/process1"/>
    <dgm:cxn modelId="{7039C0A7-66F2-4D7E-8085-AC66078CC8AE}" srcId="{D241EC69-233F-46BF-9AE5-89555B8C7475}" destId="{699FA4E3-F320-4CFA-8CEC-6B3B34E56B4A}" srcOrd="2" destOrd="0" parTransId="{7A603D3A-0B84-411A-B3ED-C7132049B7E9}" sibTransId="{3D19B834-9984-4CEE-9147-2C40A994AF74}"/>
    <dgm:cxn modelId="{8E832ACC-2A46-495F-B6AA-4E2D363C473E}" type="presOf" srcId="{18B09461-4B86-4CCE-82B0-5D52A0C9C3B6}" destId="{0AD01B1E-8067-47EC-A15B-A1B32B8C34A2}" srcOrd="0" destOrd="0" presId="urn:microsoft.com/office/officeart/2005/8/layout/process1"/>
    <dgm:cxn modelId="{022C09D5-D7AD-400A-9A9A-B9C30780367D}" srcId="{D241EC69-233F-46BF-9AE5-89555B8C7475}" destId="{E90DAF96-D098-432B-B2CD-D327866CECE3}" srcOrd="0" destOrd="0" parTransId="{2B233089-F9B3-49D4-987D-CA657E6811CA}" sibTransId="{18B09461-4B86-4CCE-82B0-5D52A0C9C3B6}"/>
    <dgm:cxn modelId="{EAD269EB-CD4E-4BC1-90BF-4DF4AC77C732}" type="presOf" srcId="{F1E12A70-BF5D-4668-9054-B98883F84EDA}" destId="{2E8B780A-58D2-4DF7-A4A7-AB654E6ACA1F}" srcOrd="1" destOrd="0" presId="urn:microsoft.com/office/officeart/2005/8/layout/process1"/>
    <dgm:cxn modelId="{B42C87EB-A1C3-487D-BE73-326B0298A8E8}" type="presOf" srcId="{699FA4E3-F320-4CFA-8CEC-6B3B34E56B4A}" destId="{55CE5552-8E75-4781-9EF7-F25A9F91174E}" srcOrd="0" destOrd="0" presId="urn:microsoft.com/office/officeart/2005/8/layout/process1"/>
    <dgm:cxn modelId="{29E13EEF-CF29-4817-9610-543134A36EC8}" type="presOf" srcId="{D5B167E2-D572-4B52-B748-4505EF92ED7A}" destId="{0A3B2F6D-C62B-424A-B5DD-31EE87EB2A32}" srcOrd="0" destOrd="0" presId="urn:microsoft.com/office/officeart/2005/8/layout/process1"/>
    <dgm:cxn modelId="{91D980F2-C355-4165-BEC1-E1B10D7FDEA0}" type="presOf" srcId="{3D19B834-9984-4CEE-9147-2C40A994AF74}" destId="{F091E4A2-1FC9-40B3-BA34-9E045BD440B9}" srcOrd="0" destOrd="0" presId="urn:microsoft.com/office/officeart/2005/8/layout/process1"/>
    <dgm:cxn modelId="{5F7EECF5-F631-41C1-B74F-14EB398FBCB9}" type="presOf" srcId="{18B09461-4B86-4CCE-82B0-5D52A0C9C3B6}" destId="{28C37233-D295-4EAA-A5CB-8FBBBE980A1E}" srcOrd="1" destOrd="0" presId="urn:microsoft.com/office/officeart/2005/8/layout/process1"/>
    <dgm:cxn modelId="{7DE34DA6-0A25-4B64-AD70-CF3C74A5BC89}" type="presParOf" srcId="{084EC9CF-3B9C-4CB9-8CB6-4CA80F254C3C}" destId="{A0BB4902-1B6C-4C60-97A1-489EE999F595}" srcOrd="0" destOrd="0" presId="urn:microsoft.com/office/officeart/2005/8/layout/process1"/>
    <dgm:cxn modelId="{F8B55202-D5A1-469A-B675-B419CE750407}" type="presParOf" srcId="{084EC9CF-3B9C-4CB9-8CB6-4CA80F254C3C}" destId="{0AD01B1E-8067-47EC-A15B-A1B32B8C34A2}" srcOrd="1" destOrd="0" presId="urn:microsoft.com/office/officeart/2005/8/layout/process1"/>
    <dgm:cxn modelId="{D34241F0-D22B-499A-B8F3-5AB8277CD050}" type="presParOf" srcId="{0AD01B1E-8067-47EC-A15B-A1B32B8C34A2}" destId="{28C37233-D295-4EAA-A5CB-8FBBBE980A1E}" srcOrd="0" destOrd="0" presId="urn:microsoft.com/office/officeart/2005/8/layout/process1"/>
    <dgm:cxn modelId="{492035A1-49F1-4CD1-ABAE-0EA9A846676F}" type="presParOf" srcId="{084EC9CF-3B9C-4CB9-8CB6-4CA80F254C3C}" destId="{8778BC17-2D11-4245-B76D-96BD505630FE}" srcOrd="2" destOrd="0" presId="urn:microsoft.com/office/officeart/2005/8/layout/process1"/>
    <dgm:cxn modelId="{BA03B9A4-8DA8-4BF3-AD81-7A3E39BD7F5F}" type="presParOf" srcId="{084EC9CF-3B9C-4CB9-8CB6-4CA80F254C3C}" destId="{08C6C4F1-ACBA-4621-BF6F-D9D139C3F0A2}" srcOrd="3" destOrd="0" presId="urn:microsoft.com/office/officeart/2005/8/layout/process1"/>
    <dgm:cxn modelId="{9FE30CE7-A5C3-4152-9360-E6C47FB5B7C1}" type="presParOf" srcId="{08C6C4F1-ACBA-4621-BF6F-D9D139C3F0A2}" destId="{2E8B780A-58D2-4DF7-A4A7-AB654E6ACA1F}" srcOrd="0" destOrd="0" presId="urn:microsoft.com/office/officeart/2005/8/layout/process1"/>
    <dgm:cxn modelId="{E2C290D0-7C42-40EF-B4D5-DB5481EA9BCD}" type="presParOf" srcId="{084EC9CF-3B9C-4CB9-8CB6-4CA80F254C3C}" destId="{55CE5552-8E75-4781-9EF7-F25A9F91174E}" srcOrd="4" destOrd="0" presId="urn:microsoft.com/office/officeart/2005/8/layout/process1"/>
    <dgm:cxn modelId="{C94E9BD5-5653-4A1C-AC0C-127235B2048E}" type="presParOf" srcId="{084EC9CF-3B9C-4CB9-8CB6-4CA80F254C3C}" destId="{F091E4A2-1FC9-40B3-BA34-9E045BD440B9}" srcOrd="5" destOrd="0" presId="urn:microsoft.com/office/officeart/2005/8/layout/process1"/>
    <dgm:cxn modelId="{9D540B8F-34B6-4813-99D3-A6A555EA59EE}" type="presParOf" srcId="{F091E4A2-1FC9-40B3-BA34-9E045BD440B9}" destId="{787C87F7-19DB-4CDA-B045-70B47F4E5467}" srcOrd="0" destOrd="0" presId="urn:microsoft.com/office/officeart/2005/8/layout/process1"/>
    <dgm:cxn modelId="{E4DEE2AC-8AF7-422F-BAFB-248C0774F53D}" type="presParOf" srcId="{084EC9CF-3B9C-4CB9-8CB6-4CA80F254C3C}" destId="{CA5F293A-3187-40E3-8EC0-C281397EA817}" srcOrd="6" destOrd="0" presId="urn:microsoft.com/office/officeart/2005/8/layout/process1"/>
    <dgm:cxn modelId="{616C717B-9FB3-4C70-AF20-C3246065993D}" type="presParOf" srcId="{084EC9CF-3B9C-4CB9-8CB6-4CA80F254C3C}" destId="{99767934-A0FC-4BA8-B2AA-5EA6999D4131}" srcOrd="7" destOrd="0" presId="urn:microsoft.com/office/officeart/2005/8/layout/process1"/>
    <dgm:cxn modelId="{BA7F62B6-0710-405C-B3B1-A9EB5ABB3F55}" type="presParOf" srcId="{99767934-A0FC-4BA8-B2AA-5EA6999D4131}" destId="{251E3664-990E-4BEC-9CD9-76C14BCE31E2}" srcOrd="0" destOrd="0" presId="urn:microsoft.com/office/officeart/2005/8/layout/process1"/>
    <dgm:cxn modelId="{1A855893-AAEA-4753-AC4D-A06E92CA365A}" type="presParOf" srcId="{084EC9CF-3B9C-4CB9-8CB6-4CA80F254C3C}" destId="{0A3B2F6D-C62B-424A-B5DD-31EE87EB2A3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B4902-1B6C-4C60-97A1-489EE999F595}">
      <dsp:nvSpPr>
        <dsp:cNvPr id="0" name=""/>
        <dsp:cNvSpPr/>
      </dsp:nvSpPr>
      <dsp:spPr>
        <a:xfrm>
          <a:off x="5597" y="2384399"/>
          <a:ext cx="1735335" cy="164975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dirty="0"/>
            <a:t>Process the data and split into a training and test set</a:t>
          </a:r>
          <a:endParaRPr lang="en-US" sz="2000" kern="1200" dirty="0"/>
        </a:p>
      </dsp:txBody>
      <dsp:txXfrm>
        <a:off x="53917" y="2432719"/>
        <a:ext cx="1638695" cy="1553115"/>
      </dsp:txXfrm>
    </dsp:sp>
    <dsp:sp modelId="{0AD01B1E-8067-47EC-A15B-A1B32B8C34A2}">
      <dsp:nvSpPr>
        <dsp:cNvPr id="0" name=""/>
        <dsp:cNvSpPr/>
      </dsp:nvSpPr>
      <dsp:spPr>
        <a:xfrm>
          <a:off x="1914467" y="2994095"/>
          <a:ext cx="367891" cy="43036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914467" y="3080168"/>
        <a:ext cx="257524" cy="258217"/>
      </dsp:txXfrm>
    </dsp:sp>
    <dsp:sp modelId="{8778BC17-2D11-4245-B76D-96BD505630FE}">
      <dsp:nvSpPr>
        <dsp:cNvPr id="0" name=""/>
        <dsp:cNvSpPr/>
      </dsp:nvSpPr>
      <dsp:spPr>
        <a:xfrm>
          <a:off x="2435068" y="2384399"/>
          <a:ext cx="1735335" cy="1649755"/>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dirty="0"/>
            <a:t>Build the Artificial Neural Network Structure</a:t>
          </a:r>
          <a:endParaRPr lang="en-US" sz="2000" kern="1200" dirty="0"/>
        </a:p>
      </dsp:txBody>
      <dsp:txXfrm>
        <a:off x="2483388" y="2432719"/>
        <a:ext cx="1638695" cy="1553115"/>
      </dsp:txXfrm>
    </dsp:sp>
    <dsp:sp modelId="{08C6C4F1-ACBA-4621-BF6F-D9D139C3F0A2}">
      <dsp:nvSpPr>
        <dsp:cNvPr id="0" name=""/>
        <dsp:cNvSpPr/>
      </dsp:nvSpPr>
      <dsp:spPr>
        <a:xfrm>
          <a:off x="4343937" y="2994095"/>
          <a:ext cx="367891" cy="430363"/>
        </a:xfrm>
        <a:prstGeom prst="rightArrow">
          <a:avLst>
            <a:gd name="adj1" fmla="val 60000"/>
            <a:gd name="adj2" fmla="val 50000"/>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343937" y="3080168"/>
        <a:ext cx="257524" cy="258217"/>
      </dsp:txXfrm>
    </dsp:sp>
    <dsp:sp modelId="{55CE5552-8E75-4781-9EF7-F25A9F91174E}">
      <dsp:nvSpPr>
        <dsp:cNvPr id="0" name=""/>
        <dsp:cNvSpPr/>
      </dsp:nvSpPr>
      <dsp:spPr>
        <a:xfrm>
          <a:off x="4864538" y="2384399"/>
          <a:ext cx="1735335" cy="1649755"/>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dirty="0"/>
            <a:t>Train the Artificial Neural Network</a:t>
          </a:r>
          <a:endParaRPr lang="en-US" sz="2000" kern="1200" dirty="0"/>
        </a:p>
      </dsp:txBody>
      <dsp:txXfrm>
        <a:off x="4912858" y="2432719"/>
        <a:ext cx="1638695" cy="1553115"/>
      </dsp:txXfrm>
    </dsp:sp>
    <dsp:sp modelId="{F091E4A2-1FC9-40B3-BA34-9E045BD440B9}">
      <dsp:nvSpPr>
        <dsp:cNvPr id="0" name=""/>
        <dsp:cNvSpPr/>
      </dsp:nvSpPr>
      <dsp:spPr>
        <a:xfrm>
          <a:off x="6773408" y="2994095"/>
          <a:ext cx="367891" cy="430363"/>
        </a:xfrm>
        <a:prstGeom prst="rightArrow">
          <a:avLst>
            <a:gd name="adj1" fmla="val 60000"/>
            <a:gd name="adj2" fmla="val 50000"/>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773408" y="3080168"/>
        <a:ext cx="257524" cy="258217"/>
      </dsp:txXfrm>
    </dsp:sp>
    <dsp:sp modelId="{CA5F293A-3187-40E3-8EC0-C281397EA817}">
      <dsp:nvSpPr>
        <dsp:cNvPr id="0" name=""/>
        <dsp:cNvSpPr/>
      </dsp:nvSpPr>
      <dsp:spPr>
        <a:xfrm>
          <a:off x="7294008" y="2384399"/>
          <a:ext cx="1735335" cy="1649755"/>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dirty="0"/>
            <a:t>Use the model to predict!</a:t>
          </a:r>
          <a:endParaRPr lang="en-US" sz="2000" kern="1200" dirty="0"/>
        </a:p>
      </dsp:txBody>
      <dsp:txXfrm>
        <a:off x="7342328" y="2432719"/>
        <a:ext cx="1638695" cy="1553115"/>
      </dsp:txXfrm>
    </dsp:sp>
    <dsp:sp modelId="{99767934-A0FC-4BA8-B2AA-5EA6999D4131}">
      <dsp:nvSpPr>
        <dsp:cNvPr id="0" name=""/>
        <dsp:cNvSpPr/>
      </dsp:nvSpPr>
      <dsp:spPr>
        <a:xfrm>
          <a:off x="9202878" y="2994095"/>
          <a:ext cx="367891" cy="430363"/>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202878" y="3080168"/>
        <a:ext cx="257524" cy="258217"/>
      </dsp:txXfrm>
    </dsp:sp>
    <dsp:sp modelId="{0A3B2F6D-C62B-424A-B5DD-31EE87EB2A32}">
      <dsp:nvSpPr>
        <dsp:cNvPr id="0" name=""/>
        <dsp:cNvSpPr/>
      </dsp:nvSpPr>
      <dsp:spPr>
        <a:xfrm>
          <a:off x="9723479" y="2384399"/>
          <a:ext cx="1735335" cy="1649755"/>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dirty="0"/>
            <a:t>Tune the model for better accuracy</a:t>
          </a:r>
          <a:endParaRPr lang="en-US" sz="2000" kern="1200" dirty="0"/>
        </a:p>
      </dsp:txBody>
      <dsp:txXfrm>
        <a:off x="9771799" y="2432719"/>
        <a:ext cx="1638695" cy="15531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A7F4B-52AB-934C-9D56-DBFDEE93AEEB}"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5B6E2-4ED3-5447-AEFE-CC6D843EC761}" type="slidenum">
              <a:rPr lang="en-US" smtClean="0"/>
              <a:t>‹nº›</a:t>
            </a:fld>
            <a:endParaRPr lang="en-US"/>
          </a:p>
        </p:txBody>
      </p:sp>
    </p:spTree>
    <p:extLst>
      <p:ext uri="{BB962C8B-B14F-4D97-AF65-F5344CB8AC3E}">
        <p14:creationId xmlns:p14="http://schemas.microsoft.com/office/powerpoint/2010/main" val="100293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latin typeface="Roboto"/>
              </a:rPr>
              <a:t>In statistics, overfitting is "the production of an analysis that corresponds too closely or exactly to a particular set of </a:t>
            </a:r>
            <a:r>
              <a:rPr lang="en-US" b="0" i="0" dirty="0" err="1">
                <a:solidFill>
                  <a:srgbClr val="666666"/>
                </a:solidFill>
                <a:effectLst/>
                <a:latin typeface="Roboto"/>
              </a:rPr>
              <a:t>data,and</a:t>
            </a:r>
            <a:r>
              <a:rPr lang="en-US" b="0" i="0" dirty="0">
                <a:solidFill>
                  <a:srgbClr val="666666"/>
                </a:solidFill>
                <a:effectLst/>
                <a:latin typeface="Roboto"/>
              </a:rPr>
              <a:t> may therefore fail to fit additional data or predict future observations reliably".</a:t>
            </a:r>
            <a:endParaRPr lang="en-US" dirty="0"/>
          </a:p>
          <a:p>
            <a:endParaRPr lang="en-US" dirty="0"/>
          </a:p>
        </p:txBody>
      </p:sp>
      <p:sp>
        <p:nvSpPr>
          <p:cNvPr id="4" name="Espaço Reservado para Número de Slide 3"/>
          <p:cNvSpPr>
            <a:spLocks noGrp="1"/>
          </p:cNvSpPr>
          <p:nvPr>
            <p:ph type="sldNum" sz="quarter" idx="5"/>
          </p:nvPr>
        </p:nvSpPr>
        <p:spPr/>
        <p:txBody>
          <a:bodyPr/>
          <a:lstStyle/>
          <a:p>
            <a:fld id="{F265B6E2-4ED3-5447-AEFE-CC6D843EC761}" type="slidenum">
              <a:rPr lang="en-US" smtClean="0"/>
              <a:t>18</a:t>
            </a:fld>
            <a:endParaRPr lang="en-US"/>
          </a:p>
        </p:txBody>
      </p:sp>
    </p:spTree>
    <p:extLst>
      <p:ext uri="{BB962C8B-B14F-4D97-AF65-F5344CB8AC3E}">
        <p14:creationId xmlns:p14="http://schemas.microsoft.com/office/powerpoint/2010/main" val="298032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latin typeface="Roboto"/>
              </a:rPr>
              <a:t>In statistics, overfitting is "the production of an analysis that corresponds too closely or exactly to a particular set of </a:t>
            </a:r>
            <a:r>
              <a:rPr lang="en-US" b="0" i="0" dirty="0" err="1">
                <a:solidFill>
                  <a:srgbClr val="666666"/>
                </a:solidFill>
                <a:effectLst/>
                <a:latin typeface="Roboto"/>
              </a:rPr>
              <a:t>data,and</a:t>
            </a:r>
            <a:r>
              <a:rPr lang="en-US" b="0" i="0" dirty="0">
                <a:solidFill>
                  <a:srgbClr val="666666"/>
                </a:solidFill>
                <a:effectLst/>
                <a:latin typeface="Roboto"/>
              </a:rPr>
              <a:t> may therefore fail to fit additional data or predict future observations reliably".</a:t>
            </a:r>
            <a:endParaRPr lang="en-US" dirty="0"/>
          </a:p>
          <a:p>
            <a:endParaRPr lang="en-US" dirty="0"/>
          </a:p>
        </p:txBody>
      </p:sp>
      <p:sp>
        <p:nvSpPr>
          <p:cNvPr id="4" name="Espaço Reservado para Número de Slide 3"/>
          <p:cNvSpPr>
            <a:spLocks noGrp="1"/>
          </p:cNvSpPr>
          <p:nvPr>
            <p:ph type="sldNum" sz="quarter" idx="5"/>
          </p:nvPr>
        </p:nvSpPr>
        <p:spPr/>
        <p:txBody>
          <a:bodyPr/>
          <a:lstStyle/>
          <a:p>
            <a:fld id="{F265B6E2-4ED3-5447-AEFE-CC6D843EC761}" type="slidenum">
              <a:rPr lang="en-US" smtClean="0"/>
              <a:t>19</a:t>
            </a:fld>
            <a:endParaRPr lang="en-US"/>
          </a:p>
        </p:txBody>
      </p:sp>
    </p:spTree>
    <p:extLst>
      <p:ext uri="{BB962C8B-B14F-4D97-AF65-F5344CB8AC3E}">
        <p14:creationId xmlns:p14="http://schemas.microsoft.com/office/powerpoint/2010/main" val="173066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latin typeface="Roboto"/>
              </a:rPr>
              <a:t>In statistics, overfitting is "the production of an analysis that corresponds too closely or exactly to a particular set of </a:t>
            </a:r>
            <a:r>
              <a:rPr lang="en-US" b="0" i="0" dirty="0" err="1">
                <a:solidFill>
                  <a:srgbClr val="666666"/>
                </a:solidFill>
                <a:effectLst/>
                <a:latin typeface="Roboto"/>
              </a:rPr>
              <a:t>data,and</a:t>
            </a:r>
            <a:r>
              <a:rPr lang="en-US" b="0" i="0" dirty="0">
                <a:solidFill>
                  <a:srgbClr val="666666"/>
                </a:solidFill>
                <a:effectLst/>
                <a:latin typeface="Roboto"/>
              </a:rPr>
              <a:t> may therefore fail to fit additional data or predict future observations reliably".</a:t>
            </a:r>
            <a:endParaRPr lang="en-US" dirty="0"/>
          </a:p>
          <a:p>
            <a:endParaRPr lang="en-US" dirty="0"/>
          </a:p>
        </p:txBody>
      </p:sp>
      <p:sp>
        <p:nvSpPr>
          <p:cNvPr id="4" name="Espaço Reservado para Número de Slide 3"/>
          <p:cNvSpPr>
            <a:spLocks noGrp="1"/>
          </p:cNvSpPr>
          <p:nvPr>
            <p:ph type="sldNum" sz="quarter" idx="5"/>
          </p:nvPr>
        </p:nvSpPr>
        <p:spPr/>
        <p:txBody>
          <a:bodyPr/>
          <a:lstStyle/>
          <a:p>
            <a:fld id="{F265B6E2-4ED3-5447-AEFE-CC6D843EC761}" type="slidenum">
              <a:rPr lang="en-US" smtClean="0"/>
              <a:t>21</a:t>
            </a:fld>
            <a:endParaRPr lang="en-US"/>
          </a:p>
        </p:txBody>
      </p:sp>
    </p:spTree>
    <p:extLst>
      <p:ext uri="{BB962C8B-B14F-4D97-AF65-F5344CB8AC3E}">
        <p14:creationId xmlns:p14="http://schemas.microsoft.com/office/powerpoint/2010/main" val="1804706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latin typeface="Roboto"/>
              </a:rPr>
              <a:t>In statistics, overfitting is "the production of an analysis that corresponds too closely or exactly to a particular set of </a:t>
            </a:r>
            <a:r>
              <a:rPr lang="en-US" b="0" i="0" dirty="0" err="1">
                <a:solidFill>
                  <a:srgbClr val="666666"/>
                </a:solidFill>
                <a:effectLst/>
                <a:latin typeface="Roboto"/>
              </a:rPr>
              <a:t>data,and</a:t>
            </a:r>
            <a:r>
              <a:rPr lang="en-US" b="0" i="0" dirty="0">
                <a:solidFill>
                  <a:srgbClr val="666666"/>
                </a:solidFill>
                <a:effectLst/>
                <a:latin typeface="Roboto"/>
              </a:rPr>
              <a:t> may therefore fail to fit additional data or predict future observations reliably".</a:t>
            </a:r>
            <a:endParaRPr lang="en-US" dirty="0"/>
          </a:p>
          <a:p>
            <a:endParaRPr lang="en-US" dirty="0"/>
          </a:p>
        </p:txBody>
      </p:sp>
      <p:sp>
        <p:nvSpPr>
          <p:cNvPr id="4" name="Espaço Reservado para Número de Slide 3"/>
          <p:cNvSpPr>
            <a:spLocks noGrp="1"/>
          </p:cNvSpPr>
          <p:nvPr>
            <p:ph type="sldNum" sz="quarter" idx="5"/>
          </p:nvPr>
        </p:nvSpPr>
        <p:spPr/>
        <p:txBody>
          <a:bodyPr/>
          <a:lstStyle/>
          <a:p>
            <a:fld id="{F265B6E2-4ED3-5447-AEFE-CC6D843EC761}" type="slidenum">
              <a:rPr lang="en-US" smtClean="0"/>
              <a:t>22</a:t>
            </a:fld>
            <a:endParaRPr lang="en-US"/>
          </a:p>
        </p:txBody>
      </p:sp>
    </p:spTree>
    <p:extLst>
      <p:ext uri="{BB962C8B-B14F-4D97-AF65-F5344CB8AC3E}">
        <p14:creationId xmlns:p14="http://schemas.microsoft.com/office/powerpoint/2010/main" val="3895330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F29E-6945-2A44-8CCF-A6F97A0E97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3EBBD-1C3E-9D47-BDE0-D937E15C9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2501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91EB-AEEC-D64B-82BB-2EEAEB848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BE491F-507E-5248-912F-1924179C1450}"/>
              </a:ext>
            </a:extLst>
          </p:cNvPr>
          <p:cNvSpPr>
            <a:spLocks noGrp="1"/>
          </p:cNvSpPr>
          <p:nvPr>
            <p:ph idx="1"/>
          </p:nvPr>
        </p:nvSpPr>
        <p:spPr>
          <a:xfrm>
            <a:off x="838200" y="1825625"/>
            <a:ext cx="10515600" cy="3625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65017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mailto:barretoabb@tec.mx"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7F52C-9B38-4247-A5F3-7414F4513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FE2AF37-5B74-5346-B54C-67EC1ECF1C70}"/>
              </a:ext>
            </a:extLst>
          </p:cNvPr>
          <p:cNvSpPr>
            <a:spLocks noGrp="1"/>
          </p:cNvSpPr>
          <p:nvPr>
            <p:ph type="body" idx="1"/>
          </p:nvPr>
        </p:nvSpPr>
        <p:spPr>
          <a:xfrm>
            <a:off x="838200" y="1825625"/>
            <a:ext cx="10515600" cy="39388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38AFE5C2-1433-F142-A339-ED31AC66A4B3}"/>
              </a:ext>
            </a:extLst>
          </p:cNvPr>
          <p:cNvCxnSpPr/>
          <p:nvPr userDrawn="1"/>
        </p:nvCxnSpPr>
        <p:spPr>
          <a:xfrm>
            <a:off x="769545" y="5909419"/>
            <a:ext cx="1058425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Date Placeholder 3">
            <a:extLst>
              <a:ext uri="{FF2B5EF4-FFF2-40B4-BE49-F238E27FC236}">
                <a16:creationId xmlns:a16="http://schemas.microsoft.com/office/drawing/2014/main" id="{5A7ECE46-C06C-8D46-8792-A4A18BDF2410}"/>
              </a:ext>
            </a:extLst>
          </p:cNvPr>
          <p:cNvSpPr txBox="1">
            <a:spLocks/>
          </p:cNvSpPr>
          <p:nvPr userDrawn="1"/>
        </p:nvSpPr>
        <p:spPr>
          <a:xfrm>
            <a:off x="5310612" y="6212142"/>
            <a:ext cx="1570776" cy="180982"/>
          </a:xfrm>
          <a:prstGeom prst="rect">
            <a:avLst/>
          </a:prstGeom>
        </p:spPr>
        <p:txBody>
          <a:bodyPr vert="horz" lIns="91440" tIns="45720" rIns="91440" bIns="45720" rtlCol="0" anchor="ctr"/>
          <a:lstStyle>
            <a:defPPr>
              <a:defRPr lang="en-B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57F7AD1-3AF9-3A4B-A3DF-82170F92AD60}" type="slidenum">
              <a:rPr lang="en-US" sz="1400" smtClean="0">
                <a:solidFill>
                  <a:srgbClr val="002060"/>
                </a:solidFill>
              </a:rPr>
              <a:pPr algn="ctr"/>
              <a:t>‹nº›</a:t>
            </a:fld>
            <a:endParaRPr lang="en-US" sz="1400" dirty="0">
              <a:solidFill>
                <a:srgbClr val="002060"/>
              </a:solidFill>
            </a:endParaRPr>
          </a:p>
        </p:txBody>
      </p:sp>
      <p:sp>
        <p:nvSpPr>
          <p:cNvPr id="14" name="TextBox 13">
            <a:extLst>
              <a:ext uri="{FF2B5EF4-FFF2-40B4-BE49-F238E27FC236}">
                <a16:creationId xmlns:a16="http://schemas.microsoft.com/office/drawing/2014/main" id="{77897A08-423E-3948-A58C-11916401483C}"/>
              </a:ext>
            </a:extLst>
          </p:cNvPr>
          <p:cNvSpPr txBox="1"/>
          <p:nvPr userDrawn="1"/>
        </p:nvSpPr>
        <p:spPr>
          <a:xfrm>
            <a:off x="7924800" y="6221090"/>
            <a:ext cx="335143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1" u="none" dirty="0">
                <a:solidFill>
                  <a:srgbClr val="002060"/>
                </a:solidFill>
                <a:latin typeface="Abadi" panose="020B0604020104020204" pitchFamily="34" charset="0"/>
              </a:rPr>
              <a:t>TC2023– Alexandre B. Barreto, Ph.D.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1" u="none" dirty="0">
                <a:solidFill>
                  <a:srgbClr val="002060"/>
                </a:solidFill>
                <a:latin typeface="Abadi" panose="020B0604020104020204" pitchFamily="34" charset="0"/>
                <a:hlinkClick r:id="rId4"/>
              </a:rPr>
              <a:t>barretoabb@tec.mx</a:t>
            </a:r>
            <a:r>
              <a:rPr lang="en-US" sz="1400" b="1" i="1" u="none" dirty="0">
                <a:solidFill>
                  <a:srgbClr val="002060"/>
                </a:solidFill>
                <a:latin typeface="Abadi" panose="020B0604020104020204" pitchFamily="34" charset="0"/>
              </a:rPr>
              <a:t> </a:t>
            </a:r>
          </a:p>
        </p:txBody>
      </p:sp>
      <p:pic>
        <p:nvPicPr>
          <p:cNvPr id="2050" name="Picture 2" descr="See the source image">
            <a:extLst>
              <a:ext uri="{FF2B5EF4-FFF2-40B4-BE49-F238E27FC236}">
                <a16:creationId xmlns:a16="http://schemas.microsoft.com/office/drawing/2014/main" id="{F15A19B6-965D-444B-A337-35736EA7850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38200" y="6064732"/>
            <a:ext cx="2186091" cy="5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46538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b="1" kern="1200">
          <a:solidFill>
            <a:srgbClr val="002060"/>
          </a:solidFill>
          <a:latin typeface="Abadi" panose="020B06040201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8FD3F1-2757-0048-9847-F11FECB62464}"/>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10"/>
            <a:ext cx="12192001" cy="4666928"/>
          </a:xfrm>
          <a:prstGeom prst="rect">
            <a:avLst/>
          </a:prstGeom>
        </p:spPr>
      </p:pic>
      <p:pic>
        <p:nvPicPr>
          <p:cNvPr id="22" name="Picture 13">
            <a:extLst>
              <a:ext uri="{FF2B5EF4-FFF2-40B4-BE49-F238E27FC236}">
                <a16:creationId xmlns:a16="http://schemas.microsoft.com/office/drawing/2014/main" id="{DEF28D5B-2926-4FE4-BF22-EA37C737E8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a:ext>
            </a:extLst>
          </a:blip>
          <a:srcRect t="51817"/>
          <a:stretch/>
        </p:blipFill>
        <p:spPr>
          <a:xfrm>
            <a:off x="0" y="3553566"/>
            <a:ext cx="12192000" cy="3304434"/>
          </a:xfrm>
          <a:prstGeom prst="rect">
            <a:avLst/>
          </a:prstGeom>
        </p:spPr>
      </p:pic>
      <p:sp>
        <p:nvSpPr>
          <p:cNvPr id="23" name="Oval 15">
            <a:extLst>
              <a:ext uri="{FF2B5EF4-FFF2-40B4-BE49-F238E27FC236}">
                <a16:creationId xmlns:a16="http://schemas.microsoft.com/office/drawing/2014/main" id="{02E941BD-027E-419D-A57B-79D61423B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111" y="4606470"/>
            <a:ext cx="767645" cy="57513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3BFDA17-7C99-BB4B-AA35-34F998ACE2BE}"/>
              </a:ext>
            </a:extLst>
          </p:cNvPr>
          <p:cNvSpPr>
            <a:spLocks noGrp="1"/>
          </p:cNvSpPr>
          <p:nvPr>
            <p:ph type="ctrTitle"/>
          </p:nvPr>
        </p:nvSpPr>
        <p:spPr>
          <a:xfrm>
            <a:off x="344311" y="4588147"/>
            <a:ext cx="5774916" cy="1968174"/>
          </a:xfrm>
        </p:spPr>
        <p:txBody>
          <a:bodyPr anchor="ctr">
            <a:noAutofit/>
          </a:bodyPr>
          <a:lstStyle/>
          <a:p>
            <a:pPr algn="l">
              <a:lnSpc>
                <a:spcPct val="100000"/>
              </a:lnSpc>
            </a:pPr>
            <a:r>
              <a:rPr lang="en-US" sz="3600" b="1" dirty="0">
                <a:solidFill>
                  <a:srgbClr val="002060"/>
                </a:solidFill>
                <a:latin typeface="Aharoni" panose="02010803020104030203" pitchFamily="2" charset="-79"/>
                <a:cs typeface="Aharoni" panose="02010803020104030203" pitchFamily="2" charset="-79"/>
              </a:rPr>
              <a:t>Computational Intelligence</a:t>
            </a:r>
            <a:br>
              <a:rPr lang="en-US" sz="3600" b="1" dirty="0">
                <a:solidFill>
                  <a:srgbClr val="002060"/>
                </a:solidFill>
                <a:latin typeface="Aharoni" panose="02010803020104030203" pitchFamily="2" charset="-79"/>
                <a:cs typeface="Aharoni" panose="02010803020104030203" pitchFamily="2" charset="-79"/>
              </a:rPr>
            </a:br>
            <a:r>
              <a:rPr lang="en-US" sz="3600" b="1" dirty="0">
                <a:solidFill>
                  <a:srgbClr val="002060"/>
                </a:solidFill>
              </a:rPr>
              <a:t>(TC2023)</a:t>
            </a:r>
          </a:p>
        </p:txBody>
      </p:sp>
      <p:pic>
        <p:nvPicPr>
          <p:cNvPr id="1026" name="Picture 2" descr="See the source image">
            <a:extLst>
              <a:ext uri="{FF2B5EF4-FFF2-40B4-BE49-F238E27FC236}">
                <a16:creationId xmlns:a16="http://schemas.microsoft.com/office/drawing/2014/main" id="{BBE3C7B2-C2D6-419E-A6AD-D75A1533A4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3653" y="4976921"/>
            <a:ext cx="45148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34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C12FF-0EE8-4B5C-B6A6-DC2151CF29B2}"/>
              </a:ext>
            </a:extLst>
          </p:cNvPr>
          <p:cNvSpPr>
            <a:spLocks noChangeArrowheads="1"/>
          </p:cNvSpPr>
          <p:nvPr/>
        </p:nvSpPr>
        <p:spPr bwMode="auto">
          <a:xfrm>
            <a:off x="415423" y="470122"/>
            <a:ext cx="5449377"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80808"/>
                </a:solidFill>
                <a:effectLst/>
                <a:latin typeface="JetBrains Mono"/>
              </a:rPr>
              <a:t>origin = </a:t>
            </a:r>
            <a:r>
              <a:rPr kumimoji="0" lang="en-US" altLang="en-US" sz="2800" b="0" i="0" u="none" strike="noStrike" cap="none" normalizeH="0" baseline="0" dirty="0" err="1">
                <a:ln>
                  <a:noFill/>
                </a:ln>
                <a:solidFill>
                  <a:srgbClr val="080808"/>
                </a:solidFill>
                <a:effectLst/>
                <a:latin typeface="JetBrains Mono"/>
              </a:rPr>
              <a:t>dataset.pop</a:t>
            </a:r>
            <a:r>
              <a:rPr kumimoji="0" lang="en-US" altLang="en-US" sz="2800" b="0" i="0" u="none" strike="noStrike" cap="none" normalizeH="0" baseline="0" dirty="0">
                <a:ln>
                  <a:noFill/>
                </a:ln>
                <a:solidFill>
                  <a:srgbClr val="080808"/>
                </a:solidFill>
                <a:effectLst/>
                <a:latin typeface="JetBrains Mono"/>
              </a:rPr>
              <a:t>(</a:t>
            </a:r>
            <a:r>
              <a:rPr kumimoji="0" lang="en-US" altLang="en-US" sz="2800" b="1" i="0" u="none" strike="noStrike" cap="none" normalizeH="0" baseline="0" dirty="0">
                <a:ln>
                  <a:noFill/>
                </a:ln>
                <a:solidFill>
                  <a:srgbClr val="008080"/>
                </a:solidFill>
                <a:effectLst/>
                <a:latin typeface="JetBrains Mono"/>
              </a:rPr>
              <a:t>'Origin'</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80808"/>
                </a:solidFill>
                <a:effectLst/>
                <a:latin typeface="JetBrains Mono"/>
              </a:rPr>
              <a:t>dataset[</a:t>
            </a:r>
            <a:r>
              <a:rPr kumimoji="0" lang="en-US" altLang="en-US" sz="2800" b="1" i="0" u="none" strike="noStrike" cap="none" normalizeH="0" baseline="0" dirty="0">
                <a:ln>
                  <a:noFill/>
                </a:ln>
                <a:solidFill>
                  <a:srgbClr val="008080"/>
                </a:solidFill>
                <a:effectLst/>
                <a:latin typeface="JetBrains Mono"/>
              </a:rPr>
              <a:t>'USA'</a:t>
            </a:r>
            <a:r>
              <a:rPr kumimoji="0" lang="en-US" altLang="en-US" sz="2800" b="0" i="0" u="none" strike="noStrike" cap="none" normalizeH="0" baseline="0" dirty="0">
                <a:ln>
                  <a:noFill/>
                </a:ln>
                <a:solidFill>
                  <a:srgbClr val="080808"/>
                </a:solidFill>
                <a:effectLst/>
                <a:latin typeface="JetBrains Mono"/>
              </a:rPr>
              <a:t>] = (origin == </a:t>
            </a:r>
            <a:r>
              <a:rPr kumimoji="0" lang="en-US" altLang="en-US" sz="2800" b="0" i="0" u="none" strike="noStrike" cap="none" normalizeH="0" baseline="0" dirty="0">
                <a:ln>
                  <a:noFill/>
                </a:ln>
                <a:solidFill>
                  <a:srgbClr val="1750EB"/>
                </a:solidFill>
                <a:effectLst/>
                <a:latin typeface="JetBrains Mono"/>
              </a:rPr>
              <a:t>1</a:t>
            </a:r>
            <a:r>
              <a:rPr kumimoji="0" lang="en-US" altLang="en-US" sz="2800" b="0" i="0" u="none" strike="noStrike" cap="none" normalizeH="0" baseline="0" dirty="0">
                <a:ln>
                  <a:noFill/>
                </a:ln>
                <a:solidFill>
                  <a:srgbClr val="080808"/>
                </a:solidFill>
                <a:effectLst/>
                <a:latin typeface="JetBrains Mono"/>
              </a:rPr>
              <a:t>)*</a:t>
            </a:r>
            <a:r>
              <a:rPr kumimoji="0" lang="en-US" altLang="en-US" sz="2800" b="0" i="0" u="none" strike="noStrike" cap="none" normalizeH="0" baseline="0" dirty="0">
                <a:ln>
                  <a:noFill/>
                </a:ln>
                <a:solidFill>
                  <a:srgbClr val="1750EB"/>
                </a:solidFill>
                <a:effectLst/>
                <a:latin typeface="JetBrains Mono"/>
              </a:rPr>
              <a:t>1.0</a:t>
            </a:r>
            <a:br>
              <a:rPr kumimoji="0" lang="en-US" altLang="en-US" sz="2800" b="0" i="0" u="none" strike="noStrike" cap="none" normalizeH="0" baseline="0" dirty="0">
                <a:ln>
                  <a:noFill/>
                </a:ln>
                <a:solidFill>
                  <a:srgbClr val="1750EB"/>
                </a:solidFill>
                <a:effectLst/>
                <a:latin typeface="JetBrains Mono"/>
              </a:rPr>
            </a:br>
            <a:r>
              <a:rPr kumimoji="0" lang="en-US" altLang="en-US" sz="2800" b="0" i="0" u="none" strike="noStrike" cap="none" normalizeH="0" baseline="0" dirty="0">
                <a:ln>
                  <a:noFill/>
                </a:ln>
                <a:solidFill>
                  <a:srgbClr val="080808"/>
                </a:solidFill>
                <a:effectLst/>
                <a:latin typeface="JetBrains Mono"/>
              </a:rPr>
              <a:t>dataset[</a:t>
            </a:r>
            <a:r>
              <a:rPr kumimoji="0" lang="en-US" altLang="en-US" sz="2800" b="1" i="0" u="none" strike="noStrike" cap="none" normalizeH="0" baseline="0" dirty="0">
                <a:ln>
                  <a:noFill/>
                </a:ln>
                <a:solidFill>
                  <a:srgbClr val="008080"/>
                </a:solidFill>
                <a:effectLst/>
                <a:latin typeface="JetBrains Mono"/>
              </a:rPr>
              <a:t>'Europe'</a:t>
            </a:r>
            <a:r>
              <a:rPr kumimoji="0" lang="en-US" altLang="en-US" sz="2800" b="0" i="0" u="none" strike="noStrike" cap="none" normalizeH="0" baseline="0" dirty="0">
                <a:ln>
                  <a:noFill/>
                </a:ln>
                <a:solidFill>
                  <a:srgbClr val="080808"/>
                </a:solidFill>
                <a:effectLst/>
                <a:latin typeface="JetBrains Mono"/>
              </a:rPr>
              <a:t>] = (origin == </a:t>
            </a:r>
            <a:r>
              <a:rPr kumimoji="0" lang="en-US" altLang="en-US" sz="2800" b="0" i="0" u="none" strike="noStrike" cap="none" normalizeH="0" baseline="0" dirty="0">
                <a:ln>
                  <a:noFill/>
                </a:ln>
                <a:solidFill>
                  <a:srgbClr val="1750EB"/>
                </a:solidFill>
                <a:effectLst/>
                <a:latin typeface="JetBrains Mono"/>
              </a:rPr>
              <a:t>2</a:t>
            </a:r>
            <a:r>
              <a:rPr kumimoji="0" lang="en-US" altLang="en-US" sz="2800" b="0" i="0" u="none" strike="noStrike" cap="none" normalizeH="0" baseline="0" dirty="0">
                <a:ln>
                  <a:noFill/>
                </a:ln>
                <a:solidFill>
                  <a:srgbClr val="080808"/>
                </a:solidFill>
                <a:effectLst/>
                <a:latin typeface="JetBrains Mono"/>
              </a:rPr>
              <a:t>)*</a:t>
            </a:r>
            <a:r>
              <a:rPr kumimoji="0" lang="en-US" altLang="en-US" sz="2800" b="0" i="0" u="none" strike="noStrike" cap="none" normalizeH="0" baseline="0" dirty="0">
                <a:ln>
                  <a:noFill/>
                </a:ln>
                <a:solidFill>
                  <a:srgbClr val="1750EB"/>
                </a:solidFill>
                <a:effectLst/>
                <a:latin typeface="JetBrains Mono"/>
              </a:rPr>
              <a:t>1.0</a:t>
            </a:r>
            <a:br>
              <a:rPr kumimoji="0" lang="en-US" altLang="en-US" sz="2800" b="0" i="0" u="none" strike="noStrike" cap="none" normalizeH="0" baseline="0" dirty="0">
                <a:ln>
                  <a:noFill/>
                </a:ln>
                <a:solidFill>
                  <a:srgbClr val="1750EB"/>
                </a:solidFill>
                <a:effectLst/>
                <a:latin typeface="JetBrains Mono"/>
              </a:rPr>
            </a:br>
            <a:r>
              <a:rPr kumimoji="0" lang="en-US" altLang="en-US" sz="2800" b="0" i="0" u="none" strike="noStrike" cap="none" normalizeH="0" baseline="0" dirty="0">
                <a:ln>
                  <a:noFill/>
                </a:ln>
                <a:solidFill>
                  <a:srgbClr val="080808"/>
                </a:solidFill>
                <a:effectLst/>
                <a:latin typeface="JetBrains Mono"/>
              </a:rPr>
              <a:t>dataset[</a:t>
            </a:r>
            <a:r>
              <a:rPr kumimoji="0" lang="en-US" altLang="en-US" sz="2800" b="1" i="0" u="none" strike="noStrike" cap="none" normalizeH="0" baseline="0" dirty="0">
                <a:ln>
                  <a:noFill/>
                </a:ln>
                <a:solidFill>
                  <a:srgbClr val="008080"/>
                </a:solidFill>
                <a:effectLst/>
                <a:latin typeface="JetBrains Mono"/>
              </a:rPr>
              <a:t>'Japan'</a:t>
            </a:r>
            <a:r>
              <a:rPr kumimoji="0" lang="en-US" altLang="en-US" sz="2800" b="0" i="0" u="none" strike="noStrike" cap="none" normalizeH="0" baseline="0" dirty="0">
                <a:ln>
                  <a:noFill/>
                </a:ln>
                <a:solidFill>
                  <a:srgbClr val="080808"/>
                </a:solidFill>
                <a:effectLst/>
                <a:latin typeface="JetBrains Mono"/>
              </a:rPr>
              <a:t>] = (origin == </a:t>
            </a:r>
            <a:r>
              <a:rPr kumimoji="0" lang="en-US" altLang="en-US" sz="2800" b="0" i="0" u="none" strike="noStrike" cap="none" normalizeH="0" baseline="0" dirty="0">
                <a:ln>
                  <a:noFill/>
                </a:ln>
                <a:solidFill>
                  <a:srgbClr val="1750EB"/>
                </a:solidFill>
                <a:effectLst/>
                <a:latin typeface="JetBrains Mono"/>
              </a:rPr>
              <a:t>3</a:t>
            </a:r>
            <a:r>
              <a:rPr kumimoji="0" lang="en-US" altLang="en-US" sz="2800" b="0" i="0" u="none" strike="noStrike" cap="none" normalizeH="0" baseline="0" dirty="0">
                <a:ln>
                  <a:noFill/>
                </a:ln>
                <a:solidFill>
                  <a:srgbClr val="080808"/>
                </a:solidFill>
                <a:effectLst/>
                <a:latin typeface="JetBrains Mono"/>
              </a:rPr>
              <a:t>)*</a:t>
            </a:r>
            <a:r>
              <a:rPr kumimoji="0" lang="en-US" altLang="en-US" sz="2800" b="0" i="0" u="none" strike="noStrike" cap="none" normalizeH="0" baseline="0" dirty="0">
                <a:ln>
                  <a:noFill/>
                </a:ln>
                <a:solidFill>
                  <a:srgbClr val="1750EB"/>
                </a:solidFill>
                <a:effectLst/>
                <a:latin typeface="JetBrains Mono"/>
              </a:rPr>
              <a:t>1.0</a:t>
            </a:r>
            <a:br>
              <a:rPr kumimoji="0" lang="en-US" altLang="en-US" sz="2800" b="0" i="0" u="none" strike="noStrike" cap="none" normalizeH="0" baseline="0" dirty="0">
                <a:ln>
                  <a:noFill/>
                </a:ln>
                <a:solidFill>
                  <a:srgbClr val="1750EB"/>
                </a:solidFill>
                <a:effectLst/>
                <a:latin typeface="JetBrains Mono"/>
              </a:rPr>
            </a:br>
            <a:r>
              <a:rPr kumimoji="0" lang="en-US" altLang="en-US" sz="2800" b="0" i="0" u="none" strike="noStrike" cap="none" normalizeH="0" baseline="0" dirty="0">
                <a:ln>
                  <a:noFill/>
                </a:ln>
                <a:solidFill>
                  <a:srgbClr val="000080"/>
                </a:solidFill>
                <a:effectLst/>
                <a:latin typeface="JetBrains Mono"/>
              </a:rPr>
              <a:t>print</a:t>
            </a:r>
            <a:r>
              <a:rPr kumimoji="0" lang="en-US" altLang="en-US" sz="2800" b="0" i="0" u="none" strike="noStrike" cap="none" normalizeH="0" baseline="0" dirty="0">
                <a:ln>
                  <a:noFill/>
                </a:ln>
                <a:solidFill>
                  <a:srgbClr val="080808"/>
                </a:solidFill>
                <a:effectLst/>
                <a:latin typeface="JetBrains Mono"/>
              </a:rPr>
              <a:t>(</a:t>
            </a:r>
            <a:r>
              <a:rPr kumimoji="0" lang="en-US" altLang="en-US" sz="2800" b="0" i="0" u="none" strike="noStrike" cap="none" normalizeH="0" baseline="0" dirty="0" err="1">
                <a:ln>
                  <a:noFill/>
                </a:ln>
                <a:solidFill>
                  <a:srgbClr val="080808"/>
                </a:solidFill>
                <a:effectLst/>
                <a:latin typeface="JetBrains Mono"/>
              </a:rPr>
              <a:t>dataset.tail</a:t>
            </a:r>
            <a:r>
              <a:rPr kumimoji="0" lang="en-US" altLang="en-US" sz="2800" b="0" i="0" u="none" strike="noStrike" cap="none" normalizeH="0" baseline="0" dirty="0">
                <a:ln>
                  <a:noFill/>
                </a:ln>
                <a:solidFill>
                  <a:srgbClr val="080808"/>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3" name="CaixaDeTexto 2">
            <a:extLst>
              <a:ext uri="{FF2B5EF4-FFF2-40B4-BE49-F238E27FC236}">
                <a16:creationId xmlns:a16="http://schemas.microsoft.com/office/drawing/2014/main" id="{66EE90CB-D68A-490B-A891-5CC8425BEC78}"/>
              </a:ext>
            </a:extLst>
          </p:cNvPr>
          <p:cNvSpPr txBox="1"/>
          <p:nvPr/>
        </p:nvSpPr>
        <p:spPr>
          <a:xfrm>
            <a:off x="6327201" y="450504"/>
            <a:ext cx="5702658" cy="2246769"/>
          </a:xfrm>
          <a:prstGeom prst="rect">
            <a:avLst/>
          </a:prstGeom>
          <a:solidFill>
            <a:schemeClr val="accent4">
              <a:lumMod val="20000"/>
              <a:lumOff val="80000"/>
            </a:schemeClr>
          </a:solidFill>
          <a:ln>
            <a:solidFill>
              <a:schemeClr val="tx1"/>
            </a:solidFill>
          </a:ln>
        </p:spPr>
        <p:txBody>
          <a:bodyPr wrap="square" rtlCol="0">
            <a:spAutoFit/>
          </a:bodyPr>
          <a:lstStyle/>
          <a:p>
            <a:r>
              <a:rPr lang="en-US" sz="2800" dirty="0"/>
              <a:t>The column origin can be understood as a categorical</a:t>
            </a:r>
          </a:p>
          <a:p>
            <a:r>
              <a:rPr lang="en-US" sz="2800" dirty="0"/>
              <a:t>Drop method, save the value into a new dataset and drop the column into the original dataset</a:t>
            </a:r>
          </a:p>
        </p:txBody>
      </p:sp>
      <p:pic>
        <p:nvPicPr>
          <p:cNvPr id="5" name="Imagem 4">
            <a:extLst>
              <a:ext uri="{FF2B5EF4-FFF2-40B4-BE49-F238E27FC236}">
                <a16:creationId xmlns:a16="http://schemas.microsoft.com/office/drawing/2014/main" id="{5CC77D30-1B4A-48B3-AA0D-018A2485F96A}"/>
              </a:ext>
            </a:extLst>
          </p:cNvPr>
          <p:cNvPicPr>
            <a:picLocks noChangeAspect="1"/>
          </p:cNvPicPr>
          <p:nvPr/>
        </p:nvPicPr>
        <p:blipFill>
          <a:blip r:embed="rId2"/>
          <a:stretch>
            <a:fillRect/>
          </a:stretch>
        </p:blipFill>
        <p:spPr>
          <a:xfrm>
            <a:off x="1350007" y="3254886"/>
            <a:ext cx="10125075" cy="2314575"/>
          </a:xfrm>
          <a:prstGeom prst="rect">
            <a:avLst/>
          </a:prstGeom>
        </p:spPr>
      </p:pic>
      <p:sp>
        <p:nvSpPr>
          <p:cNvPr id="6" name="Retângulo 5">
            <a:extLst>
              <a:ext uri="{FF2B5EF4-FFF2-40B4-BE49-F238E27FC236}">
                <a16:creationId xmlns:a16="http://schemas.microsoft.com/office/drawing/2014/main" id="{CE649BDB-E501-4F89-B0C4-0622E0A50AA0}"/>
              </a:ext>
            </a:extLst>
          </p:cNvPr>
          <p:cNvSpPr/>
          <p:nvPr/>
        </p:nvSpPr>
        <p:spPr>
          <a:xfrm>
            <a:off x="8583168" y="3254886"/>
            <a:ext cx="2478281" cy="2121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88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172F1-479E-45EE-8248-E2AA268B9FB4}"/>
              </a:ext>
            </a:extLst>
          </p:cNvPr>
          <p:cNvSpPr>
            <a:spLocks noGrp="1"/>
          </p:cNvSpPr>
          <p:nvPr>
            <p:ph type="title"/>
          </p:nvPr>
        </p:nvSpPr>
        <p:spPr>
          <a:xfrm>
            <a:off x="464575" y="237307"/>
            <a:ext cx="10515600" cy="598436"/>
          </a:xfrm>
        </p:spPr>
        <p:txBody>
          <a:bodyPr>
            <a:normAutofit fontScale="90000"/>
          </a:bodyPr>
          <a:lstStyle/>
          <a:p>
            <a:r>
              <a:rPr lang="en-US" dirty="0"/>
              <a:t>Dummy Variable</a:t>
            </a:r>
          </a:p>
        </p:txBody>
      </p:sp>
      <p:sp>
        <p:nvSpPr>
          <p:cNvPr id="3" name="Espaço Reservado para Conteúdo 2">
            <a:extLst>
              <a:ext uri="{FF2B5EF4-FFF2-40B4-BE49-F238E27FC236}">
                <a16:creationId xmlns:a16="http://schemas.microsoft.com/office/drawing/2014/main" id="{B8DFBDDC-C95E-4E13-B6C1-C2CA35CA70EA}"/>
              </a:ext>
            </a:extLst>
          </p:cNvPr>
          <p:cNvSpPr>
            <a:spLocks noGrp="1"/>
          </p:cNvSpPr>
          <p:nvPr>
            <p:ph idx="1"/>
          </p:nvPr>
        </p:nvSpPr>
        <p:spPr>
          <a:xfrm>
            <a:off x="587017" y="1179872"/>
            <a:ext cx="10515600" cy="3637934"/>
          </a:xfrm>
        </p:spPr>
        <p:txBody>
          <a:bodyPr>
            <a:normAutofit/>
          </a:bodyPr>
          <a:lstStyle/>
          <a:p>
            <a:pPr>
              <a:lnSpc>
                <a:spcPct val="100000"/>
              </a:lnSpc>
            </a:pPr>
            <a:r>
              <a:rPr lang="en-US" dirty="0"/>
              <a:t>The Dummy variable trap is a scenario where there are attributes which are highly correlated (Multicollinear) and one variable predicts the value of others. </a:t>
            </a:r>
          </a:p>
        </p:txBody>
      </p:sp>
      <p:graphicFrame>
        <p:nvGraphicFramePr>
          <p:cNvPr id="4" name="Tabela 4">
            <a:extLst>
              <a:ext uri="{FF2B5EF4-FFF2-40B4-BE49-F238E27FC236}">
                <a16:creationId xmlns:a16="http://schemas.microsoft.com/office/drawing/2014/main" id="{26616D7B-468B-43FF-92C1-732CC00761DA}"/>
              </a:ext>
            </a:extLst>
          </p:cNvPr>
          <p:cNvGraphicFramePr>
            <a:graphicFrameLocks noGrp="1"/>
          </p:cNvGraphicFramePr>
          <p:nvPr>
            <p:extLst>
              <p:ext uri="{D42A27DB-BD31-4B8C-83A1-F6EECF244321}">
                <p14:modId xmlns:p14="http://schemas.microsoft.com/office/powerpoint/2010/main" val="3885039215"/>
              </p:ext>
            </p:extLst>
          </p:nvPr>
        </p:nvGraphicFramePr>
        <p:xfrm>
          <a:off x="1126251" y="3178933"/>
          <a:ext cx="2283082" cy="1483360"/>
        </p:xfrm>
        <a:graphic>
          <a:graphicData uri="http://schemas.openxmlformats.org/drawingml/2006/table">
            <a:tbl>
              <a:tblPr firstRow="1" bandRow="1">
                <a:tableStyleId>{5C22544A-7EE6-4342-B048-85BDC9FD1C3A}</a:tableStyleId>
              </a:tblPr>
              <a:tblGrid>
                <a:gridCol w="1211365">
                  <a:extLst>
                    <a:ext uri="{9D8B030D-6E8A-4147-A177-3AD203B41FA5}">
                      <a16:colId xmlns:a16="http://schemas.microsoft.com/office/drawing/2014/main" val="364850939"/>
                    </a:ext>
                  </a:extLst>
                </a:gridCol>
                <a:gridCol w="1071717">
                  <a:extLst>
                    <a:ext uri="{9D8B030D-6E8A-4147-A177-3AD203B41FA5}">
                      <a16:colId xmlns:a16="http://schemas.microsoft.com/office/drawing/2014/main" val="3262860271"/>
                    </a:ext>
                  </a:extLst>
                </a:gridCol>
              </a:tblGrid>
              <a:tr h="370840">
                <a:tc>
                  <a:txBody>
                    <a:bodyPr/>
                    <a:lstStyle/>
                    <a:p>
                      <a:r>
                        <a:rPr lang="en-US" dirty="0"/>
                        <a:t>Name</a:t>
                      </a:r>
                    </a:p>
                  </a:txBody>
                  <a:tcPr/>
                </a:tc>
                <a:tc>
                  <a:txBody>
                    <a:bodyPr/>
                    <a:lstStyle/>
                    <a:p>
                      <a:r>
                        <a:rPr lang="en-US" dirty="0"/>
                        <a:t>Gender</a:t>
                      </a:r>
                    </a:p>
                  </a:txBody>
                  <a:tcPr/>
                </a:tc>
                <a:extLst>
                  <a:ext uri="{0D108BD9-81ED-4DB2-BD59-A6C34878D82A}">
                    <a16:rowId xmlns:a16="http://schemas.microsoft.com/office/drawing/2014/main" val="2981751296"/>
                  </a:ext>
                </a:extLst>
              </a:tr>
              <a:tr h="370840">
                <a:tc>
                  <a:txBody>
                    <a:bodyPr/>
                    <a:lstStyle/>
                    <a:p>
                      <a:r>
                        <a:rPr lang="en-US" dirty="0"/>
                        <a:t>Pedro</a:t>
                      </a:r>
                    </a:p>
                  </a:txBody>
                  <a:tcPr/>
                </a:tc>
                <a:tc>
                  <a:txBody>
                    <a:bodyPr/>
                    <a:lstStyle/>
                    <a:p>
                      <a:r>
                        <a:rPr lang="en-US" dirty="0"/>
                        <a:t>Man</a:t>
                      </a:r>
                    </a:p>
                  </a:txBody>
                  <a:tcPr/>
                </a:tc>
                <a:extLst>
                  <a:ext uri="{0D108BD9-81ED-4DB2-BD59-A6C34878D82A}">
                    <a16:rowId xmlns:a16="http://schemas.microsoft.com/office/drawing/2014/main" val="2127877717"/>
                  </a:ext>
                </a:extLst>
              </a:tr>
              <a:tr h="370840">
                <a:tc>
                  <a:txBody>
                    <a:bodyPr/>
                    <a:lstStyle/>
                    <a:p>
                      <a:r>
                        <a:rPr lang="en-US" dirty="0"/>
                        <a:t>Lucia</a:t>
                      </a:r>
                    </a:p>
                  </a:txBody>
                  <a:tcPr/>
                </a:tc>
                <a:tc>
                  <a:txBody>
                    <a:bodyPr/>
                    <a:lstStyle/>
                    <a:p>
                      <a:r>
                        <a:rPr lang="en-US" dirty="0"/>
                        <a:t>Woman</a:t>
                      </a:r>
                    </a:p>
                  </a:txBody>
                  <a:tcPr/>
                </a:tc>
                <a:extLst>
                  <a:ext uri="{0D108BD9-81ED-4DB2-BD59-A6C34878D82A}">
                    <a16:rowId xmlns:a16="http://schemas.microsoft.com/office/drawing/2014/main" val="3142583946"/>
                  </a:ext>
                </a:extLst>
              </a:tr>
              <a:tr h="370840">
                <a:tc>
                  <a:txBody>
                    <a:bodyPr/>
                    <a:lstStyle/>
                    <a:p>
                      <a:r>
                        <a:rPr lang="en-US" dirty="0"/>
                        <a:t>Claudio</a:t>
                      </a:r>
                    </a:p>
                  </a:txBody>
                  <a:tcPr/>
                </a:tc>
                <a:tc>
                  <a:txBody>
                    <a:bodyPr/>
                    <a:lstStyle/>
                    <a:p>
                      <a:r>
                        <a:rPr lang="en-US" dirty="0"/>
                        <a:t>Man</a:t>
                      </a:r>
                    </a:p>
                  </a:txBody>
                  <a:tcPr/>
                </a:tc>
                <a:extLst>
                  <a:ext uri="{0D108BD9-81ED-4DB2-BD59-A6C34878D82A}">
                    <a16:rowId xmlns:a16="http://schemas.microsoft.com/office/drawing/2014/main" val="4227938713"/>
                  </a:ext>
                </a:extLst>
              </a:tr>
            </a:tbl>
          </a:graphicData>
        </a:graphic>
      </p:graphicFrame>
      <p:graphicFrame>
        <p:nvGraphicFramePr>
          <p:cNvPr id="10" name="Tabela 4">
            <a:extLst>
              <a:ext uri="{FF2B5EF4-FFF2-40B4-BE49-F238E27FC236}">
                <a16:creationId xmlns:a16="http://schemas.microsoft.com/office/drawing/2014/main" id="{349978A8-556B-47CF-826B-DFDCFA02808A}"/>
              </a:ext>
            </a:extLst>
          </p:cNvPr>
          <p:cNvGraphicFramePr>
            <a:graphicFrameLocks noGrp="1"/>
          </p:cNvGraphicFramePr>
          <p:nvPr>
            <p:extLst>
              <p:ext uri="{D42A27DB-BD31-4B8C-83A1-F6EECF244321}">
                <p14:modId xmlns:p14="http://schemas.microsoft.com/office/powerpoint/2010/main" val="2809930781"/>
              </p:ext>
            </p:extLst>
          </p:nvPr>
        </p:nvGraphicFramePr>
        <p:xfrm>
          <a:off x="4690984" y="3178933"/>
          <a:ext cx="2611925" cy="1483360"/>
        </p:xfrm>
        <a:graphic>
          <a:graphicData uri="http://schemas.openxmlformats.org/drawingml/2006/table">
            <a:tbl>
              <a:tblPr firstRow="1" bandRow="1">
                <a:tableStyleId>{5C22544A-7EE6-4342-B048-85BDC9FD1C3A}</a:tableStyleId>
              </a:tblPr>
              <a:tblGrid>
                <a:gridCol w="932196">
                  <a:extLst>
                    <a:ext uri="{9D8B030D-6E8A-4147-A177-3AD203B41FA5}">
                      <a16:colId xmlns:a16="http://schemas.microsoft.com/office/drawing/2014/main" val="364850939"/>
                    </a:ext>
                  </a:extLst>
                </a:gridCol>
                <a:gridCol w="745663">
                  <a:extLst>
                    <a:ext uri="{9D8B030D-6E8A-4147-A177-3AD203B41FA5}">
                      <a16:colId xmlns:a16="http://schemas.microsoft.com/office/drawing/2014/main" val="3262860271"/>
                    </a:ext>
                  </a:extLst>
                </a:gridCol>
                <a:gridCol w="934066">
                  <a:extLst>
                    <a:ext uri="{9D8B030D-6E8A-4147-A177-3AD203B41FA5}">
                      <a16:colId xmlns:a16="http://schemas.microsoft.com/office/drawing/2014/main" val="3528461344"/>
                    </a:ext>
                  </a:extLst>
                </a:gridCol>
              </a:tblGrid>
              <a:tr h="370840">
                <a:tc>
                  <a:txBody>
                    <a:bodyPr/>
                    <a:lstStyle/>
                    <a:p>
                      <a:r>
                        <a:rPr lang="en-US" dirty="0"/>
                        <a:t>Name</a:t>
                      </a:r>
                    </a:p>
                  </a:txBody>
                  <a:tcPr/>
                </a:tc>
                <a:tc>
                  <a:txBody>
                    <a:bodyPr/>
                    <a:lstStyle/>
                    <a:p>
                      <a:r>
                        <a:rPr lang="en-US" dirty="0"/>
                        <a:t>Man</a:t>
                      </a:r>
                    </a:p>
                  </a:txBody>
                  <a:tcPr/>
                </a:tc>
                <a:tc>
                  <a:txBody>
                    <a:bodyPr/>
                    <a:lstStyle/>
                    <a:p>
                      <a:r>
                        <a:rPr lang="en-US" dirty="0"/>
                        <a:t>Woman</a:t>
                      </a:r>
                    </a:p>
                  </a:txBody>
                  <a:tcPr/>
                </a:tc>
                <a:extLst>
                  <a:ext uri="{0D108BD9-81ED-4DB2-BD59-A6C34878D82A}">
                    <a16:rowId xmlns:a16="http://schemas.microsoft.com/office/drawing/2014/main" val="2981751296"/>
                  </a:ext>
                </a:extLst>
              </a:tr>
              <a:tr h="370840">
                <a:tc>
                  <a:txBody>
                    <a:bodyPr/>
                    <a:lstStyle/>
                    <a:p>
                      <a:r>
                        <a:rPr lang="en-US" dirty="0"/>
                        <a:t>Pedro</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127877717"/>
                  </a:ext>
                </a:extLst>
              </a:tr>
              <a:tr h="370840">
                <a:tc>
                  <a:txBody>
                    <a:bodyPr/>
                    <a:lstStyle/>
                    <a:p>
                      <a:r>
                        <a:rPr lang="en-US" dirty="0"/>
                        <a:t>Lucia</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42583946"/>
                  </a:ext>
                </a:extLst>
              </a:tr>
              <a:tr h="370840">
                <a:tc>
                  <a:txBody>
                    <a:bodyPr/>
                    <a:lstStyle/>
                    <a:p>
                      <a:r>
                        <a:rPr lang="en-US" dirty="0"/>
                        <a:t>Claudio</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227938713"/>
                  </a:ext>
                </a:extLst>
              </a:tr>
            </a:tbl>
          </a:graphicData>
        </a:graphic>
      </p:graphicFrame>
      <p:sp>
        <p:nvSpPr>
          <p:cNvPr id="5" name="Seta: para a Direita 4">
            <a:extLst>
              <a:ext uri="{FF2B5EF4-FFF2-40B4-BE49-F238E27FC236}">
                <a16:creationId xmlns:a16="http://schemas.microsoft.com/office/drawing/2014/main" id="{98082722-001A-42E8-87C6-D328C2BA17B2}"/>
              </a:ext>
            </a:extLst>
          </p:cNvPr>
          <p:cNvSpPr/>
          <p:nvPr/>
        </p:nvSpPr>
        <p:spPr>
          <a:xfrm>
            <a:off x="3707757" y="3655142"/>
            <a:ext cx="816078" cy="530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ixaDeTexto 6">
            <a:extLst>
              <a:ext uri="{FF2B5EF4-FFF2-40B4-BE49-F238E27FC236}">
                <a16:creationId xmlns:a16="http://schemas.microsoft.com/office/drawing/2014/main" id="{822492B5-33C2-4ABA-8161-80E521FAD50F}"/>
              </a:ext>
            </a:extLst>
          </p:cNvPr>
          <p:cNvSpPr txBox="1"/>
          <p:nvPr/>
        </p:nvSpPr>
        <p:spPr>
          <a:xfrm>
            <a:off x="7842143" y="3168712"/>
            <a:ext cx="3799708" cy="1569660"/>
          </a:xfrm>
          <a:prstGeom prst="rect">
            <a:avLst/>
          </a:prstGeom>
          <a:solidFill>
            <a:schemeClr val="accent4">
              <a:lumMod val="40000"/>
              <a:lumOff val="60000"/>
            </a:schemeClr>
          </a:solidFill>
        </p:spPr>
        <p:txBody>
          <a:bodyPr wrap="square" rtlCol="0">
            <a:spAutoFit/>
          </a:bodyPr>
          <a:lstStyle/>
          <a:p>
            <a:r>
              <a:rPr lang="en-US" sz="2400" dirty="0"/>
              <a:t>However, if the person is a man, he cannot be a woman.</a:t>
            </a:r>
          </a:p>
          <a:p>
            <a:r>
              <a:rPr lang="en-US" sz="2400" dirty="0"/>
              <a:t>In this case, we can delete one column.</a:t>
            </a:r>
          </a:p>
        </p:txBody>
      </p:sp>
      <p:sp>
        <p:nvSpPr>
          <p:cNvPr id="11" name="Rectangle 1">
            <a:extLst>
              <a:ext uri="{FF2B5EF4-FFF2-40B4-BE49-F238E27FC236}">
                <a16:creationId xmlns:a16="http://schemas.microsoft.com/office/drawing/2014/main" id="{B8728827-36CA-457F-9F61-62758DF00A67}"/>
              </a:ext>
            </a:extLst>
          </p:cNvPr>
          <p:cNvSpPr>
            <a:spLocks noChangeArrowheads="1"/>
          </p:cNvSpPr>
          <p:nvPr/>
        </p:nvSpPr>
        <p:spPr bwMode="auto">
          <a:xfrm>
            <a:off x="4115796" y="5023228"/>
            <a:ext cx="243102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80808"/>
                </a:solidFill>
                <a:effectLst/>
                <a:latin typeface="JetBrains Mono"/>
              </a:rPr>
              <a:t>X = X[:, </a:t>
            </a:r>
            <a:r>
              <a:rPr kumimoji="0" lang="en-US" altLang="en-US" sz="2800" b="0" i="0" u="none" strike="noStrike" cap="none" normalizeH="0" baseline="0" dirty="0">
                <a:ln>
                  <a:noFill/>
                </a:ln>
                <a:solidFill>
                  <a:srgbClr val="1750EB"/>
                </a:solidFill>
                <a:effectLst/>
                <a:latin typeface="JetBrains Mono"/>
              </a:rPr>
              <a:t>1</a:t>
            </a:r>
            <a:r>
              <a:rPr kumimoji="0" lang="en-US" altLang="en-US" sz="2800" b="0" i="0" u="none" strike="noStrike" cap="none" normalizeH="0" baseline="0" dirty="0">
                <a:ln>
                  <a:noFill/>
                </a:ln>
                <a:solidFill>
                  <a:srgbClr val="080808"/>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665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172F1-479E-45EE-8248-E2AA268B9FB4}"/>
              </a:ext>
            </a:extLst>
          </p:cNvPr>
          <p:cNvSpPr>
            <a:spLocks noGrp="1"/>
          </p:cNvSpPr>
          <p:nvPr>
            <p:ph type="title"/>
          </p:nvPr>
        </p:nvSpPr>
        <p:spPr>
          <a:xfrm>
            <a:off x="464575" y="835743"/>
            <a:ext cx="10515600" cy="598436"/>
          </a:xfrm>
        </p:spPr>
        <p:txBody>
          <a:bodyPr>
            <a:noAutofit/>
          </a:bodyPr>
          <a:lstStyle/>
          <a:p>
            <a:r>
              <a:rPr lang="en-US" dirty="0"/>
              <a:t>Split the data into training and test</a:t>
            </a:r>
          </a:p>
        </p:txBody>
      </p:sp>
      <p:sp>
        <p:nvSpPr>
          <p:cNvPr id="4" name="Rectangle 2">
            <a:extLst>
              <a:ext uri="{FF2B5EF4-FFF2-40B4-BE49-F238E27FC236}">
                <a16:creationId xmlns:a16="http://schemas.microsoft.com/office/drawing/2014/main" id="{C5A3D90B-3206-401D-9C88-52F11D9819B7}"/>
              </a:ext>
            </a:extLst>
          </p:cNvPr>
          <p:cNvSpPr>
            <a:spLocks noChangeArrowheads="1"/>
          </p:cNvSpPr>
          <p:nvPr/>
        </p:nvSpPr>
        <p:spPr bwMode="auto">
          <a:xfrm>
            <a:off x="1694688" y="1902984"/>
            <a:ext cx="737964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err="1">
                <a:ln>
                  <a:noFill/>
                </a:ln>
                <a:solidFill>
                  <a:srgbClr val="080808"/>
                </a:solidFill>
                <a:effectLst/>
                <a:latin typeface="JetBrains Mono"/>
              </a:rPr>
              <a:t>train_dataset</a:t>
            </a:r>
            <a:r>
              <a:rPr kumimoji="0" lang="en-US" altLang="en-US" sz="2400" b="0" i="0" u="none" strike="noStrike" cap="none" normalizeH="0" baseline="0" dirty="0">
                <a:ln>
                  <a:noFill/>
                </a:ln>
                <a:solidFill>
                  <a:srgbClr val="080808"/>
                </a:solidFill>
                <a:effectLst/>
                <a:latin typeface="JetBrains Mono"/>
              </a:rPr>
              <a:t> = </a:t>
            </a:r>
            <a:r>
              <a:rPr kumimoji="0" lang="en-US" altLang="en-US" sz="2400" b="0" i="0" u="none" strike="noStrike" cap="none" normalizeH="0" baseline="0" dirty="0" err="1">
                <a:ln>
                  <a:noFill/>
                </a:ln>
                <a:solidFill>
                  <a:srgbClr val="080808"/>
                </a:solidFill>
                <a:effectLst/>
                <a:latin typeface="JetBrains Mono"/>
              </a:rPr>
              <a:t>dataset.sample</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a:ln>
                  <a:noFill/>
                </a:ln>
                <a:solidFill>
                  <a:srgbClr val="660099"/>
                </a:solidFill>
                <a:effectLst/>
                <a:latin typeface="JetBrains Mono"/>
              </a:rPr>
              <a:t>frac</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a:ln>
                  <a:noFill/>
                </a:ln>
                <a:solidFill>
                  <a:srgbClr val="1750EB"/>
                </a:solidFill>
                <a:effectLst/>
                <a:latin typeface="JetBrains Mono"/>
              </a:rPr>
              <a:t>0.8</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a:ln>
                  <a:noFill/>
                </a:ln>
                <a:solidFill>
                  <a:srgbClr val="660099"/>
                </a:solidFill>
                <a:effectLst/>
                <a:latin typeface="JetBrains Mono"/>
              </a:rPr>
              <a:t>random_state</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a:ln>
                  <a:noFill/>
                </a:ln>
                <a:solidFill>
                  <a:srgbClr val="1750EB"/>
                </a:solidFill>
                <a:effectLst/>
                <a:latin typeface="JetBrains Mono"/>
              </a:rPr>
              <a:t>0</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err="1">
                <a:ln>
                  <a:noFill/>
                </a:ln>
                <a:solidFill>
                  <a:srgbClr val="080808"/>
                </a:solidFill>
                <a:effectLst/>
                <a:latin typeface="JetBrains Mono"/>
              </a:rPr>
              <a:t>test_dataset</a:t>
            </a:r>
            <a:r>
              <a:rPr kumimoji="0" lang="en-US" altLang="en-US" sz="2400" b="0" i="0" u="none" strike="noStrike" cap="none" normalizeH="0" baseline="0" dirty="0">
                <a:ln>
                  <a:noFill/>
                </a:ln>
                <a:solidFill>
                  <a:srgbClr val="080808"/>
                </a:solidFill>
                <a:effectLst/>
                <a:latin typeface="JetBrains Mono"/>
              </a:rPr>
              <a:t> = </a:t>
            </a:r>
            <a:r>
              <a:rPr kumimoji="0" lang="en-US" altLang="en-US" sz="2400" b="0" i="0" u="none" strike="noStrike" cap="none" normalizeH="0" baseline="0" dirty="0" err="1">
                <a:ln>
                  <a:noFill/>
                </a:ln>
                <a:solidFill>
                  <a:srgbClr val="080808"/>
                </a:solidFill>
                <a:effectLst/>
                <a:latin typeface="JetBrains Mono"/>
              </a:rPr>
              <a:t>dataset.drop</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err="1">
                <a:ln>
                  <a:noFill/>
                </a:ln>
                <a:solidFill>
                  <a:srgbClr val="080808"/>
                </a:solidFill>
                <a:effectLst/>
                <a:latin typeface="JetBrains Mono"/>
              </a:rPr>
              <a:t>train_dataset.index</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err="1">
                <a:ln>
                  <a:noFill/>
                </a:ln>
                <a:solidFill>
                  <a:srgbClr val="080808"/>
                </a:solidFill>
                <a:effectLst/>
                <a:latin typeface="JetBrains Mono"/>
              </a:rPr>
              <a:t>train_labels</a:t>
            </a:r>
            <a:r>
              <a:rPr kumimoji="0" lang="en-US" altLang="en-US" sz="2400" b="0" i="0" u="none" strike="noStrike" cap="none" normalizeH="0" baseline="0" dirty="0">
                <a:ln>
                  <a:noFill/>
                </a:ln>
                <a:solidFill>
                  <a:srgbClr val="080808"/>
                </a:solidFill>
                <a:effectLst/>
                <a:latin typeface="JetBrains Mono"/>
              </a:rPr>
              <a:t> = </a:t>
            </a:r>
            <a:r>
              <a:rPr kumimoji="0" lang="en-US" altLang="en-US" sz="2400" b="0" i="0" u="none" strike="noStrike" cap="none" normalizeH="0" baseline="0" dirty="0" err="1">
                <a:ln>
                  <a:noFill/>
                </a:ln>
                <a:solidFill>
                  <a:srgbClr val="080808"/>
                </a:solidFill>
                <a:effectLst/>
                <a:latin typeface="JetBrains Mono"/>
              </a:rPr>
              <a:t>train_dataset.pop</a:t>
            </a:r>
            <a:r>
              <a:rPr kumimoji="0" lang="en-US" altLang="en-US" sz="2400" b="0" i="0" u="none" strike="noStrike" cap="none" normalizeH="0" baseline="0" dirty="0">
                <a:ln>
                  <a:noFill/>
                </a:ln>
                <a:solidFill>
                  <a:srgbClr val="080808"/>
                </a:solidFill>
                <a:effectLst/>
                <a:latin typeface="JetBrains Mono"/>
              </a:rPr>
              <a:t>(</a:t>
            </a:r>
            <a:r>
              <a:rPr kumimoji="0" lang="en-US" altLang="en-US" sz="2400" b="1" i="0" u="none" strike="noStrike" cap="none" normalizeH="0" baseline="0" dirty="0">
                <a:ln>
                  <a:noFill/>
                </a:ln>
                <a:solidFill>
                  <a:srgbClr val="008080"/>
                </a:solidFill>
                <a:effectLst/>
                <a:latin typeface="JetBrains Mono"/>
              </a:rPr>
              <a:t>'MPG'</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err="1">
                <a:ln>
                  <a:noFill/>
                </a:ln>
                <a:solidFill>
                  <a:srgbClr val="080808"/>
                </a:solidFill>
                <a:effectLst/>
                <a:latin typeface="JetBrains Mono"/>
              </a:rPr>
              <a:t>test_labels</a:t>
            </a:r>
            <a:r>
              <a:rPr kumimoji="0" lang="en-US" altLang="en-US" sz="2400" b="0" i="0" u="none" strike="noStrike" cap="none" normalizeH="0" baseline="0" dirty="0">
                <a:ln>
                  <a:noFill/>
                </a:ln>
                <a:solidFill>
                  <a:srgbClr val="080808"/>
                </a:solidFill>
                <a:effectLst/>
                <a:latin typeface="JetBrains Mono"/>
              </a:rPr>
              <a:t> = </a:t>
            </a:r>
            <a:r>
              <a:rPr kumimoji="0" lang="en-US" altLang="en-US" sz="2400" b="0" i="0" u="none" strike="noStrike" cap="none" normalizeH="0" baseline="0" dirty="0" err="1">
                <a:ln>
                  <a:noFill/>
                </a:ln>
                <a:solidFill>
                  <a:srgbClr val="080808"/>
                </a:solidFill>
                <a:effectLst/>
                <a:latin typeface="JetBrains Mono"/>
              </a:rPr>
              <a:t>test_dataset.pop</a:t>
            </a:r>
            <a:r>
              <a:rPr kumimoji="0" lang="en-US" altLang="en-US" sz="2400" b="0" i="0" u="none" strike="noStrike" cap="none" normalizeH="0" baseline="0" dirty="0">
                <a:ln>
                  <a:noFill/>
                </a:ln>
                <a:solidFill>
                  <a:srgbClr val="080808"/>
                </a:solidFill>
                <a:effectLst/>
                <a:latin typeface="JetBrains Mono"/>
              </a:rPr>
              <a:t>(</a:t>
            </a:r>
            <a:r>
              <a:rPr kumimoji="0" lang="en-US" altLang="en-US" sz="2400" b="1" i="0" u="none" strike="noStrike" cap="none" normalizeH="0" baseline="0" dirty="0">
                <a:ln>
                  <a:noFill/>
                </a:ln>
                <a:solidFill>
                  <a:srgbClr val="008080"/>
                </a:solidFill>
                <a:effectLst/>
                <a:latin typeface="JetBrains Mono"/>
              </a:rPr>
              <a:t>'MPG'</a:t>
            </a:r>
            <a:r>
              <a:rPr kumimoji="0" lang="en-US" altLang="en-US" sz="2400" b="0" i="0" u="none" strike="noStrike" cap="none" normalizeH="0" baseline="0" dirty="0">
                <a:ln>
                  <a:noFill/>
                </a:ln>
                <a:solidFill>
                  <a:srgbClr val="080808"/>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64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172F1-479E-45EE-8248-E2AA268B9FB4}"/>
              </a:ext>
            </a:extLst>
          </p:cNvPr>
          <p:cNvSpPr>
            <a:spLocks noGrp="1"/>
          </p:cNvSpPr>
          <p:nvPr>
            <p:ph type="title"/>
          </p:nvPr>
        </p:nvSpPr>
        <p:spPr>
          <a:xfrm>
            <a:off x="379231" y="348825"/>
            <a:ext cx="10515600" cy="598436"/>
          </a:xfrm>
        </p:spPr>
        <p:txBody>
          <a:bodyPr>
            <a:noAutofit/>
          </a:bodyPr>
          <a:lstStyle/>
          <a:p>
            <a:r>
              <a:rPr lang="en-US" dirty="0"/>
              <a:t>Normalize the dataset</a:t>
            </a:r>
          </a:p>
        </p:txBody>
      </p:sp>
      <p:sp>
        <p:nvSpPr>
          <p:cNvPr id="5" name="CaixaDeTexto 4">
            <a:extLst>
              <a:ext uri="{FF2B5EF4-FFF2-40B4-BE49-F238E27FC236}">
                <a16:creationId xmlns:a16="http://schemas.microsoft.com/office/drawing/2014/main" id="{271DF753-91D5-4535-A8CB-C29DDD927081}"/>
              </a:ext>
            </a:extLst>
          </p:cNvPr>
          <p:cNvSpPr txBox="1"/>
          <p:nvPr/>
        </p:nvSpPr>
        <p:spPr>
          <a:xfrm>
            <a:off x="2237648" y="4611320"/>
            <a:ext cx="8040208" cy="954107"/>
          </a:xfrm>
          <a:prstGeom prst="rect">
            <a:avLst/>
          </a:prstGeom>
          <a:solidFill>
            <a:schemeClr val="accent4">
              <a:lumMod val="20000"/>
              <a:lumOff val="80000"/>
            </a:schemeClr>
          </a:solidFill>
          <a:ln>
            <a:solidFill>
              <a:schemeClr val="tx1"/>
            </a:solidFill>
          </a:ln>
        </p:spPr>
        <p:txBody>
          <a:bodyPr wrap="square">
            <a:spAutoFit/>
          </a:bodyPr>
          <a:lstStyle/>
          <a:p>
            <a:r>
              <a:rPr lang="en-US" sz="2800" b="0" i="0" dirty="0">
                <a:effectLst/>
                <a:latin typeface="Lato"/>
              </a:rPr>
              <a:t>Transpose: Permute the dimensions of a given array.</a:t>
            </a:r>
            <a:endParaRPr lang="en-US" sz="2800" dirty="0"/>
          </a:p>
        </p:txBody>
      </p:sp>
      <p:sp>
        <p:nvSpPr>
          <p:cNvPr id="6" name="Rectangle 1">
            <a:extLst>
              <a:ext uri="{FF2B5EF4-FFF2-40B4-BE49-F238E27FC236}">
                <a16:creationId xmlns:a16="http://schemas.microsoft.com/office/drawing/2014/main" id="{6D6200F0-8327-4946-BAB2-CAB12A4BB6E5}"/>
              </a:ext>
            </a:extLst>
          </p:cNvPr>
          <p:cNvSpPr>
            <a:spLocks noChangeArrowheads="1"/>
          </p:cNvSpPr>
          <p:nvPr/>
        </p:nvSpPr>
        <p:spPr bwMode="auto">
          <a:xfrm>
            <a:off x="2011680" y="1304011"/>
            <a:ext cx="745582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80808"/>
                </a:solidFill>
                <a:effectLst/>
                <a:latin typeface="JetBrains Mono"/>
              </a:rPr>
              <a:t>train_stats</a:t>
            </a:r>
            <a:r>
              <a:rPr kumimoji="0" lang="en-US" altLang="en-US" sz="2800" b="0" i="0" u="none" strike="noStrike" cap="none" normalizeH="0" baseline="0" dirty="0">
                <a:ln>
                  <a:noFill/>
                </a:ln>
                <a:solidFill>
                  <a:srgbClr val="080808"/>
                </a:solidFill>
                <a:effectLst/>
                <a:latin typeface="JetBrains Mono"/>
              </a:rPr>
              <a:t> = </a:t>
            </a:r>
            <a:r>
              <a:rPr kumimoji="0" lang="en-US" altLang="en-US" sz="2800" b="0" i="0" u="none" strike="noStrike" cap="none" normalizeH="0" baseline="0" dirty="0" err="1">
                <a:ln>
                  <a:noFill/>
                </a:ln>
                <a:solidFill>
                  <a:srgbClr val="080808"/>
                </a:solidFill>
                <a:effectLst/>
                <a:latin typeface="JetBrains Mono"/>
              </a:rPr>
              <a:t>train_dataset.describe</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err="1">
                <a:ln>
                  <a:noFill/>
                </a:ln>
                <a:solidFill>
                  <a:srgbClr val="080808"/>
                </a:solidFill>
                <a:effectLst/>
                <a:latin typeface="JetBrains Mono"/>
              </a:rPr>
              <a:t>train_stats</a:t>
            </a:r>
            <a:r>
              <a:rPr kumimoji="0" lang="en-US" altLang="en-US" sz="2800" b="0" i="0" u="none" strike="noStrike" cap="none" normalizeH="0" baseline="0" dirty="0">
                <a:ln>
                  <a:noFill/>
                </a:ln>
                <a:solidFill>
                  <a:srgbClr val="080808"/>
                </a:solidFill>
                <a:effectLst/>
                <a:latin typeface="JetBrains Mono"/>
              </a:rPr>
              <a:t> = </a:t>
            </a:r>
            <a:r>
              <a:rPr kumimoji="0" lang="en-US" altLang="en-US" sz="2800" b="0" i="0" u="none" strike="noStrike" cap="none" normalizeH="0" baseline="0" dirty="0" err="1">
                <a:ln>
                  <a:noFill/>
                </a:ln>
                <a:solidFill>
                  <a:srgbClr val="080808"/>
                </a:solidFill>
                <a:effectLst/>
                <a:latin typeface="JetBrains Mono"/>
              </a:rPr>
              <a:t>train_stats.transpose</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033B3"/>
                </a:solidFill>
                <a:effectLst/>
                <a:latin typeface="JetBrains Mono"/>
              </a:rPr>
              <a:t>def </a:t>
            </a:r>
            <a:r>
              <a:rPr kumimoji="0" lang="en-US" altLang="en-US" sz="2800" b="0" i="0" u="none" strike="noStrike" cap="none" normalizeH="0" baseline="0" dirty="0">
                <a:ln>
                  <a:noFill/>
                </a:ln>
                <a:solidFill>
                  <a:srgbClr val="000000"/>
                </a:solidFill>
                <a:effectLst/>
                <a:latin typeface="JetBrains Mono"/>
              </a:rPr>
              <a:t>norm</a:t>
            </a:r>
            <a:r>
              <a:rPr kumimoji="0" lang="en-US" altLang="en-US" sz="2800" b="0" i="0" u="none" strike="noStrike" cap="none" normalizeH="0" baseline="0" dirty="0">
                <a:ln>
                  <a:noFill/>
                </a:ln>
                <a:solidFill>
                  <a:srgbClr val="080808"/>
                </a:solidFill>
                <a:effectLst/>
                <a:latin typeface="JetBrains Mono"/>
              </a:rPr>
              <a:t>(x):</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80808"/>
                </a:solidFill>
                <a:effectLst/>
                <a:latin typeface="JetBrains Mono"/>
              </a:rPr>
              <a:t>  </a:t>
            </a:r>
            <a:r>
              <a:rPr kumimoji="0" lang="en-US" altLang="en-US" sz="2800" b="0" i="0" u="none" strike="noStrike" cap="none" normalizeH="0" baseline="0" dirty="0">
                <a:ln>
                  <a:noFill/>
                </a:ln>
                <a:solidFill>
                  <a:srgbClr val="0033B3"/>
                </a:solidFill>
                <a:effectLst/>
                <a:latin typeface="JetBrains Mono"/>
              </a:rPr>
              <a:t>return </a:t>
            </a:r>
            <a:r>
              <a:rPr kumimoji="0" lang="en-US" altLang="en-US" sz="2800" b="0" i="0" u="none" strike="noStrike" cap="none" normalizeH="0" baseline="0" dirty="0">
                <a:ln>
                  <a:noFill/>
                </a:ln>
                <a:solidFill>
                  <a:srgbClr val="080808"/>
                </a:solidFill>
                <a:effectLst/>
                <a:latin typeface="JetBrains Mono"/>
              </a:rPr>
              <a:t>(x - </a:t>
            </a:r>
            <a:r>
              <a:rPr kumimoji="0" lang="en-US" altLang="en-US" sz="2800" b="0" i="0" u="none" strike="noStrike" cap="none" normalizeH="0" baseline="0" dirty="0" err="1">
                <a:ln>
                  <a:noFill/>
                </a:ln>
                <a:solidFill>
                  <a:srgbClr val="080808"/>
                </a:solidFill>
                <a:effectLst/>
                <a:latin typeface="JetBrains Mono"/>
              </a:rPr>
              <a:t>train_stats</a:t>
            </a:r>
            <a:r>
              <a:rPr kumimoji="0" lang="en-US" altLang="en-US" sz="2800" b="0" i="0" u="none" strike="noStrike" cap="none" normalizeH="0" baseline="0" dirty="0">
                <a:ln>
                  <a:noFill/>
                </a:ln>
                <a:solidFill>
                  <a:srgbClr val="080808"/>
                </a:solidFill>
                <a:effectLst/>
                <a:latin typeface="JetBrains Mono"/>
              </a:rPr>
              <a:t>[</a:t>
            </a:r>
            <a:r>
              <a:rPr kumimoji="0" lang="en-US" altLang="en-US" sz="2800" b="1" i="0" u="none" strike="noStrike" cap="none" normalizeH="0" baseline="0" dirty="0">
                <a:ln>
                  <a:noFill/>
                </a:ln>
                <a:solidFill>
                  <a:srgbClr val="008080"/>
                </a:solidFill>
                <a:effectLst/>
                <a:latin typeface="JetBrains Mono"/>
              </a:rPr>
              <a:t>'mean'</a:t>
            </a:r>
            <a:r>
              <a:rPr kumimoji="0" lang="en-US" altLang="en-US" sz="2800" b="0" i="0" u="none" strike="noStrike" cap="none" normalizeH="0" baseline="0" dirty="0">
                <a:ln>
                  <a:noFill/>
                </a:ln>
                <a:solidFill>
                  <a:srgbClr val="080808"/>
                </a:solidFill>
                <a:effectLst/>
                <a:latin typeface="JetBrains Mono"/>
              </a:rPr>
              <a:t>]) / </a:t>
            </a:r>
            <a:r>
              <a:rPr kumimoji="0" lang="en-US" altLang="en-US" sz="2800" b="0" i="0" u="none" strike="noStrike" cap="none" normalizeH="0" baseline="0" dirty="0" err="1">
                <a:ln>
                  <a:noFill/>
                </a:ln>
                <a:solidFill>
                  <a:srgbClr val="080808"/>
                </a:solidFill>
                <a:effectLst/>
                <a:latin typeface="JetBrains Mono"/>
              </a:rPr>
              <a:t>train_stats</a:t>
            </a:r>
            <a:r>
              <a:rPr kumimoji="0" lang="en-US" altLang="en-US" sz="2800" b="0" i="0" u="none" strike="noStrike" cap="none" normalizeH="0" baseline="0" dirty="0">
                <a:ln>
                  <a:noFill/>
                </a:ln>
                <a:solidFill>
                  <a:srgbClr val="080808"/>
                </a:solidFill>
                <a:effectLst/>
                <a:latin typeface="JetBrains Mono"/>
              </a:rPr>
              <a:t>[</a:t>
            </a:r>
            <a:r>
              <a:rPr kumimoji="0" lang="en-US" altLang="en-US" sz="2800" b="1" i="0" u="none" strike="noStrike" cap="none" normalizeH="0" baseline="0" dirty="0">
                <a:ln>
                  <a:noFill/>
                </a:ln>
                <a:solidFill>
                  <a:srgbClr val="008080"/>
                </a:solidFill>
                <a:effectLst/>
                <a:latin typeface="JetBrains Mono"/>
              </a:rPr>
              <a:t>'std'</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err="1">
                <a:ln>
                  <a:noFill/>
                </a:ln>
                <a:solidFill>
                  <a:srgbClr val="080808"/>
                </a:solidFill>
                <a:effectLst/>
                <a:latin typeface="JetBrains Mono"/>
              </a:rPr>
              <a:t>normed_train_data</a:t>
            </a:r>
            <a:r>
              <a:rPr kumimoji="0" lang="en-US" altLang="en-US" sz="2800" b="0" i="0" u="none" strike="noStrike" cap="none" normalizeH="0" baseline="0" dirty="0">
                <a:ln>
                  <a:noFill/>
                </a:ln>
                <a:solidFill>
                  <a:srgbClr val="080808"/>
                </a:solidFill>
                <a:effectLst/>
                <a:latin typeface="JetBrains Mono"/>
              </a:rPr>
              <a:t> = norm(</a:t>
            </a:r>
            <a:r>
              <a:rPr kumimoji="0" lang="en-US" altLang="en-US" sz="2800" b="0" i="0" u="none" strike="noStrike" cap="none" normalizeH="0" baseline="0" dirty="0" err="1">
                <a:ln>
                  <a:noFill/>
                </a:ln>
                <a:solidFill>
                  <a:srgbClr val="080808"/>
                </a:solidFill>
                <a:effectLst/>
                <a:latin typeface="JetBrains Mono"/>
              </a:rPr>
              <a:t>train_dataset</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err="1">
                <a:ln>
                  <a:noFill/>
                </a:ln>
                <a:solidFill>
                  <a:srgbClr val="080808"/>
                </a:solidFill>
                <a:effectLst/>
                <a:latin typeface="JetBrains Mono"/>
              </a:rPr>
              <a:t>normed_test_data</a:t>
            </a:r>
            <a:r>
              <a:rPr kumimoji="0" lang="en-US" altLang="en-US" sz="2800" b="0" i="0" u="none" strike="noStrike" cap="none" normalizeH="0" baseline="0" dirty="0">
                <a:ln>
                  <a:noFill/>
                </a:ln>
                <a:solidFill>
                  <a:srgbClr val="080808"/>
                </a:solidFill>
                <a:effectLst/>
                <a:latin typeface="JetBrains Mono"/>
              </a:rPr>
              <a:t> = norm(</a:t>
            </a:r>
            <a:r>
              <a:rPr kumimoji="0" lang="en-US" altLang="en-US" sz="2800" b="0" i="0" u="none" strike="noStrike" cap="none" normalizeH="0" baseline="0" dirty="0" err="1">
                <a:ln>
                  <a:noFill/>
                </a:ln>
                <a:solidFill>
                  <a:srgbClr val="080808"/>
                </a:solidFill>
                <a:effectLst/>
                <a:latin typeface="JetBrains Mono"/>
              </a:rPr>
              <a:t>test_dataset</a:t>
            </a:r>
            <a:r>
              <a:rPr kumimoji="0" lang="en-US" altLang="en-US" sz="2800" b="0" i="0" u="none" strike="noStrike" cap="none" normalizeH="0" baseline="0" dirty="0">
                <a:ln>
                  <a:noFill/>
                </a:ln>
                <a:solidFill>
                  <a:srgbClr val="080808"/>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441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0DC2150-4380-4EA7-94B4-E579D01E3C95}"/>
              </a:ext>
            </a:extLst>
          </p:cNvPr>
          <p:cNvSpPr>
            <a:spLocks noGrp="1"/>
          </p:cNvSpPr>
          <p:nvPr>
            <p:ph type="title"/>
          </p:nvPr>
        </p:nvSpPr>
        <p:spPr>
          <a:xfrm>
            <a:off x="6194716" y="739978"/>
            <a:ext cx="5334930" cy="3004145"/>
          </a:xfrm>
        </p:spPr>
        <p:txBody>
          <a:bodyPr vert="horz" lIns="91440" tIns="45720" rIns="91440" bIns="45720" rtlCol="0" anchor="b">
            <a:normAutofit/>
          </a:bodyPr>
          <a:lstStyle/>
          <a:p>
            <a:pPr algn="ctr"/>
            <a:r>
              <a:rPr lang="en-US" sz="5600" b="1" i="0">
                <a:solidFill>
                  <a:schemeClr val="tx1"/>
                </a:solidFill>
                <a:latin typeface="+mj-lt"/>
              </a:rPr>
              <a:t>Build the Artificial Neural Network Structure</a:t>
            </a:r>
            <a:endParaRPr lang="en-US" sz="5600">
              <a:solidFill>
                <a:schemeClr val="tx1"/>
              </a:solidFill>
              <a:latin typeface="+mj-lt"/>
            </a:endParaRPr>
          </a:p>
        </p:txBody>
      </p:sp>
      <p:sp>
        <p:nvSpPr>
          <p:cNvPr id="73" name="Freeform: Shape 7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9218" name="Picture 2" descr="See the source image">
            <a:extLst>
              <a:ext uri="{FF2B5EF4-FFF2-40B4-BE49-F238E27FC236}">
                <a16:creationId xmlns:a16="http://schemas.microsoft.com/office/drawing/2014/main" id="{A7C4B225-5682-4686-97FA-0F309DE2F3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83" name="Freeform: Shape 8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8045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F181B14-74EF-46AB-A449-680FC9875218}"/>
              </a:ext>
            </a:extLst>
          </p:cNvPr>
          <p:cNvSpPr>
            <a:spLocks noGrp="1"/>
          </p:cNvSpPr>
          <p:nvPr>
            <p:ph idx="1"/>
          </p:nvPr>
        </p:nvSpPr>
        <p:spPr>
          <a:xfrm>
            <a:off x="838200" y="2231923"/>
            <a:ext cx="10515600" cy="3219308"/>
          </a:xfrm>
        </p:spPr>
        <p:txBody>
          <a:bodyPr>
            <a:normAutofit lnSpcReduction="10000"/>
          </a:bodyPr>
          <a:lstStyle/>
          <a:p>
            <a:pPr>
              <a:lnSpc>
                <a:spcPct val="100000"/>
              </a:lnSpc>
            </a:pPr>
            <a:r>
              <a:rPr lang="en-US" sz="3200" dirty="0" err="1"/>
              <a:t>Keras</a:t>
            </a:r>
            <a:r>
              <a:rPr lang="en-US" sz="3200" dirty="0"/>
              <a:t> is an API designed for human beings, not machines.</a:t>
            </a:r>
          </a:p>
          <a:p>
            <a:pPr>
              <a:lnSpc>
                <a:spcPct val="100000"/>
              </a:lnSpc>
            </a:pPr>
            <a:r>
              <a:rPr lang="en-US" sz="3200" dirty="0" err="1"/>
              <a:t>Keras</a:t>
            </a:r>
            <a:r>
              <a:rPr lang="en-US" sz="3200" dirty="0"/>
              <a:t> follows best practices for reducing cognitive load: it offers consistent &amp; simple APIs, it minimizes the number of user actions required for common use cases, and it provides clear &amp; actionable error messages. </a:t>
            </a:r>
          </a:p>
          <a:p>
            <a:pPr>
              <a:lnSpc>
                <a:spcPct val="100000"/>
              </a:lnSpc>
            </a:pPr>
            <a:r>
              <a:rPr lang="en-US" sz="3200" dirty="0"/>
              <a:t>It also has extensive documentation and developer guides.</a:t>
            </a:r>
          </a:p>
        </p:txBody>
      </p:sp>
      <p:pic>
        <p:nvPicPr>
          <p:cNvPr id="1026" name="Picture 2">
            <a:extLst>
              <a:ext uri="{FF2B5EF4-FFF2-40B4-BE49-F238E27FC236}">
                <a16:creationId xmlns:a16="http://schemas.microsoft.com/office/drawing/2014/main" id="{8904495E-5671-483A-BCCE-CCECCF886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71" y="125505"/>
            <a:ext cx="5862484" cy="170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536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0670642-27CC-49C0-865E-97CEA684F751}"/>
              </a:ext>
            </a:extLst>
          </p:cNvPr>
          <p:cNvSpPr>
            <a:spLocks noGrp="1"/>
          </p:cNvSpPr>
          <p:nvPr>
            <p:ph idx="1"/>
          </p:nvPr>
        </p:nvSpPr>
        <p:spPr>
          <a:xfrm>
            <a:off x="769374" y="2576051"/>
            <a:ext cx="10515600" cy="2658870"/>
          </a:xfrm>
        </p:spPr>
        <p:txBody>
          <a:bodyPr>
            <a:normAutofit fontScale="92500" lnSpcReduction="10000"/>
          </a:bodyPr>
          <a:lstStyle/>
          <a:p>
            <a:pPr algn="just">
              <a:lnSpc>
                <a:spcPct val="100000"/>
              </a:lnSpc>
            </a:pPr>
            <a:r>
              <a:rPr lang="en-US" sz="3200" dirty="0"/>
              <a:t>TensorFlow is an end-to-end open-source platform for machine learning. </a:t>
            </a:r>
          </a:p>
          <a:p>
            <a:r>
              <a:rPr lang="en-US" sz="3200" dirty="0"/>
              <a:t>It has a comprehensive, flexible ecosystem of tools, libraries and community resources that lets researchers push the state-of-the-art in ML and developers easily build and deploy ML powered applications.</a:t>
            </a:r>
          </a:p>
        </p:txBody>
      </p:sp>
      <p:pic>
        <p:nvPicPr>
          <p:cNvPr id="2050" name="Picture 2" descr="See the source image">
            <a:extLst>
              <a:ext uri="{FF2B5EF4-FFF2-40B4-BE49-F238E27FC236}">
                <a16:creationId xmlns:a16="http://schemas.microsoft.com/office/drawing/2014/main" id="{B0838A5C-1719-4222-9F03-6DCA49757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765" y="278671"/>
            <a:ext cx="2732138" cy="188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104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00DCC-A617-4E2C-AA70-1A0D23C35848}"/>
              </a:ext>
            </a:extLst>
          </p:cNvPr>
          <p:cNvSpPr>
            <a:spLocks noGrp="1"/>
          </p:cNvSpPr>
          <p:nvPr>
            <p:ph type="title"/>
          </p:nvPr>
        </p:nvSpPr>
        <p:spPr>
          <a:xfrm>
            <a:off x="543233" y="1151071"/>
            <a:ext cx="3957320" cy="3063875"/>
          </a:xfrm>
        </p:spPr>
        <p:txBody>
          <a:bodyPr/>
          <a:lstStyle/>
          <a:p>
            <a:r>
              <a:rPr lang="en-US" dirty="0"/>
              <a:t>Required Packages</a:t>
            </a:r>
          </a:p>
        </p:txBody>
      </p:sp>
      <p:sp>
        <p:nvSpPr>
          <p:cNvPr id="3" name="Rectangle 1">
            <a:extLst>
              <a:ext uri="{FF2B5EF4-FFF2-40B4-BE49-F238E27FC236}">
                <a16:creationId xmlns:a16="http://schemas.microsoft.com/office/drawing/2014/main" id="{2D323AB3-2432-4C45-B9B8-DB16492AEBAC}"/>
              </a:ext>
            </a:extLst>
          </p:cNvPr>
          <p:cNvSpPr>
            <a:spLocks noChangeArrowheads="1"/>
          </p:cNvSpPr>
          <p:nvPr/>
        </p:nvSpPr>
        <p:spPr bwMode="auto">
          <a:xfrm>
            <a:off x="4149211" y="1044847"/>
            <a:ext cx="5987845"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FF0000"/>
                </a:solidFill>
                <a:effectLst/>
                <a:latin typeface="JetBrains Mono"/>
              </a:rPr>
              <a:t># Installing </a:t>
            </a:r>
            <a:r>
              <a:rPr kumimoji="0" lang="en-US" altLang="en-US" sz="2800" b="0" i="1" u="none" strike="noStrike" cap="none" normalizeH="0" baseline="0" dirty="0" err="1">
                <a:ln>
                  <a:noFill/>
                </a:ln>
                <a:solidFill>
                  <a:srgbClr val="FF0000"/>
                </a:solidFill>
                <a:effectLst/>
                <a:latin typeface="JetBrains Mono"/>
              </a:rPr>
              <a:t>Tensorflow</a:t>
            </a:r>
            <a:br>
              <a:rPr kumimoji="0" lang="en-US" altLang="en-US" sz="2800" b="0" i="1" u="none" strike="noStrike" cap="none" normalizeH="0" baseline="0" dirty="0">
                <a:ln>
                  <a:noFill/>
                </a:ln>
                <a:solidFill>
                  <a:srgbClr val="FF0000"/>
                </a:solidFill>
                <a:effectLst/>
                <a:latin typeface="JetBrains Mono"/>
              </a:rPr>
            </a:br>
            <a:r>
              <a:rPr kumimoji="0" lang="en-US" altLang="en-US" sz="2800" b="0" i="1" u="none" strike="noStrike" cap="none" normalizeH="0" baseline="0" dirty="0">
                <a:ln>
                  <a:noFill/>
                </a:ln>
                <a:solidFill>
                  <a:srgbClr val="FF0000"/>
                </a:solidFill>
                <a:effectLst/>
                <a:latin typeface="JetBrains Mono"/>
              </a:rPr>
              <a:t>pip install </a:t>
            </a:r>
            <a:r>
              <a:rPr kumimoji="0" lang="en-US" altLang="en-US" sz="2800" b="0" i="1" u="none" strike="noStrike" cap="none" normalizeH="0" baseline="0" dirty="0" err="1">
                <a:ln>
                  <a:noFill/>
                </a:ln>
                <a:solidFill>
                  <a:srgbClr val="FF0000"/>
                </a:solidFill>
                <a:effectLst/>
                <a:latin typeface="JetBrains Mono"/>
              </a:rPr>
              <a:t>tensorflow</a:t>
            </a:r>
            <a:br>
              <a:rPr kumimoji="0" lang="en-US" altLang="en-US" sz="2800" b="0" i="1" u="none" strike="noStrike" cap="none" normalizeH="0" baseline="0" dirty="0">
                <a:ln>
                  <a:noFill/>
                </a:ln>
                <a:solidFill>
                  <a:srgbClr val="FF0000"/>
                </a:solidFill>
                <a:effectLst/>
                <a:latin typeface="JetBrains Mono"/>
              </a:rPr>
            </a:br>
            <a:br>
              <a:rPr kumimoji="0" lang="en-US" altLang="en-US" sz="2800" b="0" i="1" u="none" strike="noStrike" cap="none" normalizeH="0" baseline="0" dirty="0">
                <a:ln>
                  <a:noFill/>
                </a:ln>
                <a:solidFill>
                  <a:srgbClr val="FF0000"/>
                </a:solidFill>
                <a:effectLst/>
                <a:latin typeface="JetBrains Mono"/>
              </a:rPr>
            </a:br>
            <a:r>
              <a:rPr kumimoji="0" lang="en-US" altLang="en-US" sz="2800" b="0" i="1" u="none" strike="noStrike" cap="none" normalizeH="0" baseline="0" dirty="0">
                <a:ln>
                  <a:noFill/>
                </a:ln>
                <a:solidFill>
                  <a:srgbClr val="FF0000"/>
                </a:solidFill>
                <a:effectLst/>
                <a:latin typeface="JetBrains Mono"/>
              </a:rPr>
              <a:t># Installing </a:t>
            </a:r>
            <a:r>
              <a:rPr kumimoji="0" lang="en-US" altLang="en-US" sz="2800" b="0" i="1" u="none" strike="noStrike" cap="none" normalizeH="0" baseline="0" dirty="0" err="1">
                <a:ln>
                  <a:noFill/>
                </a:ln>
                <a:solidFill>
                  <a:srgbClr val="FF0000"/>
                </a:solidFill>
                <a:effectLst/>
                <a:latin typeface="JetBrains Mono"/>
              </a:rPr>
              <a:t>Keras</a:t>
            </a:r>
            <a:br>
              <a:rPr kumimoji="0" lang="en-US" altLang="en-US" sz="2800" b="0" i="1" u="none" strike="noStrike" cap="none" normalizeH="0" baseline="0" dirty="0">
                <a:ln>
                  <a:noFill/>
                </a:ln>
                <a:solidFill>
                  <a:srgbClr val="FF0000"/>
                </a:solidFill>
                <a:effectLst/>
                <a:latin typeface="JetBrains Mono"/>
              </a:rPr>
            </a:br>
            <a:r>
              <a:rPr kumimoji="0" lang="en-US" altLang="en-US" sz="2800" b="0" i="1" u="none" strike="noStrike" cap="none" normalizeH="0" baseline="0" dirty="0">
                <a:ln>
                  <a:noFill/>
                </a:ln>
                <a:solidFill>
                  <a:srgbClr val="FF0000"/>
                </a:solidFill>
                <a:effectLst/>
                <a:latin typeface="JetBrains Mono"/>
              </a:rPr>
              <a:t>pip install --upgrade </a:t>
            </a:r>
            <a:r>
              <a:rPr kumimoji="0" lang="en-US" altLang="en-US" sz="2800" b="0" i="1" u="none" strike="noStrike" cap="none" normalizeH="0" baseline="0" dirty="0" err="1">
                <a:ln>
                  <a:noFill/>
                </a:ln>
                <a:solidFill>
                  <a:srgbClr val="FF0000"/>
                </a:solidFill>
                <a:effectLst/>
                <a:latin typeface="JetBrains Mono"/>
              </a:rPr>
              <a:t>keras</a:t>
            </a:r>
            <a:br>
              <a:rPr kumimoji="0" lang="en-US" altLang="en-US" sz="2800" b="0" i="1" u="none" strike="noStrike" cap="none" normalizeH="0" baseline="0" dirty="0">
                <a:ln>
                  <a:noFill/>
                </a:ln>
                <a:solidFill>
                  <a:srgbClr val="FF0000"/>
                </a:solidFill>
                <a:effectLst/>
                <a:latin typeface="JetBrains Mono"/>
              </a:rPr>
            </a:br>
            <a:endParaRPr kumimoji="0" lang="en-US" altLang="en-US" sz="60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4196923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5451B8-84ED-43C8-A04E-D0DA2FAB219D}"/>
              </a:ext>
            </a:extLst>
          </p:cNvPr>
          <p:cNvSpPr>
            <a:spLocks noChangeArrowheads="1"/>
          </p:cNvSpPr>
          <p:nvPr/>
        </p:nvSpPr>
        <p:spPr bwMode="auto">
          <a:xfrm>
            <a:off x="463296" y="228605"/>
            <a:ext cx="8279061"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80808"/>
                </a:solidFill>
                <a:effectLst/>
                <a:latin typeface="JetBrains Mono"/>
              </a:rPr>
              <a:t>tensorflow</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as </a:t>
            </a:r>
            <a:r>
              <a:rPr kumimoji="0" lang="en-US" altLang="en-US" sz="2000" b="0" i="0" u="none" strike="noStrike" cap="none" normalizeH="0" baseline="0" dirty="0" err="1">
                <a:ln>
                  <a:noFill/>
                </a:ln>
                <a:solidFill>
                  <a:srgbClr val="080808"/>
                </a:solidFill>
                <a:effectLst/>
                <a:latin typeface="JetBrains Mono"/>
              </a:rPr>
              <a:t>tf</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from </a:t>
            </a:r>
            <a:r>
              <a:rPr kumimoji="0" lang="en-US" altLang="en-US" sz="2000" b="0" i="0" u="none" strike="noStrike" cap="none" normalizeH="0" baseline="0" dirty="0" err="1">
                <a:ln>
                  <a:noFill/>
                </a:ln>
                <a:solidFill>
                  <a:srgbClr val="080808"/>
                </a:solidFill>
                <a:effectLst/>
                <a:latin typeface="JetBrains Mono"/>
              </a:rPr>
              <a:t>tensorflow</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80808"/>
                </a:solidFill>
                <a:effectLst/>
                <a:latin typeface="JetBrains Mono"/>
              </a:rPr>
              <a:t>keras</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from </a:t>
            </a:r>
            <a:r>
              <a:rPr kumimoji="0" lang="en-US" altLang="en-US" sz="2000" b="0" i="0" u="none" strike="noStrike" cap="none" normalizeH="0" baseline="0" dirty="0" err="1">
                <a:ln>
                  <a:noFill/>
                </a:ln>
                <a:solidFill>
                  <a:srgbClr val="080808"/>
                </a:solidFill>
                <a:effectLst/>
                <a:latin typeface="JetBrains Mono"/>
              </a:rPr>
              <a:t>tensorflow.keras</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a:ln>
                  <a:noFill/>
                </a:ln>
                <a:solidFill>
                  <a:srgbClr val="080808"/>
                </a:solidFill>
                <a:effectLst/>
                <a:latin typeface="JetBrains Mono"/>
              </a:rPr>
              <a:t>layers</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err="1">
                <a:ln>
                  <a:noFill/>
                </a:ln>
                <a:solidFill>
                  <a:srgbClr val="000000"/>
                </a:solidFill>
                <a:effectLst/>
                <a:latin typeface="JetBrains Mono"/>
              </a:rPr>
              <a:t>build_model</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model = </a:t>
            </a:r>
            <a:r>
              <a:rPr kumimoji="0" lang="en-US" altLang="en-US" sz="2000" b="0" i="0" u="none" strike="noStrike" cap="none" normalizeH="0" baseline="0" dirty="0" err="1">
                <a:ln>
                  <a:noFill/>
                </a:ln>
                <a:solidFill>
                  <a:srgbClr val="080808"/>
                </a:solidFill>
                <a:effectLst/>
                <a:latin typeface="JetBrains Mono"/>
              </a:rPr>
              <a:t>keras.Sequential</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layers.Dense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64</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activation</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relu</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660099"/>
                </a:solidFill>
                <a:effectLst/>
                <a:latin typeface="JetBrains Mono"/>
              </a:rPr>
              <a:t>input_shape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00080"/>
                </a:solidFill>
                <a:effectLst/>
                <a:latin typeface="JetBrains Mono"/>
              </a:rPr>
              <a:t>len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train_dataset.keys</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layers.Dense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64</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activation</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relu</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layers.Dense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optimizer = </a:t>
            </a:r>
            <a:r>
              <a:rPr kumimoji="0" lang="en-US" altLang="en-US" sz="2000" b="0" i="0" u="none" strike="noStrike" cap="none" normalizeH="0" baseline="0" dirty="0" err="1">
                <a:ln>
                  <a:noFill/>
                </a:ln>
                <a:solidFill>
                  <a:srgbClr val="080808"/>
                </a:solidFill>
                <a:effectLst/>
                <a:latin typeface="JetBrains Mono"/>
              </a:rPr>
              <a:t>tf.keras.optimizers.RMSprop</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0.001</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model.compile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660099"/>
                </a:solidFill>
                <a:effectLst/>
                <a:latin typeface="JetBrains Mono"/>
              </a:rPr>
              <a:t>loss</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mse</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optimizer</a:t>
            </a:r>
            <a:r>
              <a:rPr kumimoji="0" lang="en-US" altLang="en-US" sz="2000" b="0" i="0" u="none" strike="noStrike" cap="none" normalizeH="0" baseline="0" dirty="0">
                <a:ln>
                  <a:noFill/>
                </a:ln>
                <a:solidFill>
                  <a:srgbClr val="080808"/>
                </a:solidFill>
                <a:effectLst/>
                <a:latin typeface="JetBrains Mono"/>
              </a:rPr>
              <a:t>=optimizer,</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metrics</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mae</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mse</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return </a:t>
            </a:r>
            <a:r>
              <a:rPr kumimoji="0" lang="en-US" altLang="en-US" sz="2000" b="0" i="0" u="none" strike="noStrike" cap="none" normalizeH="0" baseline="0" dirty="0">
                <a:ln>
                  <a:noFill/>
                </a:ln>
                <a:solidFill>
                  <a:srgbClr val="080808"/>
                </a:solidFill>
                <a:effectLst/>
                <a:latin typeface="JetBrains Mono"/>
              </a:rPr>
              <a:t>model</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6" name="CaixaDeTexto 15">
            <a:extLst>
              <a:ext uri="{FF2B5EF4-FFF2-40B4-BE49-F238E27FC236}">
                <a16:creationId xmlns:a16="http://schemas.microsoft.com/office/drawing/2014/main" id="{C0676B08-0393-429A-91F4-35C277CFC995}"/>
              </a:ext>
            </a:extLst>
          </p:cNvPr>
          <p:cNvSpPr txBox="1"/>
          <p:nvPr/>
        </p:nvSpPr>
        <p:spPr>
          <a:xfrm>
            <a:off x="6311130" y="3045985"/>
            <a:ext cx="5417574" cy="2092881"/>
          </a:xfrm>
          <a:prstGeom prst="rect">
            <a:avLst/>
          </a:prstGeom>
          <a:solidFill>
            <a:schemeClr val="accent4">
              <a:lumMod val="40000"/>
              <a:lumOff val="60000"/>
            </a:schemeClr>
          </a:solidFill>
        </p:spPr>
        <p:txBody>
          <a:bodyPr wrap="square">
            <a:spAutoFit/>
          </a:bodyPr>
          <a:lstStyle/>
          <a:p>
            <a:r>
              <a:rPr lang="en-US" sz="2800" dirty="0"/>
              <a:t>A Sequential model is appropriate for a plain stack of layers where each layer </a:t>
            </a:r>
            <a:r>
              <a:rPr lang="en-US" sz="2800" b="1" dirty="0"/>
              <a:t>has exactly</a:t>
            </a:r>
            <a:r>
              <a:rPr lang="en-US" sz="2800" dirty="0"/>
              <a:t> one input tensor and one output tensor.</a:t>
            </a:r>
          </a:p>
          <a:p>
            <a:endParaRPr lang="en-US" dirty="0"/>
          </a:p>
        </p:txBody>
      </p:sp>
      <p:sp>
        <p:nvSpPr>
          <p:cNvPr id="7" name="Retângulo 6">
            <a:extLst>
              <a:ext uri="{FF2B5EF4-FFF2-40B4-BE49-F238E27FC236}">
                <a16:creationId xmlns:a16="http://schemas.microsoft.com/office/drawing/2014/main" id="{E4F56C75-87D0-4615-A0B5-F97663F51467}"/>
              </a:ext>
            </a:extLst>
          </p:cNvPr>
          <p:cNvSpPr/>
          <p:nvPr/>
        </p:nvSpPr>
        <p:spPr>
          <a:xfrm>
            <a:off x="163579" y="1816575"/>
            <a:ext cx="3579365" cy="411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53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5451B8-84ED-43C8-A04E-D0DA2FAB219D}"/>
              </a:ext>
            </a:extLst>
          </p:cNvPr>
          <p:cNvSpPr>
            <a:spLocks noChangeArrowheads="1"/>
          </p:cNvSpPr>
          <p:nvPr/>
        </p:nvSpPr>
        <p:spPr bwMode="auto">
          <a:xfrm>
            <a:off x="463296" y="74718"/>
            <a:ext cx="8279061"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80808"/>
                </a:solidFill>
                <a:effectLst/>
                <a:latin typeface="JetBrains Mono"/>
              </a:rPr>
              <a:t>tensorflow</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as </a:t>
            </a:r>
            <a:r>
              <a:rPr kumimoji="0" lang="en-US" altLang="en-US" sz="2000" b="0" i="0" u="none" strike="noStrike" cap="none" normalizeH="0" baseline="0" dirty="0" err="1">
                <a:ln>
                  <a:noFill/>
                </a:ln>
                <a:solidFill>
                  <a:srgbClr val="080808"/>
                </a:solidFill>
                <a:effectLst/>
                <a:latin typeface="JetBrains Mono"/>
              </a:rPr>
              <a:t>tf</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from </a:t>
            </a:r>
            <a:r>
              <a:rPr kumimoji="0" lang="en-US" altLang="en-US" sz="2000" b="0" i="0" u="none" strike="noStrike" cap="none" normalizeH="0" baseline="0" dirty="0" err="1">
                <a:ln>
                  <a:noFill/>
                </a:ln>
                <a:solidFill>
                  <a:srgbClr val="080808"/>
                </a:solidFill>
                <a:effectLst/>
                <a:latin typeface="JetBrains Mono"/>
              </a:rPr>
              <a:t>tensorflow</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80808"/>
                </a:solidFill>
                <a:effectLst/>
                <a:latin typeface="JetBrains Mono"/>
              </a:rPr>
              <a:t>keras</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from </a:t>
            </a:r>
            <a:r>
              <a:rPr kumimoji="0" lang="en-US" altLang="en-US" sz="2000" b="0" i="0" u="none" strike="noStrike" cap="none" normalizeH="0" baseline="0" dirty="0" err="1">
                <a:ln>
                  <a:noFill/>
                </a:ln>
                <a:solidFill>
                  <a:srgbClr val="080808"/>
                </a:solidFill>
                <a:effectLst/>
                <a:latin typeface="JetBrains Mono"/>
              </a:rPr>
              <a:t>tensorflow.keras</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a:ln>
                  <a:noFill/>
                </a:ln>
                <a:solidFill>
                  <a:srgbClr val="080808"/>
                </a:solidFill>
                <a:effectLst/>
                <a:latin typeface="JetBrains Mono"/>
              </a:rPr>
              <a:t>layers</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err="1">
                <a:ln>
                  <a:noFill/>
                </a:ln>
                <a:solidFill>
                  <a:srgbClr val="000000"/>
                </a:solidFill>
                <a:effectLst/>
                <a:latin typeface="JetBrains Mono"/>
              </a:rPr>
              <a:t>build_model</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model = </a:t>
            </a:r>
            <a:r>
              <a:rPr kumimoji="0" lang="en-US" altLang="en-US" sz="2000" b="0" i="0" u="none" strike="noStrike" cap="none" normalizeH="0" baseline="0" dirty="0" err="1">
                <a:ln>
                  <a:noFill/>
                </a:ln>
                <a:solidFill>
                  <a:srgbClr val="080808"/>
                </a:solidFill>
                <a:effectLst/>
                <a:latin typeface="JetBrains Mono"/>
              </a:rPr>
              <a:t>keras.Sequential</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layers.Dense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64</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activation</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relu</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660099"/>
                </a:solidFill>
                <a:effectLst/>
                <a:latin typeface="JetBrains Mono"/>
              </a:rPr>
              <a:t>input_shape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00080"/>
                </a:solidFill>
                <a:effectLst/>
                <a:latin typeface="JetBrains Mono"/>
              </a:rPr>
              <a:t>len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train_dataset.keys</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layers.Dense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64</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activation</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relu</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layers.Dense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optimizer = </a:t>
            </a:r>
            <a:r>
              <a:rPr kumimoji="0" lang="en-US" altLang="en-US" sz="2000" b="0" i="0" u="none" strike="noStrike" cap="none" normalizeH="0" baseline="0" dirty="0" err="1">
                <a:ln>
                  <a:noFill/>
                </a:ln>
                <a:solidFill>
                  <a:srgbClr val="080808"/>
                </a:solidFill>
                <a:effectLst/>
                <a:latin typeface="JetBrains Mono"/>
              </a:rPr>
              <a:t>tf.keras.optimizers.RMSprop</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0.001</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model.compile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660099"/>
                </a:solidFill>
                <a:effectLst/>
                <a:latin typeface="JetBrains Mono"/>
              </a:rPr>
              <a:t>loss</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mse</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optimizer</a:t>
            </a:r>
            <a:r>
              <a:rPr kumimoji="0" lang="en-US" altLang="en-US" sz="2000" b="0" i="0" u="none" strike="noStrike" cap="none" normalizeH="0" baseline="0" dirty="0">
                <a:ln>
                  <a:noFill/>
                </a:ln>
                <a:solidFill>
                  <a:srgbClr val="080808"/>
                </a:solidFill>
                <a:effectLst/>
                <a:latin typeface="JetBrains Mono"/>
              </a:rPr>
              <a:t>=optimizer,</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metrics</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mae</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mse</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return </a:t>
            </a:r>
            <a:r>
              <a:rPr kumimoji="0" lang="en-US" altLang="en-US" sz="2000" b="0" i="0" u="none" strike="noStrike" cap="none" normalizeH="0" baseline="0" dirty="0">
                <a:ln>
                  <a:noFill/>
                </a:ln>
                <a:solidFill>
                  <a:srgbClr val="080808"/>
                </a:solidFill>
                <a:effectLst/>
                <a:latin typeface="JetBrains Mono"/>
              </a:rPr>
              <a:t>model </a:t>
            </a:r>
          </a:p>
          <a:p>
            <a:pPr eaLnBrk="0" fontAlgn="base" hangingPunct="0">
              <a:spcBef>
                <a:spcPct val="0"/>
              </a:spcBef>
              <a:spcAft>
                <a:spcPct val="0"/>
              </a:spcAft>
            </a:pPr>
            <a:r>
              <a:rPr lang="en-US" altLang="en-US" sz="2000" dirty="0">
                <a:latin typeface="JetBrains Mono"/>
              </a:rPr>
              <a:t>model = </a:t>
            </a:r>
            <a:r>
              <a:rPr lang="en-US" altLang="en-US" sz="2000" dirty="0" err="1">
                <a:latin typeface="JetBrains Mono"/>
              </a:rPr>
              <a:t>build_model</a:t>
            </a:r>
            <a:r>
              <a:rPr lang="en-US" altLang="en-US" sz="2000" dirty="0">
                <a:latin typeface="JetBrains Mono"/>
              </a:rPr>
              <a:t>()</a:t>
            </a:r>
            <a:endParaRPr lang="en-US" altLang="en-US" sz="2000" dirty="0">
              <a:latin typeface="Arial" panose="020B0604020202020204" pitchFamily="34" charset="0"/>
            </a:endParaRPr>
          </a:p>
        </p:txBody>
      </p:sp>
      <p:sp>
        <p:nvSpPr>
          <p:cNvPr id="7" name="Retângulo 6">
            <a:extLst>
              <a:ext uri="{FF2B5EF4-FFF2-40B4-BE49-F238E27FC236}">
                <a16:creationId xmlns:a16="http://schemas.microsoft.com/office/drawing/2014/main" id="{E4F56C75-87D0-4615-A0B5-F97663F51467}"/>
              </a:ext>
            </a:extLst>
          </p:cNvPr>
          <p:cNvSpPr/>
          <p:nvPr/>
        </p:nvSpPr>
        <p:spPr>
          <a:xfrm>
            <a:off x="712219" y="2077292"/>
            <a:ext cx="8151365" cy="9913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ixaDeTexto 4">
            <a:extLst>
              <a:ext uri="{FF2B5EF4-FFF2-40B4-BE49-F238E27FC236}">
                <a16:creationId xmlns:a16="http://schemas.microsoft.com/office/drawing/2014/main" id="{C3446675-4875-44C5-B747-BBAD171517C3}"/>
              </a:ext>
            </a:extLst>
          </p:cNvPr>
          <p:cNvSpPr txBox="1"/>
          <p:nvPr/>
        </p:nvSpPr>
        <p:spPr>
          <a:xfrm>
            <a:off x="6409944" y="3454026"/>
            <a:ext cx="4907280" cy="1815882"/>
          </a:xfrm>
          <a:prstGeom prst="rect">
            <a:avLst/>
          </a:prstGeom>
          <a:solidFill>
            <a:schemeClr val="accent5">
              <a:lumMod val="20000"/>
              <a:lumOff val="80000"/>
            </a:schemeClr>
          </a:solidFill>
          <a:ln>
            <a:solidFill>
              <a:schemeClr val="tx1"/>
            </a:solidFill>
          </a:ln>
        </p:spPr>
        <p:txBody>
          <a:bodyPr wrap="square">
            <a:spAutoFit/>
          </a:bodyPr>
          <a:lstStyle/>
          <a:p>
            <a:r>
              <a:rPr lang="en-US" sz="2800" b="1" dirty="0"/>
              <a:t>Dense</a:t>
            </a:r>
            <a:r>
              <a:rPr lang="en-US" sz="2800" dirty="0"/>
              <a:t> is an entry level layer which accepts the number of neurons or units (32) as its required parameter. </a:t>
            </a:r>
          </a:p>
        </p:txBody>
      </p:sp>
    </p:spTree>
    <p:extLst>
      <p:ext uri="{BB962C8B-B14F-4D97-AF65-F5344CB8AC3E}">
        <p14:creationId xmlns:p14="http://schemas.microsoft.com/office/powerpoint/2010/main" val="390060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FC7B3D-DECB-6B4A-B36D-F34E590AB03F}"/>
              </a:ext>
            </a:extLst>
          </p:cNvPr>
          <p:cNvSpPr>
            <a:spLocks noGrp="1"/>
          </p:cNvSpPr>
          <p:nvPr>
            <p:ph type="title"/>
          </p:nvPr>
        </p:nvSpPr>
        <p:spPr>
          <a:xfrm>
            <a:off x="262201" y="46903"/>
            <a:ext cx="10189490" cy="1399103"/>
          </a:xfrm>
        </p:spPr>
        <p:txBody>
          <a:bodyPr>
            <a:normAutofit/>
          </a:bodyPr>
          <a:lstStyle/>
          <a:p>
            <a:r>
              <a:rPr lang="en-US" sz="4800" b="1" dirty="0">
                <a:solidFill>
                  <a:srgbClr val="002060"/>
                </a:solidFill>
                <a:latin typeface="Aharoni" panose="02010803020104030203" pitchFamily="2" charset="-79"/>
                <a:cs typeface="Aharoni" panose="02010803020104030203" pitchFamily="2" charset="-79"/>
              </a:rPr>
              <a:t>Unit 3 – Anomaly Detection (3)</a:t>
            </a:r>
          </a:p>
        </p:txBody>
      </p:sp>
      <p:pic>
        <p:nvPicPr>
          <p:cNvPr id="2" name="Picture 1">
            <a:extLst>
              <a:ext uri="{FF2B5EF4-FFF2-40B4-BE49-F238E27FC236}">
                <a16:creationId xmlns:a16="http://schemas.microsoft.com/office/drawing/2014/main" id="{7D705504-D657-FB4C-8FF5-E0445466FD05}"/>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429349" y="1712281"/>
            <a:ext cx="3661831" cy="3453637"/>
          </a:xfrm>
          <a:prstGeom prst="rect">
            <a:avLst/>
          </a:prstGeom>
        </p:spPr>
      </p:pic>
      <p:sp>
        <p:nvSpPr>
          <p:cNvPr id="5" name="Content Placeholder 4">
            <a:extLst>
              <a:ext uri="{FF2B5EF4-FFF2-40B4-BE49-F238E27FC236}">
                <a16:creationId xmlns:a16="http://schemas.microsoft.com/office/drawing/2014/main" id="{9EA39031-E3A7-1E43-8BB3-77F0B1C8C3DA}"/>
              </a:ext>
            </a:extLst>
          </p:cNvPr>
          <p:cNvSpPr>
            <a:spLocks noGrp="1"/>
          </p:cNvSpPr>
          <p:nvPr>
            <p:ph idx="1"/>
          </p:nvPr>
        </p:nvSpPr>
        <p:spPr>
          <a:xfrm>
            <a:off x="4264799" y="1250165"/>
            <a:ext cx="7409362" cy="4133800"/>
          </a:xfrm>
        </p:spPr>
        <p:txBody>
          <a:bodyPr anchor="ctr">
            <a:normAutofit/>
          </a:bodyPr>
          <a:lstStyle/>
          <a:p>
            <a:pPr marL="0" indent="0">
              <a:lnSpc>
                <a:spcPct val="150000"/>
              </a:lnSpc>
              <a:buNone/>
            </a:pPr>
            <a:r>
              <a:rPr lang="en-US" sz="3600" b="1" dirty="0">
                <a:solidFill>
                  <a:srgbClr val="002060"/>
                </a:solidFill>
              </a:rPr>
              <a:t>Outline</a:t>
            </a:r>
          </a:p>
          <a:p>
            <a:pPr marL="457200" indent="-457200">
              <a:lnSpc>
                <a:spcPct val="150000"/>
              </a:lnSpc>
              <a:buFont typeface="+mj-lt"/>
              <a:buAutoNum type="alphaUcPeriod"/>
            </a:pPr>
            <a:r>
              <a:rPr lang="en-US" sz="3600" dirty="0"/>
              <a:t>A </a:t>
            </a:r>
            <a:r>
              <a:rPr lang="en-US" sz="3600"/>
              <a:t>Neural Network Example</a:t>
            </a:r>
            <a:endParaRPr lang="en-US" sz="3600" dirty="0"/>
          </a:p>
        </p:txBody>
      </p:sp>
    </p:spTree>
    <p:extLst>
      <p:ext uri="{BB962C8B-B14F-4D97-AF65-F5344CB8AC3E}">
        <p14:creationId xmlns:p14="http://schemas.microsoft.com/office/powerpoint/2010/main" val="392611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795F09-E6C5-495A-A781-5B227CF1CE90}"/>
              </a:ext>
            </a:extLst>
          </p:cNvPr>
          <p:cNvSpPr>
            <a:spLocks noGrp="1"/>
          </p:cNvSpPr>
          <p:nvPr>
            <p:ph type="title"/>
          </p:nvPr>
        </p:nvSpPr>
        <p:spPr>
          <a:xfrm>
            <a:off x="448056" y="157861"/>
            <a:ext cx="10515600" cy="940021"/>
          </a:xfrm>
        </p:spPr>
        <p:txBody>
          <a:bodyPr/>
          <a:lstStyle/>
          <a:p>
            <a:r>
              <a:rPr lang="en-US" dirty="0" err="1"/>
              <a:t>ReLU</a:t>
            </a:r>
            <a:r>
              <a:rPr lang="en-US" dirty="0"/>
              <a:t> Activation Function</a:t>
            </a:r>
          </a:p>
        </p:txBody>
      </p:sp>
      <p:sp>
        <p:nvSpPr>
          <p:cNvPr id="3" name="Espaço Reservado para Conteúdo 2">
            <a:extLst>
              <a:ext uri="{FF2B5EF4-FFF2-40B4-BE49-F238E27FC236}">
                <a16:creationId xmlns:a16="http://schemas.microsoft.com/office/drawing/2014/main" id="{90D63BDC-B916-4619-92C1-79A57D31E407}"/>
              </a:ext>
            </a:extLst>
          </p:cNvPr>
          <p:cNvSpPr>
            <a:spLocks noGrp="1"/>
          </p:cNvSpPr>
          <p:nvPr>
            <p:ph idx="1"/>
          </p:nvPr>
        </p:nvSpPr>
        <p:spPr>
          <a:xfrm>
            <a:off x="469604" y="1267968"/>
            <a:ext cx="4950164" cy="4089659"/>
          </a:xfrm>
        </p:spPr>
        <p:txBody>
          <a:bodyPr>
            <a:normAutofit/>
          </a:bodyPr>
          <a:lstStyle/>
          <a:p>
            <a:pPr algn="just">
              <a:lnSpc>
                <a:spcPct val="100000"/>
              </a:lnSpc>
            </a:pPr>
            <a:r>
              <a:rPr lang="en-US" sz="3600" dirty="0" err="1"/>
              <a:t>ReLU</a:t>
            </a:r>
            <a:r>
              <a:rPr lang="en-US" sz="3600" dirty="0"/>
              <a:t> stands for rectified linear unit and is a type of activation function. </a:t>
            </a:r>
          </a:p>
          <a:p>
            <a:r>
              <a:rPr lang="en-US" sz="3600" dirty="0"/>
              <a:t>Mathematically, it is defined as y = max(0, x). </a:t>
            </a:r>
          </a:p>
        </p:txBody>
      </p:sp>
      <p:pic>
        <p:nvPicPr>
          <p:cNvPr id="13314" name="Picture 2">
            <a:extLst>
              <a:ext uri="{FF2B5EF4-FFF2-40B4-BE49-F238E27FC236}">
                <a16:creationId xmlns:a16="http://schemas.microsoft.com/office/drawing/2014/main" id="{4DB6C224-34D4-473C-A168-948DF8DA978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6096000" y="1267968"/>
            <a:ext cx="5321596" cy="2422208"/>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15D89147-AAC9-446C-8CB6-A3CE481620C3}"/>
              </a:ext>
            </a:extLst>
          </p:cNvPr>
          <p:cNvSpPr txBox="1"/>
          <p:nvPr/>
        </p:nvSpPr>
        <p:spPr>
          <a:xfrm>
            <a:off x="536448" y="4466647"/>
            <a:ext cx="11308080" cy="2246769"/>
          </a:xfrm>
          <a:prstGeom prst="rect">
            <a:avLst/>
          </a:prstGeom>
          <a:solidFill>
            <a:schemeClr val="accent4">
              <a:lumMod val="20000"/>
              <a:lumOff val="80000"/>
            </a:schemeClr>
          </a:solidFill>
          <a:ln>
            <a:solidFill>
              <a:schemeClr val="tx1"/>
            </a:solidFill>
          </a:ln>
        </p:spPr>
        <p:txBody>
          <a:bodyPr wrap="square">
            <a:spAutoFit/>
          </a:bodyPr>
          <a:lstStyle/>
          <a:p>
            <a:r>
              <a:rPr lang="en-US" sz="2800" dirty="0"/>
              <a:t>The slope doesn’t plateau, or “saturate,” when x gets large. It doesn’t have the vanishing gradient problem suffered by other activation functions like sigmoid or tanh.</a:t>
            </a:r>
          </a:p>
          <a:p>
            <a:r>
              <a:rPr lang="en-US" sz="2800" dirty="0"/>
              <a:t>It’s sparsely activated. Since </a:t>
            </a:r>
            <a:r>
              <a:rPr lang="en-US" sz="2800" dirty="0" err="1"/>
              <a:t>ReLU</a:t>
            </a:r>
            <a:r>
              <a:rPr lang="en-US" sz="2800" dirty="0"/>
              <a:t> is zero for all negative inputs, it’s likely for any given unit to not activate at all. This is often desirable (see below).</a:t>
            </a:r>
          </a:p>
        </p:txBody>
      </p:sp>
    </p:spTree>
    <p:extLst>
      <p:ext uri="{BB962C8B-B14F-4D97-AF65-F5344CB8AC3E}">
        <p14:creationId xmlns:p14="http://schemas.microsoft.com/office/powerpoint/2010/main" val="1062345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5451B8-84ED-43C8-A04E-D0DA2FAB219D}"/>
              </a:ext>
            </a:extLst>
          </p:cNvPr>
          <p:cNvSpPr>
            <a:spLocks noChangeArrowheads="1"/>
          </p:cNvSpPr>
          <p:nvPr/>
        </p:nvSpPr>
        <p:spPr bwMode="auto">
          <a:xfrm>
            <a:off x="463296" y="74718"/>
            <a:ext cx="8279061"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80808"/>
                </a:solidFill>
                <a:effectLst/>
                <a:latin typeface="JetBrains Mono"/>
              </a:rPr>
              <a:t>tensorflow</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as </a:t>
            </a:r>
            <a:r>
              <a:rPr kumimoji="0" lang="en-US" altLang="en-US" sz="2000" b="0" i="0" u="none" strike="noStrike" cap="none" normalizeH="0" baseline="0" dirty="0" err="1">
                <a:ln>
                  <a:noFill/>
                </a:ln>
                <a:solidFill>
                  <a:srgbClr val="080808"/>
                </a:solidFill>
                <a:effectLst/>
                <a:latin typeface="JetBrains Mono"/>
              </a:rPr>
              <a:t>tf</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from </a:t>
            </a:r>
            <a:r>
              <a:rPr kumimoji="0" lang="en-US" altLang="en-US" sz="2000" b="0" i="0" u="none" strike="noStrike" cap="none" normalizeH="0" baseline="0" dirty="0" err="1">
                <a:ln>
                  <a:noFill/>
                </a:ln>
                <a:solidFill>
                  <a:srgbClr val="080808"/>
                </a:solidFill>
                <a:effectLst/>
                <a:latin typeface="JetBrains Mono"/>
              </a:rPr>
              <a:t>tensorflow</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80808"/>
                </a:solidFill>
                <a:effectLst/>
                <a:latin typeface="JetBrains Mono"/>
              </a:rPr>
              <a:t>keras</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from </a:t>
            </a:r>
            <a:r>
              <a:rPr kumimoji="0" lang="en-US" altLang="en-US" sz="2000" b="0" i="0" u="none" strike="noStrike" cap="none" normalizeH="0" baseline="0" dirty="0" err="1">
                <a:ln>
                  <a:noFill/>
                </a:ln>
                <a:solidFill>
                  <a:srgbClr val="080808"/>
                </a:solidFill>
                <a:effectLst/>
                <a:latin typeface="JetBrains Mono"/>
              </a:rPr>
              <a:t>tensorflow.keras</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a:ln>
                  <a:noFill/>
                </a:ln>
                <a:solidFill>
                  <a:srgbClr val="080808"/>
                </a:solidFill>
                <a:effectLst/>
                <a:latin typeface="JetBrains Mono"/>
              </a:rPr>
              <a:t>layers</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err="1">
                <a:ln>
                  <a:noFill/>
                </a:ln>
                <a:solidFill>
                  <a:srgbClr val="000000"/>
                </a:solidFill>
                <a:effectLst/>
                <a:latin typeface="JetBrains Mono"/>
              </a:rPr>
              <a:t>build_model</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model = </a:t>
            </a:r>
            <a:r>
              <a:rPr kumimoji="0" lang="en-US" altLang="en-US" sz="2000" b="0" i="0" u="none" strike="noStrike" cap="none" normalizeH="0" baseline="0" dirty="0" err="1">
                <a:ln>
                  <a:noFill/>
                </a:ln>
                <a:solidFill>
                  <a:srgbClr val="080808"/>
                </a:solidFill>
                <a:effectLst/>
                <a:latin typeface="JetBrains Mono"/>
              </a:rPr>
              <a:t>keras.Sequential</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layers.Dense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64</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activation</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relu</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660099"/>
                </a:solidFill>
                <a:effectLst/>
                <a:latin typeface="JetBrains Mono"/>
              </a:rPr>
              <a:t>input_shape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00080"/>
                </a:solidFill>
                <a:effectLst/>
                <a:latin typeface="JetBrains Mono"/>
              </a:rPr>
              <a:t>len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train_dataset.keys</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layers.Dense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64</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activation</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relu</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layers.Dense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optimizer = </a:t>
            </a:r>
            <a:r>
              <a:rPr kumimoji="0" lang="en-US" altLang="en-US" sz="2000" b="0" i="0" u="none" strike="noStrike" cap="none" normalizeH="0" baseline="0" dirty="0" err="1">
                <a:ln>
                  <a:noFill/>
                </a:ln>
                <a:solidFill>
                  <a:srgbClr val="080808"/>
                </a:solidFill>
                <a:effectLst/>
                <a:latin typeface="JetBrains Mono"/>
              </a:rPr>
              <a:t>tf.keras.optimizers.RMSprop</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0.001</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model.compile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660099"/>
                </a:solidFill>
                <a:effectLst/>
                <a:latin typeface="JetBrains Mono"/>
              </a:rPr>
              <a:t>loss</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mse</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optimizer</a:t>
            </a:r>
            <a:r>
              <a:rPr kumimoji="0" lang="en-US" altLang="en-US" sz="2000" b="0" i="0" u="none" strike="noStrike" cap="none" normalizeH="0" baseline="0" dirty="0">
                <a:ln>
                  <a:noFill/>
                </a:ln>
                <a:solidFill>
                  <a:srgbClr val="080808"/>
                </a:solidFill>
                <a:effectLst/>
                <a:latin typeface="JetBrains Mono"/>
              </a:rPr>
              <a:t>=optimizer,</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metrics</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mae</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mse</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return </a:t>
            </a:r>
            <a:r>
              <a:rPr lang="en-US" altLang="en-US" sz="2000" dirty="0">
                <a:solidFill>
                  <a:srgbClr val="080808"/>
                </a:solidFill>
                <a:latin typeface="JetBrains Mono"/>
              </a:rPr>
              <a:t>model </a:t>
            </a:r>
          </a:p>
          <a:p>
            <a:pPr lvl="0" eaLnBrk="0" fontAlgn="base" hangingPunct="0">
              <a:spcBef>
                <a:spcPct val="0"/>
              </a:spcBef>
              <a:spcAft>
                <a:spcPct val="0"/>
              </a:spcAft>
            </a:pPr>
            <a:r>
              <a:rPr lang="en-US" altLang="en-US" sz="2000" dirty="0">
                <a:solidFill>
                  <a:srgbClr val="080808"/>
                </a:solidFill>
                <a:latin typeface="JetBrains Mono"/>
              </a:rPr>
              <a:t>model = </a:t>
            </a:r>
            <a:r>
              <a:rPr lang="en-US" altLang="en-US" sz="2000" dirty="0" err="1">
                <a:solidFill>
                  <a:srgbClr val="080808"/>
                </a:solidFill>
                <a:latin typeface="JetBrains Mono"/>
              </a:rPr>
              <a:t>build_model</a:t>
            </a:r>
            <a:r>
              <a:rPr lang="en-US" altLang="en-US" sz="2000" dirty="0">
                <a:solidFill>
                  <a:srgbClr val="080808"/>
                </a:solidFill>
                <a:latin typeface="JetBrains Mono"/>
              </a:rPr>
              <a:t>()</a:t>
            </a:r>
          </a:p>
        </p:txBody>
      </p:sp>
      <p:sp>
        <p:nvSpPr>
          <p:cNvPr id="7" name="Retângulo 6">
            <a:extLst>
              <a:ext uri="{FF2B5EF4-FFF2-40B4-BE49-F238E27FC236}">
                <a16:creationId xmlns:a16="http://schemas.microsoft.com/office/drawing/2014/main" id="{E4F56C75-87D0-4615-A0B5-F97663F51467}"/>
              </a:ext>
            </a:extLst>
          </p:cNvPr>
          <p:cNvSpPr/>
          <p:nvPr/>
        </p:nvSpPr>
        <p:spPr>
          <a:xfrm>
            <a:off x="463297" y="3454026"/>
            <a:ext cx="5498592" cy="6546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ixaDeTexto 4">
            <a:extLst>
              <a:ext uri="{FF2B5EF4-FFF2-40B4-BE49-F238E27FC236}">
                <a16:creationId xmlns:a16="http://schemas.microsoft.com/office/drawing/2014/main" id="{C3446675-4875-44C5-B747-BBAD171517C3}"/>
              </a:ext>
            </a:extLst>
          </p:cNvPr>
          <p:cNvSpPr txBox="1"/>
          <p:nvPr/>
        </p:nvSpPr>
        <p:spPr>
          <a:xfrm>
            <a:off x="6665976" y="3076074"/>
            <a:ext cx="4907280" cy="1815882"/>
          </a:xfrm>
          <a:prstGeom prst="rect">
            <a:avLst/>
          </a:prstGeom>
          <a:solidFill>
            <a:schemeClr val="accent5">
              <a:lumMod val="20000"/>
              <a:lumOff val="80000"/>
            </a:schemeClr>
          </a:solidFill>
          <a:ln>
            <a:solidFill>
              <a:schemeClr val="tx1"/>
            </a:solidFill>
          </a:ln>
        </p:spPr>
        <p:txBody>
          <a:bodyPr wrap="square">
            <a:spAutoFit/>
          </a:bodyPr>
          <a:lstStyle/>
          <a:p>
            <a:r>
              <a:rPr lang="en-US" sz="2800" b="1" dirty="0"/>
              <a:t>Optimizer that implements the Square of Gradients.</a:t>
            </a:r>
          </a:p>
          <a:p>
            <a:r>
              <a:rPr lang="en-US" sz="2800" b="1" dirty="0"/>
              <a:t>The parameter is the learning rate of optimizer.</a:t>
            </a:r>
            <a:endParaRPr lang="en-US" sz="2800" dirty="0"/>
          </a:p>
        </p:txBody>
      </p:sp>
    </p:spTree>
    <p:extLst>
      <p:ext uri="{BB962C8B-B14F-4D97-AF65-F5344CB8AC3E}">
        <p14:creationId xmlns:p14="http://schemas.microsoft.com/office/powerpoint/2010/main" val="20692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5451B8-84ED-43C8-A04E-D0DA2FAB219D}"/>
              </a:ext>
            </a:extLst>
          </p:cNvPr>
          <p:cNvSpPr>
            <a:spLocks noChangeArrowheads="1"/>
          </p:cNvSpPr>
          <p:nvPr/>
        </p:nvSpPr>
        <p:spPr bwMode="auto">
          <a:xfrm>
            <a:off x="463296" y="-171504"/>
            <a:ext cx="8279061" cy="61247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80808"/>
                </a:solidFill>
                <a:effectLst/>
                <a:latin typeface="JetBrains Mono"/>
              </a:rPr>
              <a:t>tensorflow</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as </a:t>
            </a:r>
            <a:r>
              <a:rPr kumimoji="0" lang="en-US" altLang="en-US" sz="2000" b="0" i="0" u="none" strike="noStrike" cap="none" normalizeH="0" baseline="0" dirty="0" err="1">
                <a:ln>
                  <a:noFill/>
                </a:ln>
                <a:solidFill>
                  <a:srgbClr val="080808"/>
                </a:solidFill>
                <a:effectLst/>
                <a:latin typeface="JetBrains Mono"/>
              </a:rPr>
              <a:t>tf</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from </a:t>
            </a:r>
            <a:r>
              <a:rPr kumimoji="0" lang="en-US" altLang="en-US" sz="2000" b="0" i="0" u="none" strike="noStrike" cap="none" normalizeH="0" baseline="0" dirty="0" err="1">
                <a:ln>
                  <a:noFill/>
                </a:ln>
                <a:solidFill>
                  <a:srgbClr val="080808"/>
                </a:solidFill>
                <a:effectLst/>
                <a:latin typeface="JetBrains Mono"/>
              </a:rPr>
              <a:t>tensorflow</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80808"/>
                </a:solidFill>
                <a:effectLst/>
                <a:latin typeface="JetBrains Mono"/>
              </a:rPr>
              <a:t>keras</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from </a:t>
            </a:r>
            <a:r>
              <a:rPr kumimoji="0" lang="en-US" altLang="en-US" sz="2000" b="0" i="0" u="none" strike="noStrike" cap="none" normalizeH="0" baseline="0" dirty="0" err="1">
                <a:ln>
                  <a:noFill/>
                </a:ln>
                <a:solidFill>
                  <a:srgbClr val="080808"/>
                </a:solidFill>
                <a:effectLst/>
                <a:latin typeface="JetBrains Mono"/>
              </a:rPr>
              <a:t>tensorflow.keras</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a:ln>
                  <a:noFill/>
                </a:ln>
                <a:solidFill>
                  <a:srgbClr val="080808"/>
                </a:solidFill>
                <a:effectLst/>
                <a:latin typeface="JetBrains Mono"/>
              </a:rPr>
              <a:t>layers</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err="1">
                <a:ln>
                  <a:noFill/>
                </a:ln>
                <a:solidFill>
                  <a:srgbClr val="000000"/>
                </a:solidFill>
                <a:effectLst/>
                <a:latin typeface="JetBrains Mono"/>
              </a:rPr>
              <a:t>build_model</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model = </a:t>
            </a:r>
            <a:r>
              <a:rPr kumimoji="0" lang="en-US" altLang="en-US" sz="2000" b="0" i="0" u="none" strike="noStrike" cap="none" normalizeH="0" baseline="0" dirty="0" err="1">
                <a:ln>
                  <a:noFill/>
                </a:ln>
                <a:solidFill>
                  <a:srgbClr val="080808"/>
                </a:solidFill>
                <a:effectLst/>
                <a:latin typeface="JetBrains Mono"/>
              </a:rPr>
              <a:t>keras.Sequential</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layers.Dense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64</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activation</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relu</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660099"/>
                </a:solidFill>
                <a:effectLst/>
                <a:latin typeface="JetBrains Mono"/>
              </a:rPr>
              <a:t>input_shape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00080"/>
                </a:solidFill>
                <a:effectLst/>
                <a:latin typeface="JetBrains Mono"/>
              </a:rPr>
              <a:t>len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train_dataset.keys</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layers.Dense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64</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activation</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relu</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layers.Dense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optimizer = </a:t>
            </a:r>
            <a:r>
              <a:rPr kumimoji="0" lang="en-US" altLang="en-US" sz="2000" b="0" i="0" u="none" strike="noStrike" cap="none" normalizeH="0" baseline="0" dirty="0" err="1">
                <a:ln>
                  <a:noFill/>
                </a:ln>
                <a:solidFill>
                  <a:srgbClr val="080808"/>
                </a:solidFill>
                <a:effectLst/>
                <a:latin typeface="JetBrains Mono"/>
              </a:rPr>
              <a:t>tf.keras.optimizers.RMSprop</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0.001</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model.compile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660099"/>
                </a:solidFill>
                <a:effectLst/>
                <a:latin typeface="JetBrains Mono"/>
              </a:rPr>
              <a:t>loss</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mse</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optimizer</a:t>
            </a:r>
            <a:r>
              <a:rPr kumimoji="0" lang="en-US" altLang="en-US" sz="2000" b="0" i="0" u="none" strike="noStrike" cap="none" normalizeH="0" baseline="0" dirty="0">
                <a:ln>
                  <a:noFill/>
                </a:ln>
                <a:solidFill>
                  <a:srgbClr val="080808"/>
                </a:solidFill>
                <a:effectLst/>
                <a:latin typeface="JetBrains Mono"/>
              </a:rPr>
              <a:t>=optimizer,</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660099"/>
                </a:solidFill>
                <a:effectLst/>
                <a:latin typeface="JetBrains Mono"/>
              </a:rPr>
              <a:t>metrics</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mae</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mse</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return </a:t>
            </a:r>
            <a:r>
              <a:rPr kumimoji="0" lang="en-US" altLang="en-US" sz="2000" b="0" i="0" u="none" strike="noStrike" cap="none" normalizeH="0" baseline="0" dirty="0">
                <a:ln>
                  <a:noFill/>
                </a:ln>
                <a:solidFill>
                  <a:srgbClr val="080808"/>
                </a:solidFill>
                <a:effectLst/>
                <a:latin typeface="JetBrains Mono"/>
              </a:rPr>
              <a:t>model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80808"/>
              </a:solidFill>
              <a:latin typeface="JetBrains Mono"/>
            </a:endParaRPr>
          </a:p>
          <a:p>
            <a:pPr lvl="0" eaLnBrk="0" fontAlgn="base" hangingPunct="0">
              <a:spcBef>
                <a:spcPct val="0"/>
              </a:spcBef>
              <a:spcAft>
                <a:spcPct val="0"/>
              </a:spcAft>
            </a:pPr>
            <a:r>
              <a:rPr lang="en-US" altLang="en-US" sz="2000" dirty="0">
                <a:latin typeface="JetBrains Mono"/>
              </a:rPr>
              <a:t>model = </a:t>
            </a:r>
            <a:r>
              <a:rPr lang="en-US" altLang="en-US" sz="2000" dirty="0" err="1">
                <a:latin typeface="JetBrains Mono"/>
              </a:rPr>
              <a:t>build_model</a:t>
            </a:r>
            <a:r>
              <a:rPr lang="en-US" altLang="en-US" sz="2000" dirty="0">
                <a:latin typeface="JetBrains Mono"/>
              </a:rPr>
              <a:t>()</a:t>
            </a:r>
            <a:endParaRPr kumimoji="0" lang="en-US" altLang="en-US" sz="2000" b="0" i="0" u="none" strike="noStrike" cap="none" normalizeH="0" baseline="0" dirty="0">
              <a:ln>
                <a:noFill/>
              </a:ln>
              <a:effectLst/>
              <a:latin typeface="Arial" panose="020B0604020202020204" pitchFamily="34" charset="0"/>
            </a:endParaRPr>
          </a:p>
        </p:txBody>
      </p:sp>
      <p:sp>
        <p:nvSpPr>
          <p:cNvPr id="7" name="Retângulo 6">
            <a:extLst>
              <a:ext uri="{FF2B5EF4-FFF2-40B4-BE49-F238E27FC236}">
                <a16:creationId xmlns:a16="http://schemas.microsoft.com/office/drawing/2014/main" id="{E4F56C75-87D0-4615-A0B5-F97663F51467}"/>
              </a:ext>
            </a:extLst>
          </p:cNvPr>
          <p:cNvSpPr/>
          <p:nvPr/>
        </p:nvSpPr>
        <p:spPr>
          <a:xfrm>
            <a:off x="304800" y="3847134"/>
            <a:ext cx="5949696" cy="2106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680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E1449C-A4FB-4A04-904B-22673040BD84}"/>
              </a:ext>
            </a:extLst>
          </p:cNvPr>
          <p:cNvSpPr>
            <a:spLocks noGrp="1"/>
          </p:cNvSpPr>
          <p:nvPr>
            <p:ph type="title"/>
          </p:nvPr>
        </p:nvSpPr>
        <p:spPr>
          <a:xfrm>
            <a:off x="6194716" y="739978"/>
            <a:ext cx="5334930" cy="3004145"/>
          </a:xfrm>
        </p:spPr>
        <p:txBody>
          <a:bodyPr vert="horz" lIns="91440" tIns="45720" rIns="91440" bIns="45720" rtlCol="0" anchor="b">
            <a:normAutofit/>
          </a:bodyPr>
          <a:lstStyle/>
          <a:p>
            <a:pPr algn="ctr"/>
            <a:r>
              <a:rPr lang="en-US" sz="6000" b="1" i="0">
                <a:solidFill>
                  <a:schemeClr val="tx1"/>
                </a:solidFill>
                <a:latin typeface="+mj-lt"/>
              </a:rPr>
              <a:t>Train the Artificial Neural Network</a:t>
            </a:r>
            <a:endParaRPr lang="en-US" sz="6000">
              <a:solidFill>
                <a:schemeClr val="tx1"/>
              </a:solidFill>
              <a:latin typeface="+mj-lt"/>
            </a:endParaRPr>
          </a:p>
        </p:txBody>
      </p:sp>
      <p:sp>
        <p:nvSpPr>
          <p:cNvPr id="73" name="Freeform: Shape 7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7170" name="Picture 2" descr="Gym Logo, Muscle Clipart, Logo Icons, Gym Icons PNG and Vector with  Transparent Background for Free Download | Gym icon, Gym logo, Fitness logo  design">
            <a:extLst>
              <a:ext uri="{FF2B5EF4-FFF2-40B4-BE49-F238E27FC236}">
                <a16:creationId xmlns:a16="http://schemas.microsoft.com/office/drawing/2014/main" id="{228BD202-FB5A-4175-B856-9D971A0BE7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83" name="Freeform: Shape 8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91886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001F0DB-7E0E-40A2-A9D9-A482A903B06D}"/>
              </a:ext>
            </a:extLst>
          </p:cNvPr>
          <p:cNvSpPr>
            <a:spLocks noChangeArrowheads="1"/>
          </p:cNvSpPr>
          <p:nvPr/>
        </p:nvSpPr>
        <p:spPr bwMode="auto">
          <a:xfrm>
            <a:off x="182880" y="0"/>
            <a:ext cx="12056955"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80808"/>
                </a:solidFill>
                <a:effectLst/>
                <a:latin typeface="JetBrains Mono"/>
              </a:rPr>
            </a:br>
            <a:r>
              <a:rPr kumimoji="0" lang="en-US" altLang="en-US" sz="2400" b="0" i="1" u="none" strike="noStrike" cap="none" normalizeH="0" baseline="0" dirty="0">
                <a:ln>
                  <a:noFill/>
                </a:ln>
                <a:solidFill>
                  <a:srgbClr val="8C8C8C"/>
                </a:solidFill>
                <a:effectLst/>
                <a:latin typeface="JetBrains Mono"/>
              </a:rPr>
              <a:t># </a:t>
            </a:r>
            <a:r>
              <a:rPr kumimoji="0" lang="en-US" altLang="en-US" sz="2400" b="0" i="1" u="none" strike="noStrike" cap="none" normalizeH="0" baseline="0" dirty="0" err="1">
                <a:ln>
                  <a:noFill/>
                </a:ln>
                <a:solidFill>
                  <a:srgbClr val="8C8C8C"/>
                </a:solidFill>
                <a:effectLst/>
                <a:latin typeface="JetBrains Mono"/>
              </a:rPr>
              <a:t>Mostra</a:t>
            </a:r>
            <a:r>
              <a:rPr kumimoji="0" lang="en-US" altLang="en-US" sz="2400" b="0" i="1" u="none" strike="noStrike" cap="none" normalizeH="0" baseline="0" dirty="0">
                <a:ln>
                  <a:noFill/>
                </a:ln>
                <a:solidFill>
                  <a:srgbClr val="8C8C8C"/>
                </a:solidFill>
                <a:effectLst/>
                <a:latin typeface="JetBrains Mono"/>
              </a:rPr>
              <a:t> o </a:t>
            </a:r>
            <a:r>
              <a:rPr kumimoji="0" lang="en-US" altLang="en-US" sz="2400" b="0" i="1" u="none" strike="noStrike" cap="none" normalizeH="0" baseline="0" dirty="0" err="1">
                <a:ln>
                  <a:noFill/>
                </a:ln>
                <a:solidFill>
                  <a:srgbClr val="8C8C8C"/>
                </a:solidFill>
                <a:effectLst/>
                <a:latin typeface="JetBrains Mono"/>
              </a:rPr>
              <a:t>progresso</a:t>
            </a:r>
            <a:r>
              <a:rPr kumimoji="0" lang="en-US" altLang="en-US" sz="2400" b="0" i="1" u="none" strike="noStrike" cap="none" normalizeH="0" baseline="0" dirty="0">
                <a:ln>
                  <a:noFill/>
                </a:ln>
                <a:solidFill>
                  <a:srgbClr val="8C8C8C"/>
                </a:solidFill>
                <a:effectLst/>
                <a:latin typeface="JetBrains Mono"/>
              </a:rPr>
              <a:t> do </a:t>
            </a:r>
            <a:r>
              <a:rPr kumimoji="0" lang="en-US" altLang="en-US" sz="2400" b="0" i="1" u="none" strike="noStrike" cap="none" normalizeH="0" baseline="0" dirty="0" err="1">
                <a:ln>
                  <a:noFill/>
                </a:ln>
                <a:solidFill>
                  <a:srgbClr val="8C8C8C"/>
                </a:solidFill>
                <a:effectLst/>
                <a:latin typeface="JetBrains Mono"/>
              </a:rPr>
              <a:t>treinamento</a:t>
            </a:r>
            <a:r>
              <a:rPr kumimoji="0" lang="en-US" altLang="en-US" sz="2400" b="0" i="1" u="none" strike="noStrike" cap="none" normalizeH="0" baseline="0" dirty="0">
                <a:ln>
                  <a:noFill/>
                </a:ln>
                <a:solidFill>
                  <a:srgbClr val="8C8C8C"/>
                </a:solidFill>
                <a:effectLst/>
                <a:latin typeface="JetBrains Mono"/>
              </a:rPr>
              <a:t> </a:t>
            </a:r>
            <a:r>
              <a:rPr kumimoji="0" lang="en-US" altLang="en-US" sz="2400" b="0" i="1" u="none" strike="noStrike" cap="none" normalizeH="0" baseline="0" dirty="0" err="1">
                <a:ln>
                  <a:noFill/>
                </a:ln>
                <a:solidFill>
                  <a:srgbClr val="8C8C8C"/>
                </a:solidFill>
                <a:effectLst/>
                <a:latin typeface="JetBrains Mono"/>
              </a:rPr>
              <a:t>imprimindo</a:t>
            </a:r>
            <a:r>
              <a:rPr kumimoji="0" lang="en-US" altLang="en-US" sz="2400" b="0" i="1" u="none" strike="noStrike" cap="none" normalizeH="0" baseline="0" dirty="0">
                <a:ln>
                  <a:noFill/>
                </a:ln>
                <a:solidFill>
                  <a:srgbClr val="8C8C8C"/>
                </a:solidFill>
                <a:effectLst/>
                <a:latin typeface="JetBrains Mono"/>
              </a:rPr>
              <a:t> um </a:t>
            </a:r>
            <a:r>
              <a:rPr kumimoji="0" lang="en-US" altLang="en-US" sz="2400" b="0" i="1" u="none" strike="noStrike" cap="none" normalizeH="0" baseline="0" dirty="0" err="1">
                <a:ln>
                  <a:noFill/>
                </a:ln>
                <a:solidFill>
                  <a:srgbClr val="8C8C8C"/>
                </a:solidFill>
                <a:effectLst/>
                <a:latin typeface="JetBrains Mono"/>
              </a:rPr>
              <a:t>único</a:t>
            </a:r>
            <a:r>
              <a:rPr kumimoji="0" lang="en-US" altLang="en-US" sz="2400" b="0" i="1" u="none" strike="noStrike" cap="none" normalizeH="0" baseline="0" dirty="0">
                <a:ln>
                  <a:noFill/>
                </a:ln>
                <a:solidFill>
                  <a:srgbClr val="8C8C8C"/>
                </a:solidFill>
                <a:effectLst/>
                <a:latin typeface="JetBrains Mono"/>
              </a:rPr>
              <a:t> </a:t>
            </a:r>
            <a:r>
              <a:rPr kumimoji="0" lang="en-US" altLang="en-US" sz="2400" b="0" i="1" u="none" strike="noStrike" cap="none" normalizeH="0" baseline="0" dirty="0" err="1">
                <a:ln>
                  <a:noFill/>
                </a:ln>
                <a:solidFill>
                  <a:srgbClr val="8C8C8C"/>
                </a:solidFill>
                <a:effectLst/>
                <a:latin typeface="JetBrains Mono"/>
              </a:rPr>
              <a:t>ponto</a:t>
            </a:r>
            <a:r>
              <a:rPr kumimoji="0" lang="en-US" altLang="en-US" sz="2400" b="0" i="1" u="none" strike="noStrike" cap="none" normalizeH="0" baseline="0" dirty="0">
                <a:ln>
                  <a:noFill/>
                </a:ln>
                <a:solidFill>
                  <a:srgbClr val="8C8C8C"/>
                </a:solidFill>
                <a:effectLst/>
                <a:latin typeface="JetBrains Mono"/>
              </a:rPr>
              <a:t> para </a:t>
            </a:r>
            <a:r>
              <a:rPr kumimoji="0" lang="en-US" altLang="en-US" sz="2400" b="0" i="1" u="none" strike="noStrike" cap="none" normalizeH="0" baseline="0" dirty="0" err="1">
                <a:ln>
                  <a:noFill/>
                </a:ln>
                <a:solidFill>
                  <a:srgbClr val="8C8C8C"/>
                </a:solidFill>
                <a:effectLst/>
                <a:latin typeface="JetBrains Mono"/>
              </a:rPr>
              <a:t>cada</a:t>
            </a:r>
            <a:r>
              <a:rPr kumimoji="0" lang="en-US" altLang="en-US" sz="2400" b="0" i="1" u="none" strike="noStrike" cap="none" normalizeH="0" baseline="0" dirty="0">
                <a:ln>
                  <a:noFill/>
                </a:ln>
                <a:solidFill>
                  <a:srgbClr val="8C8C8C"/>
                </a:solidFill>
                <a:effectLst/>
                <a:latin typeface="JetBrains Mono"/>
              </a:rPr>
              <a:t> epoch </a:t>
            </a:r>
            <a:r>
              <a:rPr kumimoji="0" lang="en-US" altLang="en-US" sz="2400" b="0" i="1" u="none" strike="noStrike" cap="none" normalizeH="0" baseline="0" dirty="0" err="1">
                <a:ln>
                  <a:noFill/>
                </a:ln>
                <a:solidFill>
                  <a:srgbClr val="8C8C8C"/>
                </a:solidFill>
                <a:effectLst/>
                <a:latin typeface="JetBrains Mono"/>
              </a:rPr>
              <a:t>completada</a:t>
            </a:r>
            <a:br>
              <a:rPr kumimoji="0" lang="en-US" altLang="en-US" sz="2400" b="0" i="1" u="none" strike="noStrike" cap="none" normalizeH="0" baseline="0" dirty="0">
                <a:ln>
                  <a:noFill/>
                </a:ln>
                <a:solidFill>
                  <a:srgbClr val="8C8C8C"/>
                </a:solidFill>
                <a:effectLst/>
                <a:latin typeface="JetBrains Mono"/>
              </a:rPr>
            </a:br>
            <a:r>
              <a:rPr kumimoji="0" lang="en-US" altLang="en-US" sz="2400" b="0" i="0" u="none" strike="noStrike" cap="none" normalizeH="0" baseline="0" dirty="0">
                <a:ln>
                  <a:noFill/>
                </a:ln>
                <a:solidFill>
                  <a:srgbClr val="0033B3"/>
                </a:solidFill>
                <a:effectLst/>
                <a:latin typeface="JetBrains Mono"/>
              </a:rPr>
              <a:t>class </a:t>
            </a:r>
            <a:r>
              <a:rPr kumimoji="0" lang="en-US" altLang="en-US" sz="2400" b="0" i="0" u="none" strike="noStrike" cap="none" normalizeH="0" baseline="0" dirty="0" err="1">
                <a:ln>
                  <a:noFill/>
                </a:ln>
                <a:solidFill>
                  <a:srgbClr val="000000"/>
                </a:solidFill>
                <a:effectLst/>
                <a:latin typeface="JetBrains Mono"/>
              </a:rPr>
              <a:t>PrintDot</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err="1">
                <a:ln>
                  <a:noFill/>
                </a:ln>
                <a:solidFill>
                  <a:srgbClr val="080808"/>
                </a:solidFill>
                <a:effectLst/>
                <a:latin typeface="JetBrains Mono"/>
              </a:rPr>
              <a:t>keras.callbacks.Callback</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0033B3"/>
                </a:solidFill>
                <a:effectLst/>
                <a:latin typeface="JetBrains Mono"/>
              </a:rPr>
              <a:t>def </a:t>
            </a:r>
            <a:r>
              <a:rPr kumimoji="0" lang="en-US" altLang="en-US" sz="2400" b="0" i="0" u="none" strike="noStrike" cap="none" normalizeH="0" baseline="0" dirty="0" err="1">
                <a:ln>
                  <a:noFill/>
                </a:ln>
                <a:solidFill>
                  <a:srgbClr val="000000"/>
                </a:solidFill>
                <a:effectLst/>
                <a:latin typeface="JetBrains Mono"/>
              </a:rPr>
              <a:t>on_epoch_end</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a:ln>
                  <a:noFill/>
                </a:ln>
                <a:solidFill>
                  <a:srgbClr val="94558D"/>
                </a:solidFill>
                <a:effectLst/>
                <a:latin typeface="JetBrains Mono"/>
              </a:rPr>
              <a:t>self</a:t>
            </a:r>
            <a:r>
              <a:rPr kumimoji="0" lang="en-US" altLang="en-US" sz="2400" b="0" i="0" u="none" strike="noStrike" cap="none" normalizeH="0" baseline="0" dirty="0">
                <a:ln>
                  <a:noFill/>
                </a:ln>
                <a:solidFill>
                  <a:srgbClr val="080808"/>
                </a:solidFill>
                <a:effectLst/>
                <a:latin typeface="JetBrains Mono"/>
              </a:rPr>
              <a:t>, epoch, logs):</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0033B3"/>
                </a:solidFill>
                <a:effectLst/>
                <a:latin typeface="JetBrains Mono"/>
              </a:rPr>
              <a:t>if </a:t>
            </a:r>
            <a:r>
              <a:rPr kumimoji="0" lang="en-US" altLang="en-US" sz="2400" b="0" i="0" u="none" strike="noStrike" cap="none" normalizeH="0" baseline="0" dirty="0">
                <a:ln>
                  <a:noFill/>
                </a:ln>
                <a:solidFill>
                  <a:srgbClr val="080808"/>
                </a:solidFill>
                <a:effectLst/>
                <a:latin typeface="JetBrains Mono"/>
              </a:rPr>
              <a:t>epoch % </a:t>
            </a:r>
            <a:r>
              <a:rPr kumimoji="0" lang="en-US" altLang="en-US" sz="2400" b="0" i="0" u="none" strike="noStrike" cap="none" normalizeH="0" baseline="0" dirty="0">
                <a:ln>
                  <a:noFill/>
                </a:ln>
                <a:solidFill>
                  <a:srgbClr val="1750EB"/>
                </a:solidFill>
                <a:effectLst/>
                <a:latin typeface="JetBrains Mono"/>
              </a:rPr>
              <a:t>100 </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1750EB"/>
                </a:solidFill>
                <a:effectLst/>
                <a:latin typeface="JetBrains Mono"/>
              </a:rPr>
              <a:t>0</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000080"/>
                </a:solidFill>
                <a:effectLst/>
                <a:latin typeface="JetBrains Mono"/>
              </a:rPr>
              <a:t>print</a:t>
            </a:r>
            <a:r>
              <a:rPr kumimoji="0" lang="en-US" altLang="en-US" sz="2400" b="0" i="0" u="none" strike="noStrike" cap="none" normalizeH="0" baseline="0" dirty="0">
                <a:ln>
                  <a:noFill/>
                </a:ln>
                <a:solidFill>
                  <a:srgbClr val="080808"/>
                </a:solidFill>
                <a:effectLst/>
                <a:latin typeface="JetBrains Mono"/>
              </a:rPr>
              <a:t>(</a:t>
            </a:r>
            <a:r>
              <a:rPr kumimoji="0" lang="en-US" altLang="en-US" sz="2400" b="1"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000080"/>
                </a:solidFill>
                <a:effectLst/>
                <a:latin typeface="JetBrains Mono"/>
              </a:rPr>
              <a:t>print</a:t>
            </a:r>
            <a:r>
              <a:rPr kumimoji="0" lang="en-US" altLang="en-US" sz="2400" b="0" i="0" u="none" strike="noStrike" cap="none" normalizeH="0" baseline="0" dirty="0">
                <a:ln>
                  <a:noFill/>
                </a:ln>
                <a:solidFill>
                  <a:srgbClr val="080808"/>
                </a:solidFill>
                <a:effectLst/>
                <a:latin typeface="JetBrains Mono"/>
              </a:rPr>
              <a:t>(</a:t>
            </a:r>
            <a:r>
              <a:rPr kumimoji="0" lang="en-US" altLang="en-US" sz="2400" b="1"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660099"/>
                </a:solidFill>
                <a:effectLst/>
                <a:latin typeface="JetBrains Mono"/>
              </a:rPr>
              <a:t>end</a:t>
            </a:r>
            <a:r>
              <a:rPr kumimoji="0" lang="en-US" altLang="en-US" sz="2400" b="0" i="0" u="none" strike="noStrike" cap="none" normalizeH="0" baseline="0" dirty="0">
                <a:ln>
                  <a:noFill/>
                </a:ln>
                <a:solidFill>
                  <a:srgbClr val="080808"/>
                </a:solidFill>
                <a:effectLst/>
                <a:latin typeface="JetBrains Mono"/>
              </a:rPr>
              <a:t>=</a:t>
            </a:r>
            <a:r>
              <a:rPr kumimoji="0" lang="en-US" altLang="en-US" sz="2400" b="1"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EPOCHS = </a:t>
            </a:r>
            <a:r>
              <a:rPr kumimoji="0" lang="en-US" altLang="en-US" sz="2400" b="0" i="0" u="none" strike="noStrike" cap="none" normalizeH="0" baseline="0" dirty="0">
                <a:ln>
                  <a:noFill/>
                </a:ln>
                <a:solidFill>
                  <a:srgbClr val="1750EB"/>
                </a:solidFill>
                <a:effectLst/>
                <a:latin typeface="JetBrains Mono"/>
              </a:rPr>
              <a:t>1000</a:t>
            </a:r>
            <a:br>
              <a:rPr kumimoji="0" lang="en-US" altLang="en-US" sz="2400" b="0" i="0" u="none" strike="noStrike" cap="none" normalizeH="0" baseline="0" dirty="0">
                <a:ln>
                  <a:noFill/>
                </a:ln>
                <a:solidFill>
                  <a:srgbClr val="1750EB"/>
                </a:solidFill>
                <a:effectLst/>
                <a:latin typeface="JetBrains Mono"/>
              </a:rPr>
            </a:br>
            <a:br>
              <a:rPr kumimoji="0" lang="en-US" altLang="en-US" sz="2400" b="0" i="0" u="none" strike="noStrike" cap="none" normalizeH="0" baseline="0" dirty="0">
                <a:ln>
                  <a:noFill/>
                </a:ln>
                <a:solidFill>
                  <a:srgbClr val="1750EB"/>
                </a:solidFill>
                <a:effectLst/>
                <a:latin typeface="JetBrains Mono"/>
              </a:rPr>
            </a:br>
            <a:r>
              <a:rPr kumimoji="0" lang="en-US" altLang="en-US" sz="2400" b="0" i="0" u="none" strike="noStrike" cap="none" normalizeH="0" baseline="0" dirty="0">
                <a:ln>
                  <a:noFill/>
                </a:ln>
                <a:solidFill>
                  <a:srgbClr val="080808"/>
                </a:solidFill>
                <a:effectLst/>
                <a:latin typeface="JetBrains Mono"/>
              </a:rPr>
              <a:t>history = </a:t>
            </a:r>
            <a:r>
              <a:rPr kumimoji="0" lang="en-US" altLang="en-US" sz="2400" b="0" i="0" u="none" strike="noStrike" cap="none" normalizeH="0" baseline="0" dirty="0" err="1">
                <a:ln>
                  <a:noFill/>
                </a:ln>
                <a:solidFill>
                  <a:srgbClr val="080808"/>
                </a:solidFill>
                <a:effectLst/>
                <a:latin typeface="JetBrains Mono"/>
              </a:rPr>
              <a:t>model.fit</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err="1">
                <a:ln>
                  <a:noFill/>
                </a:ln>
                <a:solidFill>
                  <a:srgbClr val="080808"/>
                </a:solidFill>
                <a:effectLst/>
                <a:latin typeface="JetBrains Mono"/>
              </a:rPr>
              <a:t>normed_train_data</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err="1">
                <a:ln>
                  <a:noFill/>
                </a:ln>
                <a:solidFill>
                  <a:srgbClr val="080808"/>
                </a:solidFill>
                <a:effectLst/>
                <a:latin typeface="JetBrains Mono"/>
              </a:rPr>
              <a:t>train_labels</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660099"/>
                </a:solidFill>
                <a:effectLst/>
                <a:latin typeface="JetBrains Mono"/>
              </a:rPr>
              <a:t>epochs</a:t>
            </a:r>
            <a:r>
              <a:rPr kumimoji="0" lang="en-US" altLang="en-US" sz="2400" b="0" i="0" u="none" strike="noStrike" cap="none" normalizeH="0" baseline="0" dirty="0">
                <a:ln>
                  <a:noFill/>
                </a:ln>
                <a:solidFill>
                  <a:srgbClr val="080808"/>
                </a:solidFill>
                <a:effectLst/>
                <a:latin typeface="JetBrains Mono"/>
              </a:rPr>
              <a:t>=EPOCHS, </a:t>
            </a:r>
            <a:r>
              <a:rPr kumimoji="0" lang="en-US" altLang="en-US" sz="2400" b="0" i="0" u="none" strike="noStrike" cap="none" normalizeH="0" baseline="0" dirty="0" err="1">
                <a:ln>
                  <a:noFill/>
                </a:ln>
                <a:solidFill>
                  <a:srgbClr val="660099"/>
                </a:solidFill>
                <a:effectLst/>
                <a:latin typeface="JetBrains Mono"/>
              </a:rPr>
              <a:t>validation_split</a:t>
            </a:r>
            <a:r>
              <a:rPr kumimoji="0" lang="en-US" altLang="en-US" sz="2400" b="0" i="0" u="none" strike="noStrike" cap="none" normalizeH="0" baseline="0" dirty="0">
                <a:ln>
                  <a:noFill/>
                </a:ln>
                <a:solidFill>
                  <a:srgbClr val="660099"/>
                </a:solidFill>
                <a:effectLst/>
                <a:latin typeface="JetBrains Mono"/>
              </a:rPr>
              <a:t> </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1750EB"/>
                </a:solidFill>
                <a:effectLst/>
                <a:latin typeface="JetBrains Mono"/>
              </a:rPr>
              <a:t>0.2</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660099"/>
                </a:solidFill>
                <a:effectLst/>
                <a:latin typeface="JetBrains Mono"/>
              </a:rPr>
              <a:t>verbose</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a:ln>
                  <a:noFill/>
                </a:ln>
                <a:solidFill>
                  <a:srgbClr val="1750EB"/>
                </a:solidFill>
                <a:effectLst/>
                <a:latin typeface="JetBrains Mono"/>
              </a:rPr>
              <a:t>0</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660099"/>
                </a:solidFill>
                <a:effectLst/>
                <a:latin typeface="JetBrains Mono"/>
              </a:rPr>
              <a:t>callbacks</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err="1">
                <a:ln>
                  <a:noFill/>
                </a:ln>
                <a:solidFill>
                  <a:srgbClr val="080808"/>
                </a:solidFill>
                <a:effectLst/>
                <a:latin typeface="JetBrains Mono"/>
              </a:rPr>
              <a:t>PrintDot</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00080"/>
                </a:solidFill>
                <a:effectLst/>
                <a:latin typeface="JetBrains Mono"/>
              </a:rPr>
              <a:t>print</a:t>
            </a:r>
            <a:r>
              <a:rPr kumimoji="0" lang="en-US" altLang="en-US" sz="2400" b="0" i="0" u="none" strike="noStrike" cap="none" normalizeH="0" baseline="0" dirty="0">
                <a:ln>
                  <a:noFill/>
                </a:ln>
                <a:solidFill>
                  <a:srgbClr val="080808"/>
                </a:solidFill>
                <a:effectLst/>
                <a:latin typeface="JetBrains Mono"/>
              </a:rPr>
              <a:t>(</a:t>
            </a:r>
            <a:r>
              <a:rPr kumimoji="0" lang="en-US" altLang="en-US" sz="2400" b="1"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0037A6"/>
                </a:solidFill>
                <a:effectLst/>
                <a:latin typeface="JetBrains Mono"/>
              </a:rPr>
              <a:t>\n</a:t>
            </a:r>
            <a:r>
              <a:rPr kumimoji="0" lang="en-US" altLang="en-US" sz="2400" b="1"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080808"/>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541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1BAD330-1466-435C-8A2B-3A62EDBB5EC3}"/>
              </a:ext>
            </a:extLst>
          </p:cNvPr>
          <p:cNvPicPr>
            <a:picLocks noChangeAspect="1"/>
          </p:cNvPicPr>
          <p:nvPr/>
        </p:nvPicPr>
        <p:blipFill>
          <a:blip r:embed="rId2"/>
          <a:stretch>
            <a:fillRect/>
          </a:stretch>
        </p:blipFill>
        <p:spPr>
          <a:xfrm>
            <a:off x="0" y="271457"/>
            <a:ext cx="12192000" cy="5364109"/>
          </a:xfrm>
          <a:prstGeom prst="rect">
            <a:avLst/>
          </a:prstGeom>
        </p:spPr>
      </p:pic>
    </p:spTree>
    <p:extLst>
      <p:ext uri="{BB962C8B-B14F-4D97-AF65-F5344CB8AC3E}">
        <p14:creationId xmlns:p14="http://schemas.microsoft.com/office/powerpoint/2010/main" val="1202468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22,374 fotografias e imagens de Prevendo O Futuro - Getty Images">
            <a:extLst>
              <a:ext uri="{FF2B5EF4-FFF2-40B4-BE49-F238E27FC236}">
                <a16:creationId xmlns:a16="http://schemas.microsoft.com/office/drawing/2014/main" id="{82E990F4-FBC6-4F1B-9EF0-D3E852E362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1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9220" name="Rectangle 70">
            <a:extLst>
              <a:ext uri="{FF2B5EF4-FFF2-40B4-BE49-F238E27FC236}">
                <a16:creationId xmlns:a16="http://schemas.microsoft.com/office/drawing/2014/main" id="{7B51B11D-BBCD-47C7-A599-1EDA2F22F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549726"/>
            <a:ext cx="11438793" cy="1844256"/>
          </a:xfrm>
          <a:prstGeom prst="rect">
            <a:avLst/>
          </a:prstGeom>
          <a:solidFill>
            <a:srgbClr val="404040">
              <a:alpha val="93000"/>
            </a:srgbClr>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6553E6-F100-4EEB-B501-9821C25EF135}"/>
              </a:ext>
            </a:extLst>
          </p:cNvPr>
          <p:cNvSpPr>
            <a:spLocks noGrp="1"/>
          </p:cNvSpPr>
          <p:nvPr>
            <p:ph type="title"/>
          </p:nvPr>
        </p:nvSpPr>
        <p:spPr>
          <a:xfrm>
            <a:off x="542544" y="4754880"/>
            <a:ext cx="11137392" cy="932688"/>
          </a:xfrm>
        </p:spPr>
        <p:txBody>
          <a:bodyPr vert="horz" lIns="91440" tIns="45720" rIns="91440" bIns="45720" rtlCol="0" anchor="b">
            <a:normAutofit/>
          </a:bodyPr>
          <a:lstStyle/>
          <a:p>
            <a:pPr algn="ctr"/>
            <a:r>
              <a:rPr lang="en-US" sz="6000" b="1" i="0">
                <a:solidFill>
                  <a:schemeClr val="bg1"/>
                </a:solidFill>
                <a:latin typeface="+mj-lt"/>
              </a:rPr>
              <a:t>Use the model to predict!</a:t>
            </a:r>
            <a:endParaRPr lang="en-US" sz="6000">
              <a:solidFill>
                <a:schemeClr val="bg1"/>
              </a:solidFill>
              <a:latin typeface="+mj-lt"/>
            </a:endParaRPr>
          </a:p>
        </p:txBody>
      </p:sp>
      <p:cxnSp>
        <p:nvCxnSpPr>
          <p:cNvPr id="9221" name="Straight Connector 72">
            <a:extLst>
              <a:ext uri="{FF2B5EF4-FFF2-40B4-BE49-F238E27FC236}">
                <a16:creationId xmlns:a16="http://schemas.microsoft.com/office/drawing/2014/main" id="{6A810F53-4CAC-492E-A2F9-C147AA509B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4243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717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BD6B0E29-DB04-404E-B6D1-20AC91C508C8}"/>
              </a:ext>
            </a:extLst>
          </p:cNvPr>
          <p:cNvPicPr>
            <a:picLocks noChangeAspect="1"/>
          </p:cNvPicPr>
          <p:nvPr/>
        </p:nvPicPr>
        <p:blipFill>
          <a:blip r:embed="rId2"/>
          <a:stretch>
            <a:fillRect/>
          </a:stretch>
        </p:blipFill>
        <p:spPr>
          <a:xfrm>
            <a:off x="4933182" y="-103386"/>
            <a:ext cx="7258818" cy="6858000"/>
          </a:xfrm>
          <a:prstGeom prst="rect">
            <a:avLst/>
          </a:prstGeom>
        </p:spPr>
      </p:pic>
      <p:sp>
        <p:nvSpPr>
          <p:cNvPr id="4" name="Rectangle 1">
            <a:extLst>
              <a:ext uri="{FF2B5EF4-FFF2-40B4-BE49-F238E27FC236}">
                <a16:creationId xmlns:a16="http://schemas.microsoft.com/office/drawing/2014/main" id="{CC9BBAC4-1876-4F71-A6AC-23A4755BC1B4}"/>
              </a:ext>
            </a:extLst>
          </p:cNvPr>
          <p:cNvSpPr>
            <a:spLocks noChangeArrowheads="1"/>
          </p:cNvSpPr>
          <p:nvPr/>
        </p:nvSpPr>
        <p:spPr bwMode="auto">
          <a:xfrm>
            <a:off x="85344" y="275697"/>
            <a:ext cx="6591356"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80808"/>
                </a:solidFill>
                <a:effectLst/>
                <a:latin typeface="JetBrains Mono"/>
              </a:rPr>
              <a:t>test_predictions</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err="1">
                <a:ln>
                  <a:noFill/>
                </a:ln>
                <a:solidFill>
                  <a:srgbClr val="080808"/>
                </a:solidFill>
                <a:effectLst/>
                <a:latin typeface="JetBrains Mono"/>
              </a:rPr>
              <a:t>model.predict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normed_test_data</a:t>
            </a:r>
            <a:r>
              <a:rPr kumimoji="0" lang="en-US" altLang="en-US" sz="2000" b="0" i="0" u="none" strike="noStrike" cap="none" normalizeH="0" baseline="0" dirty="0">
                <a:ln>
                  <a:noFill/>
                </a:ln>
                <a:solidFill>
                  <a:srgbClr val="080808"/>
                </a:solidFill>
                <a:effectLst/>
                <a:latin typeface="JetBrains Mono"/>
              </a:rPr>
              <a:t>).flatten()</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plt.scatter</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test_labels</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test_predictions</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plt.xlabel</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'True Values [MPG]'</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plt.ylabel</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'Predictions [MPG]'</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plt.axis</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'equal'</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plt.axis</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'square'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plt.xlim</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0</a:t>
            </a:r>
            <a:r>
              <a:rPr kumimoji="0" lang="en-US" altLang="en-US" sz="2000" b="0" i="0" u="none" strike="noStrike" cap="none" normalizeH="0" baseline="0" dirty="0">
                <a:ln>
                  <a:noFill/>
                </a:ln>
                <a:solidFill>
                  <a:srgbClr val="080808"/>
                </a:solidFill>
                <a:effectLst/>
                <a:latin typeface="JetBrains Mono"/>
              </a:rPr>
              <a:t>,plt.xlim()[</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plt.ylim</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0</a:t>
            </a:r>
            <a:r>
              <a:rPr kumimoji="0" lang="en-US" altLang="en-US" sz="2000" b="0" i="0" u="none" strike="noStrike" cap="none" normalizeH="0" baseline="0" dirty="0">
                <a:ln>
                  <a:noFill/>
                </a:ln>
                <a:solidFill>
                  <a:srgbClr val="080808"/>
                </a:solidFill>
                <a:effectLst/>
                <a:latin typeface="JetBrains Mono"/>
              </a:rPr>
              <a:t>,plt.ylim()[</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_ = </a:t>
            </a:r>
            <a:r>
              <a:rPr kumimoji="0" lang="en-US" altLang="en-US" sz="2000" b="0" i="0" u="none" strike="noStrike" cap="none" normalizeH="0" baseline="0" dirty="0" err="1">
                <a:ln>
                  <a:noFill/>
                </a:ln>
                <a:solidFill>
                  <a:srgbClr val="080808"/>
                </a:solidFill>
                <a:effectLst/>
                <a:latin typeface="JetBrains Mono"/>
              </a:rPr>
              <a:t>plt.plot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100</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100</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100</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100</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plt.show</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error = </a:t>
            </a:r>
            <a:r>
              <a:rPr kumimoji="0" lang="en-US" altLang="en-US" sz="2000" b="0" i="0" u="none" strike="noStrike" cap="none" normalizeH="0" baseline="0" dirty="0" err="1">
                <a:ln>
                  <a:noFill/>
                </a:ln>
                <a:solidFill>
                  <a:srgbClr val="080808"/>
                </a:solidFill>
                <a:effectLst/>
                <a:latin typeface="JetBrains Mono"/>
              </a:rPr>
              <a:t>test_predictions</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err="1">
                <a:ln>
                  <a:noFill/>
                </a:ln>
                <a:solidFill>
                  <a:srgbClr val="080808"/>
                </a:solidFill>
                <a:effectLst/>
                <a:latin typeface="JetBrains Mono"/>
              </a:rPr>
              <a:t>test_labels</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plt.hist</a:t>
            </a:r>
            <a:r>
              <a:rPr kumimoji="0" lang="en-US" altLang="en-US" sz="2000" b="0" i="0" u="none" strike="noStrike" cap="none" normalizeH="0" baseline="0" dirty="0">
                <a:ln>
                  <a:noFill/>
                </a:ln>
                <a:solidFill>
                  <a:srgbClr val="080808"/>
                </a:solidFill>
                <a:effectLst/>
                <a:latin typeface="JetBrains Mono"/>
              </a:rPr>
              <a:t>(error, </a:t>
            </a:r>
            <a:r>
              <a:rPr kumimoji="0" lang="en-US" altLang="en-US" sz="2000" b="0" i="0" u="none" strike="noStrike" cap="none" normalizeH="0" baseline="0" dirty="0">
                <a:ln>
                  <a:noFill/>
                </a:ln>
                <a:solidFill>
                  <a:srgbClr val="660099"/>
                </a:solidFill>
                <a:effectLst/>
                <a:latin typeface="JetBrains Mono"/>
              </a:rPr>
              <a:t>bins </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25</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plt.xlabel</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"Prediction Error [MPG]"</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_ = </a:t>
            </a:r>
            <a:r>
              <a:rPr kumimoji="0" lang="en-US" altLang="en-US" sz="2000" b="0" i="0" u="none" strike="noStrike" cap="none" normalizeH="0" baseline="0" dirty="0" err="1">
                <a:ln>
                  <a:noFill/>
                </a:ln>
                <a:solidFill>
                  <a:srgbClr val="080808"/>
                </a:solidFill>
                <a:effectLst/>
                <a:latin typeface="JetBrains Mono"/>
              </a:rPr>
              <a:t>plt.ylabel</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"Count"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plt.show</a:t>
            </a:r>
            <a:r>
              <a:rPr kumimoji="0" lang="en-US" altLang="en-US" sz="2000" b="0" i="0" u="none" strike="noStrike" cap="none" normalizeH="0" baseline="0" dirty="0">
                <a:ln>
                  <a:noFill/>
                </a:ln>
                <a:solidFill>
                  <a:srgbClr val="080808"/>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082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8FD3F1-2757-0048-9847-F11FECB62464}"/>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10"/>
            <a:ext cx="12192001" cy="4666928"/>
          </a:xfrm>
          <a:prstGeom prst="rect">
            <a:avLst/>
          </a:prstGeom>
        </p:spPr>
      </p:pic>
      <p:pic>
        <p:nvPicPr>
          <p:cNvPr id="22" name="Picture 13">
            <a:extLst>
              <a:ext uri="{FF2B5EF4-FFF2-40B4-BE49-F238E27FC236}">
                <a16:creationId xmlns:a16="http://schemas.microsoft.com/office/drawing/2014/main" id="{DEF28D5B-2926-4FE4-BF22-EA37C737E8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a:ext>
            </a:extLst>
          </a:blip>
          <a:srcRect t="51817"/>
          <a:stretch/>
        </p:blipFill>
        <p:spPr>
          <a:xfrm>
            <a:off x="0" y="3553566"/>
            <a:ext cx="12192000" cy="3304434"/>
          </a:xfrm>
          <a:prstGeom prst="rect">
            <a:avLst/>
          </a:prstGeom>
        </p:spPr>
      </p:pic>
      <p:sp>
        <p:nvSpPr>
          <p:cNvPr id="23" name="Oval 15">
            <a:extLst>
              <a:ext uri="{FF2B5EF4-FFF2-40B4-BE49-F238E27FC236}">
                <a16:creationId xmlns:a16="http://schemas.microsoft.com/office/drawing/2014/main" id="{02E941BD-027E-419D-A57B-79D61423B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111" y="4606470"/>
            <a:ext cx="767645" cy="57513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3BFDA17-7C99-BB4B-AA35-34F998ACE2BE}"/>
              </a:ext>
            </a:extLst>
          </p:cNvPr>
          <p:cNvSpPr>
            <a:spLocks noGrp="1"/>
          </p:cNvSpPr>
          <p:nvPr>
            <p:ph type="ctrTitle"/>
          </p:nvPr>
        </p:nvSpPr>
        <p:spPr>
          <a:xfrm>
            <a:off x="344311" y="4588147"/>
            <a:ext cx="5774916" cy="1968174"/>
          </a:xfrm>
        </p:spPr>
        <p:txBody>
          <a:bodyPr anchor="ctr">
            <a:noAutofit/>
          </a:bodyPr>
          <a:lstStyle/>
          <a:p>
            <a:pPr algn="l">
              <a:lnSpc>
                <a:spcPct val="100000"/>
              </a:lnSpc>
            </a:pPr>
            <a:r>
              <a:rPr lang="en-US" sz="3600" b="1" dirty="0">
                <a:solidFill>
                  <a:srgbClr val="002060"/>
                </a:solidFill>
                <a:latin typeface="Aharoni" panose="02010803020104030203" pitchFamily="2" charset="-79"/>
                <a:cs typeface="Aharoni" panose="02010803020104030203" pitchFamily="2" charset="-79"/>
              </a:rPr>
              <a:t>Computational Intelligence</a:t>
            </a:r>
            <a:br>
              <a:rPr lang="en-US" sz="3600" b="1" dirty="0">
                <a:solidFill>
                  <a:srgbClr val="002060"/>
                </a:solidFill>
                <a:latin typeface="Aharoni" panose="02010803020104030203" pitchFamily="2" charset="-79"/>
                <a:cs typeface="Aharoni" panose="02010803020104030203" pitchFamily="2" charset="-79"/>
              </a:rPr>
            </a:br>
            <a:r>
              <a:rPr lang="en-US" sz="3600" b="1" dirty="0">
                <a:solidFill>
                  <a:srgbClr val="002060"/>
                </a:solidFill>
              </a:rPr>
              <a:t>(TC2023)</a:t>
            </a:r>
          </a:p>
        </p:txBody>
      </p:sp>
      <p:pic>
        <p:nvPicPr>
          <p:cNvPr id="1026" name="Picture 2" descr="See the source image">
            <a:extLst>
              <a:ext uri="{FF2B5EF4-FFF2-40B4-BE49-F238E27FC236}">
                <a16:creationId xmlns:a16="http://schemas.microsoft.com/office/drawing/2014/main" id="{BBE3C7B2-C2D6-419E-A6AD-D75A1533A4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3653" y="4976921"/>
            <a:ext cx="45148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39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Artificial Neural Networks: An Overview - DATAVERSITY">
            <a:extLst>
              <a:ext uri="{FF2B5EF4-FFF2-40B4-BE49-F238E27FC236}">
                <a16:creationId xmlns:a16="http://schemas.microsoft.com/office/drawing/2014/main" id="{E4868E2F-543D-4102-A97F-078EB3A054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2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335F4B2-765F-42CE-A16E-C7C4ADABE180}"/>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nSpc>
                <a:spcPct val="100000"/>
              </a:lnSpc>
            </a:pPr>
            <a:r>
              <a:rPr lang="en-US" sz="6600"/>
              <a:t>A Practical Example</a:t>
            </a:r>
            <a:endParaRPr lang="en-US" sz="66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858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53193-6338-4D44-99FC-60A19060BE9A}"/>
              </a:ext>
            </a:extLst>
          </p:cNvPr>
          <p:cNvSpPr>
            <a:spLocks noGrp="1"/>
          </p:cNvSpPr>
          <p:nvPr>
            <p:ph type="title"/>
          </p:nvPr>
        </p:nvSpPr>
        <p:spPr>
          <a:xfrm>
            <a:off x="130277" y="81207"/>
            <a:ext cx="10515600" cy="892188"/>
          </a:xfrm>
        </p:spPr>
        <p:txBody>
          <a:bodyPr>
            <a:normAutofit/>
          </a:bodyPr>
          <a:lstStyle/>
          <a:p>
            <a:r>
              <a:rPr lang="en-US" sz="4400" b="1" i="0" dirty="0"/>
              <a:t>Dataset -&gt; auto-</a:t>
            </a:r>
            <a:r>
              <a:rPr lang="en-US" sz="4400" b="1" i="0" dirty="0" err="1"/>
              <a:t>mpg.data</a:t>
            </a:r>
            <a:endParaRPr lang="en-US" dirty="0"/>
          </a:p>
        </p:txBody>
      </p:sp>
      <p:pic>
        <p:nvPicPr>
          <p:cNvPr id="7" name="Imagem 6">
            <a:extLst>
              <a:ext uri="{FF2B5EF4-FFF2-40B4-BE49-F238E27FC236}">
                <a16:creationId xmlns:a16="http://schemas.microsoft.com/office/drawing/2014/main" id="{50B8D5BA-4E92-4F03-BAB2-8E8A290D4956}"/>
              </a:ext>
            </a:extLst>
          </p:cNvPr>
          <p:cNvPicPr>
            <a:picLocks noChangeAspect="1"/>
          </p:cNvPicPr>
          <p:nvPr/>
        </p:nvPicPr>
        <p:blipFill>
          <a:blip r:embed="rId2"/>
          <a:stretch>
            <a:fillRect/>
          </a:stretch>
        </p:blipFill>
        <p:spPr>
          <a:xfrm>
            <a:off x="357403" y="704372"/>
            <a:ext cx="11704320" cy="4005280"/>
          </a:xfrm>
          <a:prstGeom prst="rect">
            <a:avLst/>
          </a:prstGeom>
        </p:spPr>
      </p:pic>
      <p:sp>
        <p:nvSpPr>
          <p:cNvPr id="3" name="Espaço Reservado para Conteúdo 2">
            <a:extLst>
              <a:ext uri="{FF2B5EF4-FFF2-40B4-BE49-F238E27FC236}">
                <a16:creationId xmlns:a16="http://schemas.microsoft.com/office/drawing/2014/main" id="{805C4A10-93F2-4543-854D-19738CC930A5}"/>
              </a:ext>
            </a:extLst>
          </p:cNvPr>
          <p:cNvSpPr>
            <a:spLocks noGrp="1"/>
          </p:cNvSpPr>
          <p:nvPr>
            <p:ph idx="1"/>
          </p:nvPr>
        </p:nvSpPr>
        <p:spPr>
          <a:xfrm>
            <a:off x="486893" y="4162780"/>
            <a:ext cx="10569678" cy="1555268"/>
          </a:xfrm>
          <a:solidFill>
            <a:schemeClr val="bg1"/>
          </a:solidFill>
        </p:spPr>
        <p:txBody>
          <a:bodyPr>
            <a:noAutofit/>
          </a:bodyPr>
          <a:lstStyle/>
          <a:p>
            <a:pPr marL="0" indent="0" algn="just">
              <a:lnSpc>
                <a:spcPct val="120000"/>
              </a:lnSpc>
              <a:buNone/>
            </a:pPr>
            <a:r>
              <a:rPr lang="en-US" dirty="0"/>
              <a:t>The data concerns city-cycle fuel consumption in </a:t>
            </a:r>
            <a:r>
              <a:rPr lang="en-US" b="1" dirty="0">
                <a:highlight>
                  <a:srgbClr val="FFFF00"/>
                </a:highlight>
              </a:rPr>
              <a:t>miles per gallon (MPG)</a:t>
            </a:r>
            <a:r>
              <a:rPr lang="en-US" dirty="0"/>
              <a:t>, to be predicted in terms of 3 multivalued discrete and 5 continuous attributes. </a:t>
            </a:r>
          </a:p>
        </p:txBody>
      </p:sp>
      <p:sp>
        <p:nvSpPr>
          <p:cNvPr id="4" name="Retângulo 3">
            <a:extLst>
              <a:ext uri="{FF2B5EF4-FFF2-40B4-BE49-F238E27FC236}">
                <a16:creationId xmlns:a16="http://schemas.microsoft.com/office/drawing/2014/main" id="{8143BCA2-E252-4CA1-ACA7-20739353A615}"/>
              </a:ext>
            </a:extLst>
          </p:cNvPr>
          <p:cNvSpPr/>
          <p:nvPr/>
        </p:nvSpPr>
        <p:spPr>
          <a:xfrm>
            <a:off x="1210842" y="973395"/>
            <a:ext cx="813029" cy="31893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570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6F28F213-F368-4F37-A95C-7AD712358986}"/>
              </a:ext>
            </a:extLst>
          </p:cNvPr>
          <p:cNvGraphicFramePr/>
          <p:nvPr>
            <p:extLst>
              <p:ext uri="{D42A27DB-BD31-4B8C-83A1-F6EECF244321}">
                <p14:modId xmlns:p14="http://schemas.microsoft.com/office/powerpoint/2010/main" val="1155895268"/>
              </p:ext>
            </p:extLst>
          </p:nvPr>
        </p:nvGraphicFramePr>
        <p:xfrm>
          <a:off x="196645" y="277214"/>
          <a:ext cx="11464413" cy="641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a:extLst>
              <a:ext uri="{FF2B5EF4-FFF2-40B4-BE49-F238E27FC236}">
                <a16:creationId xmlns:a16="http://schemas.microsoft.com/office/drawing/2014/main" id="{8DF0EEE6-6837-4352-A2C5-3D2D554261C1}"/>
              </a:ext>
            </a:extLst>
          </p:cNvPr>
          <p:cNvSpPr>
            <a:spLocks noGrp="1"/>
          </p:cNvSpPr>
          <p:nvPr>
            <p:ph type="title"/>
          </p:nvPr>
        </p:nvSpPr>
        <p:spPr>
          <a:xfrm>
            <a:off x="307258" y="288378"/>
            <a:ext cx="10515600" cy="1325563"/>
          </a:xfrm>
        </p:spPr>
        <p:txBody>
          <a:bodyPr>
            <a:normAutofit/>
          </a:bodyPr>
          <a:lstStyle/>
          <a:p>
            <a:r>
              <a:rPr lang="en-US" sz="6000" dirty="0"/>
              <a:t>AAN Steps</a:t>
            </a:r>
          </a:p>
        </p:txBody>
      </p:sp>
    </p:spTree>
    <p:extLst>
      <p:ext uri="{BB962C8B-B14F-4D97-AF65-F5344CB8AC3E}">
        <p14:creationId xmlns:p14="http://schemas.microsoft.com/office/powerpoint/2010/main" val="272979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graphicEl>
                                              <a:dgm id="{A0BB4902-1B6C-4C60-97A1-489EE999F595}"/>
                                            </p:graphicEl>
                                          </p:spTgt>
                                        </p:tgtEl>
                                        <p:attrNameLst>
                                          <p:attrName>style.visibility</p:attrName>
                                        </p:attrNameLst>
                                      </p:cBhvr>
                                      <p:to>
                                        <p:strVal val="visible"/>
                                      </p:to>
                                    </p:set>
                                    <p:animEffect transition="in" filter="randombar(horizontal)">
                                      <p:cBhvr>
                                        <p:cTn id="7" dur="500"/>
                                        <p:tgtEl>
                                          <p:spTgt spid="4">
                                            <p:graphicEl>
                                              <a:dgm id="{A0BB4902-1B6C-4C60-97A1-489EE999F59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graphicEl>
                                              <a:dgm id="{0AD01B1E-8067-47EC-A15B-A1B32B8C34A2}"/>
                                            </p:graphicEl>
                                          </p:spTgt>
                                        </p:tgtEl>
                                        <p:attrNameLst>
                                          <p:attrName>style.visibility</p:attrName>
                                        </p:attrNameLst>
                                      </p:cBhvr>
                                      <p:to>
                                        <p:strVal val="visible"/>
                                      </p:to>
                                    </p:set>
                                    <p:animEffect transition="in" filter="randombar(horizontal)">
                                      <p:cBhvr>
                                        <p:cTn id="12" dur="500"/>
                                        <p:tgtEl>
                                          <p:spTgt spid="4">
                                            <p:graphicEl>
                                              <a:dgm id="{0AD01B1E-8067-47EC-A15B-A1B32B8C34A2}"/>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graphicEl>
                                              <a:dgm id="{8778BC17-2D11-4245-B76D-96BD505630FE}"/>
                                            </p:graphicEl>
                                          </p:spTgt>
                                        </p:tgtEl>
                                        <p:attrNameLst>
                                          <p:attrName>style.visibility</p:attrName>
                                        </p:attrNameLst>
                                      </p:cBhvr>
                                      <p:to>
                                        <p:strVal val="visible"/>
                                      </p:to>
                                    </p:set>
                                    <p:animEffect transition="in" filter="randombar(horizontal)">
                                      <p:cBhvr>
                                        <p:cTn id="15" dur="500"/>
                                        <p:tgtEl>
                                          <p:spTgt spid="4">
                                            <p:graphicEl>
                                              <a:dgm id="{8778BC17-2D11-4245-B76D-96BD505630FE}"/>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graphicEl>
                                              <a:dgm id="{08C6C4F1-ACBA-4621-BF6F-D9D139C3F0A2}"/>
                                            </p:graphicEl>
                                          </p:spTgt>
                                        </p:tgtEl>
                                        <p:attrNameLst>
                                          <p:attrName>style.visibility</p:attrName>
                                        </p:attrNameLst>
                                      </p:cBhvr>
                                      <p:to>
                                        <p:strVal val="visible"/>
                                      </p:to>
                                    </p:set>
                                    <p:animEffect transition="in" filter="randombar(horizontal)">
                                      <p:cBhvr>
                                        <p:cTn id="20" dur="500"/>
                                        <p:tgtEl>
                                          <p:spTgt spid="4">
                                            <p:graphicEl>
                                              <a:dgm id="{08C6C4F1-ACBA-4621-BF6F-D9D139C3F0A2}"/>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graphicEl>
                                              <a:dgm id="{55CE5552-8E75-4781-9EF7-F25A9F91174E}"/>
                                            </p:graphicEl>
                                          </p:spTgt>
                                        </p:tgtEl>
                                        <p:attrNameLst>
                                          <p:attrName>style.visibility</p:attrName>
                                        </p:attrNameLst>
                                      </p:cBhvr>
                                      <p:to>
                                        <p:strVal val="visible"/>
                                      </p:to>
                                    </p:set>
                                    <p:animEffect transition="in" filter="randombar(horizontal)">
                                      <p:cBhvr>
                                        <p:cTn id="23" dur="500"/>
                                        <p:tgtEl>
                                          <p:spTgt spid="4">
                                            <p:graphicEl>
                                              <a:dgm id="{55CE5552-8E75-4781-9EF7-F25A9F91174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graphicEl>
                                              <a:dgm id="{F091E4A2-1FC9-40B3-BA34-9E045BD440B9}"/>
                                            </p:graphicEl>
                                          </p:spTgt>
                                        </p:tgtEl>
                                        <p:attrNameLst>
                                          <p:attrName>style.visibility</p:attrName>
                                        </p:attrNameLst>
                                      </p:cBhvr>
                                      <p:to>
                                        <p:strVal val="visible"/>
                                      </p:to>
                                    </p:set>
                                    <p:animEffect transition="in" filter="randombar(horizontal)">
                                      <p:cBhvr>
                                        <p:cTn id="28" dur="500"/>
                                        <p:tgtEl>
                                          <p:spTgt spid="4">
                                            <p:graphicEl>
                                              <a:dgm id="{F091E4A2-1FC9-40B3-BA34-9E045BD440B9}"/>
                                            </p:graphic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graphicEl>
                                              <a:dgm id="{CA5F293A-3187-40E3-8EC0-C281397EA817}"/>
                                            </p:graphicEl>
                                          </p:spTgt>
                                        </p:tgtEl>
                                        <p:attrNameLst>
                                          <p:attrName>style.visibility</p:attrName>
                                        </p:attrNameLst>
                                      </p:cBhvr>
                                      <p:to>
                                        <p:strVal val="visible"/>
                                      </p:to>
                                    </p:set>
                                    <p:animEffect transition="in" filter="randombar(horizontal)">
                                      <p:cBhvr>
                                        <p:cTn id="31" dur="500"/>
                                        <p:tgtEl>
                                          <p:spTgt spid="4">
                                            <p:graphicEl>
                                              <a:dgm id="{CA5F293A-3187-40E3-8EC0-C281397EA817}"/>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graphicEl>
                                              <a:dgm id="{99767934-A0FC-4BA8-B2AA-5EA6999D4131}"/>
                                            </p:graphicEl>
                                          </p:spTgt>
                                        </p:tgtEl>
                                        <p:attrNameLst>
                                          <p:attrName>style.visibility</p:attrName>
                                        </p:attrNameLst>
                                      </p:cBhvr>
                                      <p:to>
                                        <p:strVal val="visible"/>
                                      </p:to>
                                    </p:set>
                                    <p:animEffect transition="in" filter="randombar(horizontal)">
                                      <p:cBhvr>
                                        <p:cTn id="36" dur="500"/>
                                        <p:tgtEl>
                                          <p:spTgt spid="4">
                                            <p:graphicEl>
                                              <a:dgm id="{99767934-A0FC-4BA8-B2AA-5EA6999D4131}"/>
                                            </p:graphic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4">
                                            <p:graphicEl>
                                              <a:dgm id="{0A3B2F6D-C62B-424A-B5DD-31EE87EB2A32}"/>
                                            </p:graphicEl>
                                          </p:spTgt>
                                        </p:tgtEl>
                                        <p:attrNameLst>
                                          <p:attrName>style.visibility</p:attrName>
                                        </p:attrNameLst>
                                      </p:cBhvr>
                                      <p:to>
                                        <p:strVal val="visible"/>
                                      </p:to>
                                    </p:set>
                                    <p:animEffect transition="in" filter="randombar(horizontal)">
                                      <p:cBhvr>
                                        <p:cTn id="39" dur="500"/>
                                        <p:tgtEl>
                                          <p:spTgt spid="4">
                                            <p:graphicEl>
                                              <a:dgm id="{0A3B2F6D-C62B-424A-B5DD-31EE87EB2A3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Arc 7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5" name="Oval 74">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A5B46C-C8BC-48F4-AE1C-551F2E93A7B5}"/>
              </a:ext>
            </a:extLst>
          </p:cNvPr>
          <p:cNvSpPr>
            <a:spLocks noGrp="1"/>
          </p:cNvSpPr>
          <p:nvPr>
            <p:ph type="title"/>
          </p:nvPr>
        </p:nvSpPr>
        <p:spPr>
          <a:xfrm>
            <a:off x="838200" y="912477"/>
            <a:ext cx="4467792" cy="3627120"/>
          </a:xfrm>
        </p:spPr>
        <p:txBody>
          <a:bodyPr vert="horz" lIns="91440" tIns="45720" rIns="91440" bIns="45720" rtlCol="0" anchor="b">
            <a:normAutofit fontScale="90000"/>
          </a:bodyPr>
          <a:lstStyle/>
          <a:p>
            <a:pPr algn="ctr"/>
            <a:r>
              <a:rPr lang="en-US" sz="6600" b="1" i="0" kern="1200">
                <a:solidFill>
                  <a:srgbClr val="FFFFFF"/>
                </a:solidFill>
                <a:latin typeface="+mj-lt"/>
                <a:ea typeface="+mj-ea"/>
                <a:cs typeface="+mj-cs"/>
              </a:rPr>
              <a:t>Process the data and split into a training and test set</a:t>
            </a:r>
            <a:endParaRPr lang="en-US" sz="6600" kern="1200" dirty="0">
              <a:solidFill>
                <a:srgbClr val="FFFFFF"/>
              </a:solidFill>
              <a:latin typeface="+mj-lt"/>
              <a:ea typeface="+mj-ea"/>
              <a:cs typeface="+mj-cs"/>
            </a:endParaRPr>
          </a:p>
        </p:txBody>
      </p:sp>
      <p:pic>
        <p:nvPicPr>
          <p:cNvPr id="4098" name="Picture 2" descr="Data Mining Icons - Download Free Vector Icons | Noun Project">
            <a:extLst>
              <a:ext uri="{FF2B5EF4-FFF2-40B4-BE49-F238E27FC236}">
                <a16:creationId xmlns:a16="http://schemas.microsoft.com/office/drawing/2014/main" id="{247F426B-938E-4A55-8AB6-89E1593B22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98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4C680-650B-49E1-BD9E-5D723430571B}"/>
              </a:ext>
            </a:extLst>
          </p:cNvPr>
          <p:cNvSpPr>
            <a:spLocks noGrp="1"/>
          </p:cNvSpPr>
          <p:nvPr>
            <p:ph type="title"/>
          </p:nvPr>
        </p:nvSpPr>
        <p:spPr>
          <a:xfrm>
            <a:off x="317091" y="272618"/>
            <a:ext cx="10515600" cy="1325563"/>
          </a:xfrm>
        </p:spPr>
        <p:txBody>
          <a:bodyPr>
            <a:normAutofit/>
          </a:bodyPr>
          <a:lstStyle/>
          <a:p>
            <a:r>
              <a:rPr lang="en-US" dirty="0"/>
              <a:t>Import dataset</a:t>
            </a:r>
          </a:p>
        </p:txBody>
      </p:sp>
      <p:sp>
        <p:nvSpPr>
          <p:cNvPr id="3" name="Rectangle 1">
            <a:extLst>
              <a:ext uri="{FF2B5EF4-FFF2-40B4-BE49-F238E27FC236}">
                <a16:creationId xmlns:a16="http://schemas.microsoft.com/office/drawing/2014/main" id="{266FE543-F43F-4D5D-BBDB-01E0D08F4B4F}"/>
              </a:ext>
            </a:extLst>
          </p:cNvPr>
          <p:cNvSpPr>
            <a:spLocks noChangeArrowheads="1"/>
          </p:cNvSpPr>
          <p:nvPr/>
        </p:nvSpPr>
        <p:spPr bwMode="auto">
          <a:xfrm>
            <a:off x="899138" y="1476266"/>
            <a:ext cx="9933553"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err="1">
                <a:ln>
                  <a:noFill/>
                </a:ln>
                <a:solidFill>
                  <a:srgbClr val="080808"/>
                </a:solidFill>
                <a:effectLst/>
                <a:latin typeface="JetBrains Mono"/>
              </a:rPr>
              <a:t>column_names</a:t>
            </a:r>
            <a:r>
              <a:rPr kumimoji="0" lang="en-US" altLang="en-US" sz="2400" b="0" i="0" u="none" strike="noStrike" cap="none" normalizeH="0" baseline="0" dirty="0">
                <a:ln>
                  <a:noFill/>
                </a:ln>
                <a:solidFill>
                  <a:srgbClr val="080808"/>
                </a:solidFill>
                <a:effectLst/>
                <a:latin typeface="JetBrains Mono"/>
              </a:rPr>
              <a:t> = [</a:t>
            </a:r>
            <a:r>
              <a:rPr kumimoji="0" lang="en-US" altLang="en-US" sz="2400" b="1" i="0" u="none" strike="noStrike" cap="none" normalizeH="0" baseline="0" dirty="0">
                <a:ln>
                  <a:noFill/>
                </a:ln>
                <a:solidFill>
                  <a:srgbClr val="008080"/>
                </a:solidFill>
                <a:effectLst/>
                <a:latin typeface="JetBrains Mono"/>
              </a:rPr>
              <a:t>'</a:t>
            </a:r>
            <a:r>
              <a:rPr kumimoji="0" lang="en-US" altLang="en-US" sz="2400" b="1" i="0" u="none" strike="noStrike" cap="none" normalizeH="0" baseline="0" dirty="0" err="1">
                <a:ln>
                  <a:noFill/>
                </a:ln>
                <a:solidFill>
                  <a:srgbClr val="008080"/>
                </a:solidFill>
                <a:effectLst/>
                <a:latin typeface="JetBrains Mono"/>
              </a:rPr>
              <a:t>MPG'</a:t>
            </a:r>
            <a:r>
              <a:rPr kumimoji="0" lang="en-US" altLang="en-US" sz="2400" b="0" i="0" u="none" strike="noStrike" cap="none" normalizeH="0" baseline="0" dirty="0" err="1">
                <a:ln>
                  <a:noFill/>
                </a:ln>
                <a:solidFill>
                  <a:srgbClr val="080808"/>
                </a:solidFill>
                <a:effectLst/>
                <a:latin typeface="JetBrains Mono"/>
              </a:rPr>
              <a:t>,</a:t>
            </a:r>
            <a:r>
              <a:rPr kumimoji="0" lang="en-US" altLang="en-US" sz="2400" b="1" i="0" u="none" strike="noStrike" cap="none" normalizeH="0" baseline="0" dirty="0" err="1">
                <a:ln>
                  <a:noFill/>
                </a:ln>
                <a:solidFill>
                  <a:srgbClr val="008080"/>
                </a:solidFill>
                <a:effectLst/>
                <a:latin typeface="JetBrains Mono"/>
              </a:rPr>
              <a:t>'Cylinders'</a:t>
            </a:r>
            <a:r>
              <a:rPr kumimoji="0" lang="en-US" altLang="en-US" sz="2400" b="0" i="0" u="none" strike="noStrike" cap="none" normalizeH="0" baseline="0" dirty="0" err="1">
                <a:ln>
                  <a:noFill/>
                </a:ln>
                <a:solidFill>
                  <a:srgbClr val="080808"/>
                </a:solidFill>
                <a:effectLst/>
                <a:latin typeface="JetBrains Mono"/>
              </a:rPr>
              <a:t>,</a:t>
            </a:r>
            <a:r>
              <a:rPr kumimoji="0" lang="en-US" altLang="en-US" sz="2400" b="1" i="0" u="none" strike="noStrike" cap="none" normalizeH="0" baseline="0" dirty="0" err="1">
                <a:ln>
                  <a:noFill/>
                </a:ln>
                <a:solidFill>
                  <a:srgbClr val="008080"/>
                </a:solidFill>
                <a:effectLst/>
                <a:latin typeface="JetBrains Mono"/>
              </a:rPr>
              <a:t>'Displacement'</a:t>
            </a:r>
            <a:r>
              <a:rPr kumimoji="0" lang="en-US" altLang="en-US" sz="2400" b="0" i="0" u="none" strike="noStrike" cap="none" normalizeH="0" baseline="0" dirty="0" err="1">
                <a:ln>
                  <a:noFill/>
                </a:ln>
                <a:solidFill>
                  <a:srgbClr val="080808"/>
                </a:solidFill>
                <a:effectLst/>
                <a:latin typeface="JetBrains Mono"/>
              </a:rPr>
              <a:t>,</a:t>
            </a:r>
            <a:r>
              <a:rPr kumimoji="0" lang="en-US" altLang="en-US" sz="2400" b="1" i="0" u="none" strike="noStrike" cap="none" normalizeH="0" baseline="0" dirty="0" err="1">
                <a:ln>
                  <a:noFill/>
                </a:ln>
                <a:solidFill>
                  <a:srgbClr val="008080"/>
                </a:solidFill>
                <a:effectLst/>
                <a:latin typeface="JetBrains Mono"/>
              </a:rPr>
              <a:t>'Horsepower'</a:t>
            </a:r>
            <a:r>
              <a:rPr kumimoji="0" lang="en-US" altLang="en-US" sz="2400" b="0" i="0" u="none" strike="noStrike" cap="none" normalizeH="0" baseline="0" dirty="0" err="1">
                <a:ln>
                  <a:noFill/>
                </a:ln>
                <a:solidFill>
                  <a:srgbClr val="080808"/>
                </a:solidFill>
                <a:effectLst/>
                <a:latin typeface="JetBrains Mono"/>
              </a:rPr>
              <a:t>,</a:t>
            </a:r>
            <a:r>
              <a:rPr kumimoji="0" lang="en-US" altLang="en-US" sz="2400" b="1" i="0" u="none" strike="noStrike" cap="none" normalizeH="0" baseline="0" dirty="0" err="1">
                <a:ln>
                  <a:noFill/>
                </a:ln>
                <a:solidFill>
                  <a:srgbClr val="008080"/>
                </a:solidFill>
                <a:effectLst/>
                <a:latin typeface="JetBrains Mono"/>
              </a:rPr>
              <a:t>'Weight</a:t>
            </a:r>
            <a:r>
              <a:rPr kumimoji="0" lang="en-US" altLang="en-US" sz="2400" b="1"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1" i="0" u="none" strike="noStrike" cap="none" normalizeH="0" baseline="0" dirty="0">
                <a:ln>
                  <a:noFill/>
                </a:ln>
                <a:solidFill>
                  <a:srgbClr val="008080"/>
                </a:solidFill>
                <a:effectLst/>
                <a:latin typeface="JetBrains Mono"/>
              </a:rPr>
              <a:t>'Acceleration'</a:t>
            </a:r>
            <a:r>
              <a:rPr kumimoji="0" lang="en-US" altLang="en-US" sz="2400" b="0" i="0" u="none" strike="noStrike" cap="none" normalizeH="0" baseline="0" dirty="0">
                <a:ln>
                  <a:noFill/>
                </a:ln>
                <a:solidFill>
                  <a:srgbClr val="080808"/>
                </a:solidFill>
                <a:effectLst/>
                <a:latin typeface="JetBrains Mono"/>
              </a:rPr>
              <a:t>, </a:t>
            </a:r>
            <a:r>
              <a:rPr kumimoji="0" lang="en-US" altLang="en-US" sz="2400" b="1" i="0" u="none" strike="noStrike" cap="none" normalizeH="0" baseline="0" dirty="0">
                <a:ln>
                  <a:noFill/>
                </a:ln>
                <a:solidFill>
                  <a:srgbClr val="008080"/>
                </a:solidFill>
                <a:effectLst/>
                <a:latin typeface="JetBrains Mono"/>
              </a:rPr>
              <a:t>'Model Year'</a:t>
            </a:r>
            <a:r>
              <a:rPr kumimoji="0" lang="en-US" altLang="en-US" sz="2400" b="0" i="0" u="none" strike="noStrike" cap="none" normalizeH="0" baseline="0" dirty="0">
                <a:ln>
                  <a:noFill/>
                </a:ln>
                <a:solidFill>
                  <a:srgbClr val="080808"/>
                </a:solidFill>
                <a:effectLst/>
                <a:latin typeface="JetBrains Mono"/>
              </a:rPr>
              <a:t>, </a:t>
            </a:r>
            <a:r>
              <a:rPr kumimoji="0" lang="en-US" altLang="en-US" sz="2400" b="1" i="0" u="none" strike="noStrike" cap="none" normalizeH="0" baseline="0" dirty="0">
                <a:ln>
                  <a:noFill/>
                </a:ln>
                <a:solidFill>
                  <a:srgbClr val="008080"/>
                </a:solidFill>
                <a:effectLst/>
                <a:latin typeface="JetBrains Mono"/>
              </a:rPr>
              <a:t>'Origin'</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dataset = </a:t>
            </a:r>
            <a:r>
              <a:rPr kumimoji="0" lang="en-US" altLang="en-US" sz="2400" b="0" i="0" u="none" strike="noStrike" cap="none" normalizeH="0" baseline="0" dirty="0" err="1">
                <a:ln>
                  <a:noFill/>
                </a:ln>
                <a:solidFill>
                  <a:srgbClr val="080808"/>
                </a:solidFill>
                <a:effectLst/>
                <a:latin typeface="JetBrains Mono"/>
              </a:rPr>
              <a:t>pd.read_csv</a:t>
            </a:r>
            <a:r>
              <a:rPr kumimoji="0" lang="en-US" altLang="en-US" sz="2400" b="0" i="0" u="none" strike="noStrike" cap="none" normalizeH="0" baseline="0" dirty="0">
                <a:ln>
                  <a:noFill/>
                </a:ln>
                <a:solidFill>
                  <a:srgbClr val="080808"/>
                </a:solidFill>
                <a:effectLst/>
                <a:latin typeface="JetBrains Mono"/>
              </a:rPr>
              <a:t>(</a:t>
            </a:r>
            <a:r>
              <a:rPr kumimoji="0" lang="en-US" altLang="en-US" sz="2400" b="1" i="0" u="none" strike="noStrike" cap="none" normalizeH="0" baseline="0" dirty="0">
                <a:ln>
                  <a:noFill/>
                </a:ln>
                <a:solidFill>
                  <a:srgbClr val="008080"/>
                </a:solidFill>
                <a:effectLst/>
                <a:latin typeface="JetBrains Mono"/>
              </a:rPr>
              <a:t>"../resources/auto-</a:t>
            </a:r>
            <a:r>
              <a:rPr kumimoji="0" lang="en-US" altLang="en-US" sz="2400" b="1" i="0" u="none" strike="noStrike" cap="none" normalizeH="0" baseline="0" dirty="0" err="1">
                <a:ln>
                  <a:noFill/>
                </a:ln>
                <a:solidFill>
                  <a:srgbClr val="008080"/>
                </a:solidFill>
                <a:effectLst/>
                <a:latin typeface="JetBrains Mono"/>
              </a:rPr>
              <a:t>mpg.data</a:t>
            </a:r>
            <a:r>
              <a:rPr kumimoji="0" lang="en-US" altLang="en-US" sz="2400" b="1"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660099"/>
                </a:solidFill>
                <a:effectLst/>
                <a:latin typeface="JetBrains Mono"/>
              </a:rPr>
              <a:t>names</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err="1">
                <a:ln>
                  <a:noFill/>
                </a:ln>
                <a:solidFill>
                  <a:srgbClr val="080808"/>
                </a:solidFill>
                <a:effectLst/>
                <a:latin typeface="JetBrains Mono"/>
              </a:rPr>
              <a:t>column_names</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err="1">
                <a:ln>
                  <a:noFill/>
                </a:ln>
                <a:solidFill>
                  <a:srgbClr val="660099"/>
                </a:solidFill>
                <a:effectLst/>
                <a:latin typeface="JetBrains Mono"/>
              </a:rPr>
              <a:t>na_values</a:t>
            </a:r>
            <a:r>
              <a:rPr kumimoji="0" lang="en-US" altLang="en-US" sz="2400" b="0" i="0" u="none" strike="noStrike" cap="none" normalizeH="0" baseline="0" dirty="0">
                <a:ln>
                  <a:noFill/>
                </a:ln>
                <a:solidFill>
                  <a:srgbClr val="660099"/>
                </a:solidFill>
                <a:effectLst/>
                <a:latin typeface="JetBrains Mono"/>
              </a:rPr>
              <a:t> </a:t>
            </a:r>
            <a:r>
              <a:rPr kumimoji="0" lang="en-US" altLang="en-US" sz="2400" b="0" i="0" u="none" strike="noStrike" cap="none" normalizeH="0" baseline="0" dirty="0">
                <a:ln>
                  <a:noFill/>
                </a:ln>
                <a:solidFill>
                  <a:srgbClr val="080808"/>
                </a:solidFill>
                <a:effectLst/>
                <a:latin typeface="JetBrains Mono"/>
              </a:rPr>
              <a:t>= </a:t>
            </a:r>
            <a:r>
              <a:rPr kumimoji="0" lang="en-US" altLang="en-US" sz="2400" b="1"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660099"/>
                </a:solidFill>
                <a:effectLst/>
                <a:latin typeface="JetBrains Mono"/>
              </a:rPr>
              <a:t>comment</a:t>
            </a:r>
            <a:r>
              <a:rPr kumimoji="0" lang="en-US" altLang="en-US" sz="2400" b="0" i="0" u="none" strike="noStrike" cap="none" normalizeH="0" baseline="0" dirty="0">
                <a:ln>
                  <a:noFill/>
                </a:ln>
                <a:solidFill>
                  <a:srgbClr val="080808"/>
                </a:solidFill>
                <a:effectLst/>
                <a:latin typeface="JetBrains Mono"/>
              </a:rPr>
              <a:t>=</a:t>
            </a:r>
            <a:r>
              <a:rPr kumimoji="0" lang="en-US" altLang="en-US" sz="2400" b="1"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0037A6"/>
                </a:solidFill>
                <a:effectLst/>
                <a:latin typeface="JetBrains Mono"/>
              </a:rPr>
              <a:t>\t</a:t>
            </a:r>
            <a:r>
              <a:rPr kumimoji="0" lang="en-US" altLang="en-US" sz="2400" b="1" i="0" u="none" strike="noStrike" cap="none" normalizeH="0" baseline="0" dirty="0">
                <a:ln>
                  <a:noFill/>
                </a:ln>
                <a:solidFill>
                  <a:srgbClr val="008080"/>
                </a:solidFill>
                <a:effectLst/>
                <a:latin typeface="JetBrains Mono"/>
              </a:rPr>
              <a:t>'</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err="1">
                <a:ln>
                  <a:noFill/>
                </a:ln>
                <a:solidFill>
                  <a:srgbClr val="660099"/>
                </a:solidFill>
                <a:effectLst/>
                <a:latin typeface="JetBrains Mono"/>
              </a:rPr>
              <a:t>sep</a:t>
            </a:r>
            <a:r>
              <a:rPr kumimoji="0" lang="en-US" altLang="en-US" sz="2400" b="0" i="0" u="none" strike="noStrike" cap="none" normalizeH="0" baseline="0" dirty="0">
                <a:ln>
                  <a:noFill/>
                </a:ln>
                <a:solidFill>
                  <a:srgbClr val="080808"/>
                </a:solidFill>
                <a:effectLst/>
                <a:latin typeface="JetBrains Mono"/>
              </a:rPr>
              <a:t>=</a:t>
            </a:r>
            <a:r>
              <a:rPr kumimoji="0" lang="en-US" altLang="en-US" sz="2400" b="1" i="0" u="none" strike="noStrike" cap="none" normalizeH="0" baseline="0" dirty="0">
                <a:ln>
                  <a:noFill/>
                </a:ln>
                <a:solidFill>
                  <a:srgbClr val="008080"/>
                </a:solidFill>
                <a:effectLst/>
                <a:latin typeface="JetBrains Mono"/>
              </a:rPr>
              <a:t>" "</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err="1">
                <a:ln>
                  <a:noFill/>
                </a:ln>
                <a:solidFill>
                  <a:srgbClr val="660099"/>
                </a:solidFill>
                <a:effectLst/>
                <a:latin typeface="JetBrains Mono"/>
              </a:rPr>
              <a:t>skipinitialspace</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a:ln>
                  <a:noFill/>
                </a:ln>
                <a:solidFill>
                  <a:srgbClr val="0033B3"/>
                </a:solidFill>
                <a:effectLst/>
                <a:latin typeface="JetBrains Mono"/>
              </a:rPr>
              <a:t>True</a:t>
            </a:r>
            <a:r>
              <a:rPr kumimoji="0" lang="en-US" altLang="en-US" sz="2400" b="0" i="0" u="none" strike="noStrike" cap="none" normalizeH="0" baseline="0" dirty="0">
                <a:ln>
                  <a:noFill/>
                </a:ln>
                <a:solidFill>
                  <a:srgbClr val="080808"/>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210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484F6-FE8F-4889-A147-9D6D1BF75CB7}"/>
              </a:ext>
            </a:extLst>
          </p:cNvPr>
          <p:cNvSpPr>
            <a:spLocks noGrp="1"/>
          </p:cNvSpPr>
          <p:nvPr>
            <p:ph type="title"/>
          </p:nvPr>
        </p:nvSpPr>
        <p:spPr>
          <a:xfrm>
            <a:off x="838200" y="1027906"/>
            <a:ext cx="10515600" cy="1325563"/>
          </a:xfrm>
        </p:spPr>
        <p:txBody>
          <a:bodyPr/>
          <a:lstStyle/>
          <a:p>
            <a:r>
              <a:rPr lang="en-US" dirty="0"/>
              <a:t>Clean the dataset</a:t>
            </a:r>
          </a:p>
        </p:txBody>
      </p:sp>
      <p:sp>
        <p:nvSpPr>
          <p:cNvPr id="4" name="Rectangle 1">
            <a:extLst>
              <a:ext uri="{FF2B5EF4-FFF2-40B4-BE49-F238E27FC236}">
                <a16:creationId xmlns:a16="http://schemas.microsoft.com/office/drawing/2014/main" id="{93001EC8-47E0-4BBE-87F8-211103C0D0E5}"/>
              </a:ext>
            </a:extLst>
          </p:cNvPr>
          <p:cNvSpPr>
            <a:spLocks noChangeArrowheads="1"/>
          </p:cNvSpPr>
          <p:nvPr/>
        </p:nvSpPr>
        <p:spPr bwMode="auto">
          <a:xfrm>
            <a:off x="1353312" y="3222854"/>
            <a:ext cx="349249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0"/>
                </a:solidFill>
                <a:effectLst/>
                <a:latin typeface="JetBrains Mono"/>
              </a:rPr>
              <a:t>print</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err="1">
                <a:ln>
                  <a:noFill/>
                </a:ln>
                <a:solidFill>
                  <a:srgbClr val="080808"/>
                </a:solidFill>
                <a:effectLst/>
                <a:latin typeface="JetBrains Mono"/>
              </a:rPr>
              <a:t>dataset.isna</a:t>
            </a:r>
            <a:r>
              <a:rPr kumimoji="0" lang="en-US" altLang="en-US" sz="2400" b="0" i="0" u="none" strike="noStrike" cap="none" normalizeH="0" baseline="0" dirty="0">
                <a:ln>
                  <a:noFill/>
                </a:ln>
                <a:solidFill>
                  <a:srgbClr val="080808"/>
                </a:solidFill>
                <a:effectLst/>
                <a:latin typeface="JetBrains Mono"/>
              </a:rPr>
              <a:t>().sum())</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dataset = </a:t>
            </a:r>
            <a:r>
              <a:rPr kumimoji="0" lang="en-US" altLang="en-US" sz="2400" b="0" i="0" u="none" strike="noStrike" cap="none" normalizeH="0" baseline="0" dirty="0" err="1">
                <a:ln>
                  <a:noFill/>
                </a:ln>
                <a:solidFill>
                  <a:srgbClr val="080808"/>
                </a:solidFill>
                <a:effectLst/>
                <a:latin typeface="JetBrains Mono"/>
              </a:rPr>
              <a:t>dataset.dropna</a:t>
            </a:r>
            <a:r>
              <a:rPr kumimoji="0" lang="en-US" altLang="en-US" sz="2400" b="0" i="0" u="none" strike="noStrike" cap="none" normalizeH="0" baseline="0" dirty="0">
                <a:ln>
                  <a:noFill/>
                </a:ln>
                <a:solidFill>
                  <a:srgbClr val="080808"/>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5" name="CaixaDeTexto 4">
            <a:extLst>
              <a:ext uri="{FF2B5EF4-FFF2-40B4-BE49-F238E27FC236}">
                <a16:creationId xmlns:a16="http://schemas.microsoft.com/office/drawing/2014/main" id="{C8791AA8-580E-45E0-9668-767514CD2EF4}"/>
              </a:ext>
            </a:extLst>
          </p:cNvPr>
          <p:cNvSpPr txBox="1"/>
          <p:nvPr/>
        </p:nvSpPr>
        <p:spPr>
          <a:xfrm flipH="1">
            <a:off x="6976872" y="3153715"/>
            <a:ext cx="4376928" cy="1077218"/>
          </a:xfrm>
          <a:prstGeom prst="rect">
            <a:avLst/>
          </a:prstGeom>
          <a:solidFill>
            <a:schemeClr val="accent4">
              <a:lumMod val="20000"/>
              <a:lumOff val="80000"/>
            </a:schemeClr>
          </a:solidFill>
          <a:ln>
            <a:solidFill>
              <a:schemeClr val="tx1"/>
            </a:solidFill>
          </a:ln>
        </p:spPr>
        <p:txBody>
          <a:bodyPr wrap="square" rtlCol="0">
            <a:spAutoFit/>
          </a:bodyPr>
          <a:lstStyle/>
          <a:p>
            <a:r>
              <a:rPr lang="en-US" sz="3200" dirty="0"/>
              <a:t>Check the existence of Null values into dataset </a:t>
            </a:r>
          </a:p>
        </p:txBody>
      </p:sp>
    </p:spTree>
    <p:extLst>
      <p:ext uri="{BB962C8B-B14F-4D97-AF65-F5344CB8AC3E}">
        <p14:creationId xmlns:p14="http://schemas.microsoft.com/office/powerpoint/2010/main" val="271038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172F1-479E-45EE-8248-E2AA268B9FB4}"/>
              </a:ext>
            </a:extLst>
          </p:cNvPr>
          <p:cNvSpPr>
            <a:spLocks noGrp="1"/>
          </p:cNvSpPr>
          <p:nvPr>
            <p:ph type="title"/>
          </p:nvPr>
        </p:nvSpPr>
        <p:spPr>
          <a:xfrm>
            <a:off x="464575" y="237307"/>
            <a:ext cx="10515600" cy="598436"/>
          </a:xfrm>
        </p:spPr>
        <p:txBody>
          <a:bodyPr>
            <a:normAutofit fontScale="90000"/>
          </a:bodyPr>
          <a:lstStyle/>
          <a:p>
            <a:r>
              <a:rPr lang="en-US" dirty="0"/>
              <a:t>One Hot </a:t>
            </a:r>
            <a:r>
              <a:rPr lang="en-US" dirty="0" err="1"/>
              <a:t>Enconding</a:t>
            </a:r>
            <a:endParaRPr lang="en-US" dirty="0"/>
          </a:p>
        </p:txBody>
      </p:sp>
      <p:sp>
        <p:nvSpPr>
          <p:cNvPr id="3" name="Espaço Reservado para Conteúdo 2">
            <a:extLst>
              <a:ext uri="{FF2B5EF4-FFF2-40B4-BE49-F238E27FC236}">
                <a16:creationId xmlns:a16="http://schemas.microsoft.com/office/drawing/2014/main" id="{B8DFBDDC-C95E-4E13-B6C1-C2CA35CA70EA}"/>
              </a:ext>
            </a:extLst>
          </p:cNvPr>
          <p:cNvSpPr>
            <a:spLocks noGrp="1"/>
          </p:cNvSpPr>
          <p:nvPr>
            <p:ph idx="1"/>
          </p:nvPr>
        </p:nvSpPr>
        <p:spPr>
          <a:xfrm>
            <a:off x="587017" y="895721"/>
            <a:ext cx="6757680" cy="4865981"/>
          </a:xfrm>
        </p:spPr>
        <p:txBody>
          <a:bodyPr>
            <a:normAutofit/>
          </a:bodyPr>
          <a:lstStyle/>
          <a:p>
            <a:pPr>
              <a:lnSpc>
                <a:spcPct val="100000"/>
              </a:lnSpc>
            </a:pPr>
            <a:r>
              <a:rPr lang="en-US" dirty="0"/>
              <a:t>The data may be quantitative (numerical) or qualitative (categorical). The numerical data can be easily handled in regression models, but we can’t use categorical data directly, it needs to be transformed in some way.</a:t>
            </a:r>
          </a:p>
          <a:p>
            <a:pPr>
              <a:lnSpc>
                <a:spcPct val="100000"/>
              </a:lnSpc>
            </a:pPr>
            <a:r>
              <a:rPr lang="en-US" dirty="0"/>
              <a:t>For transforming categorical attribute to numerical attribute, we can use label encoding procedure (label encoding assigns a unique integer to each category of data) -&gt; </a:t>
            </a:r>
            <a:r>
              <a:rPr lang="en-US" u="sng" dirty="0"/>
              <a:t>One hot encoding</a:t>
            </a:r>
            <a:r>
              <a:rPr lang="en-US" dirty="0"/>
              <a:t>.</a:t>
            </a:r>
          </a:p>
        </p:txBody>
      </p:sp>
      <p:pic>
        <p:nvPicPr>
          <p:cNvPr id="6" name="Imagem 5">
            <a:extLst>
              <a:ext uri="{FF2B5EF4-FFF2-40B4-BE49-F238E27FC236}">
                <a16:creationId xmlns:a16="http://schemas.microsoft.com/office/drawing/2014/main" id="{E045AA79-9953-4915-A41F-304ACE952BA2}"/>
              </a:ext>
            </a:extLst>
          </p:cNvPr>
          <p:cNvPicPr>
            <a:picLocks noChangeAspect="1"/>
          </p:cNvPicPr>
          <p:nvPr/>
        </p:nvPicPr>
        <p:blipFill>
          <a:blip r:embed="rId2"/>
          <a:stretch>
            <a:fillRect/>
          </a:stretch>
        </p:blipFill>
        <p:spPr>
          <a:xfrm>
            <a:off x="7865533" y="78658"/>
            <a:ext cx="2989281" cy="2245833"/>
          </a:xfrm>
          <a:prstGeom prst="rect">
            <a:avLst/>
          </a:prstGeom>
        </p:spPr>
      </p:pic>
      <p:pic>
        <p:nvPicPr>
          <p:cNvPr id="8" name="Imagem 7">
            <a:extLst>
              <a:ext uri="{FF2B5EF4-FFF2-40B4-BE49-F238E27FC236}">
                <a16:creationId xmlns:a16="http://schemas.microsoft.com/office/drawing/2014/main" id="{9944F346-99AC-4EAE-8973-6B795E75820B}"/>
              </a:ext>
            </a:extLst>
          </p:cNvPr>
          <p:cNvPicPr>
            <a:picLocks noChangeAspect="1"/>
          </p:cNvPicPr>
          <p:nvPr/>
        </p:nvPicPr>
        <p:blipFill>
          <a:blip r:embed="rId3"/>
          <a:stretch>
            <a:fillRect/>
          </a:stretch>
        </p:blipFill>
        <p:spPr>
          <a:xfrm>
            <a:off x="7958938" y="3081577"/>
            <a:ext cx="2989282" cy="2755448"/>
          </a:xfrm>
          <a:prstGeom prst="rect">
            <a:avLst/>
          </a:prstGeom>
        </p:spPr>
      </p:pic>
      <p:sp>
        <p:nvSpPr>
          <p:cNvPr id="9" name="Seta: para a Direita 8">
            <a:extLst>
              <a:ext uri="{FF2B5EF4-FFF2-40B4-BE49-F238E27FC236}">
                <a16:creationId xmlns:a16="http://schemas.microsoft.com/office/drawing/2014/main" id="{7A4C0203-2634-4DC7-A419-460C17902A42}"/>
              </a:ext>
            </a:extLst>
          </p:cNvPr>
          <p:cNvSpPr/>
          <p:nvPr/>
        </p:nvSpPr>
        <p:spPr>
          <a:xfrm rot="5400000">
            <a:off x="9060954" y="2381557"/>
            <a:ext cx="598436" cy="801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7121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4477</TotalTime>
  <Words>1814</Words>
  <Application>Microsoft Office PowerPoint</Application>
  <PresentationFormat>Widescreen</PresentationFormat>
  <Paragraphs>93</Paragraphs>
  <Slides>28</Slides>
  <Notes>4</Notes>
  <HiddenSlides>1</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28</vt:i4>
      </vt:variant>
    </vt:vector>
  </HeadingPairs>
  <TitlesOfParts>
    <vt:vector size="37" baseType="lpstr">
      <vt:lpstr>Abadi</vt:lpstr>
      <vt:lpstr>Aharoni</vt:lpstr>
      <vt:lpstr>Arial</vt:lpstr>
      <vt:lpstr>Calibri</vt:lpstr>
      <vt:lpstr>Calibri Light</vt:lpstr>
      <vt:lpstr>JetBrains Mono</vt:lpstr>
      <vt:lpstr>Lato</vt:lpstr>
      <vt:lpstr>Roboto</vt:lpstr>
      <vt:lpstr>Office Theme</vt:lpstr>
      <vt:lpstr>Computational Intelligence (TC2023)</vt:lpstr>
      <vt:lpstr>Unit 3 – Anomaly Detection (3)</vt:lpstr>
      <vt:lpstr>A Practical Example</vt:lpstr>
      <vt:lpstr>Dataset -&gt; auto-mpg.data</vt:lpstr>
      <vt:lpstr>AAN Steps</vt:lpstr>
      <vt:lpstr>Process the data and split into a training and test set</vt:lpstr>
      <vt:lpstr>Import dataset</vt:lpstr>
      <vt:lpstr>Clean the dataset</vt:lpstr>
      <vt:lpstr>One Hot Enconding</vt:lpstr>
      <vt:lpstr>Apresentação do PowerPoint</vt:lpstr>
      <vt:lpstr>Dummy Variable</vt:lpstr>
      <vt:lpstr>Split the data into training and test</vt:lpstr>
      <vt:lpstr>Normalize the dataset</vt:lpstr>
      <vt:lpstr>Build the Artificial Neural Network Structure</vt:lpstr>
      <vt:lpstr>Apresentação do PowerPoint</vt:lpstr>
      <vt:lpstr>Apresentação do PowerPoint</vt:lpstr>
      <vt:lpstr>Required Packages</vt:lpstr>
      <vt:lpstr>Apresentação do PowerPoint</vt:lpstr>
      <vt:lpstr>Apresentação do PowerPoint</vt:lpstr>
      <vt:lpstr>ReLU Activation Function</vt:lpstr>
      <vt:lpstr>Apresentação do PowerPoint</vt:lpstr>
      <vt:lpstr>Apresentação do PowerPoint</vt:lpstr>
      <vt:lpstr>Train the Artificial Neural Network</vt:lpstr>
      <vt:lpstr>Apresentação do PowerPoint</vt:lpstr>
      <vt:lpstr>Apresentação do PowerPoint</vt:lpstr>
      <vt:lpstr>Use the model to predict!</vt:lpstr>
      <vt:lpstr>Apresentação do PowerPoint</vt:lpstr>
      <vt:lpstr>Computational Intelligence (TC2023)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Intelligence (TC2023)</dc:title>
  <dc:creator>ALEXANDRE</dc:creator>
  <cp:lastModifiedBy>ALEXANDRE</cp:lastModifiedBy>
  <cp:revision>35</cp:revision>
  <dcterms:created xsi:type="dcterms:W3CDTF">2021-01-20T18:52:00Z</dcterms:created>
  <dcterms:modified xsi:type="dcterms:W3CDTF">2021-04-06T12:57:35Z</dcterms:modified>
</cp:coreProperties>
</file>