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92" r:id="rId2"/>
    <p:sldId id="450" r:id="rId3"/>
    <p:sldId id="495" r:id="rId4"/>
    <p:sldId id="531" r:id="rId5"/>
    <p:sldId id="480" r:id="rId6"/>
    <p:sldId id="484" r:id="rId7"/>
    <p:sldId id="481" r:id="rId8"/>
    <p:sldId id="482" r:id="rId9"/>
    <p:sldId id="483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506" r:id="rId21"/>
    <p:sldId id="507" r:id="rId22"/>
    <p:sldId id="508" r:id="rId23"/>
    <p:sldId id="509" r:id="rId24"/>
    <p:sldId id="510" r:id="rId25"/>
    <p:sldId id="511" r:id="rId26"/>
    <p:sldId id="532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534" r:id="rId35"/>
    <p:sldId id="533" r:id="rId36"/>
    <p:sldId id="520" r:id="rId37"/>
    <p:sldId id="521" r:id="rId38"/>
    <p:sldId id="522" r:id="rId39"/>
    <p:sldId id="523" r:id="rId40"/>
    <p:sldId id="524" r:id="rId41"/>
    <p:sldId id="525" r:id="rId42"/>
    <p:sldId id="526" r:id="rId43"/>
    <p:sldId id="527" r:id="rId44"/>
    <p:sldId id="528" r:id="rId45"/>
    <p:sldId id="529" r:id="rId46"/>
    <p:sldId id="530" r:id="rId47"/>
    <p:sldId id="393" r:id="rId48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5C09A-2ED2-4480-8C3F-5A6C92CEADF4}" v="70" dt="2021-05-14T12:20:56.7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77638" autoAdjust="0"/>
  </p:normalViewPr>
  <p:slideViewPr>
    <p:cSldViewPr snapToGrid="0" snapToObjects="1">
      <p:cViewPr varScale="1">
        <p:scale>
          <a:sx n="63" d="100"/>
          <a:sy n="63" d="100"/>
        </p:scale>
        <p:origin x="142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" userId="734048d45b8f99b5" providerId="LiveId" clId="{42B5C09A-2ED2-4480-8C3F-5A6C92CEADF4}"/>
    <pc:docChg chg="undo custSel addSld delSld modSld sldOrd">
      <pc:chgData name="ALEXANDRE" userId="734048d45b8f99b5" providerId="LiveId" clId="{42B5C09A-2ED2-4480-8C3F-5A6C92CEADF4}" dt="2021-05-14T12:20:56.707" v="748"/>
      <pc:docMkLst>
        <pc:docMk/>
      </pc:docMkLst>
      <pc:sldChg chg="modSp mod">
        <pc:chgData name="ALEXANDRE" userId="734048d45b8f99b5" providerId="LiveId" clId="{42B5C09A-2ED2-4480-8C3F-5A6C92CEADF4}" dt="2021-05-06T21:00:59.276" v="738" actId="20577"/>
        <pc:sldMkLst>
          <pc:docMk/>
          <pc:sldMk cId="3926119694" sldId="450"/>
        </pc:sldMkLst>
        <pc:spChg chg="mod">
          <ac:chgData name="ALEXANDRE" userId="734048d45b8f99b5" providerId="LiveId" clId="{42B5C09A-2ED2-4480-8C3F-5A6C92CEADF4}" dt="2021-05-06T21:00:59.276" v="738" actId="20577"/>
          <ac:spMkLst>
            <pc:docMk/>
            <pc:sldMk cId="3926119694" sldId="450"/>
            <ac:spMk id="5" creationId="{9EA39031-E3A7-1E43-8BB3-77F0B1C8C3DA}"/>
          </ac:spMkLst>
        </pc:spChg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3280033167" sldId="452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3096386140" sldId="453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817412980" sldId="454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1086393091" sldId="455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921987209" sldId="456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553827211" sldId="457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3298488050" sldId="458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3860226048" sldId="459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2394147988" sldId="460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4173493997" sldId="461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3401762192" sldId="462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1528163783" sldId="463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3540516421" sldId="464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3540972107" sldId="465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1942617837" sldId="466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2887879494" sldId="467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2868958173" sldId="469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341833248" sldId="470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3086219672" sldId="471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3924132084" sldId="472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935780733" sldId="475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2339783467" sldId="477"/>
        </pc:sldMkLst>
      </pc:sldChg>
      <pc:sldChg chg="add del">
        <pc:chgData name="ALEXANDRE" userId="734048d45b8f99b5" providerId="LiveId" clId="{42B5C09A-2ED2-4480-8C3F-5A6C92CEADF4}" dt="2021-04-22T19:56:44.329" v="1" actId="47"/>
        <pc:sldMkLst>
          <pc:docMk/>
          <pc:sldMk cId="142981940" sldId="480"/>
        </pc:sldMkLst>
      </pc:sldChg>
      <pc:sldChg chg="add del">
        <pc:chgData name="ALEXANDRE" userId="734048d45b8f99b5" providerId="LiveId" clId="{42B5C09A-2ED2-4480-8C3F-5A6C92CEADF4}" dt="2021-04-22T19:56:44.329" v="1" actId="47"/>
        <pc:sldMkLst>
          <pc:docMk/>
          <pc:sldMk cId="2990934164" sldId="481"/>
        </pc:sldMkLst>
      </pc:sldChg>
      <pc:sldChg chg="add del">
        <pc:chgData name="ALEXANDRE" userId="734048d45b8f99b5" providerId="LiveId" clId="{42B5C09A-2ED2-4480-8C3F-5A6C92CEADF4}" dt="2021-04-22T19:56:44.329" v="1" actId="47"/>
        <pc:sldMkLst>
          <pc:docMk/>
          <pc:sldMk cId="4093518852" sldId="482"/>
        </pc:sldMkLst>
      </pc:sldChg>
      <pc:sldChg chg="add del">
        <pc:chgData name="ALEXANDRE" userId="734048d45b8f99b5" providerId="LiveId" clId="{42B5C09A-2ED2-4480-8C3F-5A6C92CEADF4}" dt="2021-04-22T19:56:44.329" v="1" actId="47"/>
        <pc:sldMkLst>
          <pc:docMk/>
          <pc:sldMk cId="1463738400" sldId="483"/>
        </pc:sldMkLst>
      </pc:sldChg>
      <pc:sldChg chg="add del">
        <pc:chgData name="ALEXANDRE" userId="734048d45b8f99b5" providerId="LiveId" clId="{42B5C09A-2ED2-4480-8C3F-5A6C92CEADF4}" dt="2021-04-22T19:56:44.329" v="1" actId="47"/>
        <pc:sldMkLst>
          <pc:docMk/>
          <pc:sldMk cId="2246065365" sldId="484"/>
        </pc:sldMkLst>
      </pc:sldChg>
      <pc:sldChg chg="del">
        <pc:chgData name="ALEXANDRE" userId="734048d45b8f99b5" providerId="LiveId" clId="{42B5C09A-2ED2-4480-8C3F-5A6C92CEADF4}" dt="2021-04-22T19:57:15.790" v="5" actId="47"/>
        <pc:sldMkLst>
          <pc:docMk/>
          <pc:sldMk cId="4211026882" sldId="485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3313463783" sldId="486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1154555142" sldId="487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2284400722" sldId="488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1945370752" sldId="489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3146622351" sldId="490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2143462746" sldId="491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753893422" sldId="492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1543803731" sldId="493"/>
        </pc:sldMkLst>
      </pc:sldChg>
      <pc:sldChg chg="del">
        <pc:chgData name="ALEXANDRE" userId="734048d45b8f99b5" providerId="LiveId" clId="{42B5C09A-2ED2-4480-8C3F-5A6C92CEADF4}" dt="2021-04-22T19:56:51.972" v="2" actId="47"/>
        <pc:sldMkLst>
          <pc:docMk/>
          <pc:sldMk cId="4259100315" sldId="494"/>
        </pc:sldMkLst>
      </pc:sldChg>
      <pc:sldChg chg="add del">
        <pc:chgData name="ALEXANDRE" userId="734048d45b8f99b5" providerId="LiveId" clId="{42B5C09A-2ED2-4480-8C3F-5A6C92CEADF4}" dt="2021-04-22T19:56:44.329" v="1" actId="47"/>
        <pc:sldMkLst>
          <pc:docMk/>
          <pc:sldMk cId="471432977" sldId="495"/>
        </pc:sldMkLst>
      </pc:sldChg>
      <pc:sldChg chg="modSp add mod ord">
        <pc:chgData name="ALEXANDRE" userId="734048d45b8f99b5" providerId="LiveId" clId="{42B5C09A-2ED2-4480-8C3F-5A6C92CEADF4}" dt="2021-05-06T15:00:17.881" v="29" actId="20577"/>
        <pc:sldMkLst>
          <pc:docMk/>
          <pc:sldMk cId="247708281" sldId="496"/>
        </pc:sldMkLst>
        <pc:spChg chg="mod">
          <ac:chgData name="ALEXANDRE" userId="734048d45b8f99b5" providerId="LiveId" clId="{42B5C09A-2ED2-4480-8C3F-5A6C92CEADF4}" dt="2021-05-06T15:00:17.881" v="29" actId="20577"/>
          <ac:spMkLst>
            <pc:docMk/>
            <pc:sldMk cId="247708281" sldId="496"/>
            <ac:spMk id="2" creationId="{44433B1D-8818-491D-BE81-28A23CEDA782}"/>
          </ac:spMkLst>
        </pc:spChg>
      </pc:sldChg>
      <pc:sldChg chg="addSp delSp modSp new mod">
        <pc:chgData name="ALEXANDRE" userId="734048d45b8f99b5" providerId="LiveId" clId="{42B5C09A-2ED2-4480-8C3F-5A6C92CEADF4}" dt="2021-05-06T15:07:02.874" v="100" actId="1076"/>
        <pc:sldMkLst>
          <pc:docMk/>
          <pc:sldMk cId="3496049419" sldId="497"/>
        </pc:sldMkLst>
        <pc:spChg chg="mod">
          <ac:chgData name="ALEXANDRE" userId="734048d45b8f99b5" providerId="LiveId" clId="{42B5C09A-2ED2-4480-8C3F-5A6C92CEADF4}" dt="2021-05-06T15:06:27.988" v="84" actId="1076"/>
          <ac:spMkLst>
            <pc:docMk/>
            <pc:sldMk cId="3496049419" sldId="497"/>
            <ac:spMk id="2" creationId="{97E4EC42-77D6-412F-AED2-99655263304C}"/>
          </ac:spMkLst>
        </pc:spChg>
        <pc:spChg chg="mod">
          <ac:chgData name="ALEXANDRE" userId="734048d45b8f99b5" providerId="LiveId" clId="{42B5C09A-2ED2-4480-8C3F-5A6C92CEADF4}" dt="2021-05-06T15:07:00.131" v="99" actId="27636"/>
          <ac:spMkLst>
            <pc:docMk/>
            <pc:sldMk cId="3496049419" sldId="497"/>
            <ac:spMk id="3" creationId="{BC590DBA-60C9-4E8A-932A-62EB3528EF29}"/>
          </ac:spMkLst>
        </pc:spChg>
        <pc:picChg chg="add del mod">
          <ac:chgData name="ALEXANDRE" userId="734048d45b8f99b5" providerId="LiveId" clId="{42B5C09A-2ED2-4480-8C3F-5A6C92CEADF4}" dt="2021-05-06T15:06:03.681" v="75" actId="478"/>
          <ac:picMkLst>
            <pc:docMk/>
            <pc:sldMk cId="3496049419" sldId="497"/>
            <ac:picMk id="1026" creationId="{0651E3C1-3E9E-45E4-BF77-94E35DBBD1D5}"/>
          </ac:picMkLst>
        </pc:picChg>
        <pc:picChg chg="add mod">
          <ac:chgData name="ALEXANDRE" userId="734048d45b8f99b5" providerId="LiveId" clId="{42B5C09A-2ED2-4480-8C3F-5A6C92CEADF4}" dt="2021-05-06T15:07:02.874" v="100" actId="1076"/>
          <ac:picMkLst>
            <pc:docMk/>
            <pc:sldMk cId="3496049419" sldId="497"/>
            <ac:picMk id="1028" creationId="{0F65BC72-0022-43A5-B28A-9C01B818F043}"/>
          </ac:picMkLst>
        </pc:picChg>
      </pc:sldChg>
      <pc:sldChg chg="delSp modSp add mod">
        <pc:chgData name="ALEXANDRE" userId="734048d45b8f99b5" providerId="LiveId" clId="{42B5C09A-2ED2-4480-8C3F-5A6C92CEADF4}" dt="2021-05-06T15:07:58.731" v="124" actId="404"/>
        <pc:sldMkLst>
          <pc:docMk/>
          <pc:sldMk cId="1248225217" sldId="498"/>
        </pc:sldMkLst>
        <pc:spChg chg="mod">
          <ac:chgData name="ALEXANDRE" userId="734048d45b8f99b5" providerId="LiveId" clId="{42B5C09A-2ED2-4480-8C3F-5A6C92CEADF4}" dt="2021-05-06T15:07:58.731" v="124" actId="404"/>
          <ac:spMkLst>
            <pc:docMk/>
            <pc:sldMk cId="1248225217" sldId="498"/>
            <ac:spMk id="3" creationId="{BC590DBA-60C9-4E8A-932A-62EB3528EF29}"/>
          </ac:spMkLst>
        </pc:spChg>
        <pc:picChg chg="del">
          <ac:chgData name="ALEXANDRE" userId="734048d45b8f99b5" providerId="LiveId" clId="{42B5C09A-2ED2-4480-8C3F-5A6C92CEADF4}" dt="2021-05-06T15:07:10.831" v="102" actId="478"/>
          <ac:picMkLst>
            <pc:docMk/>
            <pc:sldMk cId="1248225217" sldId="498"/>
            <ac:picMk id="1028" creationId="{0F65BC72-0022-43A5-B28A-9C01B818F043}"/>
          </ac:picMkLst>
        </pc:picChg>
      </pc:sldChg>
      <pc:sldChg chg="addSp modSp add mod">
        <pc:chgData name="ALEXANDRE" userId="734048d45b8f99b5" providerId="LiveId" clId="{42B5C09A-2ED2-4480-8C3F-5A6C92CEADF4}" dt="2021-05-06T15:10:17.555" v="136" actId="1076"/>
        <pc:sldMkLst>
          <pc:docMk/>
          <pc:sldMk cId="4054502191" sldId="499"/>
        </pc:sldMkLst>
        <pc:spChg chg="mod">
          <ac:chgData name="ALEXANDRE" userId="734048d45b8f99b5" providerId="LiveId" clId="{42B5C09A-2ED2-4480-8C3F-5A6C92CEADF4}" dt="2021-05-06T15:09:45.073" v="126"/>
          <ac:spMkLst>
            <pc:docMk/>
            <pc:sldMk cId="4054502191" sldId="499"/>
            <ac:spMk id="2" creationId="{97E4EC42-77D6-412F-AED2-99655263304C}"/>
          </ac:spMkLst>
        </pc:spChg>
        <pc:spChg chg="mod">
          <ac:chgData name="ALEXANDRE" userId="734048d45b8f99b5" providerId="LiveId" clId="{42B5C09A-2ED2-4480-8C3F-5A6C92CEADF4}" dt="2021-05-06T15:10:17.555" v="136" actId="1076"/>
          <ac:spMkLst>
            <pc:docMk/>
            <pc:sldMk cId="4054502191" sldId="499"/>
            <ac:spMk id="3" creationId="{BC590DBA-60C9-4E8A-932A-62EB3528EF29}"/>
          </ac:spMkLst>
        </pc:spChg>
        <pc:spChg chg="add mod">
          <ac:chgData name="ALEXANDRE" userId="734048d45b8f99b5" providerId="LiveId" clId="{42B5C09A-2ED2-4480-8C3F-5A6C92CEADF4}" dt="2021-05-06T15:09:56.908" v="130" actId="1076"/>
          <ac:spMkLst>
            <pc:docMk/>
            <pc:sldMk cId="4054502191" sldId="499"/>
            <ac:spMk id="4" creationId="{74BCE192-A58A-44AB-80CC-ACB669044CE8}"/>
          </ac:spMkLst>
        </pc:spChg>
        <pc:spChg chg="add mod">
          <ac:chgData name="ALEXANDRE" userId="734048d45b8f99b5" providerId="LiveId" clId="{42B5C09A-2ED2-4480-8C3F-5A6C92CEADF4}" dt="2021-05-06T15:09:56.908" v="130" actId="1076"/>
          <ac:spMkLst>
            <pc:docMk/>
            <pc:sldMk cId="4054502191" sldId="499"/>
            <ac:spMk id="5" creationId="{52F04698-0F69-4135-8AA0-0373EF87E54D}"/>
          </ac:spMkLst>
        </pc:spChg>
        <pc:spChg chg="add mod">
          <ac:chgData name="ALEXANDRE" userId="734048d45b8f99b5" providerId="LiveId" clId="{42B5C09A-2ED2-4480-8C3F-5A6C92CEADF4}" dt="2021-05-06T15:09:56.908" v="130" actId="1076"/>
          <ac:spMkLst>
            <pc:docMk/>
            <pc:sldMk cId="4054502191" sldId="499"/>
            <ac:spMk id="6" creationId="{C554097E-9CA8-4174-8B50-1ADBA1C41E5E}"/>
          </ac:spMkLst>
        </pc:spChg>
        <pc:spChg chg="add mod">
          <ac:chgData name="ALEXANDRE" userId="734048d45b8f99b5" providerId="LiveId" clId="{42B5C09A-2ED2-4480-8C3F-5A6C92CEADF4}" dt="2021-05-06T15:09:56.908" v="130" actId="1076"/>
          <ac:spMkLst>
            <pc:docMk/>
            <pc:sldMk cId="4054502191" sldId="499"/>
            <ac:spMk id="7" creationId="{9D021035-35DD-4701-B3FD-FE70E223317A}"/>
          </ac:spMkLst>
        </pc:spChg>
        <pc:spChg chg="add mod">
          <ac:chgData name="ALEXANDRE" userId="734048d45b8f99b5" providerId="LiveId" clId="{42B5C09A-2ED2-4480-8C3F-5A6C92CEADF4}" dt="2021-05-06T15:09:56.908" v="130" actId="1076"/>
          <ac:spMkLst>
            <pc:docMk/>
            <pc:sldMk cId="4054502191" sldId="499"/>
            <ac:spMk id="8" creationId="{5BB6582D-2CF1-4466-9940-CC38B98F99B3}"/>
          </ac:spMkLst>
        </pc:spChg>
        <pc:spChg chg="add mod">
          <ac:chgData name="ALEXANDRE" userId="734048d45b8f99b5" providerId="LiveId" clId="{42B5C09A-2ED2-4480-8C3F-5A6C92CEADF4}" dt="2021-05-06T15:09:56.908" v="130" actId="1076"/>
          <ac:spMkLst>
            <pc:docMk/>
            <pc:sldMk cId="4054502191" sldId="499"/>
            <ac:spMk id="11" creationId="{5DBB3AB3-55C3-4B48-92A7-EF6AC4244DA8}"/>
          </ac:spMkLst>
        </pc:spChg>
        <pc:spChg chg="add mod">
          <ac:chgData name="ALEXANDRE" userId="734048d45b8f99b5" providerId="LiveId" clId="{42B5C09A-2ED2-4480-8C3F-5A6C92CEADF4}" dt="2021-05-06T15:09:56.908" v="130" actId="1076"/>
          <ac:spMkLst>
            <pc:docMk/>
            <pc:sldMk cId="4054502191" sldId="499"/>
            <ac:spMk id="12" creationId="{5DFB944B-60E5-4D46-B357-C8411D046DD7}"/>
          </ac:spMkLst>
        </pc:spChg>
        <pc:spChg chg="add mod">
          <ac:chgData name="ALEXANDRE" userId="734048d45b8f99b5" providerId="LiveId" clId="{42B5C09A-2ED2-4480-8C3F-5A6C92CEADF4}" dt="2021-05-06T15:09:56.908" v="130" actId="1076"/>
          <ac:spMkLst>
            <pc:docMk/>
            <pc:sldMk cId="4054502191" sldId="499"/>
            <ac:spMk id="13" creationId="{3D3DC747-5596-48FD-BEC1-6719C39D7B76}"/>
          </ac:spMkLst>
        </pc:spChg>
        <pc:spChg chg="add mod">
          <ac:chgData name="ALEXANDRE" userId="734048d45b8f99b5" providerId="LiveId" clId="{42B5C09A-2ED2-4480-8C3F-5A6C92CEADF4}" dt="2021-05-06T15:09:56.908" v="130" actId="1076"/>
          <ac:spMkLst>
            <pc:docMk/>
            <pc:sldMk cId="4054502191" sldId="499"/>
            <ac:spMk id="14" creationId="{1973E9FE-CE40-491A-9D76-0641A4BDFF7E}"/>
          </ac:spMkLst>
        </pc:spChg>
        <pc:spChg chg="add mod">
          <ac:chgData name="ALEXANDRE" userId="734048d45b8f99b5" providerId="LiveId" clId="{42B5C09A-2ED2-4480-8C3F-5A6C92CEADF4}" dt="2021-05-06T15:09:56.908" v="130" actId="1076"/>
          <ac:spMkLst>
            <pc:docMk/>
            <pc:sldMk cId="4054502191" sldId="499"/>
            <ac:spMk id="15" creationId="{5E6E072A-C7E9-4B01-98CD-D39AB398F9AC}"/>
          </ac:spMkLst>
        </pc:spChg>
        <pc:spChg chg="add mod">
          <ac:chgData name="ALEXANDRE" userId="734048d45b8f99b5" providerId="LiveId" clId="{42B5C09A-2ED2-4480-8C3F-5A6C92CEADF4}" dt="2021-05-06T15:09:56.908" v="130" actId="1076"/>
          <ac:spMkLst>
            <pc:docMk/>
            <pc:sldMk cId="4054502191" sldId="499"/>
            <ac:spMk id="16" creationId="{EA3A627E-21D0-41E7-A80C-5EE585A0D955}"/>
          </ac:spMkLst>
        </pc:spChg>
        <pc:spChg chg="add mod">
          <ac:chgData name="ALEXANDRE" userId="734048d45b8f99b5" providerId="LiveId" clId="{42B5C09A-2ED2-4480-8C3F-5A6C92CEADF4}" dt="2021-05-06T15:09:56.908" v="130" actId="1076"/>
          <ac:spMkLst>
            <pc:docMk/>
            <pc:sldMk cId="4054502191" sldId="499"/>
            <ac:spMk id="18" creationId="{982E110B-5BF2-4938-AAE4-4458DBA5B02B}"/>
          </ac:spMkLst>
        </pc:spChg>
        <pc:spChg chg="add mod">
          <ac:chgData name="ALEXANDRE" userId="734048d45b8f99b5" providerId="LiveId" clId="{42B5C09A-2ED2-4480-8C3F-5A6C92CEADF4}" dt="2021-05-06T15:09:56.908" v="130" actId="1076"/>
          <ac:spMkLst>
            <pc:docMk/>
            <pc:sldMk cId="4054502191" sldId="499"/>
            <ac:spMk id="19" creationId="{C1DAC2B6-BBB1-417A-86B4-2E7839F9944E}"/>
          </ac:spMkLst>
        </pc:spChg>
        <pc:spChg chg="add mod">
          <ac:chgData name="ALEXANDRE" userId="734048d45b8f99b5" providerId="LiveId" clId="{42B5C09A-2ED2-4480-8C3F-5A6C92CEADF4}" dt="2021-05-06T15:09:56.908" v="130" actId="1076"/>
          <ac:spMkLst>
            <pc:docMk/>
            <pc:sldMk cId="4054502191" sldId="499"/>
            <ac:spMk id="23" creationId="{AF9A57A7-DAC1-476B-AD10-9C0266D9E13B}"/>
          </ac:spMkLst>
        </pc:spChg>
        <pc:spChg chg="add mod">
          <ac:chgData name="ALEXANDRE" userId="734048d45b8f99b5" providerId="LiveId" clId="{42B5C09A-2ED2-4480-8C3F-5A6C92CEADF4}" dt="2021-05-06T15:09:56.908" v="130" actId="1076"/>
          <ac:spMkLst>
            <pc:docMk/>
            <pc:sldMk cId="4054502191" sldId="499"/>
            <ac:spMk id="24" creationId="{61E40257-A2DC-4BD9-A4ED-F36B3DA7EB9E}"/>
          </ac:spMkLst>
        </pc:spChg>
        <pc:spChg chg="add mod">
          <ac:chgData name="ALEXANDRE" userId="734048d45b8f99b5" providerId="LiveId" clId="{42B5C09A-2ED2-4480-8C3F-5A6C92CEADF4}" dt="2021-05-06T15:09:56.908" v="130" actId="1076"/>
          <ac:spMkLst>
            <pc:docMk/>
            <pc:sldMk cId="4054502191" sldId="499"/>
            <ac:spMk id="25" creationId="{26C016BE-978B-4BB8-88D3-A9ADB9A8684F}"/>
          </ac:spMkLst>
        </pc:spChg>
        <pc:cxnChg chg="add mod">
          <ac:chgData name="ALEXANDRE" userId="734048d45b8f99b5" providerId="LiveId" clId="{42B5C09A-2ED2-4480-8C3F-5A6C92CEADF4}" dt="2021-05-06T15:09:56.908" v="130" actId="1076"/>
          <ac:cxnSpMkLst>
            <pc:docMk/>
            <pc:sldMk cId="4054502191" sldId="499"/>
            <ac:cxnSpMk id="9" creationId="{A17522BB-3CAB-476D-90EB-ED0F4BA3DB62}"/>
          </ac:cxnSpMkLst>
        </pc:cxnChg>
        <pc:cxnChg chg="add mod">
          <ac:chgData name="ALEXANDRE" userId="734048d45b8f99b5" providerId="LiveId" clId="{42B5C09A-2ED2-4480-8C3F-5A6C92CEADF4}" dt="2021-05-06T15:09:56.908" v="130" actId="1076"/>
          <ac:cxnSpMkLst>
            <pc:docMk/>
            <pc:sldMk cId="4054502191" sldId="499"/>
            <ac:cxnSpMk id="10" creationId="{9D32471B-B38A-4C38-833B-3DFC0291DF78}"/>
          </ac:cxnSpMkLst>
        </pc:cxnChg>
        <pc:cxnChg chg="add mod">
          <ac:chgData name="ALEXANDRE" userId="734048d45b8f99b5" providerId="LiveId" clId="{42B5C09A-2ED2-4480-8C3F-5A6C92CEADF4}" dt="2021-05-06T15:09:56.908" v="130" actId="1076"/>
          <ac:cxnSpMkLst>
            <pc:docMk/>
            <pc:sldMk cId="4054502191" sldId="499"/>
            <ac:cxnSpMk id="17" creationId="{79675AB8-ED1F-40A0-90C3-0C543DCECB78}"/>
          </ac:cxnSpMkLst>
        </pc:cxnChg>
        <pc:cxnChg chg="add mod">
          <ac:chgData name="ALEXANDRE" userId="734048d45b8f99b5" providerId="LiveId" clId="{42B5C09A-2ED2-4480-8C3F-5A6C92CEADF4}" dt="2021-05-06T15:09:56.908" v="130" actId="1076"/>
          <ac:cxnSpMkLst>
            <pc:docMk/>
            <pc:sldMk cId="4054502191" sldId="499"/>
            <ac:cxnSpMk id="20" creationId="{74D8026A-F95A-4F20-AF7A-7F4DD91E0EBC}"/>
          </ac:cxnSpMkLst>
        </pc:cxnChg>
        <pc:cxnChg chg="add mod">
          <ac:chgData name="ALEXANDRE" userId="734048d45b8f99b5" providerId="LiveId" clId="{42B5C09A-2ED2-4480-8C3F-5A6C92CEADF4}" dt="2021-05-06T15:09:56.908" v="130" actId="1076"/>
          <ac:cxnSpMkLst>
            <pc:docMk/>
            <pc:sldMk cId="4054502191" sldId="499"/>
            <ac:cxnSpMk id="21" creationId="{0148FC01-BE06-4082-87B6-4A23568180F6}"/>
          </ac:cxnSpMkLst>
        </pc:cxnChg>
        <pc:cxnChg chg="add mod">
          <ac:chgData name="ALEXANDRE" userId="734048d45b8f99b5" providerId="LiveId" clId="{42B5C09A-2ED2-4480-8C3F-5A6C92CEADF4}" dt="2021-05-06T15:09:56.908" v="130" actId="1076"/>
          <ac:cxnSpMkLst>
            <pc:docMk/>
            <pc:sldMk cId="4054502191" sldId="499"/>
            <ac:cxnSpMk id="22" creationId="{567F0E52-5DA4-4D2E-A706-456EA2B01658}"/>
          </ac:cxnSpMkLst>
        </pc:cxnChg>
        <pc:cxnChg chg="add mod">
          <ac:chgData name="ALEXANDRE" userId="734048d45b8f99b5" providerId="LiveId" clId="{42B5C09A-2ED2-4480-8C3F-5A6C92CEADF4}" dt="2021-05-06T15:09:56.908" v="130" actId="1076"/>
          <ac:cxnSpMkLst>
            <pc:docMk/>
            <pc:sldMk cId="4054502191" sldId="499"/>
            <ac:cxnSpMk id="26" creationId="{223B1B68-494C-43C9-995C-6D29C289A921}"/>
          </ac:cxnSpMkLst>
        </pc:cxnChg>
      </pc:sldChg>
      <pc:sldChg chg="delSp modSp add mod">
        <pc:chgData name="ALEXANDRE" userId="734048d45b8f99b5" providerId="LiveId" clId="{42B5C09A-2ED2-4480-8C3F-5A6C92CEADF4}" dt="2021-05-06T15:11:12.276" v="151" actId="27636"/>
        <pc:sldMkLst>
          <pc:docMk/>
          <pc:sldMk cId="334942499" sldId="500"/>
        </pc:sldMkLst>
        <pc:spChg chg="mod">
          <ac:chgData name="ALEXANDRE" userId="734048d45b8f99b5" providerId="LiveId" clId="{42B5C09A-2ED2-4480-8C3F-5A6C92CEADF4}" dt="2021-05-06T15:10:30.859" v="138"/>
          <ac:spMkLst>
            <pc:docMk/>
            <pc:sldMk cId="334942499" sldId="500"/>
            <ac:spMk id="2" creationId="{97E4EC42-77D6-412F-AED2-99655263304C}"/>
          </ac:spMkLst>
        </pc:spChg>
        <pc:spChg chg="mod">
          <ac:chgData name="ALEXANDRE" userId="734048d45b8f99b5" providerId="LiveId" clId="{42B5C09A-2ED2-4480-8C3F-5A6C92CEADF4}" dt="2021-05-06T15:11:12.276" v="151" actId="27636"/>
          <ac:spMkLst>
            <pc:docMk/>
            <pc:sldMk cId="334942499" sldId="500"/>
            <ac:spMk id="3" creationId="{BC590DBA-60C9-4E8A-932A-62EB3528EF29}"/>
          </ac:spMkLst>
        </pc:spChg>
        <pc:spChg chg="del">
          <ac:chgData name="ALEXANDRE" userId="734048d45b8f99b5" providerId="LiveId" clId="{42B5C09A-2ED2-4480-8C3F-5A6C92CEADF4}" dt="2021-05-06T15:10:33.834" v="139" actId="478"/>
          <ac:spMkLst>
            <pc:docMk/>
            <pc:sldMk cId="334942499" sldId="500"/>
            <ac:spMk id="4" creationId="{74BCE192-A58A-44AB-80CC-ACB669044CE8}"/>
          </ac:spMkLst>
        </pc:spChg>
        <pc:spChg chg="del">
          <ac:chgData name="ALEXANDRE" userId="734048d45b8f99b5" providerId="LiveId" clId="{42B5C09A-2ED2-4480-8C3F-5A6C92CEADF4}" dt="2021-05-06T15:10:33.834" v="139" actId="478"/>
          <ac:spMkLst>
            <pc:docMk/>
            <pc:sldMk cId="334942499" sldId="500"/>
            <ac:spMk id="5" creationId="{52F04698-0F69-4135-8AA0-0373EF87E54D}"/>
          </ac:spMkLst>
        </pc:spChg>
        <pc:spChg chg="del">
          <ac:chgData name="ALEXANDRE" userId="734048d45b8f99b5" providerId="LiveId" clId="{42B5C09A-2ED2-4480-8C3F-5A6C92CEADF4}" dt="2021-05-06T15:10:33.834" v="139" actId="478"/>
          <ac:spMkLst>
            <pc:docMk/>
            <pc:sldMk cId="334942499" sldId="500"/>
            <ac:spMk id="6" creationId="{C554097E-9CA8-4174-8B50-1ADBA1C41E5E}"/>
          </ac:spMkLst>
        </pc:spChg>
        <pc:spChg chg="del">
          <ac:chgData name="ALEXANDRE" userId="734048d45b8f99b5" providerId="LiveId" clId="{42B5C09A-2ED2-4480-8C3F-5A6C92CEADF4}" dt="2021-05-06T15:10:33.834" v="139" actId="478"/>
          <ac:spMkLst>
            <pc:docMk/>
            <pc:sldMk cId="334942499" sldId="500"/>
            <ac:spMk id="7" creationId="{9D021035-35DD-4701-B3FD-FE70E223317A}"/>
          </ac:spMkLst>
        </pc:spChg>
        <pc:spChg chg="del">
          <ac:chgData name="ALEXANDRE" userId="734048d45b8f99b5" providerId="LiveId" clId="{42B5C09A-2ED2-4480-8C3F-5A6C92CEADF4}" dt="2021-05-06T15:10:33.834" v="139" actId="478"/>
          <ac:spMkLst>
            <pc:docMk/>
            <pc:sldMk cId="334942499" sldId="500"/>
            <ac:spMk id="8" creationId="{5BB6582D-2CF1-4466-9940-CC38B98F99B3}"/>
          </ac:spMkLst>
        </pc:spChg>
        <pc:spChg chg="del">
          <ac:chgData name="ALEXANDRE" userId="734048d45b8f99b5" providerId="LiveId" clId="{42B5C09A-2ED2-4480-8C3F-5A6C92CEADF4}" dt="2021-05-06T15:10:33.834" v="139" actId="478"/>
          <ac:spMkLst>
            <pc:docMk/>
            <pc:sldMk cId="334942499" sldId="500"/>
            <ac:spMk id="11" creationId="{5DBB3AB3-55C3-4B48-92A7-EF6AC4244DA8}"/>
          </ac:spMkLst>
        </pc:spChg>
        <pc:spChg chg="del">
          <ac:chgData name="ALEXANDRE" userId="734048d45b8f99b5" providerId="LiveId" clId="{42B5C09A-2ED2-4480-8C3F-5A6C92CEADF4}" dt="2021-05-06T15:10:33.834" v="139" actId="478"/>
          <ac:spMkLst>
            <pc:docMk/>
            <pc:sldMk cId="334942499" sldId="500"/>
            <ac:spMk id="12" creationId="{5DFB944B-60E5-4D46-B357-C8411D046DD7}"/>
          </ac:spMkLst>
        </pc:spChg>
        <pc:spChg chg="del">
          <ac:chgData name="ALEXANDRE" userId="734048d45b8f99b5" providerId="LiveId" clId="{42B5C09A-2ED2-4480-8C3F-5A6C92CEADF4}" dt="2021-05-06T15:10:33.834" v="139" actId="478"/>
          <ac:spMkLst>
            <pc:docMk/>
            <pc:sldMk cId="334942499" sldId="500"/>
            <ac:spMk id="13" creationId="{3D3DC747-5596-48FD-BEC1-6719C39D7B76}"/>
          </ac:spMkLst>
        </pc:spChg>
        <pc:spChg chg="del">
          <ac:chgData name="ALEXANDRE" userId="734048d45b8f99b5" providerId="LiveId" clId="{42B5C09A-2ED2-4480-8C3F-5A6C92CEADF4}" dt="2021-05-06T15:10:33.834" v="139" actId="478"/>
          <ac:spMkLst>
            <pc:docMk/>
            <pc:sldMk cId="334942499" sldId="500"/>
            <ac:spMk id="14" creationId="{1973E9FE-CE40-491A-9D76-0641A4BDFF7E}"/>
          </ac:spMkLst>
        </pc:spChg>
        <pc:spChg chg="del">
          <ac:chgData name="ALEXANDRE" userId="734048d45b8f99b5" providerId="LiveId" clId="{42B5C09A-2ED2-4480-8C3F-5A6C92CEADF4}" dt="2021-05-06T15:10:33.834" v="139" actId="478"/>
          <ac:spMkLst>
            <pc:docMk/>
            <pc:sldMk cId="334942499" sldId="500"/>
            <ac:spMk id="15" creationId="{5E6E072A-C7E9-4B01-98CD-D39AB398F9AC}"/>
          </ac:spMkLst>
        </pc:spChg>
        <pc:spChg chg="del">
          <ac:chgData name="ALEXANDRE" userId="734048d45b8f99b5" providerId="LiveId" clId="{42B5C09A-2ED2-4480-8C3F-5A6C92CEADF4}" dt="2021-05-06T15:10:33.834" v="139" actId="478"/>
          <ac:spMkLst>
            <pc:docMk/>
            <pc:sldMk cId="334942499" sldId="500"/>
            <ac:spMk id="16" creationId="{EA3A627E-21D0-41E7-A80C-5EE585A0D955}"/>
          </ac:spMkLst>
        </pc:spChg>
        <pc:spChg chg="del">
          <ac:chgData name="ALEXANDRE" userId="734048d45b8f99b5" providerId="LiveId" clId="{42B5C09A-2ED2-4480-8C3F-5A6C92CEADF4}" dt="2021-05-06T15:10:33.834" v="139" actId="478"/>
          <ac:spMkLst>
            <pc:docMk/>
            <pc:sldMk cId="334942499" sldId="500"/>
            <ac:spMk id="18" creationId="{982E110B-5BF2-4938-AAE4-4458DBA5B02B}"/>
          </ac:spMkLst>
        </pc:spChg>
        <pc:spChg chg="del">
          <ac:chgData name="ALEXANDRE" userId="734048d45b8f99b5" providerId="LiveId" clId="{42B5C09A-2ED2-4480-8C3F-5A6C92CEADF4}" dt="2021-05-06T15:10:33.834" v="139" actId="478"/>
          <ac:spMkLst>
            <pc:docMk/>
            <pc:sldMk cId="334942499" sldId="500"/>
            <ac:spMk id="19" creationId="{C1DAC2B6-BBB1-417A-86B4-2E7839F9944E}"/>
          </ac:spMkLst>
        </pc:spChg>
        <pc:spChg chg="del">
          <ac:chgData name="ALEXANDRE" userId="734048d45b8f99b5" providerId="LiveId" clId="{42B5C09A-2ED2-4480-8C3F-5A6C92CEADF4}" dt="2021-05-06T15:10:33.834" v="139" actId="478"/>
          <ac:spMkLst>
            <pc:docMk/>
            <pc:sldMk cId="334942499" sldId="500"/>
            <ac:spMk id="23" creationId="{AF9A57A7-DAC1-476B-AD10-9C0266D9E13B}"/>
          </ac:spMkLst>
        </pc:spChg>
        <pc:spChg chg="del">
          <ac:chgData name="ALEXANDRE" userId="734048d45b8f99b5" providerId="LiveId" clId="{42B5C09A-2ED2-4480-8C3F-5A6C92CEADF4}" dt="2021-05-06T15:10:33.834" v="139" actId="478"/>
          <ac:spMkLst>
            <pc:docMk/>
            <pc:sldMk cId="334942499" sldId="500"/>
            <ac:spMk id="24" creationId="{61E40257-A2DC-4BD9-A4ED-F36B3DA7EB9E}"/>
          </ac:spMkLst>
        </pc:spChg>
        <pc:spChg chg="del">
          <ac:chgData name="ALEXANDRE" userId="734048d45b8f99b5" providerId="LiveId" clId="{42B5C09A-2ED2-4480-8C3F-5A6C92CEADF4}" dt="2021-05-06T15:10:33.834" v="139" actId="478"/>
          <ac:spMkLst>
            <pc:docMk/>
            <pc:sldMk cId="334942499" sldId="500"/>
            <ac:spMk id="25" creationId="{26C016BE-978B-4BB8-88D3-A9ADB9A8684F}"/>
          </ac:spMkLst>
        </pc:spChg>
        <pc:cxnChg chg="del">
          <ac:chgData name="ALEXANDRE" userId="734048d45b8f99b5" providerId="LiveId" clId="{42B5C09A-2ED2-4480-8C3F-5A6C92CEADF4}" dt="2021-05-06T15:10:33.834" v="139" actId="478"/>
          <ac:cxnSpMkLst>
            <pc:docMk/>
            <pc:sldMk cId="334942499" sldId="500"/>
            <ac:cxnSpMk id="9" creationId="{A17522BB-3CAB-476D-90EB-ED0F4BA3DB62}"/>
          </ac:cxnSpMkLst>
        </pc:cxnChg>
        <pc:cxnChg chg="del">
          <ac:chgData name="ALEXANDRE" userId="734048d45b8f99b5" providerId="LiveId" clId="{42B5C09A-2ED2-4480-8C3F-5A6C92CEADF4}" dt="2021-05-06T15:10:33.834" v="139" actId="478"/>
          <ac:cxnSpMkLst>
            <pc:docMk/>
            <pc:sldMk cId="334942499" sldId="500"/>
            <ac:cxnSpMk id="10" creationId="{9D32471B-B38A-4C38-833B-3DFC0291DF78}"/>
          </ac:cxnSpMkLst>
        </pc:cxnChg>
        <pc:cxnChg chg="del">
          <ac:chgData name="ALEXANDRE" userId="734048d45b8f99b5" providerId="LiveId" clId="{42B5C09A-2ED2-4480-8C3F-5A6C92CEADF4}" dt="2021-05-06T15:10:33.834" v="139" actId="478"/>
          <ac:cxnSpMkLst>
            <pc:docMk/>
            <pc:sldMk cId="334942499" sldId="500"/>
            <ac:cxnSpMk id="17" creationId="{79675AB8-ED1F-40A0-90C3-0C543DCECB78}"/>
          </ac:cxnSpMkLst>
        </pc:cxnChg>
        <pc:cxnChg chg="del">
          <ac:chgData name="ALEXANDRE" userId="734048d45b8f99b5" providerId="LiveId" clId="{42B5C09A-2ED2-4480-8C3F-5A6C92CEADF4}" dt="2021-05-06T15:10:33.834" v="139" actId="478"/>
          <ac:cxnSpMkLst>
            <pc:docMk/>
            <pc:sldMk cId="334942499" sldId="500"/>
            <ac:cxnSpMk id="20" creationId="{74D8026A-F95A-4F20-AF7A-7F4DD91E0EBC}"/>
          </ac:cxnSpMkLst>
        </pc:cxnChg>
        <pc:cxnChg chg="del">
          <ac:chgData name="ALEXANDRE" userId="734048d45b8f99b5" providerId="LiveId" clId="{42B5C09A-2ED2-4480-8C3F-5A6C92CEADF4}" dt="2021-05-06T15:10:33.834" v="139" actId="478"/>
          <ac:cxnSpMkLst>
            <pc:docMk/>
            <pc:sldMk cId="334942499" sldId="500"/>
            <ac:cxnSpMk id="21" creationId="{0148FC01-BE06-4082-87B6-4A23568180F6}"/>
          </ac:cxnSpMkLst>
        </pc:cxnChg>
        <pc:cxnChg chg="del">
          <ac:chgData name="ALEXANDRE" userId="734048d45b8f99b5" providerId="LiveId" clId="{42B5C09A-2ED2-4480-8C3F-5A6C92CEADF4}" dt="2021-05-06T15:10:33.834" v="139" actId="478"/>
          <ac:cxnSpMkLst>
            <pc:docMk/>
            <pc:sldMk cId="334942499" sldId="500"/>
            <ac:cxnSpMk id="22" creationId="{567F0E52-5DA4-4D2E-A706-456EA2B01658}"/>
          </ac:cxnSpMkLst>
        </pc:cxnChg>
        <pc:cxnChg chg="del">
          <ac:chgData name="ALEXANDRE" userId="734048d45b8f99b5" providerId="LiveId" clId="{42B5C09A-2ED2-4480-8C3F-5A6C92CEADF4}" dt="2021-05-06T15:10:33.834" v="139" actId="478"/>
          <ac:cxnSpMkLst>
            <pc:docMk/>
            <pc:sldMk cId="334942499" sldId="500"/>
            <ac:cxnSpMk id="26" creationId="{223B1B68-494C-43C9-995C-6D29C289A921}"/>
          </ac:cxnSpMkLst>
        </pc:cxnChg>
      </pc:sldChg>
      <pc:sldChg chg="addSp delSp modSp new mod modAnim">
        <pc:chgData name="ALEXANDRE" userId="734048d45b8f99b5" providerId="LiveId" clId="{42B5C09A-2ED2-4480-8C3F-5A6C92CEADF4}" dt="2021-05-06T15:13:10.253" v="190" actId="1076"/>
        <pc:sldMkLst>
          <pc:docMk/>
          <pc:sldMk cId="478153934" sldId="501"/>
        </pc:sldMkLst>
        <pc:spChg chg="del mod">
          <ac:chgData name="ALEXANDRE" userId="734048d45b8f99b5" providerId="LiveId" clId="{42B5C09A-2ED2-4480-8C3F-5A6C92CEADF4}" dt="2021-05-06T15:12:45.279" v="184" actId="478"/>
          <ac:spMkLst>
            <pc:docMk/>
            <pc:sldMk cId="478153934" sldId="501"/>
            <ac:spMk id="2" creationId="{49705925-ED52-430B-A439-044A9990809F}"/>
          </ac:spMkLst>
        </pc:spChg>
        <pc:spChg chg="del">
          <ac:chgData name="ALEXANDRE" userId="734048d45b8f99b5" providerId="LiveId" clId="{42B5C09A-2ED2-4480-8C3F-5A6C92CEADF4}" dt="2021-05-06T15:11:36.355" v="153" actId="478"/>
          <ac:spMkLst>
            <pc:docMk/>
            <pc:sldMk cId="478153934" sldId="501"/>
            <ac:spMk id="3" creationId="{3F91AFE1-4D53-4A6D-A2E7-9E3E2E0F2436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5" creationId="{0776712B-7EEB-469B-9B0B-9ECDB111ED8D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6" creationId="{9C3CBC35-EFFC-40D4-AD27-E38760FBBA2D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7" creationId="{F823A18A-530B-4553-AD97-B9398E822C5F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8" creationId="{DCD56B26-9498-415A-A2D9-D8DA2CABEC1F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9" creationId="{5F254903-F769-4FBB-8297-BC78DAF43484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10" creationId="{25ADA6FE-3813-4283-8B06-6D8ADD661D7F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11" creationId="{5BCFB99B-C3FD-4BC8-894B-499C8B355A53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12" creationId="{097A83F6-64A2-48AA-863D-054F1DCF2A0F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13" creationId="{F82CC2F1-44D4-437C-88E0-E48C4B856FBC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14" creationId="{56B9DED3-24F3-4C5E-8179-A492D7E1F6D8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15" creationId="{39271C06-6190-4EC6-B5F5-7A59F116827C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16" creationId="{F6E7B8F4-36D6-4B74-BF10-57D4C9E5D299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17" creationId="{82CB8CCB-8C7C-4075-9B63-AA4678EFE6CE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18" creationId="{352CF559-3933-44BD-85B2-234C6E575B13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19" creationId="{EC4185CB-0E83-4452-A4BD-7F39692CD9BE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20" creationId="{1C07C249-2990-471C-B2B4-D3060BEB8FE1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21" creationId="{F45700BB-A25B-48B9-9410-F7368824F36E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22" creationId="{DF7ED410-F01B-4D2B-A47E-DA334880F341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23" creationId="{316D377B-F9F5-46A7-84E4-F462A80E4557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24" creationId="{11F40A89-F3CE-4CA9-87D6-EA73E8011B5C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25" creationId="{C9C3FA06-5035-48E7-87A0-66670F199400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26" creationId="{8E73A560-5A49-440B-A29F-07B2BF1BCCA8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27" creationId="{D5A99134-91E9-4F10-8763-CA6A5056B59A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28" creationId="{7FED1AA1-34FE-4E96-8E44-A6426D7BD0E1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29" creationId="{F6ACC296-E3EF-4C41-8B6C-60F2F1FAD19A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30" creationId="{98DDE33B-8AAD-4123-9549-BC803B3C921F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31" creationId="{558CB424-C7B9-4243-B265-74553A792EF9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32" creationId="{56D613F9-D609-4B36-A0E5-98533EF2FFAE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33" creationId="{0507194F-9D15-4A8B-93D9-2B1122AD0B12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35" creationId="{2194E355-1514-4C25-A187-36772262A8DE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36" creationId="{4578194E-DC45-485F-A150-23FA5FA6DB8C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37" creationId="{4D932EC6-4D10-4D05-83E5-519CE6D6B3CF}"/>
          </ac:spMkLst>
        </pc:spChg>
        <pc:spChg chg="add mod">
          <ac:chgData name="ALEXANDRE" userId="734048d45b8f99b5" providerId="LiveId" clId="{42B5C09A-2ED2-4480-8C3F-5A6C92CEADF4}" dt="2021-05-06T15:12:10.316" v="175"/>
          <ac:spMkLst>
            <pc:docMk/>
            <pc:sldMk cId="478153934" sldId="501"/>
            <ac:spMk id="38" creationId="{D7929C1E-627D-4E70-AF61-7096D99313B7}"/>
          </ac:spMkLst>
        </pc:spChg>
        <pc:spChg chg="add del mod">
          <ac:chgData name="ALEXANDRE" userId="734048d45b8f99b5" providerId="LiveId" clId="{42B5C09A-2ED2-4480-8C3F-5A6C92CEADF4}" dt="2021-05-06T15:12:47.008" v="185" actId="478"/>
          <ac:spMkLst>
            <pc:docMk/>
            <pc:sldMk cId="478153934" sldId="501"/>
            <ac:spMk id="42" creationId="{8DFD3BCF-8E5B-41DE-8B49-4AE6BF4A0786}"/>
          </ac:spMkLst>
        </pc:spChg>
        <pc:grpChg chg="add mod">
          <ac:chgData name="ALEXANDRE" userId="734048d45b8f99b5" providerId="LiveId" clId="{42B5C09A-2ED2-4480-8C3F-5A6C92CEADF4}" dt="2021-05-06T15:12:10.316" v="175"/>
          <ac:grpSpMkLst>
            <pc:docMk/>
            <pc:sldMk cId="478153934" sldId="501"/>
            <ac:grpSpMk id="4" creationId="{79C8D796-62EB-4BCF-BE30-1D41B9654EB0}"/>
          </ac:grpSpMkLst>
        </pc:grpChg>
        <pc:picChg chg="add mod">
          <ac:chgData name="ALEXANDRE" userId="734048d45b8f99b5" providerId="LiveId" clId="{42B5C09A-2ED2-4480-8C3F-5A6C92CEADF4}" dt="2021-05-06T15:12:10.316" v="175"/>
          <ac:picMkLst>
            <pc:docMk/>
            <pc:sldMk cId="478153934" sldId="501"/>
            <ac:picMk id="34" creationId="{699ABC91-8B92-4374-85B7-9A75AC1C0C3C}"/>
          </ac:picMkLst>
        </pc:picChg>
        <pc:picChg chg="add del mod">
          <ac:chgData name="ALEXANDRE" userId="734048d45b8f99b5" providerId="LiveId" clId="{42B5C09A-2ED2-4480-8C3F-5A6C92CEADF4}" dt="2021-05-06T15:12:28.329" v="179"/>
          <ac:picMkLst>
            <pc:docMk/>
            <pc:sldMk cId="478153934" sldId="501"/>
            <ac:picMk id="39" creationId="{1496B59C-6D7E-421C-A4A7-061BC5B86CBC}"/>
          </ac:picMkLst>
        </pc:picChg>
        <pc:picChg chg="add mod">
          <ac:chgData name="ALEXANDRE" userId="734048d45b8f99b5" providerId="LiveId" clId="{42B5C09A-2ED2-4480-8C3F-5A6C92CEADF4}" dt="2021-05-06T15:13:10.253" v="190" actId="1076"/>
          <ac:picMkLst>
            <pc:docMk/>
            <pc:sldMk cId="478153934" sldId="501"/>
            <ac:picMk id="40" creationId="{82B193E1-AF15-4D0D-8E46-6D33CB705884}"/>
          </ac:picMkLst>
        </pc:picChg>
        <pc:picChg chg="add mod">
          <ac:chgData name="ALEXANDRE" userId="734048d45b8f99b5" providerId="LiveId" clId="{42B5C09A-2ED2-4480-8C3F-5A6C92CEADF4}" dt="2021-05-06T15:13:01.688" v="188" actId="1076"/>
          <ac:picMkLst>
            <pc:docMk/>
            <pc:sldMk cId="478153934" sldId="501"/>
            <ac:picMk id="43" creationId="{29B11BEA-FF3B-4553-AD67-8B562747FAA8}"/>
          </ac:picMkLst>
        </pc:picChg>
      </pc:sldChg>
      <pc:sldChg chg="addSp delSp modSp add mod delAnim modAnim">
        <pc:chgData name="ALEXANDRE" userId="734048d45b8f99b5" providerId="LiveId" clId="{42B5C09A-2ED2-4480-8C3F-5A6C92CEADF4}" dt="2021-05-06T15:13:45.204" v="196"/>
        <pc:sldMkLst>
          <pc:docMk/>
          <pc:sldMk cId="2760667777" sldId="502"/>
        </pc:sldMkLst>
        <pc:spChg chg="add">
          <ac:chgData name="ALEXANDRE" userId="734048d45b8f99b5" providerId="LiveId" clId="{42B5C09A-2ED2-4480-8C3F-5A6C92CEADF4}" dt="2021-05-06T15:13:40.692" v="195" actId="11529"/>
          <ac:spMkLst>
            <pc:docMk/>
            <pc:sldMk cId="2760667777" sldId="502"/>
            <ac:spMk id="3" creationId="{99B15C8A-C8F3-449A-AD38-6B25C3915169}"/>
          </ac:spMkLst>
        </pc:spChg>
        <pc:picChg chg="add mod">
          <ac:chgData name="ALEXANDRE" userId="734048d45b8f99b5" providerId="LiveId" clId="{42B5C09A-2ED2-4480-8C3F-5A6C92CEADF4}" dt="2021-05-06T15:13:37.656" v="194" actId="1076"/>
          <ac:picMkLst>
            <pc:docMk/>
            <pc:sldMk cId="2760667777" sldId="502"/>
            <ac:picMk id="2" creationId="{A2E532AB-0894-4034-B56B-EB3601AB0304}"/>
          </ac:picMkLst>
        </pc:picChg>
        <pc:picChg chg="del">
          <ac:chgData name="ALEXANDRE" userId="734048d45b8f99b5" providerId="LiveId" clId="{42B5C09A-2ED2-4480-8C3F-5A6C92CEADF4}" dt="2021-05-06T15:13:30.058" v="192" actId="478"/>
          <ac:picMkLst>
            <pc:docMk/>
            <pc:sldMk cId="2760667777" sldId="502"/>
            <ac:picMk id="43" creationId="{29B11BEA-FF3B-4553-AD67-8B562747FAA8}"/>
          </ac:picMkLst>
        </pc:picChg>
      </pc:sldChg>
      <pc:sldChg chg="addSp delSp modSp add mod delAnim">
        <pc:chgData name="ALEXANDRE" userId="734048d45b8f99b5" providerId="LiveId" clId="{42B5C09A-2ED2-4480-8C3F-5A6C92CEADF4}" dt="2021-05-06T15:14:23.272" v="203" actId="1076"/>
        <pc:sldMkLst>
          <pc:docMk/>
          <pc:sldMk cId="4284083132" sldId="503"/>
        </pc:sldMkLst>
        <pc:spChg chg="del">
          <ac:chgData name="ALEXANDRE" userId="734048d45b8f99b5" providerId="LiveId" clId="{42B5C09A-2ED2-4480-8C3F-5A6C92CEADF4}" dt="2021-05-06T15:14:16.639" v="199" actId="478"/>
          <ac:spMkLst>
            <pc:docMk/>
            <pc:sldMk cId="4284083132" sldId="503"/>
            <ac:spMk id="3" creationId="{99B15C8A-C8F3-449A-AD38-6B25C3915169}"/>
          </ac:spMkLst>
        </pc:spChg>
        <pc:picChg chg="del">
          <ac:chgData name="ALEXANDRE" userId="734048d45b8f99b5" providerId="LiveId" clId="{42B5C09A-2ED2-4480-8C3F-5A6C92CEADF4}" dt="2021-05-06T15:14:14.487" v="198" actId="478"/>
          <ac:picMkLst>
            <pc:docMk/>
            <pc:sldMk cId="4284083132" sldId="503"/>
            <ac:picMk id="2" creationId="{A2E532AB-0894-4034-B56B-EB3601AB0304}"/>
          </ac:picMkLst>
        </pc:picChg>
        <pc:picChg chg="add mod">
          <ac:chgData name="ALEXANDRE" userId="734048d45b8f99b5" providerId="LiveId" clId="{42B5C09A-2ED2-4480-8C3F-5A6C92CEADF4}" dt="2021-05-06T15:14:23.272" v="203" actId="1076"/>
          <ac:picMkLst>
            <pc:docMk/>
            <pc:sldMk cId="4284083132" sldId="503"/>
            <ac:picMk id="5" creationId="{020F23E4-C3C7-4F84-BC1E-F3AAAEDFCEC4}"/>
          </ac:picMkLst>
        </pc:picChg>
        <pc:picChg chg="del">
          <ac:chgData name="ALEXANDRE" userId="734048d45b8f99b5" providerId="LiveId" clId="{42B5C09A-2ED2-4480-8C3F-5A6C92CEADF4}" dt="2021-05-06T15:14:14.487" v="198" actId="478"/>
          <ac:picMkLst>
            <pc:docMk/>
            <pc:sldMk cId="4284083132" sldId="503"/>
            <ac:picMk id="40" creationId="{82B193E1-AF15-4D0D-8E46-6D33CB705884}"/>
          </ac:picMkLst>
        </pc:picChg>
      </pc:sldChg>
      <pc:sldChg chg="addSp delSp modSp new mod">
        <pc:chgData name="ALEXANDRE" userId="734048d45b8f99b5" providerId="LiveId" clId="{42B5C09A-2ED2-4480-8C3F-5A6C92CEADF4}" dt="2021-05-06T15:15:45.085" v="251" actId="20577"/>
        <pc:sldMkLst>
          <pc:docMk/>
          <pc:sldMk cId="1800708665" sldId="504"/>
        </pc:sldMkLst>
        <pc:spChg chg="mod">
          <ac:chgData name="ALEXANDRE" userId="734048d45b8f99b5" providerId="LiveId" clId="{42B5C09A-2ED2-4480-8C3F-5A6C92CEADF4}" dt="2021-05-06T15:15:45.085" v="251" actId="20577"/>
          <ac:spMkLst>
            <pc:docMk/>
            <pc:sldMk cId="1800708665" sldId="504"/>
            <ac:spMk id="2" creationId="{07F5C829-F4DC-4BC9-A5A1-3F385BB699F1}"/>
          </ac:spMkLst>
        </pc:spChg>
        <pc:spChg chg="del">
          <ac:chgData name="ALEXANDRE" userId="734048d45b8f99b5" providerId="LiveId" clId="{42B5C09A-2ED2-4480-8C3F-5A6C92CEADF4}" dt="2021-05-06T15:14:44.573" v="205" actId="478"/>
          <ac:spMkLst>
            <pc:docMk/>
            <pc:sldMk cId="1800708665" sldId="504"/>
            <ac:spMk id="3" creationId="{9E3A25E4-70C7-4489-A021-88D390D03B0D}"/>
          </ac:spMkLst>
        </pc:spChg>
        <pc:spChg chg="add mod">
          <ac:chgData name="ALEXANDRE" userId="734048d45b8f99b5" providerId="LiveId" clId="{42B5C09A-2ED2-4480-8C3F-5A6C92CEADF4}" dt="2021-05-06T15:15:28.788" v="226" actId="1076"/>
          <ac:spMkLst>
            <pc:docMk/>
            <pc:sldMk cId="1800708665" sldId="504"/>
            <ac:spMk id="6" creationId="{8BA36E8F-047F-41E0-9BA6-6E9CDD439135}"/>
          </ac:spMkLst>
        </pc:spChg>
        <pc:picChg chg="add mod">
          <ac:chgData name="ALEXANDRE" userId="734048d45b8f99b5" providerId="LiveId" clId="{42B5C09A-2ED2-4480-8C3F-5A6C92CEADF4}" dt="2021-05-06T15:15:34.662" v="229" actId="1076"/>
          <ac:picMkLst>
            <pc:docMk/>
            <pc:sldMk cId="1800708665" sldId="504"/>
            <ac:picMk id="4" creationId="{3B7C9021-172A-4582-A40F-F415E5F08F25}"/>
          </ac:picMkLst>
        </pc:picChg>
        <pc:picChg chg="add mod">
          <ac:chgData name="ALEXANDRE" userId="734048d45b8f99b5" providerId="LiveId" clId="{42B5C09A-2ED2-4480-8C3F-5A6C92CEADF4}" dt="2021-05-06T15:15:28.788" v="226" actId="1076"/>
          <ac:picMkLst>
            <pc:docMk/>
            <pc:sldMk cId="1800708665" sldId="504"/>
            <ac:picMk id="5" creationId="{C60CCEDE-BEA1-4606-A40D-1E5EA9FE1693}"/>
          </ac:picMkLst>
        </pc:picChg>
      </pc:sldChg>
      <pc:sldChg chg="addSp delSp modSp add mod">
        <pc:chgData name="ALEXANDRE" userId="734048d45b8f99b5" providerId="LiveId" clId="{42B5C09A-2ED2-4480-8C3F-5A6C92CEADF4}" dt="2021-05-06T15:16:56.790" v="260" actId="1076"/>
        <pc:sldMkLst>
          <pc:docMk/>
          <pc:sldMk cId="1712223432" sldId="505"/>
        </pc:sldMkLst>
        <pc:spChg chg="del">
          <ac:chgData name="ALEXANDRE" userId="734048d45b8f99b5" providerId="LiveId" clId="{42B5C09A-2ED2-4480-8C3F-5A6C92CEADF4}" dt="2021-05-06T15:16:52.538" v="258" actId="478"/>
          <ac:spMkLst>
            <pc:docMk/>
            <pc:sldMk cId="1712223432" sldId="505"/>
            <ac:spMk id="6" creationId="{8BA36E8F-047F-41E0-9BA6-6E9CDD439135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10" creationId="{6CF67248-0D3A-4DAB-8FCE-5A453C4B9B2D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11" creationId="{4B68AF97-BC91-42DA-9139-C1D766583FEF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12" creationId="{4D3FB5B2-7411-416E-8108-0B31E93B652A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13" creationId="{5126C99F-530D-4A7D-A20A-2EBE5399089D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14" creationId="{B7C233C3-3192-4444-AD98-EC9EA61AA536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15" creationId="{8FB071AB-153B-4356-AC65-AEB38479DA28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16" creationId="{88517089-DE70-43C9-B870-119522E8DBD4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17" creationId="{4E79D9DD-19BB-4BC7-83A4-F1C95CADB7D1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18" creationId="{3D8BD529-ABA7-4282-B101-73F199E7F6D2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19" creationId="{FE5E13BC-F4F3-470E-8865-07A4CB88D4F7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20" creationId="{B09E0673-88B3-4056-A780-3C30430D0D07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21" creationId="{C3FB4C2B-6B95-4975-842D-DA59D7628BC0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22" creationId="{67374B9F-668C-4061-8A9F-C7F94BA337F7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23" creationId="{B9429FB7-6E28-4761-818D-F8911C74F568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24" creationId="{8E7E5E31-1CE1-4880-8AA8-B77E5FCA3CFC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25" creationId="{432F81B2-A498-44D9-8779-B2F9EEFDDA06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26" creationId="{CC10D650-6B5C-4490-B001-9B7B8EC946C1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27" creationId="{D0D6FB54-4990-42EB-9404-08D4948BD04D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28" creationId="{ADF42550-594E-4116-B9CA-8AF615313EAA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29" creationId="{32522DB9-E061-48D5-B6E6-DE8D75DAABFC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30" creationId="{0A39408F-4E3C-43E8-8BC3-651884A64EFC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31" creationId="{0F9A05C9-916A-4B09-9FAE-ED9E88078723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32" creationId="{FAA3AEE5-91F8-4FA4-9354-D47B60B6ED87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33" creationId="{CB30660F-13F3-4090-9E72-BF0BDB963CB8}"/>
          </ac:spMkLst>
        </pc:spChg>
        <pc:spChg chg="add mod">
          <ac:chgData name="ALEXANDRE" userId="734048d45b8f99b5" providerId="LiveId" clId="{42B5C09A-2ED2-4480-8C3F-5A6C92CEADF4}" dt="2021-05-06T15:16:56.790" v="260" actId="1076"/>
          <ac:spMkLst>
            <pc:docMk/>
            <pc:sldMk cId="1712223432" sldId="505"/>
            <ac:spMk id="34" creationId="{C803D2F7-D616-4C6C-8B8E-861780871F7F}"/>
          </ac:spMkLst>
        </pc:spChg>
        <pc:grpChg chg="add mod">
          <ac:chgData name="ALEXANDRE" userId="734048d45b8f99b5" providerId="LiveId" clId="{42B5C09A-2ED2-4480-8C3F-5A6C92CEADF4}" dt="2021-05-06T15:16:56.790" v="260" actId="1076"/>
          <ac:grpSpMkLst>
            <pc:docMk/>
            <pc:sldMk cId="1712223432" sldId="505"/>
            <ac:grpSpMk id="8" creationId="{FBFE7A86-E72D-4C32-8978-F1D4B1937387}"/>
          </ac:grpSpMkLst>
        </pc:grpChg>
        <pc:picChg chg="del">
          <ac:chgData name="ALEXANDRE" userId="734048d45b8f99b5" providerId="LiveId" clId="{42B5C09A-2ED2-4480-8C3F-5A6C92CEADF4}" dt="2021-05-06T15:16:49.814" v="257" actId="478"/>
          <ac:picMkLst>
            <pc:docMk/>
            <pc:sldMk cId="1712223432" sldId="505"/>
            <ac:picMk id="4" creationId="{3B7C9021-172A-4582-A40F-F415E5F08F25}"/>
          </ac:picMkLst>
        </pc:picChg>
        <pc:picChg chg="del">
          <ac:chgData name="ALEXANDRE" userId="734048d45b8f99b5" providerId="LiveId" clId="{42B5C09A-2ED2-4480-8C3F-5A6C92CEADF4}" dt="2021-05-06T15:16:49.814" v="257" actId="478"/>
          <ac:picMkLst>
            <pc:docMk/>
            <pc:sldMk cId="1712223432" sldId="505"/>
            <ac:picMk id="5" creationId="{C60CCEDE-BEA1-4606-A40D-1E5EA9FE1693}"/>
          </ac:picMkLst>
        </pc:picChg>
        <pc:picChg chg="add mod">
          <ac:chgData name="ALEXANDRE" userId="734048d45b8f99b5" providerId="LiveId" clId="{42B5C09A-2ED2-4480-8C3F-5A6C92CEADF4}" dt="2021-05-06T15:16:56.790" v="260" actId="1076"/>
          <ac:picMkLst>
            <pc:docMk/>
            <pc:sldMk cId="1712223432" sldId="505"/>
            <ac:picMk id="9" creationId="{E8167303-17EB-4502-89AB-D11DD052587B}"/>
          </ac:picMkLst>
        </pc:picChg>
        <pc:cxnChg chg="add del mod">
          <ac:chgData name="ALEXANDRE" userId="734048d45b8f99b5" providerId="LiveId" clId="{42B5C09A-2ED2-4480-8C3F-5A6C92CEADF4}" dt="2021-05-06T15:16:49.814" v="257" actId="478"/>
          <ac:cxnSpMkLst>
            <pc:docMk/>
            <pc:sldMk cId="1712223432" sldId="505"/>
            <ac:cxnSpMk id="7" creationId="{DD2C79C9-35E3-44D0-B75D-4786809C17F2}"/>
          </ac:cxnSpMkLst>
        </pc:cxnChg>
      </pc:sldChg>
      <pc:sldChg chg="addSp delSp modSp add">
        <pc:chgData name="ALEXANDRE" userId="734048d45b8f99b5" providerId="LiveId" clId="{42B5C09A-2ED2-4480-8C3F-5A6C92CEADF4}" dt="2021-05-06T15:17:31.503" v="264" actId="1076"/>
        <pc:sldMkLst>
          <pc:docMk/>
          <pc:sldMk cId="2364680177" sldId="506"/>
        </pc:sldMkLst>
        <pc:spChg chg="del">
          <ac:chgData name="ALEXANDRE" userId="734048d45b8f99b5" providerId="LiveId" clId="{42B5C09A-2ED2-4480-8C3F-5A6C92CEADF4}" dt="2021-05-06T15:17:28.617" v="262" actId="478"/>
          <ac:spMkLst>
            <pc:docMk/>
            <pc:sldMk cId="2364680177" sldId="506"/>
            <ac:spMk id="10" creationId="{6CF67248-0D3A-4DAB-8FCE-5A453C4B9B2D}"/>
          </ac:spMkLst>
        </pc:spChg>
        <pc:spChg chg="del">
          <ac:chgData name="ALEXANDRE" userId="734048d45b8f99b5" providerId="LiveId" clId="{42B5C09A-2ED2-4480-8C3F-5A6C92CEADF4}" dt="2021-05-06T15:17:28.617" v="262" actId="478"/>
          <ac:spMkLst>
            <pc:docMk/>
            <pc:sldMk cId="2364680177" sldId="506"/>
            <ac:spMk id="11" creationId="{4B68AF97-BC91-42DA-9139-C1D766583FEF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35" creationId="{6BC1BA06-B743-4C2E-8C20-83768A0C36F7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36" creationId="{51965380-BC86-4A5D-B122-4AC539D21F22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37" creationId="{F0FFB1FE-1850-4D3B-90FF-3B1F1AC69D50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38" creationId="{69BE64E0-49E2-42FA-B6AB-EEFDC7A2FCB4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39" creationId="{797C4B26-7642-41D7-9241-A84ECB89379D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40" creationId="{7E92DBED-B926-4EA0-BD6C-D8B9BFBE2AE1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41" creationId="{AA34B56B-4EC6-4A83-AC4E-5BB50BD637B7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42" creationId="{B2A9426E-9671-47B5-BDFB-DC211172019D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43" creationId="{DA475FC7-AF81-41DD-BF7D-A5430ADC32DF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44" creationId="{1303C238-2157-41EB-AE77-AA9EC654683E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45" creationId="{236A304A-03C8-4A34-B1C9-299BE4079F71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46" creationId="{9366FFF6-5380-4C3E-BF20-146181B3DD50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47" creationId="{7E1163FA-0723-410C-A077-E5F572FFD356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48" creationId="{4BEDC93E-69DC-4D48-9764-79C2797D4A22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49" creationId="{C4D31014-23CB-49B8-B443-702CC8613CFD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50" creationId="{DC92E0F1-F268-4F92-A6F4-741B7D2CD8E9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51" creationId="{277D013B-1C49-445D-97D9-0452FBF85857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52" creationId="{C39E8789-0A46-45FD-8C41-809241D91E75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53" creationId="{4B90B489-0AD5-4245-B86F-00AF86304C6C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54" creationId="{28DBEEE3-C9DC-4FC0-B95E-76FBCEEDC8ED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55" creationId="{A5986C61-BBF6-49D3-8E22-FD9BF2E2FB79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56" creationId="{FA0E0CC3-85F0-4502-913C-D106924592ED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57" creationId="{5722FB08-0900-4AC6-AFC2-154C8F280D48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59" creationId="{20B568A4-7B5B-45BE-A4E6-EE530653040D}"/>
          </ac:spMkLst>
        </pc:spChg>
        <pc:spChg chg="add mod">
          <ac:chgData name="ALEXANDRE" userId="734048d45b8f99b5" providerId="LiveId" clId="{42B5C09A-2ED2-4480-8C3F-5A6C92CEADF4}" dt="2021-05-06T15:17:31.503" v="264" actId="1076"/>
          <ac:spMkLst>
            <pc:docMk/>
            <pc:sldMk cId="2364680177" sldId="506"/>
            <ac:spMk id="60" creationId="{92843059-57BD-4E2F-A400-9445D20B99FA}"/>
          </ac:spMkLst>
        </pc:spChg>
        <pc:grpChg chg="del">
          <ac:chgData name="ALEXANDRE" userId="734048d45b8f99b5" providerId="LiveId" clId="{42B5C09A-2ED2-4480-8C3F-5A6C92CEADF4}" dt="2021-05-06T15:17:28.617" v="262" actId="478"/>
          <ac:grpSpMkLst>
            <pc:docMk/>
            <pc:sldMk cId="2364680177" sldId="506"/>
            <ac:grpSpMk id="8" creationId="{FBFE7A86-E72D-4C32-8978-F1D4B1937387}"/>
          </ac:grpSpMkLst>
        </pc:grpChg>
        <pc:picChg chg="del">
          <ac:chgData name="ALEXANDRE" userId="734048d45b8f99b5" providerId="LiveId" clId="{42B5C09A-2ED2-4480-8C3F-5A6C92CEADF4}" dt="2021-05-06T15:17:28.617" v="262" actId="478"/>
          <ac:picMkLst>
            <pc:docMk/>
            <pc:sldMk cId="2364680177" sldId="506"/>
            <ac:picMk id="9" creationId="{E8167303-17EB-4502-89AB-D11DD052587B}"/>
          </ac:picMkLst>
        </pc:picChg>
        <pc:picChg chg="add mod">
          <ac:chgData name="ALEXANDRE" userId="734048d45b8f99b5" providerId="LiveId" clId="{42B5C09A-2ED2-4480-8C3F-5A6C92CEADF4}" dt="2021-05-06T15:17:31.503" v="264" actId="1076"/>
          <ac:picMkLst>
            <pc:docMk/>
            <pc:sldMk cId="2364680177" sldId="506"/>
            <ac:picMk id="58" creationId="{09E24848-8859-47A1-BCC3-CE68E9722552}"/>
          </ac:picMkLst>
        </pc:picChg>
      </pc:sldChg>
      <pc:sldChg chg="addSp delSp modSp add">
        <pc:chgData name="ALEXANDRE" userId="734048d45b8f99b5" providerId="LiveId" clId="{42B5C09A-2ED2-4480-8C3F-5A6C92CEADF4}" dt="2021-05-06T15:17:53.615" v="268" actId="1076"/>
        <pc:sldMkLst>
          <pc:docMk/>
          <pc:sldMk cId="2100669588" sldId="507"/>
        </pc:sldMkLst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29" creationId="{B5C92D1B-A979-4432-B6B1-6104D3663C59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30" creationId="{B6EACAC9-70CF-4888-8971-66F7AB10A46E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31" creationId="{88E62014-279C-4D30-8781-4F44D7ECB8CB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32" creationId="{784FFA50-3D16-4E11-AC19-2F678C5A4181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33" creationId="{7BA2F456-9AD6-4BBA-AA9B-62E12943CFE9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34" creationId="{601FE0A1-95F5-44D0-9ED9-1449BA695E2E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35" creationId="{6BC1BA06-B743-4C2E-8C20-83768A0C36F7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36" creationId="{51965380-BC86-4A5D-B122-4AC539D21F22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37" creationId="{F0FFB1FE-1850-4D3B-90FF-3B1F1AC69D50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38" creationId="{69BE64E0-49E2-42FA-B6AB-EEFDC7A2FCB4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39" creationId="{797C4B26-7642-41D7-9241-A84ECB89379D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40" creationId="{7E92DBED-B926-4EA0-BD6C-D8B9BFBE2AE1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41" creationId="{AA34B56B-4EC6-4A83-AC4E-5BB50BD637B7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42" creationId="{B2A9426E-9671-47B5-BDFB-DC211172019D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43" creationId="{DA475FC7-AF81-41DD-BF7D-A5430ADC32DF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44" creationId="{1303C238-2157-41EB-AE77-AA9EC654683E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45" creationId="{236A304A-03C8-4A34-B1C9-299BE4079F71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46" creationId="{9366FFF6-5380-4C3E-BF20-146181B3DD50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47" creationId="{7E1163FA-0723-410C-A077-E5F572FFD356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48" creationId="{4BEDC93E-69DC-4D48-9764-79C2797D4A22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49" creationId="{C4D31014-23CB-49B8-B443-702CC8613CFD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50" creationId="{DC92E0F1-F268-4F92-A6F4-741B7D2CD8E9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51" creationId="{277D013B-1C49-445D-97D9-0452FBF85857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52" creationId="{C39E8789-0A46-45FD-8C41-809241D91E75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53" creationId="{4B90B489-0AD5-4245-B86F-00AF86304C6C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54" creationId="{28DBEEE3-C9DC-4FC0-B95E-76FBCEEDC8ED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55" creationId="{A5986C61-BBF6-49D3-8E22-FD9BF2E2FB79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56" creationId="{FA0E0CC3-85F0-4502-913C-D106924592ED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57" creationId="{5722FB08-0900-4AC6-AFC2-154C8F280D48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59" creationId="{20B568A4-7B5B-45BE-A4E6-EE530653040D}"/>
          </ac:spMkLst>
        </pc:spChg>
        <pc:spChg chg="del">
          <ac:chgData name="ALEXANDRE" userId="734048d45b8f99b5" providerId="LiveId" clId="{42B5C09A-2ED2-4480-8C3F-5A6C92CEADF4}" dt="2021-05-06T15:17:49.700" v="266" actId="478"/>
          <ac:spMkLst>
            <pc:docMk/>
            <pc:sldMk cId="2100669588" sldId="507"/>
            <ac:spMk id="60" creationId="{92843059-57BD-4E2F-A400-9445D20B99FA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61" creationId="{F5A63A4A-6647-4A26-9325-F23B39703D13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62" creationId="{3FFDD022-5604-4AD1-ADC7-8DB540347CA6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63" creationId="{61D48378-5523-4B62-A5EE-56B340756564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64" creationId="{4F4A3499-B685-48E4-A72A-DBFD35F67135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65" creationId="{71C103AC-43E7-4659-8128-E559BCFE6FAF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66" creationId="{F1962DB7-566E-4D7A-8D4E-A382DCF5E316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67" creationId="{7730DA56-0399-44B6-B75E-AE4A6D27C6EE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68" creationId="{A2C74A6E-BD0E-4507-B775-97E7E5B8FB83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69" creationId="{7AC26FE8-6AA3-40A7-AA84-248C2FE2E510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70" creationId="{80FADCBB-B4DC-4206-AD4F-4C24BBBCA467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71" creationId="{1E0609EC-E6C4-42AB-8783-CC545779A45F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72" creationId="{0EC85BED-1822-42CB-8A3D-2736E6AA97B4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73" creationId="{0CF3B5AF-2E91-4DA4-BEFD-3EBCE9067E3B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74" creationId="{3F4C1089-15DA-481D-A379-179B426B6B12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75" creationId="{4BBF836E-E56E-4E5A-A82A-098DAF88DF4D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76" creationId="{09A94DAA-711D-460E-8B66-D21B312A87FD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77" creationId="{E27B02B9-BBA2-4DBF-AB21-D5096ED0697B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79" creationId="{30CFD816-DEF1-45E4-9822-4AFCF160604C}"/>
          </ac:spMkLst>
        </pc:spChg>
        <pc:spChg chg="add mod">
          <ac:chgData name="ALEXANDRE" userId="734048d45b8f99b5" providerId="LiveId" clId="{42B5C09A-2ED2-4480-8C3F-5A6C92CEADF4}" dt="2021-05-06T15:17:53.615" v="268" actId="1076"/>
          <ac:spMkLst>
            <pc:docMk/>
            <pc:sldMk cId="2100669588" sldId="507"/>
            <ac:spMk id="80" creationId="{A1CCF221-2C9E-48E1-A3E8-E3E4FFD7AFFA}"/>
          </ac:spMkLst>
        </pc:spChg>
        <pc:picChg chg="del">
          <ac:chgData name="ALEXANDRE" userId="734048d45b8f99b5" providerId="LiveId" clId="{42B5C09A-2ED2-4480-8C3F-5A6C92CEADF4}" dt="2021-05-06T15:17:49.700" v="266" actId="478"/>
          <ac:picMkLst>
            <pc:docMk/>
            <pc:sldMk cId="2100669588" sldId="507"/>
            <ac:picMk id="58" creationId="{09E24848-8859-47A1-BCC3-CE68E9722552}"/>
          </ac:picMkLst>
        </pc:picChg>
        <pc:picChg chg="add mod">
          <ac:chgData name="ALEXANDRE" userId="734048d45b8f99b5" providerId="LiveId" clId="{42B5C09A-2ED2-4480-8C3F-5A6C92CEADF4}" dt="2021-05-06T15:17:53.615" v="268" actId="1076"/>
          <ac:picMkLst>
            <pc:docMk/>
            <pc:sldMk cId="2100669588" sldId="507"/>
            <ac:picMk id="78" creationId="{041BD2D0-D0FB-48A3-BCB9-BD49DA14EC32}"/>
          </ac:picMkLst>
        </pc:picChg>
      </pc:sldChg>
      <pc:sldChg chg="addSp delSp modSp add">
        <pc:chgData name="ALEXANDRE" userId="734048d45b8f99b5" providerId="LiveId" clId="{42B5C09A-2ED2-4480-8C3F-5A6C92CEADF4}" dt="2021-05-06T15:18:12.126" v="272" actId="1076"/>
        <pc:sldMkLst>
          <pc:docMk/>
          <pc:sldMk cId="976594496" sldId="508"/>
        </pc:sldMkLst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29" creationId="{B5C92D1B-A979-4432-B6B1-6104D3663C59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30" creationId="{B6EACAC9-70CF-4888-8971-66F7AB10A46E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31" creationId="{88E62014-279C-4D30-8781-4F44D7ECB8CB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32" creationId="{784FFA50-3D16-4E11-AC19-2F678C5A4181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33" creationId="{7BA2F456-9AD6-4BBA-AA9B-62E12943CFE9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34" creationId="{601FE0A1-95F5-44D0-9ED9-1449BA695E2E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35" creationId="{3C6BF8E8-9844-44B2-81FE-F2B1F45DAA95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36" creationId="{ED799853-1E7B-4FA0-8734-B95669101E44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37" creationId="{6931B7CE-B107-4F7B-A107-C497F0A90997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38" creationId="{D0FC5FB9-E5F2-44BD-BE3F-754BA546D2DA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39" creationId="{33F2C703-E193-4E7E-BAF0-A40B2AA6EBBE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40" creationId="{1072CAD6-BED9-4820-8C3A-BD38AC2120E7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41" creationId="{7ED9CDF7-7BCA-4067-A95B-025EF0D4DAA3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42" creationId="{C97C2FB5-F0B6-42E1-B6D5-C5363BD64B9F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43" creationId="{89854C08-0F33-4602-883E-87B25E471B2A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44" creationId="{75B46D38-DC3D-437C-83B1-8ADFF87B3816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45" creationId="{4C36BAB2-BC29-48C1-8869-340DEA9DBAC8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46" creationId="{BA2B1DAE-6125-49F6-BAA6-2A4CBB4C5061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47" creationId="{E5680083-8EFC-485E-8221-D3B937D569F6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48" creationId="{36BFE5A5-2F8A-46E5-8F29-A7DE5FFBA98F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49" creationId="{1457CAFF-D9EB-4DB8-A1E0-2B9F1304EF16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50" creationId="{90ECC7A4-9F1B-49A4-88BE-9818919A4530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51" creationId="{A8C30EDB-8F2D-441F-B82C-753EE7DCCA46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52" creationId="{803C98D3-BCFE-42C0-BE03-670CF776D5DF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53" creationId="{F6B475A9-72A5-4101-A683-63403A455B39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54" creationId="{FABF5660-07BF-4E2A-8194-230255A1EA95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55" creationId="{F5262899-FB06-44F5-B7E9-EF4C70D000E1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56" creationId="{7C8127CD-8FFC-4C64-B709-6AC0EE0E738C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57" creationId="{D703A28D-4249-4363-AB89-2EF52F48620C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59" creationId="{9574C3C7-E366-44C9-AB57-4A5B54948B2E}"/>
          </ac:spMkLst>
        </pc:spChg>
        <pc:spChg chg="add mod">
          <ac:chgData name="ALEXANDRE" userId="734048d45b8f99b5" providerId="LiveId" clId="{42B5C09A-2ED2-4480-8C3F-5A6C92CEADF4}" dt="2021-05-06T15:18:12.126" v="272" actId="1076"/>
          <ac:spMkLst>
            <pc:docMk/>
            <pc:sldMk cId="976594496" sldId="508"/>
            <ac:spMk id="60" creationId="{C5858FC2-B2E0-491B-B1A9-469DD6D355AE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61" creationId="{F5A63A4A-6647-4A26-9325-F23B39703D13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62" creationId="{3FFDD022-5604-4AD1-ADC7-8DB540347CA6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63" creationId="{61D48378-5523-4B62-A5EE-56B340756564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64" creationId="{4F4A3499-B685-48E4-A72A-DBFD35F67135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65" creationId="{71C103AC-43E7-4659-8128-E559BCFE6FAF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66" creationId="{F1962DB7-566E-4D7A-8D4E-A382DCF5E316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67" creationId="{7730DA56-0399-44B6-B75E-AE4A6D27C6EE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68" creationId="{A2C74A6E-BD0E-4507-B775-97E7E5B8FB83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69" creationId="{7AC26FE8-6AA3-40A7-AA84-248C2FE2E510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70" creationId="{80FADCBB-B4DC-4206-AD4F-4C24BBBCA467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71" creationId="{1E0609EC-E6C4-42AB-8783-CC545779A45F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72" creationId="{0EC85BED-1822-42CB-8A3D-2736E6AA97B4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73" creationId="{0CF3B5AF-2E91-4DA4-BEFD-3EBCE9067E3B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74" creationId="{3F4C1089-15DA-481D-A379-179B426B6B12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75" creationId="{4BBF836E-E56E-4E5A-A82A-098DAF88DF4D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76" creationId="{09A94DAA-711D-460E-8B66-D21B312A87FD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77" creationId="{E27B02B9-BBA2-4DBF-AB21-D5096ED0697B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79" creationId="{30CFD816-DEF1-45E4-9822-4AFCF160604C}"/>
          </ac:spMkLst>
        </pc:spChg>
        <pc:spChg chg="del">
          <ac:chgData name="ALEXANDRE" userId="734048d45b8f99b5" providerId="LiveId" clId="{42B5C09A-2ED2-4480-8C3F-5A6C92CEADF4}" dt="2021-05-06T15:18:01.810" v="270" actId="478"/>
          <ac:spMkLst>
            <pc:docMk/>
            <pc:sldMk cId="976594496" sldId="508"/>
            <ac:spMk id="80" creationId="{A1CCF221-2C9E-48E1-A3E8-E3E4FFD7AFFA}"/>
          </ac:spMkLst>
        </pc:spChg>
        <pc:picChg chg="add mod">
          <ac:chgData name="ALEXANDRE" userId="734048d45b8f99b5" providerId="LiveId" clId="{42B5C09A-2ED2-4480-8C3F-5A6C92CEADF4}" dt="2021-05-06T15:18:12.126" v="272" actId="1076"/>
          <ac:picMkLst>
            <pc:docMk/>
            <pc:sldMk cId="976594496" sldId="508"/>
            <ac:picMk id="58" creationId="{B45986A7-5A79-4B9A-8842-F67D8F862108}"/>
          </ac:picMkLst>
        </pc:picChg>
        <pc:picChg chg="del">
          <ac:chgData name="ALEXANDRE" userId="734048d45b8f99b5" providerId="LiveId" clId="{42B5C09A-2ED2-4480-8C3F-5A6C92CEADF4}" dt="2021-05-06T15:18:01.810" v="270" actId="478"/>
          <ac:picMkLst>
            <pc:docMk/>
            <pc:sldMk cId="976594496" sldId="508"/>
            <ac:picMk id="78" creationId="{041BD2D0-D0FB-48A3-BCB9-BD49DA14EC32}"/>
          </ac:picMkLst>
        </pc:picChg>
      </pc:sldChg>
      <pc:sldChg chg="addSp delSp modSp add mod modNotesTx">
        <pc:chgData name="ALEXANDRE" userId="734048d45b8f99b5" providerId="LiveId" clId="{42B5C09A-2ED2-4480-8C3F-5A6C92CEADF4}" dt="2021-05-06T15:19:20.016" v="292" actId="20577"/>
        <pc:sldMkLst>
          <pc:docMk/>
          <pc:sldMk cId="2096653778" sldId="509"/>
        </pc:sldMkLst>
        <pc:spChg chg="mod">
          <ac:chgData name="ALEXANDRE" userId="734048d45b8f99b5" providerId="LiveId" clId="{42B5C09A-2ED2-4480-8C3F-5A6C92CEADF4}" dt="2021-05-06T15:18:51.333" v="277" actId="1076"/>
          <ac:spMkLst>
            <pc:docMk/>
            <pc:sldMk cId="2096653778" sldId="509"/>
            <ac:spMk id="2" creationId="{07F5C829-F4DC-4BC9-A5A1-3F385BB699F1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29" creationId="{115A3C40-6CB0-410C-B36F-D71DED03260F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30" creationId="{DE6314BF-1E40-4BA9-831D-DC14B844B5FD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31" creationId="{ABEA3122-7ACB-4C3F-8720-39B1BBDD627D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32" creationId="{7ED2FDE3-0C98-4683-B94B-2D0EF6366E3D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33" creationId="{9557CC60-2560-4B9B-9CB6-CDF09DD254DF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34" creationId="{CB28F580-A35E-46BE-A43E-7C731FE11AC0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35" creationId="{3C6BF8E8-9844-44B2-81FE-F2B1F45DAA95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36" creationId="{ED799853-1E7B-4FA0-8734-B95669101E44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37" creationId="{6931B7CE-B107-4F7B-A107-C497F0A90997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38" creationId="{D0FC5FB9-E5F2-44BD-BE3F-754BA546D2DA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39" creationId="{33F2C703-E193-4E7E-BAF0-A40B2AA6EBBE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40" creationId="{1072CAD6-BED9-4820-8C3A-BD38AC2120E7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41" creationId="{7ED9CDF7-7BCA-4067-A95B-025EF0D4DAA3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42" creationId="{C97C2FB5-F0B6-42E1-B6D5-C5363BD64B9F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43" creationId="{89854C08-0F33-4602-883E-87B25E471B2A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44" creationId="{75B46D38-DC3D-437C-83B1-8ADFF87B3816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45" creationId="{4C36BAB2-BC29-48C1-8869-340DEA9DBAC8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46" creationId="{BA2B1DAE-6125-49F6-BAA6-2A4CBB4C5061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47" creationId="{E5680083-8EFC-485E-8221-D3B937D569F6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48" creationId="{36BFE5A5-2F8A-46E5-8F29-A7DE5FFBA98F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49" creationId="{1457CAFF-D9EB-4DB8-A1E0-2B9F1304EF16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50" creationId="{90ECC7A4-9F1B-49A4-88BE-9818919A4530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51" creationId="{A8C30EDB-8F2D-441F-B82C-753EE7DCCA46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52" creationId="{803C98D3-BCFE-42C0-BE03-670CF776D5DF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53" creationId="{F6B475A9-72A5-4101-A683-63403A455B39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54" creationId="{FABF5660-07BF-4E2A-8194-230255A1EA95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55" creationId="{F5262899-FB06-44F5-B7E9-EF4C70D000E1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56" creationId="{7C8127CD-8FFC-4C64-B709-6AC0EE0E738C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57" creationId="{D703A28D-4249-4363-AB89-2EF52F48620C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59" creationId="{9574C3C7-E366-44C9-AB57-4A5B54948B2E}"/>
          </ac:spMkLst>
        </pc:spChg>
        <pc:spChg chg="del">
          <ac:chgData name="ALEXANDRE" userId="734048d45b8f99b5" providerId="LiveId" clId="{42B5C09A-2ED2-4480-8C3F-5A6C92CEADF4}" dt="2021-05-06T15:18:20.717" v="274" actId="478"/>
          <ac:spMkLst>
            <pc:docMk/>
            <pc:sldMk cId="2096653778" sldId="509"/>
            <ac:spMk id="60" creationId="{C5858FC2-B2E0-491B-B1A9-469DD6D355AE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61" creationId="{4AA49A88-5EB3-4A41-AE4B-641DF90A6859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62" creationId="{5C363B7B-9884-44D4-91B7-831FA36C53F9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63" creationId="{E9C4D163-174E-4470-AAE2-5573254E6066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64" creationId="{CC39AD39-A870-41A1-9A1C-152E4FE0DAAD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65" creationId="{7B7F384E-001B-4B3D-A796-3B2A5E7EDBBD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66" creationId="{FDB10170-2702-4174-B122-0D4FA68795B3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67" creationId="{A6C5F609-3754-42FE-8D9D-1B1CF6929F69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68" creationId="{68BB545F-0E17-4D25-92F2-BA1E9D97EA79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69" creationId="{918C6825-2035-413E-87B2-C479CDD7E191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70" creationId="{F005A55D-30B1-4548-854B-21D94A56C26A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71" creationId="{82F3D5E1-82D3-4A9C-8BB5-E7DFC817DD48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72" creationId="{6EC69719-B08F-4A64-B1B6-C5F7ADE50593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73" creationId="{6847F9E9-6D5F-4C76-A6F3-FED54A811728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74" creationId="{3545A7C1-DE9E-4183-B2FF-96FB5B952866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75" creationId="{7FAB8D4C-06D4-4475-A36C-320C957F4B76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76" creationId="{0E14E8A8-1F1D-40CD-81DD-BEB6F988EDE3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77" creationId="{3E741B3E-BA4B-4A1C-A30D-1D6C13729D6D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79" creationId="{8C37AC7D-37FB-4F12-A89F-35CAE83445A7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80" creationId="{114CE188-2536-43AD-9B9F-15402A5F4CEE}"/>
          </ac:spMkLst>
        </pc:spChg>
        <pc:spChg chg="add mod">
          <ac:chgData name="ALEXANDRE" userId="734048d45b8f99b5" providerId="LiveId" clId="{42B5C09A-2ED2-4480-8C3F-5A6C92CEADF4}" dt="2021-05-06T15:18:45.743" v="276" actId="1076"/>
          <ac:spMkLst>
            <pc:docMk/>
            <pc:sldMk cId="2096653778" sldId="509"/>
            <ac:spMk id="81" creationId="{FC42393F-4D68-434E-942E-0999E867DC46}"/>
          </ac:spMkLst>
        </pc:spChg>
        <pc:picChg chg="del">
          <ac:chgData name="ALEXANDRE" userId="734048d45b8f99b5" providerId="LiveId" clId="{42B5C09A-2ED2-4480-8C3F-5A6C92CEADF4}" dt="2021-05-06T15:18:20.717" v="274" actId="478"/>
          <ac:picMkLst>
            <pc:docMk/>
            <pc:sldMk cId="2096653778" sldId="509"/>
            <ac:picMk id="58" creationId="{B45986A7-5A79-4B9A-8842-F67D8F862108}"/>
          </ac:picMkLst>
        </pc:picChg>
        <pc:picChg chg="add mod">
          <ac:chgData name="ALEXANDRE" userId="734048d45b8f99b5" providerId="LiveId" clId="{42B5C09A-2ED2-4480-8C3F-5A6C92CEADF4}" dt="2021-05-06T15:18:45.743" v="276" actId="1076"/>
          <ac:picMkLst>
            <pc:docMk/>
            <pc:sldMk cId="2096653778" sldId="509"/>
            <ac:picMk id="78" creationId="{31FC60A0-01B3-4AB8-A64E-A0A5E0BC6FA1}"/>
          </ac:picMkLst>
        </pc:picChg>
      </pc:sldChg>
      <pc:sldChg chg="modSp new mod ord">
        <pc:chgData name="ALEXANDRE" userId="734048d45b8f99b5" providerId="LiveId" clId="{42B5C09A-2ED2-4480-8C3F-5A6C92CEADF4}" dt="2021-05-06T15:25:15.360" v="336" actId="27636"/>
        <pc:sldMkLst>
          <pc:docMk/>
          <pc:sldMk cId="1550672662" sldId="510"/>
        </pc:sldMkLst>
        <pc:spChg chg="mod">
          <ac:chgData name="ALEXANDRE" userId="734048d45b8f99b5" providerId="LiveId" clId="{42B5C09A-2ED2-4480-8C3F-5A6C92CEADF4}" dt="2021-05-06T15:24:58.464" v="328" actId="20577"/>
          <ac:spMkLst>
            <pc:docMk/>
            <pc:sldMk cId="1550672662" sldId="510"/>
            <ac:spMk id="2" creationId="{C35F1C5C-643E-4468-9AA6-0A29139F6FD9}"/>
          </ac:spMkLst>
        </pc:spChg>
        <pc:spChg chg="mod">
          <ac:chgData name="ALEXANDRE" userId="734048d45b8f99b5" providerId="LiveId" clId="{42B5C09A-2ED2-4480-8C3F-5A6C92CEADF4}" dt="2021-05-06T15:25:15.360" v="336" actId="27636"/>
          <ac:spMkLst>
            <pc:docMk/>
            <pc:sldMk cId="1550672662" sldId="510"/>
            <ac:spMk id="3" creationId="{8A40C93D-6207-4D8C-BDC8-70C6E3783150}"/>
          </ac:spMkLst>
        </pc:spChg>
      </pc:sldChg>
      <pc:sldChg chg="modSp add del mod">
        <pc:chgData name="ALEXANDRE" userId="734048d45b8f99b5" providerId="LiveId" clId="{42B5C09A-2ED2-4480-8C3F-5A6C92CEADF4}" dt="2021-05-06T15:24:48.391" v="296" actId="47"/>
        <pc:sldMkLst>
          <pc:docMk/>
          <pc:sldMk cId="1832968906" sldId="510"/>
        </pc:sldMkLst>
        <pc:spChg chg="mod">
          <ac:chgData name="ALEXANDRE" userId="734048d45b8f99b5" providerId="LiveId" clId="{42B5C09A-2ED2-4480-8C3F-5A6C92CEADF4}" dt="2021-05-06T15:24:45.644" v="295" actId="20577"/>
          <ac:spMkLst>
            <pc:docMk/>
            <pc:sldMk cId="1832968906" sldId="510"/>
            <ac:spMk id="2" creationId="{07F5C829-F4DC-4BC9-A5A1-3F385BB699F1}"/>
          </ac:spMkLst>
        </pc:spChg>
      </pc:sldChg>
      <pc:sldChg chg="addSp delSp modSp add mod">
        <pc:chgData name="ALEXANDRE" userId="734048d45b8f99b5" providerId="LiveId" clId="{42B5C09A-2ED2-4480-8C3F-5A6C92CEADF4}" dt="2021-05-06T15:25:53.188" v="363" actId="1076"/>
        <pc:sldMkLst>
          <pc:docMk/>
          <pc:sldMk cId="3505856345" sldId="511"/>
        </pc:sldMkLst>
        <pc:spChg chg="del mod">
          <ac:chgData name="ALEXANDRE" userId="734048d45b8f99b5" providerId="LiveId" clId="{42B5C09A-2ED2-4480-8C3F-5A6C92CEADF4}" dt="2021-05-06T15:25:45.376" v="359" actId="478"/>
          <ac:spMkLst>
            <pc:docMk/>
            <pc:sldMk cId="3505856345" sldId="511"/>
            <ac:spMk id="2" creationId="{C35F1C5C-643E-4468-9AA6-0A29139F6FD9}"/>
          </ac:spMkLst>
        </pc:spChg>
        <pc:spChg chg="del">
          <ac:chgData name="ALEXANDRE" userId="734048d45b8f99b5" providerId="LiveId" clId="{42B5C09A-2ED2-4480-8C3F-5A6C92CEADF4}" dt="2021-05-06T15:25:38.782" v="355" actId="478"/>
          <ac:spMkLst>
            <pc:docMk/>
            <pc:sldMk cId="3505856345" sldId="511"/>
            <ac:spMk id="3" creationId="{8A40C93D-6207-4D8C-BDC8-70C6E3783150}"/>
          </ac:spMkLst>
        </pc:spChg>
        <pc:spChg chg="add del mod">
          <ac:chgData name="ALEXANDRE" userId="734048d45b8f99b5" providerId="LiveId" clId="{42B5C09A-2ED2-4480-8C3F-5A6C92CEADF4}" dt="2021-05-06T15:25:40.979" v="356"/>
          <ac:spMkLst>
            <pc:docMk/>
            <pc:sldMk cId="3505856345" sldId="511"/>
            <ac:spMk id="5" creationId="{8A07DC4D-8534-4991-A38A-0454151B361F}"/>
          </ac:spMkLst>
        </pc:spChg>
        <pc:spChg chg="add del mod">
          <ac:chgData name="ALEXANDRE" userId="734048d45b8f99b5" providerId="LiveId" clId="{42B5C09A-2ED2-4480-8C3F-5A6C92CEADF4}" dt="2021-05-06T15:25:46.903" v="360" actId="478"/>
          <ac:spMkLst>
            <pc:docMk/>
            <pc:sldMk cId="3505856345" sldId="511"/>
            <ac:spMk id="8" creationId="{6AF1313F-D9ED-40DC-8E4D-F0FCAFD831AD}"/>
          </ac:spMkLst>
        </pc:spChg>
        <pc:picChg chg="add mod">
          <ac:chgData name="ALEXANDRE" userId="734048d45b8f99b5" providerId="LiveId" clId="{42B5C09A-2ED2-4480-8C3F-5A6C92CEADF4}" dt="2021-05-06T15:25:53.188" v="363" actId="1076"/>
          <ac:picMkLst>
            <pc:docMk/>
            <pc:sldMk cId="3505856345" sldId="511"/>
            <ac:picMk id="6" creationId="{E0F9E5C2-249F-4A5A-8F24-C41C3A4605FE}"/>
          </ac:picMkLst>
        </pc:picChg>
      </pc:sldChg>
      <pc:sldChg chg="modSp new mod">
        <pc:chgData name="ALEXANDRE" userId="734048d45b8f99b5" providerId="LiveId" clId="{42B5C09A-2ED2-4480-8C3F-5A6C92CEADF4}" dt="2021-05-06T17:06:18.949" v="380" actId="20577"/>
        <pc:sldMkLst>
          <pc:docMk/>
          <pc:sldMk cId="1049110247" sldId="512"/>
        </pc:sldMkLst>
        <pc:spChg chg="mod">
          <ac:chgData name="ALEXANDRE" userId="734048d45b8f99b5" providerId="LiveId" clId="{42B5C09A-2ED2-4480-8C3F-5A6C92CEADF4}" dt="2021-05-06T15:26:01.046" v="365"/>
          <ac:spMkLst>
            <pc:docMk/>
            <pc:sldMk cId="1049110247" sldId="512"/>
            <ac:spMk id="2" creationId="{76768634-AFA8-4251-9F09-87A520AF9F3E}"/>
          </ac:spMkLst>
        </pc:spChg>
        <pc:spChg chg="mod">
          <ac:chgData name="ALEXANDRE" userId="734048d45b8f99b5" providerId="LiveId" clId="{42B5C09A-2ED2-4480-8C3F-5A6C92CEADF4}" dt="2021-05-06T17:06:18.949" v="380" actId="20577"/>
          <ac:spMkLst>
            <pc:docMk/>
            <pc:sldMk cId="1049110247" sldId="512"/>
            <ac:spMk id="3" creationId="{C26540F2-170E-4753-A045-AC1CDCA398DC}"/>
          </ac:spMkLst>
        </pc:spChg>
      </pc:sldChg>
      <pc:sldChg chg="modSp add mod">
        <pc:chgData name="ALEXANDRE" userId="734048d45b8f99b5" providerId="LiveId" clId="{42B5C09A-2ED2-4480-8C3F-5A6C92CEADF4}" dt="2021-05-06T17:05:48.819" v="378" actId="20577"/>
        <pc:sldMkLst>
          <pc:docMk/>
          <pc:sldMk cId="2276924602" sldId="513"/>
        </pc:sldMkLst>
        <pc:spChg chg="mod">
          <ac:chgData name="ALEXANDRE" userId="734048d45b8f99b5" providerId="LiveId" clId="{42B5C09A-2ED2-4480-8C3F-5A6C92CEADF4}" dt="2021-05-06T17:05:48.819" v="378" actId="20577"/>
          <ac:spMkLst>
            <pc:docMk/>
            <pc:sldMk cId="2276924602" sldId="513"/>
            <ac:spMk id="3" creationId="{C26540F2-170E-4753-A045-AC1CDCA398DC}"/>
          </ac:spMkLst>
        </pc:spChg>
      </pc:sldChg>
      <pc:sldChg chg="modSp add mod">
        <pc:chgData name="ALEXANDRE" userId="734048d45b8f99b5" providerId="LiveId" clId="{42B5C09A-2ED2-4480-8C3F-5A6C92CEADF4}" dt="2021-05-06T17:07:19.726" v="412" actId="1076"/>
        <pc:sldMkLst>
          <pc:docMk/>
          <pc:sldMk cId="3494704577" sldId="514"/>
        </pc:sldMkLst>
        <pc:spChg chg="mod">
          <ac:chgData name="ALEXANDRE" userId="734048d45b8f99b5" providerId="LiveId" clId="{42B5C09A-2ED2-4480-8C3F-5A6C92CEADF4}" dt="2021-05-06T17:07:12.042" v="409" actId="403"/>
          <ac:spMkLst>
            <pc:docMk/>
            <pc:sldMk cId="3494704577" sldId="514"/>
            <ac:spMk id="2" creationId="{76768634-AFA8-4251-9F09-87A520AF9F3E}"/>
          </ac:spMkLst>
        </pc:spChg>
        <pc:spChg chg="mod">
          <ac:chgData name="ALEXANDRE" userId="734048d45b8f99b5" providerId="LiveId" clId="{42B5C09A-2ED2-4480-8C3F-5A6C92CEADF4}" dt="2021-05-06T17:07:19.726" v="412" actId="1076"/>
          <ac:spMkLst>
            <pc:docMk/>
            <pc:sldMk cId="3494704577" sldId="514"/>
            <ac:spMk id="3" creationId="{C26540F2-170E-4753-A045-AC1CDCA398DC}"/>
          </ac:spMkLst>
        </pc:spChg>
      </pc:sldChg>
      <pc:sldChg chg="addSp delSp modSp add mod">
        <pc:chgData name="ALEXANDRE" userId="734048d45b8f99b5" providerId="LiveId" clId="{42B5C09A-2ED2-4480-8C3F-5A6C92CEADF4}" dt="2021-05-06T17:08:35.156" v="454" actId="1076"/>
        <pc:sldMkLst>
          <pc:docMk/>
          <pc:sldMk cId="3226989646" sldId="515"/>
        </pc:sldMkLst>
        <pc:spChg chg="mod">
          <ac:chgData name="ALEXANDRE" userId="734048d45b8f99b5" providerId="LiveId" clId="{42B5C09A-2ED2-4480-8C3F-5A6C92CEADF4}" dt="2021-05-06T17:07:41.265" v="439" actId="20577"/>
          <ac:spMkLst>
            <pc:docMk/>
            <pc:sldMk cId="3226989646" sldId="515"/>
            <ac:spMk id="2" creationId="{76768634-AFA8-4251-9F09-87A520AF9F3E}"/>
          </ac:spMkLst>
        </pc:spChg>
        <pc:spChg chg="mod">
          <ac:chgData name="ALEXANDRE" userId="734048d45b8f99b5" providerId="LiveId" clId="{42B5C09A-2ED2-4480-8C3F-5A6C92CEADF4}" dt="2021-05-06T17:08:35.156" v="454" actId="1076"/>
          <ac:spMkLst>
            <pc:docMk/>
            <pc:sldMk cId="3226989646" sldId="515"/>
            <ac:spMk id="3" creationId="{C26540F2-170E-4753-A045-AC1CDCA398DC}"/>
          </ac:spMkLst>
        </pc:spChg>
        <pc:spChg chg="add del mod">
          <ac:chgData name="ALEXANDRE" userId="734048d45b8f99b5" providerId="LiveId" clId="{42B5C09A-2ED2-4480-8C3F-5A6C92CEADF4}" dt="2021-05-06T17:08:06.949" v="442" actId="21"/>
          <ac:spMkLst>
            <pc:docMk/>
            <pc:sldMk cId="3226989646" sldId="515"/>
            <ac:spMk id="4" creationId="{49945346-04B4-4DAB-8DF9-113FADEBBFD6}"/>
          </ac:spMkLst>
        </pc:spChg>
        <pc:spChg chg="add del mod">
          <ac:chgData name="ALEXANDRE" userId="734048d45b8f99b5" providerId="LiveId" clId="{42B5C09A-2ED2-4480-8C3F-5A6C92CEADF4}" dt="2021-05-06T17:08:06.949" v="442" actId="21"/>
          <ac:spMkLst>
            <pc:docMk/>
            <pc:sldMk cId="3226989646" sldId="515"/>
            <ac:spMk id="5" creationId="{936CA581-FC6F-43A4-89FA-71A3B5FA4D78}"/>
          </ac:spMkLst>
        </pc:spChg>
        <pc:spChg chg="add del mod">
          <ac:chgData name="ALEXANDRE" userId="734048d45b8f99b5" providerId="LiveId" clId="{42B5C09A-2ED2-4480-8C3F-5A6C92CEADF4}" dt="2021-05-06T17:08:06.949" v="442" actId="21"/>
          <ac:spMkLst>
            <pc:docMk/>
            <pc:sldMk cId="3226989646" sldId="515"/>
            <ac:spMk id="6" creationId="{FFC7A261-9E34-493A-8D34-7C4B93C7A9E9}"/>
          </ac:spMkLst>
        </pc:spChg>
        <pc:spChg chg="add del mod">
          <ac:chgData name="ALEXANDRE" userId="734048d45b8f99b5" providerId="LiveId" clId="{42B5C09A-2ED2-4480-8C3F-5A6C92CEADF4}" dt="2021-05-06T17:08:06.949" v="442" actId="21"/>
          <ac:spMkLst>
            <pc:docMk/>
            <pc:sldMk cId="3226989646" sldId="515"/>
            <ac:spMk id="7" creationId="{2BC65239-0AD2-441D-9AAF-1FBB6985F416}"/>
          </ac:spMkLst>
        </pc:spChg>
        <pc:spChg chg="add del mod">
          <ac:chgData name="ALEXANDRE" userId="734048d45b8f99b5" providerId="LiveId" clId="{42B5C09A-2ED2-4480-8C3F-5A6C92CEADF4}" dt="2021-05-06T17:08:06.949" v="442" actId="21"/>
          <ac:spMkLst>
            <pc:docMk/>
            <pc:sldMk cId="3226989646" sldId="515"/>
            <ac:spMk id="8" creationId="{FA87611A-930A-4A96-8202-169C1074631E}"/>
          </ac:spMkLst>
        </pc:spChg>
        <pc:spChg chg="add del mod">
          <ac:chgData name="ALEXANDRE" userId="734048d45b8f99b5" providerId="LiveId" clId="{42B5C09A-2ED2-4480-8C3F-5A6C92CEADF4}" dt="2021-05-06T17:08:06.949" v="442" actId="21"/>
          <ac:spMkLst>
            <pc:docMk/>
            <pc:sldMk cId="3226989646" sldId="515"/>
            <ac:spMk id="11" creationId="{595DC5A7-A601-4118-AC08-DB629335B046}"/>
          </ac:spMkLst>
        </pc:spChg>
        <pc:spChg chg="add del mod">
          <ac:chgData name="ALEXANDRE" userId="734048d45b8f99b5" providerId="LiveId" clId="{42B5C09A-2ED2-4480-8C3F-5A6C92CEADF4}" dt="2021-05-06T17:08:06.949" v="442" actId="21"/>
          <ac:spMkLst>
            <pc:docMk/>
            <pc:sldMk cId="3226989646" sldId="515"/>
            <ac:spMk id="12" creationId="{C7DBA1A5-F692-40E7-BC4F-F08980BB3D7F}"/>
          </ac:spMkLst>
        </pc:spChg>
        <pc:spChg chg="add del mod">
          <ac:chgData name="ALEXANDRE" userId="734048d45b8f99b5" providerId="LiveId" clId="{42B5C09A-2ED2-4480-8C3F-5A6C92CEADF4}" dt="2021-05-06T17:08:06.949" v="442" actId="21"/>
          <ac:spMkLst>
            <pc:docMk/>
            <pc:sldMk cId="3226989646" sldId="515"/>
            <ac:spMk id="13" creationId="{6686698E-D411-40DE-9690-7246C3C63B69}"/>
          </ac:spMkLst>
        </pc:spChg>
        <pc:spChg chg="add del mod">
          <ac:chgData name="ALEXANDRE" userId="734048d45b8f99b5" providerId="LiveId" clId="{42B5C09A-2ED2-4480-8C3F-5A6C92CEADF4}" dt="2021-05-06T17:08:06.949" v="442" actId="21"/>
          <ac:spMkLst>
            <pc:docMk/>
            <pc:sldMk cId="3226989646" sldId="515"/>
            <ac:spMk id="14" creationId="{C678272A-7C0E-4EFA-B7B3-A3BCFF4894FB}"/>
          </ac:spMkLst>
        </pc:spChg>
        <pc:spChg chg="add del mod">
          <ac:chgData name="ALEXANDRE" userId="734048d45b8f99b5" providerId="LiveId" clId="{42B5C09A-2ED2-4480-8C3F-5A6C92CEADF4}" dt="2021-05-06T17:08:06.949" v="442" actId="21"/>
          <ac:spMkLst>
            <pc:docMk/>
            <pc:sldMk cId="3226989646" sldId="515"/>
            <ac:spMk id="15" creationId="{C1C2AA68-2702-4CC1-B4CA-421989320396}"/>
          </ac:spMkLst>
        </pc:spChg>
        <pc:spChg chg="add del mod">
          <ac:chgData name="ALEXANDRE" userId="734048d45b8f99b5" providerId="LiveId" clId="{42B5C09A-2ED2-4480-8C3F-5A6C92CEADF4}" dt="2021-05-06T17:08:06.949" v="442" actId="21"/>
          <ac:spMkLst>
            <pc:docMk/>
            <pc:sldMk cId="3226989646" sldId="515"/>
            <ac:spMk id="17" creationId="{4FC0672C-FC8C-46BB-B2B8-8F2B53D30316}"/>
          </ac:spMkLst>
        </pc:spChg>
        <pc:spChg chg="add del mod">
          <ac:chgData name="ALEXANDRE" userId="734048d45b8f99b5" providerId="LiveId" clId="{42B5C09A-2ED2-4480-8C3F-5A6C92CEADF4}" dt="2021-05-06T17:08:06.949" v="442" actId="21"/>
          <ac:spMkLst>
            <pc:docMk/>
            <pc:sldMk cId="3226989646" sldId="515"/>
            <ac:spMk id="18" creationId="{EFFFA337-15FF-45AF-8E8E-B968F5A6485E}"/>
          </ac:spMkLst>
        </pc:spChg>
        <pc:spChg chg="add del mod">
          <ac:chgData name="ALEXANDRE" userId="734048d45b8f99b5" providerId="LiveId" clId="{42B5C09A-2ED2-4480-8C3F-5A6C92CEADF4}" dt="2021-05-06T17:08:06.949" v="442" actId="21"/>
          <ac:spMkLst>
            <pc:docMk/>
            <pc:sldMk cId="3226989646" sldId="515"/>
            <ac:spMk id="22" creationId="{0722C054-C569-4A46-B276-80348337E748}"/>
          </ac:spMkLst>
        </pc:spChg>
        <pc:spChg chg="add del mod">
          <ac:chgData name="ALEXANDRE" userId="734048d45b8f99b5" providerId="LiveId" clId="{42B5C09A-2ED2-4480-8C3F-5A6C92CEADF4}" dt="2021-05-06T17:08:06.949" v="442" actId="21"/>
          <ac:spMkLst>
            <pc:docMk/>
            <pc:sldMk cId="3226989646" sldId="515"/>
            <ac:spMk id="24" creationId="{C2C02FCD-402D-493B-BB43-90906B830A37}"/>
          </ac:spMkLst>
        </pc:spChg>
        <pc:spChg chg="add del mod">
          <ac:chgData name="ALEXANDRE" userId="734048d45b8f99b5" providerId="LiveId" clId="{42B5C09A-2ED2-4480-8C3F-5A6C92CEADF4}" dt="2021-05-06T17:08:06.949" v="442" actId="21"/>
          <ac:spMkLst>
            <pc:docMk/>
            <pc:sldMk cId="3226989646" sldId="515"/>
            <ac:spMk id="25" creationId="{602FD608-AA45-4494-B46E-8ACAACADE820}"/>
          </ac:spMkLst>
        </pc:spChg>
        <pc:picChg chg="add mod">
          <ac:chgData name="ALEXANDRE" userId="734048d45b8f99b5" providerId="LiveId" clId="{42B5C09A-2ED2-4480-8C3F-5A6C92CEADF4}" dt="2021-05-06T17:08:32.989" v="453" actId="1076"/>
          <ac:picMkLst>
            <pc:docMk/>
            <pc:sldMk cId="3226989646" sldId="515"/>
            <ac:picMk id="26" creationId="{C3E6D6B8-8ADF-4561-BC6E-9A36759B1672}"/>
          </ac:picMkLst>
        </pc:picChg>
        <pc:cxnChg chg="add del mod">
          <ac:chgData name="ALEXANDRE" userId="734048d45b8f99b5" providerId="LiveId" clId="{42B5C09A-2ED2-4480-8C3F-5A6C92CEADF4}" dt="2021-05-06T17:08:06.949" v="442" actId="21"/>
          <ac:cxnSpMkLst>
            <pc:docMk/>
            <pc:sldMk cId="3226989646" sldId="515"/>
            <ac:cxnSpMk id="9" creationId="{36749320-9D63-450D-B1E3-72F2ADC65D50}"/>
          </ac:cxnSpMkLst>
        </pc:cxnChg>
        <pc:cxnChg chg="add del mod">
          <ac:chgData name="ALEXANDRE" userId="734048d45b8f99b5" providerId="LiveId" clId="{42B5C09A-2ED2-4480-8C3F-5A6C92CEADF4}" dt="2021-05-06T17:08:06.949" v="442" actId="21"/>
          <ac:cxnSpMkLst>
            <pc:docMk/>
            <pc:sldMk cId="3226989646" sldId="515"/>
            <ac:cxnSpMk id="10" creationId="{F3A4B237-A27B-4DED-849E-5F8DB1EFCF43}"/>
          </ac:cxnSpMkLst>
        </pc:cxnChg>
        <pc:cxnChg chg="add del mod">
          <ac:chgData name="ALEXANDRE" userId="734048d45b8f99b5" providerId="LiveId" clId="{42B5C09A-2ED2-4480-8C3F-5A6C92CEADF4}" dt="2021-05-06T17:08:06.949" v="442" actId="21"/>
          <ac:cxnSpMkLst>
            <pc:docMk/>
            <pc:sldMk cId="3226989646" sldId="515"/>
            <ac:cxnSpMk id="16" creationId="{B9D6EC01-34DD-4517-A76A-6F3927498F3A}"/>
          </ac:cxnSpMkLst>
        </pc:cxnChg>
        <pc:cxnChg chg="add del mod">
          <ac:chgData name="ALEXANDRE" userId="734048d45b8f99b5" providerId="LiveId" clId="{42B5C09A-2ED2-4480-8C3F-5A6C92CEADF4}" dt="2021-05-06T17:08:06.949" v="442" actId="21"/>
          <ac:cxnSpMkLst>
            <pc:docMk/>
            <pc:sldMk cId="3226989646" sldId="515"/>
            <ac:cxnSpMk id="19" creationId="{41A4B4CE-F6F4-4DD3-9357-C1A522178A82}"/>
          </ac:cxnSpMkLst>
        </pc:cxnChg>
        <pc:cxnChg chg="add del mod">
          <ac:chgData name="ALEXANDRE" userId="734048d45b8f99b5" providerId="LiveId" clId="{42B5C09A-2ED2-4480-8C3F-5A6C92CEADF4}" dt="2021-05-06T17:08:06.949" v="442" actId="21"/>
          <ac:cxnSpMkLst>
            <pc:docMk/>
            <pc:sldMk cId="3226989646" sldId="515"/>
            <ac:cxnSpMk id="20" creationId="{EA109405-3450-4126-9FF9-7B7C949364C2}"/>
          </ac:cxnSpMkLst>
        </pc:cxnChg>
        <pc:cxnChg chg="add del mod">
          <ac:chgData name="ALEXANDRE" userId="734048d45b8f99b5" providerId="LiveId" clId="{42B5C09A-2ED2-4480-8C3F-5A6C92CEADF4}" dt="2021-05-06T17:08:06.949" v="442" actId="21"/>
          <ac:cxnSpMkLst>
            <pc:docMk/>
            <pc:sldMk cId="3226989646" sldId="515"/>
            <ac:cxnSpMk id="21" creationId="{937E539D-9B48-418E-BD7B-2E644050881A}"/>
          </ac:cxnSpMkLst>
        </pc:cxnChg>
        <pc:cxnChg chg="add del mod">
          <ac:chgData name="ALEXANDRE" userId="734048d45b8f99b5" providerId="LiveId" clId="{42B5C09A-2ED2-4480-8C3F-5A6C92CEADF4}" dt="2021-05-06T17:08:06.949" v="442" actId="21"/>
          <ac:cxnSpMkLst>
            <pc:docMk/>
            <pc:sldMk cId="3226989646" sldId="515"/>
            <ac:cxnSpMk id="23" creationId="{D6F71BDA-DC2D-4F4E-8814-D5D5288C2574}"/>
          </ac:cxnSpMkLst>
        </pc:cxnChg>
      </pc:sldChg>
      <pc:sldChg chg="addSp delSp modSp add mod">
        <pc:chgData name="ALEXANDRE" userId="734048d45b8f99b5" providerId="LiveId" clId="{42B5C09A-2ED2-4480-8C3F-5A6C92CEADF4}" dt="2021-05-06T17:10:18.783" v="473" actId="1076"/>
        <pc:sldMkLst>
          <pc:docMk/>
          <pc:sldMk cId="2171779933" sldId="516"/>
        </pc:sldMkLst>
        <pc:spChg chg="mod">
          <ac:chgData name="ALEXANDRE" userId="734048d45b8f99b5" providerId="LiveId" clId="{42B5C09A-2ED2-4480-8C3F-5A6C92CEADF4}" dt="2021-05-06T17:10:18.783" v="473" actId="1076"/>
          <ac:spMkLst>
            <pc:docMk/>
            <pc:sldMk cId="2171779933" sldId="516"/>
            <ac:spMk id="2" creationId="{76768634-AFA8-4251-9F09-87A520AF9F3E}"/>
          </ac:spMkLst>
        </pc:spChg>
        <pc:spChg chg="mod">
          <ac:chgData name="ALEXANDRE" userId="734048d45b8f99b5" providerId="LiveId" clId="{42B5C09A-2ED2-4480-8C3F-5A6C92CEADF4}" dt="2021-05-06T17:10:16.454" v="472" actId="1076"/>
          <ac:spMkLst>
            <pc:docMk/>
            <pc:sldMk cId="2171779933" sldId="516"/>
            <ac:spMk id="3" creationId="{C26540F2-170E-4753-A045-AC1CDCA398DC}"/>
          </ac:spMkLst>
        </pc:spChg>
        <pc:picChg chg="del">
          <ac:chgData name="ALEXANDRE" userId="734048d45b8f99b5" providerId="LiveId" clId="{42B5C09A-2ED2-4480-8C3F-5A6C92CEADF4}" dt="2021-05-06T17:09:10.408" v="462" actId="478"/>
          <ac:picMkLst>
            <pc:docMk/>
            <pc:sldMk cId="2171779933" sldId="516"/>
            <ac:picMk id="26" creationId="{C3E6D6B8-8ADF-4561-BC6E-9A36759B1672}"/>
          </ac:picMkLst>
        </pc:picChg>
        <pc:picChg chg="add del mod">
          <ac:chgData name="ALEXANDRE" userId="734048d45b8f99b5" providerId="LiveId" clId="{42B5C09A-2ED2-4480-8C3F-5A6C92CEADF4}" dt="2021-05-06T17:10:06.212" v="467" actId="478"/>
          <ac:picMkLst>
            <pc:docMk/>
            <pc:sldMk cId="2171779933" sldId="516"/>
            <ac:picMk id="2050" creationId="{2550F574-E179-470C-99FD-B494CA3C6C7B}"/>
          </ac:picMkLst>
        </pc:picChg>
      </pc:sldChg>
      <pc:sldChg chg="modSp add mod">
        <pc:chgData name="ALEXANDRE" userId="734048d45b8f99b5" providerId="LiveId" clId="{42B5C09A-2ED2-4480-8C3F-5A6C92CEADF4}" dt="2021-05-06T17:11:09.817" v="496" actId="113"/>
        <pc:sldMkLst>
          <pc:docMk/>
          <pc:sldMk cId="2323030881" sldId="517"/>
        </pc:sldMkLst>
        <pc:spChg chg="mod">
          <ac:chgData name="ALEXANDRE" userId="734048d45b8f99b5" providerId="LiveId" clId="{42B5C09A-2ED2-4480-8C3F-5A6C92CEADF4}" dt="2021-05-06T17:10:45.050" v="487" actId="1076"/>
          <ac:spMkLst>
            <pc:docMk/>
            <pc:sldMk cId="2323030881" sldId="517"/>
            <ac:spMk id="2" creationId="{76768634-AFA8-4251-9F09-87A520AF9F3E}"/>
          </ac:spMkLst>
        </pc:spChg>
        <pc:spChg chg="mod">
          <ac:chgData name="ALEXANDRE" userId="734048d45b8f99b5" providerId="LiveId" clId="{42B5C09A-2ED2-4480-8C3F-5A6C92CEADF4}" dt="2021-05-06T17:11:09.817" v="496" actId="113"/>
          <ac:spMkLst>
            <pc:docMk/>
            <pc:sldMk cId="2323030881" sldId="517"/>
            <ac:spMk id="3" creationId="{C26540F2-170E-4753-A045-AC1CDCA398DC}"/>
          </ac:spMkLst>
        </pc:spChg>
        <pc:picChg chg="mod">
          <ac:chgData name="ALEXANDRE" userId="734048d45b8f99b5" providerId="LiveId" clId="{42B5C09A-2ED2-4480-8C3F-5A6C92CEADF4}" dt="2021-05-06T17:10:50.438" v="491" actId="1076"/>
          <ac:picMkLst>
            <pc:docMk/>
            <pc:sldMk cId="2323030881" sldId="517"/>
            <ac:picMk id="2050" creationId="{2550F574-E179-470C-99FD-B494CA3C6C7B}"/>
          </ac:picMkLst>
        </pc:picChg>
      </pc:sldChg>
      <pc:sldChg chg="delSp modSp add mod">
        <pc:chgData name="ALEXANDRE" userId="734048d45b8f99b5" providerId="LiveId" clId="{42B5C09A-2ED2-4480-8C3F-5A6C92CEADF4}" dt="2021-05-06T17:14:01.225" v="528" actId="113"/>
        <pc:sldMkLst>
          <pc:docMk/>
          <pc:sldMk cId="2326320958" sldId="518"/>
        </pc:sldMkLst>
        <pc:spChg chg="mod">
          <ac:chgData name="ALEXANDRE" userId="734048d45b8f99b5" providerId="LiveId" clId="{42B5C09A-2ED2-4480-8C3F-5A6C92CEADF4}" dt="2021-05-06T17:14:01.225" v="528" actId="113"/>
          <ac:spMkLst>
            <pc:docMk/>
            <pc:sldMk cId="2326320958" sldId="518"/>
            <ac:spMk id="3" creationId="{C26540F2-170E-4753-A045-AC1CDCA398DC}"/>
          </ac:spMkLst>
        </pc:spChg>
        <pc:picChg chg="del">
          <ac:chgData name="ALEXANDRE" userId="734048d45b8f99b5" providerId="LiveId" clId="{42B5C09A-2ED2-4480-8C3F-5A6C92CEADF4}" dt="2021-05-06T17:11:33.421" v="504" actId="478"/>
          <ac:picMkLst>
            <pc:docMk/>
            <pc:sldMk cId="2326320958" sldId="518"/>
            <ac:picMk id="2050" creationId="{2550F574-E179-470C-99FD-B494CA3C6C7B}"/>
          </ac:picMkLst>
        </pc:picChg>
      </pc:sldChg>
      <pc:sldChg chg="addSp delSp modSp add del mod">
        <pc:chgData name="ALEXANDRE" userId="734048d45b8f99b5" providerId="LiveId" clId="{42B5C09A-2ED2-4480-8C3F-5A6C92CEADF4}" dt="2021-05-06T17:14:51.112" v="539" actId="47"/>
        <pc:sldMkLst>
          <pc:docMk/>
          <pc:sldMk cId="2760760112" sldId="519"/>
        </pc:sldMkLst>
        <pc:spChg chg="del">
          <ac:chgData name="ALEXANDRE" userId="734048d45b8f99b5" providerId="LiveId" clId="{42B5C09A-2ED2-4480-8C3F-5A6C92CEADF4}" dt="2021-05-06T17:13:19.916" v="518" actId="478"/>
          <ac:spMkLst>
            <pc:docMk/>
            <pc:sldMk cId="2760760112" sldId="519"/>
            <ac:spMk id="3" creationId="{C26540F2-170E-4753-A045-AC1CDCA398DC}"/>
          </ac:spMkLst>
        </pc:spChg>
        <pc:spChg chg="add del mod">
          <ac:chgData name="ALEXANDRE" userId="734048d45b8f99b5" providerId="LiveId" clId="{42B5C09A-2ED2-4480-8C3F-5A6C92CEADF4}" dt="2021-05-06T17:13:22.635" v="519" actId="478"/>
          <ac:spMkLst>
            <pc:docMk/>
            <pc:sldMk cId="2760760112" sldId="519"/>
            <ac:spMk id="5" creationId="{C23AE05B-A7A5-4FF7-81E4-0CB43C3626A9}"/>
          </ac:spMkLst>
        </pc:spChg>
        <pc:spChg chg="add mod">
          <ac:chgData name="ALEXANDRE" userId="734048d45b8f99b5" providerId="LiveId" clId="{42B5C09A-2ED2-4480-8C3F-5A6C92CEADF4}" dt="2021-05-06T17:13:42.341" v="524" actId="1076"/>
          <ac:spMkLst>
            <pc:docMk/>
            <pc:sldMk cId="2760760112" sldId="519"/>
            <ac:spMk id="8" creationId="{F5EEFB0E-3660-40E3-B4A9-4E5953C7924E}"/>
          </ac:spMkLst>
        </pc:spChg>
        <pc:picChg chg="add mod">
          <ac:chgData name="ALEXANDRE" userId="734048d45b8f99b5" providerId="LiveId" clId="{42B5C09A-2ED2-4480-8C3F-5A6C92CEADF4}" dt="2021-05-06T17:13:43.343" v="525" actId="1076"/>
          <ac:picMkLst>
            <pc:docMk/>
            <pc:sldMk cId="2760760112" sldId="519"/>
            <ac:picMk id="6" creationId="{2A076529-1733-4601-AA68-290F248D88CC}"/>
          </ac:picMkLst>
        </pc:picChg>
      </pc:sldChg>
      <pc:sldChg chg="addSp modSp add mod">
        <pc:chgData name="ALEXANDRE" userId="734048d45b8f99b5" providerId="LiveId" clId="{42B5C09A-2ED2-4480-8C3F-5A6C92CEADF4}" dt="2021-05-06T17:14:49.569" v="538" actId="1076"/>
        <pc:sldMkLst>
          <pc:docMk/>
          <pc:sldMk cId="878201362" sldId="520"/>
        </pc:sldMkLst>
        <pc:spChg chg="mod">
          <ac:chgData name="ALEXANDRE" userId="734048d45b8f99b5" providerId="LiveId" clId="{42B5C09A-2ED2-4480-8C3F-5A6C92CEADF4}" dt="2021-05-06T17:14:26.913" v="536" actId="1076"/>
          <ac:spMkLst>
            <pc:docMk/>
            <pc:sldMk cId="878201362" sldId="520"/>
            <ac:spMk id="3" creationId="{C26540F2-170E-4753-A045-AC1CDCA398DC}"/>
          </ac:spMkLst>
        </pc:spChg>
        <pc:picChg chg="add mod">
          <ac:chgData name="ALEXANDRE" userId="734048d45b8f99b5" providerId="LiveId" clId="{42B5C09A-2ED2-4480-8C3F-5A6C92CEADF4}" dt="2021-05-06T17:14:49.569" v="538" actId="1076"/>
          <ac:picMkLst>
            <pc:docMk/>
            <pc:sldMk cId="878201362" sldId="520"/>
            <ac:picMk id="4" creationId="{743445B8-D857-4861-93EE-3EE32A77CBED}"/>
          </ac:picMkLst>
        </pc:picChg>
      </pc:sldChg>
      <pc:sldChg chg="delSp modSp add mod">
        <pc:chgData name="ALEXANDRE" userId="734048d45b8f99b5" providerId="LiveId" clId="{42B5C09A-2ED2-4480-8C3F-5A6C92CEADF4}" dt="2021-05-06T17:15:52.394" v="546" actId="15"/>
        <pc:sldMkLst>
          <pc:docMk/>
          <pc:sldMk cId="3284142431" sldId="521"/>
        </pc:sldMkLst>
        <pc:spChg chg="mod">
          <ac:chgData name="ALEXANDRE" userId="734048d45b8f99b5" providerId="LiveId" clId="{42B5C09A-2ED2-4480-8C3F-5A6C92CEADF4}" dt="2021-05-06T17:15:40.829" v="542" actId="1076"/>
          <ac:spMkLst>
            <pc:docMk/>
            <pc:sldMk cId="3284142431" sldId="521"/>
            <ac:spMk id="2" creationId="{76768634-AFA8-4251-9F09-87A520AF9F3E}"/>
          </ac:spMkLst>
        </pc:spChg>
        <pc:spChg chg="mod">
          <ac:chgData name="ALEXANDRE" userId="734048d45b8f99b5" providerId="LiveId" clId="{42B5C09A-2ED2-4480-8C3F-5A6C92CEADF4}" dt="2021-05-06T17:15:52.394" v="546" actId="15"/>
          <ac:spMkLst>
            <pc:docMk/>
            <pc:sldMk cId="3284142431" sldId="521"/>
            <ac:spMk id="3" creationId="{C26540F2-170E-4753-A045-AC1CDCA398DC}"/>
          </ac:spMkLst>
        </pc:spChg>
        <pc:picChg chg="del">
          <ac:chgData name="ALEXANDRE" userId="734048d45b8f99b5" providerId="LiveId" clId="{42B5C09A-2ED2-4480-8C3F-5A6C92CEADF4}" dt="2021-05-06T17:15:41.767" v="543" actId="478"/>
          <ac:picMkLst>
            <pc:docMk/>
            <pc:sldMk cId="3284142431" sldId="521"/>
            <ac:picMk id="4" creationId="{743445B8-D857-4861-93EE-3EE32A77CBED}"/>
          </ac:picMkLst>
        </pc:picChg>
      </pc:sldChg>
      <pc:sldChg chg="modSp add mod">
        <pc:chgData name="ALEXANDRE" userId="734048d45b8f99b5" providerId="LiveId" clId="{42B5C09A-2ED2-4480-8C3F-5A6C92CEADF4}" dt="2021-05-06T17:16:28.469" v="581" actId="1076"/>
        <pc:sldMkLst>
          <pc:docMk/>
          <pc:sldMk cId="3061165808" sldId="522"/>
        </pc:sldMkLst>
        <pc:spChg chg="mod">
          <ac:chgData name="ALEXANDRE" userId="734048d45b8f99b5" providerId="LiveId" clId="{42B5C09A-2ED2-4480-8C3F-5A6C92CEADF4}" dt="2021-05-06T17:16:15.040" v="573" actId="20577"/>
          <ac:spMkLst>
            <pc:docMk/>
            <pc:sldMk cId="3061165808" sldId="522"/>
            <ac:spMk id="2" creationId="{76768634-AFA8-4251-9F09-87A520AF9F3E}"/>
          </ac:spMkLst>
        </pc:spChg>
        <pc:spChg chg="mod">
          <ac:chgData name="ALEXANDRE" userId="734048d45b8f99b5" providerId="LiveId" clId="{42B5C09A-2ED2-4480-8C3F-5A6C92CEADF4}" dt="2021-05-06T17:16:28.469" v="581" actId="1076"/>
          <ac:spMkLst>
            <pc:docMk/>
            <pc:sldMk cId="3061165808" sldId="522"/>
            <ac:spMk id="3" creationId="{C26540F2-170E-4753-A045-AC1CDCA398DC}"/>
          </ac:spMkLst>
        </pc:spChg>
      </pc:sldChg>
      <pc:sldChg chg="modSp add mod">
        <pc:chgData name="ALEXANDRE" userId="734048d45b8f99b5" providerId="LiveId" clId="{42B5C09A-2ED2-4480-8C3F-5A6C92CEADF4}" dt="2021-05-06T17:16:52.785" v="588" actId="27636"/>
        <pc:sldMkLst>
          <pc:docMk/>
          <pc:sldMk cId="4038171193" sldId="523"/>
        </pc:sldMkLst>
        <pc:spChg chg="mod">
          <ac:chgData name="ALEXANDRE" userId="734048d45b8f99b5" providerId="LiveId" clId="{42B5C09A-2ED2-4480-8C3F-5A6C92CEADF4}" dt="2021-05-06T17:16:39.666" v="583"/>
          <ac:spMkLst>
            <pc:docMk/>
            <pc:sldMk cId="4038171193" sldId="523"/>
            <ac:spMk id="2" creationId="{76768634-AFA8-4251-9F09-87A520AF9F3E}"/>
          </ac:spMkLst>
        </pc:spChg>
        <pc:spChg chg="mod">
          <ac:chgData name="ALEXANDRE" userId="734048d45b8f99b5" providerId="LiveId" clId="{42B5C09A-2ED2-4480-8C3F-5A6C92CEADF4}" dt="2021-05-06T17:16:52.785" v="588" actId="27636"/>
          <ac:spMkLst>
            <pc:docMk/>
            <pc:sldMk cId="4038171193" sldId="523"/>
            <ac:spMk id="3" creationId="{C26540F2-170E-4753-A045-AC1CDCA398DC}"/>
          </ac:spMkLst>
        </pc:spChg>
      </pc:sldChg>
      <pc:sldChg chg="addSp modSp add mod">
        <pc:chgData name="ALEXANDRE" userId="734048d45b8f99b5" providerId="LiveId" clId="{42B5C09A-2ED2-4480-8C3F-5A6C92CEADF4}" dt="2021-05-06T17:18:23.441" v="616" actId="1076"/>
        <pc:sldMkLst>
          <pc:docMk/>
          <pc:sldMk cId="3698565353" sldId="524"/>
        </pc:sldMkLst>
        <pc:spChg chg="mod">
          <ac:chgData name="ALEXANDRE" userId="734048d45b8f99b5" providerId="LiveId" clId="{42B5C09A-2ED2-4480-8C3F-5A6C92CEADF4}" dt="2021-05-06T17:17:55.359" v="608" actId="20577"/>
          <ac:spMkLst>
            <pc:docMk/>
            <pc:sldMk cId="3698565353" sldId="524"/>
            <ac:spMk id="2" creationId="{76768634-AFA8-4251-9F09-87A520AF9F3E}"/>
          </ac:spMkLst>
        </pc:spChg>
        <pc:spChg chg="mod">
          <ac:chgData name="ALEXANDRE" userId="734048d45b8f99b5" providerId="LiveId" clId="{42B5C09A-2ED2-4480-8C3F-5A6C92CEADF4}" dt="2021-05-06T17:18:22.048" v="615" actId="14100"/>
          <ac:spMkLst>
            <pc:docMk/>
            <pc:sldMk cId="3698565353" sldId="524"/>
            <ac:spMk id="3" creationId="{C26540F2-170E-4753-A045-AC1CDCA398DC}"/>
          </ac:spMkLst>
        </pc:spChg>
        <pc:picChg chg="add mod">
          <ac:chgData name="ALEXANDRE" userId="734048d45b8f99b5" providerId="LiveId" clId="{42B5C09A-2ED2-4480-8C3F-5A6C92CEADF4}" dt="2021-05-06T17:18:23.441" v="616" actId="1076"/>
          <ac:picMkLst>
            <pc:docMk/>
            <pc:sldMk cId="3698565353" sldId="524"/>
            <ac:picMk id="4" creationId="{DC5F2F48-D49A-47E5-B6F3-73C1F054A386}"/>
          </ac:picMkLst>
        </pc:picChg>
      </pc:sldChg>
      <pc:sldChg chg="addSp delSp modSp add mod">
        <pc:chgData name="ALEXANDRE" userId="734048d45b8f99b5" providerId="LiveId" clId="{42B5C09A-2ED2-4480-8C3F-5A6C92CEADF4}" dt="2021-05-06T17:19:00.420" v="624" actId="33524"/>
        <pc:sldMkLst>
          <pc:docMk/>
          <pc:sldMk cId="3172339725" sldId="525"/>
        </pc:sldMkLst>
        <pc:spChg chg="mod">
          <ac:chgData name="ALEXANDRE" userId="734048d45b8f99b5" providerId="LiveId" clId="{42B5C09A-2ED2-4480-8C3F-5A6C92CEADF4}" dt="2021-05-06T17:19:00.420" v="624" actId="33524"/>
          <ac:spMkLst>
            <pc:docMk/>
            <pc:sldMk cId="3172339725" sldId="525"/>
            <ac:spMk id="3" creationId="{C26540F2-170E-4753-A045-AC1CDCA398DC}"/>
          </ac:spMkLst>
        </pc:spChg>
        <pc:picChg chg="del">
          <ac:chgData name="ALEXANDRE" userId="734048d45b8f99b5" providerId="LiveId" clId="{42B5C09A-2ED2-4480-8C3F-5A6C92CEADF4}" dt="2021-05-06T17:18:45.166" v="621" actId="478"/>
          <ac:picMkLst>
            <pc:docMk/>
            <pc:sldMk cId="3172339725" sldId="525"/>
            <ac:picMk id="4" creationId="{DC5F2F48-D49A-47E5-B6F3-73C1F054A386}"/>
          </ac:picMkLst>
        </pc:picChg>
        <pc:picChg chg="add mod">
          <ac:chgData name="ALEXANDRE" userId="734048d45b8f99b5" providerId="LiveId" clId="{42B5C09A-2ED2-4480-8C3F-5A6C92CEADF4}" dt="2021-05-06T17:18:56.697" v="623" actId="1076"/>
          <ac:picMkLst>
            <pc:docMk/>
            <pc:sldMk cId="3172339725" sldId="525"/>
            <ac:picMk id="5" creationId="{D872EF90-2EA8-4055-8EB4-45B549AA13D7}"/>
          </ac:picMkLst>
        </pc:picChg>
      </pc:sldChg>
      <pc:sldChg chg="addSp delSp modSp add mod">
        <pc:chgData name="ALEXANDRE" userId="734048d45b8f99b5" providerId="LiveId" clId="{42B5C09A-2ED2-4480-8C3F-5A6C92CEADF4}" dt="2021-05-06T17:19:51.915" v="638" actId="1076"/>
        <pc:sldMkLst>
          <pc:docMk/>
          <pc:sldMk cId="198754765" sldId="526"/>
        </pc:sldMkLst>
        <pc:spChg chg="mod">
          <ac:chgData name="ALEXANDRE" userId="734048d45b8f99b5" providerId="LiveId" clId="{42B5C09A-2ED2-4480-8C3F-5A6C92CEADF4}" dt="2021-05-06T17:19:10.495" v="632" actId="20577"/>
          <ac:spMkLst>
            <pc:docMk/>
            <pc:sldMk cId="198754765" sldId="526"/>
            <ac:spMk id="2" creationId="{76768634-AFA8-4251-9F09-87A520AF9F3E}"/>
          </ac:spMkLst>
        </pc:spChg>
        <pc:spChg chg="mod">
          <ac:chgData name="ALEXANDRE" userId="734048d45b8f99b5" providerId="LiveId" clId="{42B5C09A-2ED2-4480-8C3F-5A6C92CEADF4}" dt="2021-05-06T17:19:39.363" v="635" actId="20577"/>
          <ac:spMkLst>
            <pc:docMk/>
            <pc:sldMk cId="198754765" sldId="526"/>
            <ac:spMk id="3" creationId="{C26540F2-170E-4753-A045-AC1CDCA398DC}"/>
          </ac:spMkLst>
        </pc:spChg>
        <pc:picChg chg="add mod">
          <ac:chgData name="ALEXANDRE" userId="734048d45b8f99b5" providerId="LiveId" clId="{42B5C09A-2ED2-4480-8C3F-5A6C92CEADF4}" dt="2021-05-06T17:19:51.915" v="638" actId="1076"/>
          <ac:picMkLst>
            <pc:docMk/>
            <pc:sldMk cId="198754765" sldId="526"/>
            <ac:picMk id="4" creationId="{DCA67E4D-D1D3-4CA9-804A-16AB6AB9A47C}"/>
          </ac:picMkLst>
        </pc:picChg>
        <pc:picChg chg="del">
          <ac:chgData name="ALEXANDRE" userId="734048d45b8f99b5" providerId="LiveId" clId="{42B5C09A-2ED2-4480-8C3F-5A6C92CEADF4}" dt="2021-05-06T17:19:41.810" v="636" actId="478"/>
          <ac:picMkLst>
            <pc:docMk/>
            <pc:sldMk cId="198754765" sldId="526"/>
            <ac:picMk id="5" creationId="{D872EF90-2EA8-4055-8EB4-45B549AA13D7}"/>
          </ac:picMkLst>
        </pc:picChg>
      </pc:sldChg>
      <pc:sldChg chg="addSp delSp modSp add mod">
        <pc:chgData name="ALEXANDRE" userId="734048d45b8f99b5" providerId="LiveId" clId="{42B5C09A-2ED2-4480-8C3F-5A6C92CEADF4}" dt="2021-05-06T17:20:26.169" v="649" actId="1076"/>
        <pc:sldMkLst>
          <pc:docMk/>
          <pc:sldMk cId="1116295817" sldId="527"/>
        </pc:sldMkLst>
        <pc:spChg chg="mod">
          <ac:chgData name="ALEXANDRE" userId="734048d45b8f99b5" providerId="LiveId" clId="{42B5C09A-2ED2-4480-8C3F-5A6C92CEADF4}" dt="2021-05-06T17:20:08.584" v="646" actId="27636"/>
          <ac:spMkLst>
            <pc:docMk/>
            <pc:sldMk cId="1116295817" sldId="527"/>
            <ac:spMk id="3" creationId="{C26540F2-170E-4753-A045-AC1CDCA398DC}"/>
          </ac:spMkLst>
        </pc:spChg>
        <pc:picChg chg="del">
          <ac:chgData name="ALEXANDRE" userId="734048d45b8f99b5" providerId="LiveId" clId="{42B5C09A-2ED2-4480-8C3F-5A6C92CEADF4}" dt="2021-05-06T17:20:15.573" v="647" actId="478"/>
          <ac:picMkLst>
            <pc:docMk/>
            <pc:sldMk cId="1116295817" sldId="527"/>
            <ac:picMk id="4" creationId="{DCA67E4D-D1D3-4CA9-804A-16AB6AB9A47C}"/>
          </ac:picMkLst>
        </pc:picChg>
        <pc:picChg chg="add mod">
          <ac:chgData name="ALEXANDRE" userId="734048d45b8f99b5" providerId="LiveId" clId="{42B5C09A-2ED2-4480-8C3F-5A6C92CEADF4}" dt="2021-05-06T17:20:26.169" v="649" actId="1076"/>
          <ac:picMkLst>
            <pc:docMk/>
            <pc:sldMk cId="1116295817" sldId="527"/>
            <ac:picMk id="5" creationId="{A329CB82-F55A-4CDD-A866-282A85D9B5E0}"/>
          </ac:picMkLst>
        </pc:picChg>
      </pc:sldChg>
      <pc:sldChg chg="delSp modSp add del mod">
        <pc:chgData name="ALEXANDRE" userId="734048d45b8f99b5" providerId="LiveId" clId="{42B5C09A-2ED2-4480-8C3F-5A6C92CEADF4}" dt="2021-05-06T17:22:14.017" v="683" actId="47"/>
        <pc:sldMkLst>
          <pc:docMk/>
          <pc:sldMk cId="296642847" sldId="528"/>
        </pc:sldMkLst>
        <pc:spChg chg="mod">
          <ac:chgData name="ALEXANDRE" userId="734048d45b8f99b5" providerId="LiveId" clId="{42B5C09A-2ED2-4480-8C3F-5A6C92CEADF4}" dt="2021-05-06T17:21:02.638" v="664" actId="20577"/>
          <ac:spMkLst>
            <pc:docMk/>
            <pc:sldMk cId="296642847" sldId="528"/>
            <ac:spMk id="2" creationId="{76768634-AFA8-4251-9F09-87A520AF9F3E}"/>
          </ac:spMkLst>
        </pc:spChg>
        <pc:spChg chg="mod">
          <ac:chgData name="ALEXANDRE" userId="734048d45b8f99b5" providerId="LiveId" clId="{42B5C09A-2ED2-4480-8C3F-5A6C92CEADF4}" dt="2021-05-06T17:21:26.843" v="681" actId="27636"/>
          <ac:spMkLst>
            <pc:docMk/>
            <pc:sldMk cId="296642847" sldId="528"/>
            <ac:spMk id="3" creationId="{C26540F2-170E-4753-A045-AC1CDCA398DC}"/>
          </ac:spMkLst>
        </pc:spChg>
        <pc:picChg chg="del">
          <ac:chgData name="ALEXANDRE" userId="734048d45b8f99b5" providerId="LiveId" clId="{42B5C09A-2ED2-4480-8C3F-5A6C92CEADF4}" dt="2021-05-06T17:21:04.549" v="665" actId="478"/>
          <ac:picMkLst>
            <pc:docMk/>
            <pc:sldMk cId="296642847" sldId="528"/>
            <ac:picMk id="5" creationId="{A329CB82-F55A-4CDD-A866-282A85D9B5E0}"/>
          </ac:picMkLst>
        </pc:picChg>
      </pc:sldChg>
      <pc:sldChg chg="modSp add mod">
        <pc:chgData name="ALEXANDRE" userId="734048d45b8f99b5" providerId="LiveId" clId="{42B5C09A-2ED2-4480-8C3F-5A6C92CEADF4}" dt="2021-05-06T17:22:44.537" v="711" actId="27636"/>
        <pc:sldMkLst>
          <pc:docMk/>
          <pc:sldMk cId="2218049749" sldId="529"/>
        </pc:sldMkLst>
        <pc:spChg chg="mod">
          <ac:chgData name="ALEXANDRE" userId="734048d45b8f99b5" providerId="LiveId" clId="{42B5C09A-2ED2-4480-8C3F-5A6C92CEADF4}" dt="2021-05-06T17:22:39.080" v="707" actId="20577"/>
          <ac:spMkLst>
            <pc:docMk/>
            <pc:sldMk cId="2218049749" sldId="529"/>
            <ac:spMk id="2" creationId="{76768634-AFA8-4251-9F09-87A520AF9F3E}"/>
          </ac:spMkLst>
        </pc:spChg>
        <pc:spChg chg="mod">
          <ac:chgData name="ALEXANDRE" userId="734048d45b8f99b5" providerId="LiveId" clId="{42B5C09A-2ED2-4480-8C3F-5A6C92CEADF4}" dt="2021-05-06T17:22:44.537" v="711" actId="27636"/>
          <ac:spMkLst>
            <pc:docMk/>
            <pc:sldMk cId="2218049749" sldId="529"/>
            <ac:spMk id="3" creationId="{C26540F2-170E-4753-A045-AC1CDCA398DC}"/>
          </ac:spMkLst>
        </pc:spChg>
      </pc:sldChg>
      <pc:sldChg chg="add">
        <pc:chgData name="ALEXANDRE" userId="734048d45b8f99b5" providerId="LiveId" clId="{42B5C09A-2ED2-4480-8C3F-5A6C92CEADF4}" dt="2021-05-06T21:01:11.633" v="739"/>
        <pc:sldMkLst>
          <pc:docMk/>
          <pc:sldMk cId="339162176" sldId="530"/>
        </pc:sldMkLst>
      </pc:sldChg>
      <pc:sldChg chg="add del">
        <pc:chgData name="ALEXANDRE" userId="734048d45b8f99b5" providerId="LiveId" clId="{42B5C09A-2ED2-4480-8C3F-5A6C92CEADF4}" dt="2021-05-06T17:23:25.036" v="713" actId="47"/>
        <pc:sldMkLst>
          <pc:docMk/>
          <pc:sldMk cId="3699255923" sldId="530"/>
        </pc:sldMkLst>
      </pc:sldChg>
      <pc:sldChg chg="addSp delSp modSp new mod">
        <pc:chgData name="ALEXANDRE" userId="734048d45b8f99b5" providerId="LiveId" clId="{42B5C09A-2ED2-4480-8C3F-5A6C92CEADF4}" dt="2021-05-06T21:02:11.726" v="745" actId="1076"/>
        <pc:sldMkLst>
          <pc:docMk/>
          <pc:sldMk cId="3003214031" sldId="531"/>
        </pc:sldMkLst>
        <pc:spChg chg="del">
          <ac:chgData name="ALEXANDRE" userId="734048d45b8f99b5" providerId="LiveId" clId="{42B5C09A-2ED2-4480-8C3F-5A6C92CEADF4}" dt="2021-05-06T21:02:02.100" v="741" actId="478"/>
          <ac:spMkLst>
            <pc:docMk/>
            <pc:sldMk cId="3003214031" sldId="531"/>
            <ac:spMk id="2" creationId="{68104191-9849-47FA-AFE7-51FF56C8DC20}"/>
          </ac:spMkLst>
        </pc:spChg>
        <pc:spChg chg="del">
          <ac:chgData name="ALEXANDRE" userId="734048d45b8f99b5" providerId="LiveId" clId="{42B5C09A-2ED2-4480-8C3F-5A6C92CEADF4}" dt="2021-05-06T21:02:02.100" v="741" actId="478"/>
          <ac:spMkLst>
            <pc:docMk/>
            <pc:sldMk cId="3003214031" sldId="531"/>
            <ac:spMk id="3" creationId="{EC18CC10-521E-45F3-A021-B1460EF0CB6B}"/>
          </ac:spMkLst>
        </pc:spChg>
        <pc:picChg chg="add mod">
          <ac:chgData name="ALEXANDRE" userId="734048d45b8f99b5" providerId="LiveId" clId="{42B5C09A-2ED2-4480-8C3F-5A6C92CEADF4}" dt="2021-05-06T21:02:11.726" v="745" actId="1076"/>
          <ac:picMkLst>
            <pc:docMk/>
            <pc:sldMk cId="3003214031" sldId="531"/>
            <ac:picMk id="1026" creationId="{C54E0C0B-0A0B-46EE-833A-48DF4932B0C4}"/>
          </ac:picMkLst>
        </pc:picChg>
      </pc:sldChg>
      <pc:sldChg chg="add">
        <pc:chgData name="ALEXANDRE" userId="734048d45b8f99b5" providerId="LiveId" clId="{42B5C09A-2ED2-4480-8C3F-5A6C92CEADF4}" dt="2021-05-14T12:13:08.846" v="746"/>
        <pc:sldMkLst>
          <pc:docMk/>
          <pc:sldMk cId="3253514682" sldId="532"/>
        </pc:sldMkLst>
      </pc:sldChg>
      <pc:sldChg chg="add">
        <pc:chgData name="ALEXANDRE" userId="734048d45b8f99b5" providerId="LiveId" clId="{42B5C09A-2ED2-4480-8C3F-5A6C92CEADF4}" dt="2021-05-14T12:20:47.772" v="747"/>
        <pc:sldMkLst>
          <pc:docMk/>
          <pc:sldMk cId="458370371" sldId="533"/>
        </pc:sldMkLst>
      </pc:sldChg>
      <pc:sldChg chg="add">
        <pc:chgData name="ALEXANDRE" userId="734048d45b8f99b5" providerId="LiveId" clId="{42B5C09A-2ED2-4480-8C3F-5A6C92CEADF4}" dt="2021-05-14T12:20:56.707" v="748"/>
        <pc:sldMkLst>
          <pc:docMk/>
          <pc:sldMk cId="312601550" sldId="5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A7F4B-52AB-934C-9D56-DBFDEE93AEE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5B6E2-4ED3-5447-AEFE-CC6D843EC7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3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Cheat = </a:t>
            </a:r>
            <a:r>
              <a:rPr lang="en-US" dirty="0" err="1"/>
              <a:t>fraude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5B6E2-4ED3-5447-AEFE-CC6D843EC7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9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F29E-6945-2A44-8CCF-A6F97A0E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3EBBD-1C3E-9D47-BDE0-D937E15C9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01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91EB-AEEC-D64B-82BB-2EEAEB84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491F-507E-5248-912F-1924179C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5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650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mailto:barretoabb@tec.m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7F52C-9B38-4247-A5F3-7414F451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AF37-5B74-5346-B54C-67EC1ECF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3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AFE5C2-1433-F142-A339-ED31AC66A4B3}"/>
              </a:ext>
            </a:extLst>
          </p:cNvPr>
          <p:cNvCxnSpPr/>
          <p:nvPr userDrawn="1"/>
        </p:nvCxnSpPr>
        <p:spPr>
          <a:xfrm>
            <a:off x="769545" y="5909419"/>
            <a:ext cx="1058425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A7ECE46-C06C-8D46-8792-A4A18BDF2410}"/>
              </a:ext>
            </a:extLst>
          </p:cNvPr>
          <p:cNvSpPr txBox="1">
            <a:spLocks/>
          </p:cNvSpPr>
          <p:nvPr userDrawn="1"/>
        </p:nvSpPr>
        <p:spPr>
          <a:xfrm>
            <a:off x="5310612" y="6212142"/>
            <a:ext cx="1570776" cy="180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7F7AD1-3AF9-3A4B-A3DF-82170F92AD60}" type="slidenum">
              <a:rPr lang="en-US" sz="1400" smtClean="0">
                <a:solidFill>
                  <a:srgbClr val="002060"/>
                </a:solidFill>
              </a:rPr>
              <a:pPr algn="ctr"/>
              <a:t>‹nº›</a:t>
            </a:fld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897A08-423E-3948-A58C-11916401483C}"/>
              </a:ext>
            </a:extLst>
          </p:cNvPr>
          <p:cNvSpPr txBox="1"/>
          <p:nvPr userDrawn="1"/>
        </p:nvSpPr>
        <p:spPr>
          <a:xfrm>
            <a:off x="7924800" y="6221090"/>
            <a:ext cx="3351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u="none" dirty="0">
                <a:solidFill>
                  <a:srgbClr val="002060"/>
                </a:solidFill>
                <a:latin typeface="Abadi" panose="020B0604020104020204" pitchFamily="34" charset="0"/>
              </a:rPr>
              <a:t>TC2023– Alexandre B. Barreto, Ph.D.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u="none" dirty="0">
                <a:solidFill>
                  <a:srgbClr val="002060"/>
                </a:solidFill>
                <a:latin typeface="Abadi" panose="020B0604020104020204" pitchFamily="34" charset="0"/>
                <a:hlinkClick r:id="rId4"/>
              </a:rPr>
              <a:t>barretoabb@tec.mx</a:t>
            </a:r>
            <a:r>
              <a:rPr lang="en-US" sz="1400" b="1" i="1" u="none" dirty="0">
                <a:solidFill>
                  <a:srgbClr val="002060"/>
                </a:solidFill>
                <a:latin typeface="Abadi" panose="020B0604020104020204" pitchFamily="34" charset="0"/>
              </a:rPr>
              <a:t> 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15A19B6-965D-444B-A337-35736EA785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64732"/>
            <a:ext cx="2186091" cy="5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6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8FD3F1-2757-0048-9847-F11FECB62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2" name="Picture 13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817"/>
          <a:stretch/>
        </p:blipFill>
        <p:spPr>
          <a:xfrm>
            <a:off x="0" y="3553566"/>
            <a:ext cx="12192000" cy="3304434"/>
          </a:xfrm>
          <a:prstGeom prst="rect">
            <a:avLst/>
          </a:prstGeom>
        </p:spPr>
      </p:pic>
      <p:sp>
        <p:nvSpPr>
          <p:cNvPr id="23" name="Oval 15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111" y="4606470"/>
            <a:ext cx="767645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BFDA17-7C99-BB4B-AA35-34F998ACE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11" y="4588147"/>
            <a:ext cx="5774916" cy="1968174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Computational Intelligence</a:t>
            </a:r>
            <a:b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600" b="1" dirty="0">
                <a:solidFill>
                  <a:srgbClr val="002060"/>
                </a:solidFill>
              </a:rPr>
              <a:t>(TC2023)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BE3C7B2-C2D6-419E-A6AD-D75A1533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53" y="4976921"/>
            <a:ext cx="45148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4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433B1D-8818-491D-BE81-28A23CED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9506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Decision Tree</a:t>
            </a:r>
          </a:p>
        </p:txBody>
      </p:sp>
      <p:pic>
        <p:nvPicPr>
          <p:cNvPr id="2052" name="Picture 4" descr="For Your Safety and Convenience - Cyber Security Countermeasures Now Become  a Part of Every Tech Conversation | TRINUS">
            <a:extLst>
              <a:ext uri="{FF2B5EF4-FFF2-40B4-BE49-F238E27FC236}">
                <a16:creationId xmlns:a16="http://schemas.microsoft.com/office/drawing/2014/main" id="{4C5DEF1D-D478-40EE-8BB3-3E4DF50904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6"/>
          <a:stretch/>
        </p:blipFill>
        <p:spPr bwMode="auto"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0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4EC42-77D6-412F-AED2-99655263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8" y="9890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What is a Decision Tree?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90DBA-60C9-4E8A-932A-62EB3528E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108" y="1316736"/>
            <a:ext cx="5620512" cy="4425696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4000" dirty="0"/>
              <a:t>A decision tree is a decision support tool that uses a tree-like model of decisions and their possible consequences, including chance event outcomes, resource costs, and utility. </a:t>
            </a:r>
          </a:p>
        </p:txBody>
      </p:sp>
      <p:pic>
        <p:nvPicPr>
          <p:cNvPr id="1028" name="Picture 4" descr="Decision Tree, Random Forest and XGBoost on Arduino">
            <a:extLst>
              <a:ext uri="{FF2B5EF4-FFF2-40B4-BE49-F238E27FC236}">
                <a16:creationId xmlns:a16="http://schemas.microsoft.com/office/drawing/2014/main" id="{0F65BC72-0022-43A5-B28A-9C01B818F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" t="10414" r="7385" b="7343"/>
          <a:stretch/>
        </p:blipFill>
        <p:spPr bwMode="auto">
          <a:xfrm>
            <a:off x="373380" y="1316736"/>
            <a:ext cx="5620512" cy="375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04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4EC42-77D6-412F-AED2-99655263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8" y="9890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What is a Decision Tree?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90DBA-60C9-4E8A-932A-62EB3528E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648968"/>
            <a:ext cx="10424160" cy="38862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600" b="1" dirty="0"/>
              <a:t>An inductive learning task</a:t>
            </a:r>
            <a:r>
              <a:rPr lang="en-US" sz="3600" dirty="0"/>
              <a:t>: Use particular facts to make more generalized conclusions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600" b="1" dirty="0"/>
              <a:t>A predictive model based on a branching series of Boolean tests: </a:t>
            </a:r>
            <a:r>
              <a:rPr lang="en-US" sz="3600" dirty="0"/>
              <a:t>These smaller Boolean tests are less complex than a one-stage classifier</a:t>
            </a:r>
          </a:p>
        </p:txBody>
      </p:sp>
    </p:spTree>
    <p:extLst>
      <p:ext uri="{BB962C8B-B14F-4D97-AF65-F5344CB8AC3E}">
        <p14:creationId xmlns:p14="http://schemas.microsoft.com/office/powerpoint/2010/main" val="124822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4EC42-77D6-412F-AED2-99655263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8" y="9890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Predicting Commute Time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90DBA-60C9-4E8A-932A-62EB3528E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424" y="1424464"/>
            <a:ext cx="3852672" cy="3886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600" b="1" dirty="0"/>
              <a:t>If we leave at 10 AM and there are no cars stalled on the road, what will our commute time be?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BCE192-A58A-44AB-80CC-ACB669044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335" y="1485900"/>
            <a:ext cx="1760538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Leave 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04698-0F69-4135-8AA0-0373EF87E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35" y="2857500"/>
            <a:ext cx="1760538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Stall?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4097E-9CA8-4174-8B50-1ADBA1C41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735" y="2857500"/>
            <a:ext cx="1760538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Accident?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D021035-35DD-4701-B3FD-FE70E2233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535" y="2095500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10 AM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5BB6582D-2CF1-4466-9940-CC38B98F9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198" y="2171700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9 AM</a:t>
            </a:r>
          </a:p>
        </p:txBody>
      </p:sp>
      <p:cxnSp>
        <p:nvCxnSpPr>
          <p:cNvPr id="9" name="AutoShape 8">
            <a:extLst>
              <a:ext uri="{FF2B5EF4-FFF2-40B4-BE49-F238E27FC236}">
                <a16:creationId xmlns:a16="http://schemas.microsoft.com/office/drawing/2014/main" id="{A17522BB-3CAB-476D-90EB-ED0F4BA3DB62}"/>
              </a:ext>
            </a:extLst>
          </p:cNvPr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2117598" y="2019300"/>
            <a:ext cx="1574800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9">
            <a:extLst>
              <a:ext uri="{FF2B5EF4-FFF2-40B4-BE49-F238E27FC236}">
                <a16:creationId xmlns:a16="http://schemas.microsoft.com/office/drawing/2014/main" id="{9D32471B-B38A-4C38-833B-3DFC0291DF78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3692398" y="2019300"/>
            <a:ext cx="1676400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10">
            <a:extLst>
              <a:ext uri="{FF2B5EF4-FFF2-40B4-BE49-F238E27FC236}">
                <a16:creationId xmlns:a16="http://schemas.microsoft.com/office/drawing/2014/main" id="{5DBB3AB3-55C3-4B48-92A7-EF6AC4244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0935" y="24003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8 AM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5DFB944B-60E5-4D46-B357-C8411D046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7935" y="43815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Long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3D3DC747-5596-48FD-BEC1-6719C39D7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535" y="35433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Long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973E9FE-CE40-491A-9D76-0641A4BDF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073" y="4381500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Short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5E6E072A-C7E9-4B01-98CD-D39AB398F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535" y="4381500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Medium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EA3A627E-21D0-41E7-A80C-5EE585A0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535" y="43815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Long</a:t>
            </a:r>
          </a:p>
        </p:txBody>
      </p:sp>
      <p:cxnSp>
        <p:nvCxnSpPr>
          <p:cNvPr id="17" name="AutoShape 17">
            <a:extLst>
              <a:ext uri="{FF2B5EF4-FFF2-40B4-BE49-F238E27FC236}">
                <a16:creationId xmlns:a16="http://schemas.microsoft.com/office/drawing/2014/main" id="{79675AB8-ED1F-40A0-90C3-0C543DCECB78}"/>
              </a:ext>
            </a:extLst>
          </p:cNvPr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2117598" y="3390900"/>
            <a:ext cx="635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Box 18">
            <a:extLst>
              <a:ext uri="{FF2B5EF4-FFF2-40B4-BE49-F238E27FC236}">
                <a16:creationId xmlns:a16="http://schemas.microsoft.com/office/drawing/2014/main" id="{982E110B-5BF2-4938-AAE4-4458DBA5B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398" y="3619500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C1DAC2B6-BBB1-417A-86B4-2E7839F99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135" y="36195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cxnSp>
        <p:nvCxnSpPr>
          <p:cNvPr id="20" name="AutoShape 20">
            <a:extLst>
              <a:ext uri="{FF2B5EF4-FFF2-40B4-BE49-F238E27FC236}">
                <a16:creationId xmlns:a16="http://schemas.microsoft.com/office/drawing/2014/main" id="{74D8026A-F95A-4F20-AF7A-7F4DD91E0EBC}"/>
              </a:ext>
            </a:extLst>
          </p:cNvPr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3692398" y="2019300"/>
            <a:ext cx="50800" cy="152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1">
            <a:extLst>
              <a:ext uri="{FF2B5EF4-FFF2-40B4-BE49-F238E27FC236}">
                <a16:creationId xmlns:a16="http://schemas.microsoft.com/office/drawing/2014/main" id="{0148FC01-BE06-4082-87B6-4A23568180F6}"/>
              </a:ext>
            </a:extLst>
          </p:cNvPr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4738560" y="3390900"/>
            <a:ext cx="630238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567F0E52-5DA4-4D2E-A706-456EA2B01658}"/>
              </a:ext>
            </a:extLst>
          </p:cNvPr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5368798" y="3390900"/>
            <a:ext cx="6604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23">
            <a:extLst>
              <a:ext uri="{FF2B5EF4-FFF2-40B4-BE49-F238E27FC236}">
                <a16:creationId xmlns:a16="http://schemas.microsoft.com/office/drawing/2014/main" id="{AF9A57A7-DAC1-476B-AD10-9C0266D9E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535" y="36957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61E40257-A2DC-4BD9-A4ED-F36B3DA7E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673" y="3695700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26C016BE-978B-4BB8-88D3-A9ADB9A86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073" y="4381500"/>
            <a:ext cx="949325" cy="4572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6" name="AutoShape 27">
            <a:extLst>
              <a:ext uri="{FF2B5EF4-FFF2-40B4-BE49-F238E27FC236}">
                <a16:creationId xmlns:a16="http://schemas.microsoft.com/office/drawing/2014/main" id="{223B1B68-494C-43C9-995C-6D29C289A921}"/>
              </a:ext>
            </a:extLst>
          </p:cNvPr>
          <p:cNvCxnSpPr>
            <a:cxnSpLocks noChangeShapeType="1"/>
            <a:stCxn id="5" idx="2"/>
            <a:endCxn id="25" idx="0"/>
          </p:cNvCxnSpPr>
          <p:nvPr/>
        </p:nvCxnSpPr>
        <p:spPr bwMode="auto">
          <a:xfrm flipH="1">
            <a:off x="1439735" y="3390900"/>
            <a:ext cx="677863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4502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4EC42-77D6-412F-AED2-99655263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8" y="9890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Inductive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90DBA-60C9-4E8A-932A-62EB3528E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424464"/>
            <a:ext cx="10180320" cy="38862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600" b="1" dirty="0"/>
              <a:t>In this decision tree, we made a series of Boolean decisions and followed the corresponding branch</a:t>
            </a:r>
          </a:p>
          <a:p>
            <a:pPr algn="just">
              <a:lnSpc>
                <a:spcPct val="100000"/>
              </a:lnSpc>
            </a:pPr>
            <a:r>
              <a:rPr lang="en-US" sz="3600" dirty="0"/>
              <a:t>Did we leave at 10 AM?</a:t>
            </a:r>
          </a:p>
          <a:p>
            <a:pPr algn="just">
              <a:lnSpc>
                <a:spcPct val="100000"/>
              </a:lnSpc>
            </a:pPr>
            <a:r>
              <a:rPr lang="en-US" sz="3600" dirty="0"/>
              <a:t>Did a car stall on the road?</a:t>
            </a:r>
          </a:p>
          <a:p>
            <a:pPr algn="just">
              <a:lnSpc>
                <a:spcPct val="100000"/>
              </a:lnSpc>
            </a:pPr>
            <a:r>
              <a:rPr lang="en-US" sz="3600" dirty="0"/>
              <a:t>Is there an accident on the road?</a:t>
            </a:r>
            <a:endParaRPr lang="en-US" sz="3600" b="1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600" b="1" dirty="0"/>
              <a:t>By answering each of these yes/no questions, we then concluded on how long our commute might take</a:t>
            </a:r>
          </a:p>
        </p:txBody>
      </p:sp>
    </p:spTree>
    <p:extLst>
      <p:ext uri="{BB962C8B-B14F-4D97-AF65-F5344CB8AC3E}">
        <p14:creationId xmlns:p14="http://schemas.microsoft.com/office/powerpoint/2010/main" val="33494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39">
            <a:extLst>
              <a:ext uri="{FF2B5EF4-FFF2-40B4-BE49-F238E27FC236}">
                <a16:creationId xmlns:a16="http://schemas.microsoft.com/office/drawing/2014/main" id="{82B193E1-AF15-4D0D-8E46-6D33CB70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6" y="182647"/>
            <a:ext cx="3682303" cy="5346655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29B11BEA-FF3B-4553-AD67-8B562747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558" y="578922"/>
            <a:ext cx="5035732" cy="45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5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39">
            <a:extLst>
              <a:ext uri="{FF2B5EF4-FFF2-40B4-BE49-F238E27FC236}">
                <a16:creationId xmlns:a16="http://schemas.microsoft.com/office/drawing/2014/main" id="{82B193E1-AF15-4D0D-8E46-6D33CB70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6" y="182647"/>
            <a:ext cx="3682303" cy="534665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2E532AB-0894-4034-B56B-EB3601AB0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241" y="1158063"/>
            <a:ext cx="4767485" cy="4078577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99B15C8A-C8F3-449A-AD38-6B25C3915169}"/>
              </a:ext>
            </a:extLst>
          </p:cNvPr>
          <p:cNvSpPr/>
          <p:nvPr/>
        </p:nvSpPr>
        <p:spPr>
          <a:xfrm>
            <a:off x="4584192" y="2743200"/>
            <a:ext cx="829056" cy="853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20F23E4-C3C7-4F84-BC1E-F3AAAEDFC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05" y="353568"/>
            <a:ext cx="8682990" cy="573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8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5C829-F4DC-4BC9-A5A1-3F385BB6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92" y="535813"/>
            <a:ext cx="10515600" cy="1158875"/>
          </a:xfrm>
        </p:spPr>
        <p:txBody>
          <a:bodyPr/>
          <a:lstStyle/>
          <a:p>
            <a:r>
              <a:rPr lang="en-US" dirty="0"/>
              <a:t>Evaluate Model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7C9021-172A-4582-A40F-F415E5F0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655" y="622553"/>
            <a:ext cx="4858882" cy="490052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60CCEDE-BEA1-4606-A40D-1E5EA9FE1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63" y="2970212"/>
            <a:ext cx="33432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28">
            <a:extLst>
              <a:ext uri="{FF2B5EF4-FFF2-40B4-BE49-F238E27FC236}">
                <a16:creationId xmlns:a16="http://schemas.microsoft.com/office/drawing/2014/main" id="{8BA36E8F-047F-41E0-9BA6-6E9CDD43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463" y="2513012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708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5C829-F4DC-4BC9-A5A1-3F385BB6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92" y="535813"/>
            <a:ext cx="10515600" cy="1158875"/>
          </a:xfrm>
        </p:spPr>
        <p:txBody>
          <a:bodyPr/>
          <a:lstStyle/>
          <a:p>
            <a:r>
              <a:rPr lang="en-US" dirty="0"/>
              <a:t>Evaluate Model</a:t>
            </a: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FBFE7A86-E72D-4C32-8978-F1D4B1937387}"/>
              </a:ext>
            </a:extLst>
          </p:cNvPr>
          <p:cNvGrpSpPr>
            <a:grpSpLocks/>
          </p:cNvGrpSpPr>
          <p:nvPr/>
        </p:nvGrpSpPr>
        <p:grpSpPr bwMode="auto">
          <a:xfrm>
            <a:off x="3267467" y="2017711"/>
            <a:ext cx="4267206" cy="3298824"/>
            <a:chOff x="384" y="1584"/>
            <a:chExt cx="2451" cy="1694"/>
          </a:xfrm>
        </p:grpSpPr>
        <p:sp>
          <p:nvSpPr>
            <p:cNvPr id="12" name="Line 4">
              <a:extLst>
                <a:ext uri="{FF2B5EF4-FFF2-40B4-BE49-F238E27FC236}">
                  <a16:creationId xmlns:a16="http://schemas.microsoft.com/office/drawing/2014/main" id="{4D3FB5B2-7411-416E-8108-0B31E93B6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5">
              <a:extLst>
                <a:ext uri="{FF2B5EF4-FFF2-40B4-BE49-F238E27FC236}">
                  <a16:creationId xmlns:a16="http://schemas.microsoft.com/office/drawing/2014/main" id="{5126C99F-530D-4A7D-A20A-2EBE53990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B7C233C3-3192-4444-AD98-EC9EA61AA5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8FB071AB-153B-4356-AC65-AEB38479D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88517089-DE70-43C9-B870-119522E8D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4E79D9DD-19BB-4BC7-83A4-F1C95CADB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3D8BD529-ABA7-4282-B101-73F199E7F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</a:rPr>
                <a:t>Refund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FE5E13BC-F4F3-470E-8865-07A4CB88D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</a:rPr>
                <a:t>MarSt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0" name="Text Box 12">
              <a:extLst>
                <a:ext uri="{FF2B5EF4-FFF2-40B4-BE49-F238E27FC236}">
                  <a16:creationId xmlns:a16="http://schemas.microsoft.com/office/drawing/2014/main" id="{B09E0673-88B3-4056-A780-3C30430D0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</a:rPr>
                <a:t>TaxInc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1" name="AutoShape 13">
              <a:extLst>
                <a:ext uri="{FF2B5EF4-FFF2-40B4-BE49-F238E27FC236}">
                  <a16:creationId xmlns:a16="http://schemas.microsoft.com/office/drawing/2014/main" id="{C3FB4C2B-6B95-4975-842D-DA59D7628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67374B9F-668C-4061-8A9F-C7F94BA33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</a:rPr>
                <a:t>YES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3" name="AutoShape 15">
              <a:extLst>
                <a:ext uri="{FF2B5EF4-FFF2-40B4-BE49-F238E27FC236}">
                  <a16:creationId xmlns:a16="http://schemas.microsoft.com/office/drawing/2014/main" id="{B9429FB7-6E28-4761-818D-F8911C74F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Text Box 16">
              <a:extLst>
                <a:ext uri="{FF2B5EF4-FFF2-40B4-BE49-F238E27FC236}">
                  <a16:creationId xmlns:a16="http://schemas.microsoft.com/office/drawing/2014/main" id="{8E7E5E31-1CE1-4880-8AA8-B77E5FCA3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</a:rPr>
                <a:t>NO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5" name="AutoShape 17">
              <a:extLst>
                <a:ext uri="{FF2B5EF4-FFF2-40B4-BE49-F238E27FC236}">
                  <a16:creationId xmlns:a16="http://schemas.microsoft.com/office/drawing/2014/main" id="{432F81B2-A498-44D9-8779-B2F9EEFDD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CC10D650-6B5C-4490-B001-9B7B8EC94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</a:rPr>
                <a:t>NO</a:t>
              </a:r>
              <a:endParaRPr lang="en-US" altLang="en-US" sz="1600">
                <a:solidFill>
                  <a:srgbClr val="00FFFF"/>
                </a:solidFill>
              </a:endParaRPr>
            </a:p>
          </p:txBody>
        </p:sp>
        <p:sp>
          <p:nvSpPr>
            <p:cNvPr id="27" name="AutoShape 19">
              <a:extLst>
                <a:ext uri="{FF2B5EF4-FFF2-40B4-BE49-F238E27FC236}">
                  <a16:creationId xmlns:a16="http://schemas.microsoft.com/office/drawing/2014/main" id="{D0D6FB54-4990-42EB-9404-08D4948BD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ADF42550-594E-4116-B9CA-8AF61531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</a:rPr>
                <a:t>NO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9" name="Text Box 21">
              <a:extLst>
                <a:ext uri="{FF2B5EF4-FFF2-40B4-BE49-F238E27FC236}">
                  <a16:creationId xmlns:a16="http://schemas.microsoft.com/office/drawing/2014/main" id="{32522DB9-E061-48D5-B6E6-DE8D75DAA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/>
                <a:t>Yes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0A39408F-4E3C-43E8-8BC3-651884A64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/>
                <a:t>No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31" name="Text Box 23">
              <a:extLst>
                <a:ext uri="{FF2B5EF4-FFF2-40B4-BE49-F238E27FC236}">
                  <a16:creationId xmlns:a16="http://schemas.microsoft.com/office/drawing/2014/main" id="{0F9A05C9-916A-4B09-9FAE-ED9E88078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/>
                <a:t>Married</a:t>
              </a:r>
              <a:r>
                <a:rPr lang="en-US" altLang="en-US" sz="160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32" name="Text Box 24">
              <a:extLst>
                <a:ext uri="{FF2B5EF4-FFF2-40B4-BE49-F238E27FC236}">
                  <a16:creationId xmlns:a16="http://schemas.microsoft.com/office/drawing/2014/main" id="{FAA3AEE5-91F8-4FA4-9354-D47B60B6E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/>
                <a:t>Single, Divorced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33" name="Text Box 25">
              <a:extLst>
                <a:ext uri="{FF2B5EF4-FFF2-40B4-BE49-F238E27FC236}">
                  <a16:creationId xmlns:a16="http://schemas.microsoft.com/office/drawing/2014/main" id="{CB30660F-13F3-4090-9E72-BF0BDB963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/>
                <a:t>&lt; 80K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34" name="Text Box 26">
              <a:extLst>
                <a:ext uri="{FF2B5EF4-FFF2-40B4-BE49-F238E27FC236}">
                  <a16:creationId xmlns:a16="http://schemas.microsoft.com/office/drawing/2014/main" id="{C803D2F7-D616-4C6C-8B8E-861780871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/>
                <a:t>&gt; 80K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E8167303-17EB-4502-89AB-D11DD0525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66" y="1255712"/>
            <a:ext cx="33432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 Box 28">
            <a:extLst>
              <a:ext uri="{FF2B5EF4-FFF2-40B4-BE49-F238E27FC236}">
                <a16:creationId xmlns:a16="http://schemas.microsoft.com/office/drawing/2014/main" id="{6CF67248-0D3A-4DAB-8FCE-5A453C4B9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2266" y="798512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1" name="Line 29">
            <a:extLst>
              <a:ext uri="{FF2B5EF4-FFF2-40B4-BE49-F238E27FC236}">
                <a16:creationId xmlns:a16="http://schemas.microsoft.com/office/drawing/2014/main" id="{4B68AF97-BC91-42DA-9139-C1D766583F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8666" y="1484312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2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C7B3D-DECB-6B4A-B36D-F34E590A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01" y="46903"/>
            <a:ext cx="10189490" cy="1399103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Unit IV –Network Traffic Analysis (2)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705504-D657-FB4C-8FF5-E0445466F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349" y="1712281"/>
            <a:ext cx="3661831" cy="345363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A39031-E3A7-1E43-8BB3-77F0B1C8C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799" y="1446006"/>
            <a:ext cx="7409362" cy="41338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002060"/>
                </a:solidFill>
              </a:rPr>
              <a:t>Outline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3200" dirty="0"/>
              <a:t>Clustering Analysis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3200" dirty="0"/>
              <a:t>Decision-Tree</a:t>
            </a:r>
          </a:p>
        </p:txBody>
      </p:sp>
    </p:spTree>
    <p:extLst>
      <p:ext uri="{BB962C8B-B14F-4D97-AF65-F5344CB8AC3E}">
        <p14:creationId xmlns:p14="http://schemas.microsoft.com/office/powerpoint/2010/main" val="3926119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5C829-F4DC-4BC9-A5A1-3F385BB6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92" y="535813"/>
            <a:ext cx="10515600" cy="1158875"/>
          </a:xfrm>
        </p:spPr>
        <p:txBody>
          <a:bodyPr/>
          <a:lstStyle/>
          <a:p>
            <a:r>
              <a:rPr lang="en-US" dirty="0"/>
              <a:t>Evaluate Model</a:t>
            </a:r>
          </a:p>
        </p:txBody>
      </p:sp>
      <p:sp>
        <p:nvSpPr>
          <p:cNvPr id="35" name="Line 3">
            <a:extLst>
              <a:ext uri="{FF2B5EF4-FFF2-40B4-BE49-F238E27FC236}">
                <a16:creationId xmlns:a16="http://schemas.microsoft.com/office/drawing/2014/main" id="{6BC1BA06-B743-4C2E-8C20-83768A0C3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4487" y="4121151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Line 4">
            <a:extLst>
              <a:ext uri="{FF2B5EF4-FFF2-40B4-BE49-F238E27FC236}">
                <a16:creationId xmlns:a16="http://schemas.microsoft.com/office/drawing/2014/main" id="{51965380-BC86-4A5D-B122-4AC539D21F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4650" y="4121151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Line 5">
            <a:extLst>
              <a:ext uri="{FF2B5EF4-FFF2-40B4-BE49-F238E27FC236}">
                <a16:creationId xmlns:a16="http://schemas.microsoft.com/office/drawing/2014/main" id="{F0FFB1FE-1850-4D3B-90FF-3B1F1AC69D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92675" y="3146426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Line 6">
            <a:extLst>
              <a:ext uri="{FF2B5EF4-FFF2-40B4-BE49-F238E27FC236}">
                <a16:creationId xmlns:a16="http://schemas.microsoft.com/office/drawing/2014/main" id="{69BE64E0-49E2-42FA-B6AB-EEFDC7A2F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412" y="3146426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Line 7">
            <a:extLst>
              <a:ext uri="{FF2B5EF4-FFF2-40B4-BE49-F238E27FC236}">
                <a16:creationId xmlns:a16="http://schemas.microsoft.com/office/drawing/2014/main" id="{797C4B26-7642-41D7-9241-A84ECB893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0475" y="2255838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Line 8">
            <a:extLst>
              <a:ext uri="{FF2B5EF4-FFF2-40B4-BE49-F238E27FC236}">
                <a16:creationId xmlns:a16="http://schemas.microsoft.com/office/drawing/2014/main" id="{7E92DBED-B926-4EA0-BD6C-D8B9BFBE2A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5525" y="2255838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Text Box 9">
            <a:extLst>
              <a:ext uri="{FF2B5EF4-FFF2-40B4-BE49-F238E27FC236}">
                <a16:creationId xmlns:a16="http://schemas.microsoft.com/office/drawing/2014/main" id="{AA34B56B-4EC6-4A83-AC4E-5BB50BD63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262" y="1931988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Refund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42" name="Text Box 10">
            <a:extLst>
              <a:ext uri="{FF2B5EF4-FFF2-40B4-BE49-F238E27FC236}">
                <a16:creationId xmlns:a16="http://schemas.microsoft.com/office/drawing/2014/main" id="{B2A9426E-9671-47B5-BDFB-DC2111720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687" y="2824163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DA475FC7-AF81-41DD-BF7D-A5430ADC3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3795713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TaxInc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44" name="AutoShape 12">
            <a:extLst>
              <a:ext uri="{FF2B5EF4-FFF2-40B4-BE49-F238E27FC236}">
                <a16:creationId xmlns:a16="http://schemas.microsoft.com/office/drawing/2014/main" id="{1303C238-2157-41EB-AE77-AA9EC6546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4764088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5" name="Text Box 13">
            <a:extLst>
              <a:ext uri="{FF2B5EF4-FFF2-40B4-BE49-F238E27FC236}">
                <a16:creationId xmlns:a16="http://schemas.microsoft.com/office/drawing/2014/main" id="{236A304A-03C8-4A34-B1C9-299BE4079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4764088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46" name="AutoShape 14">
            <a:extLst>
              <a:ext uri="{FF2B5EF4-FFF2-40B4-BE49-F238E27FC236}">
                <a16:creationId xmlns:a16="http://schemas.microsoft.com/office/drawing/2014/main" id="{9366FFF6-5380-4C3E-BF20-146181B3D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7" y="4784726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7" name="Text Box 15">
            <a:extLst>
              <a:ext uri="{FF2B5EF4-FFF2-40B4-BE49-F238E27FC236}">
                <a16:creationId xmlns:a16="http://schemas.microsoft.com/office/drawing/2014/main" id="{7E1163FA-0723-410C-A077-E5F572FF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812" y="4767263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48" name="AutoShape 16">
            <a:extLst>
              <a:ext uri="{FF2B5EF4-FFF2-40B4-BE49-F238E27FC236}">
                <a16:creationId xmlns:a16="http://schemas.microsoft.com/office/drawing/2014/main" id="{4BEDC93E-69DC-4D48-9764-79C2797D4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12" y="2841626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" name="Text Box 17">
            <a:extLst>
              <a:ext uri="{FF2B5EF4-FFF2-40B4-BE49-F238E27FC236}">
                <a16:creationId xmlns:a16="http://schemas.microsoft.com/office/drawing/2014/main" id="{C4D31014-23CB-49B8-B443-702CC8613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2824163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50" name="AutoShape 18">
            <a:extLst>
              <a:ext uri="{FF2B5EF4-FFF2-40B4-BE49-F238E27FC236}">
                <a16:creationId xmlns:a16="http://schemas.microsoft.com/office/drawing/2014/main" id="{DC92E0F1-F268-4F92-A6F4-741B7D2C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512" y="3829051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1" name="Text Box 19">
            <a:extLst>
              <a:ext uri="{FF2B5EF4-FFF2-40B4-BE49-F238E27FC236}">
                <a16:creationId xmlns:a16="http://schemas.microsoft.com/office/drawing/2014/main" id="{277D013B-1C49-445D-97D9-0452FBF85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462" y="3829051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52" name="Text Box 20">
            <a:extLst>
              <a:ext uri="{FF2B5EF4-FFF2-40B4-BE49-F238E27FC236}">
                <a16:creationId xmlns:a16="http://schemas.microsoft.com/office/drawing/2014/main" id="{C39E8789-0A46-45FD-8C41-809241D91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7" y="2255838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53" name="Text Box 21">
            <a:extLst>
              <a:ext uri="{FF2B5EF4-FFF2-40B4-BE49-F238E27FC236}">
                <a16:creationId xmlns:a16="http://schemas.microsoft.com/office/drawing/2014/main" id="{4B90B489-0AD5-4245-B86F-00AF86304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22558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4" name="Text Box 22">
            <a:extLst>
              <a:ext uri="{FF2B5EF4-FFF2-40B4-BE49-F238E27FC236}">
                <a16:creationId xmlns:a16="http://schemas.microsoft.com/office/drawing/2014/main" id="{28DBEEE3-C9DC-4FC0-B95E-76FBCEEDC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37" y="3194051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55" name="Text Box 23">
            <a:extLst>
              <a:ext uri="{FF2B5EF4-FFF2-40B4-BE49-F238E27FC236}">
                <a16:creationId xmlns:a16="http://schemas.microsoft.com/office/drawing/2014/main" id="{A5986C61-BBF6-49D3-8E22-FD9BF2E2F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3228976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56" name="Text Box 24">
            <a:extLst>
              <a:ext uri="{FF2B5EF4-FFF2-40B4-BE49-F238E27FC236}">
                <a16:creationId xmlns:a16="http://schemas.microsoft.com/office/drawing/2014/main" id="{FA0E0CC3-85F0-4502-913C-D10692459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1412" y="4200526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57" name="Text Box 25">
            <a:extLst>
              <a:ext uri="{FF2B5EF4-FFF2-40B4-BE49-F238E27FC236}">
                <a16:creationId xmlns:a16="http://schemas.microsoft.com/office/drawing/2014/main" id="{5722FB08-0900-4AC6-AFC2-154C8F280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7" y="4200526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09E24848-8859-47A1-BCC3-CE68E9722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12" y="1169988"/>
            <a:ext cx="33432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9" name="Text Box 27">
            <a:extLst>
              <a:ext uri="{FF2B5EF4-FFF2-40B4-BE49-F238E27FC236}">
                <a16:creationId xmlns:a16="http://schemas.microsoft.com/office/drawing/2014/main" id="{20B568A4-7B5B-45BE-A4E6-EE5306530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312" y="712788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60" name="Line 28">
            <a:extLst>
              <a:ext uri="{FF2B5EF4-FFF2-40B4-BE49-F238E27FC236}">
                <a16:creationId xmlns:a16="http://schemas.microsoft.com/office/drawing/2014/main" id="{92843059-57BD-4E2F-A400-9445D20B99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8512" y="1931988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80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5C829-F4DC-4BC9-A5A1-3F385BB6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92" y="535813"/>
            <a:ext cx="10515600" cy="1158875"/>
          </a:xfrm>
        </p:spPr>
        <p:txBody>
          <a:bodyPr/>
          <a:lstStyle/>
          <a:p>
            <a:r>
              <a:rPr lang="en-US" dirty="0"/>
              <a:t>Evaluate Model</a:t>
            </a:r>
          </a:p>
        </p:txBody>
      </p:sp>
      <p:sp>
        <p:nvSpPr>
          <p:cNvPr id="29" name="Line 3">
            <a:extLst>
              <a:ext uri="{FF2B5EF4-FFF2-40B4-BE49-F238E27FC236}">
                <a16:creationId xmlns:a16="http://schemas.microsoft.com/office/drawing/2014/main" id="{B5C92D1B-A979-4432-B6B1-6104D3663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0050" y="4074606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Line 4">
            <a:extLst>
              <a:ext uri="{FF2B5EF4-FFF2-40B4-BE49-F238E27FC236}">
                <a16:creationId xmlns:a16="http://schemas.microsoft.com/office/drawing/2014/main" id="{B6EACAC9-70CF-4888-8971-66F7AB10A4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0213" y="4074606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88E62014-279C-4D30-8781-4F44D7ECB8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8238" y="3099881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784FFA50-3D16-4E11-AC19-2F678C5A4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6975" y="3099881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id="{7BA2F456-9AD6-4BBA-AA9B-62E12943C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6038" y="2209293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>
            <a:extLst>
              <a:ext uri="{FF2B5EF4-FFF2-40B4-BE49-F238E27FC236}">
                <a16:creationId xmlns:a16="http://schemas.microsoft.com/office/drawing/2014/main" id="{601FE0A1-95F5-44D0-9ED9-1449BA695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1088" y="2209293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Text Box 9">
            <a:extLst>
              <a:ext uri="{FF2B5EF4-FFF2-40B4-BE49-F238E27FC236}">
                <a16:creationId xmlns:a16="http://schemas.microsoft.com/office/drawing/2014/main" id="{F5A63A4A-6647-4A26-9325-F23B39703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1885443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Refund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2" name="Text Box 10">
            <a:extLst>
              <a:ext uri="{FF2B5EF4-FFF2-40B4-BE49-F238E27FC236}">
                <a16:creationId xmlns:a16="http://schemas.microsoft.com/office/drawing/2014/main" id="{3FFDD022-5604-4AD1-ADC7-8DB540347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0" y="2777618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3" name="Text Box 11">
            <a:extLst>
              <a:ext uri="{FF2B5EF4-FFF2-40B4-BE49-F238E27FC236}">
                <a16:creationId xmlns:a16="http://schemas.microsoft.com/office/drawing/2014/main" id="{61D48378-5523-4B62-A5EE-56B340756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913" y="3749168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TaxInc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4" name="AutoShape 12">
            <a:extLst>
              <a:ext uri="{FF2B5EF4-FFF2-40B4-BE49-F238E27FC236}">
                <a16:creationId xmlns:a16="http://schemas.microsoft.com/office/drawing/2014/main" id="{4F4A3499-B685-48E4-A72A-DBFD35F67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4717543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5" name="Text Box 13">
            <a:extLst>
              <a:ext uri="{FF2B5EF4-FFF2-40B4-BE49-F238E27FC236}">
                <a16:creationId xmlns:a16="http://schemas.microsoft.com/office/drawing/2014/main" id="{71C103AC-43E7-4659-8128-E559BCFE6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363" y="4717543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6" name="AutoShape 14">
            <a:extLst>
              <a:ext uri="{FF2B5EF4-FFF2-40B4-BE49-F238E27FC236}">
                <a16:creationId xmlns:a16="http://schemas.microsoft.com/office/drawing/2014/main" id="{F1962DB7-566E-4D7A-8D4E-A382DCF5E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38181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7" name="Text Box 15">
            <a:extLst>
              <a:ext uri="{FF2B5EF4-FFF2-40B4-BE49-F238E27FC236}">
                <a16:creationId xmlns:a16="http://schemas.microsoft.com/office/drawing/2014/main" id="{7730DA56-0399-44B6-B75E-AE4A6D27C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472071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8" name="AutoShape 16">
            <a:extLst>
              <a:ext uri="{FF2B5EF4-FFF2-40B4-BE49-F238E27FC236}">
                <a16:creationId xmlns:a16="http://schemas.microsoft.com/office/drawing/2014/main" id="{A2C74A6E-BD0E-4507-B775-97E7E5B8F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2795081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9" name="Text Box 17">
            <a:extLst>
              <a:ext uri="{FF2B5EF4-FFF2-40B4-BE49-F238E27FC236}">
                <a16:creationId xmlns:a16="http://schemas.microsoft.com/office/drawing/2014/main" id="{7AC26FE8-6AA3-40A7-AA84-248C2FE2E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663" y="277761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70" name="AutoShape 18">
            <a:extLst>
              <a:ext uri="{FF2B5EF4-FFF2-40B4-BE49-F238E27FC236}">
                <a16:creationId xmlns:a16="http://schemas.microsoft.com/office/drawing/2014/main" id="{80FADCBB-B4DC-4206-AD4F-4C24BBBCA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075" y="3782506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1" name="Text Box 19">
            <a:extLst>
              <a:ext uri="{FF2B5EF4-FFF2-40B4-BE49-F238E27FC236}">
                <a16:creationId xmlns:a16="http://schemas.microsoft.com/office/drawing/2014/main" id="{1E0609EC-E6C4-42AB-8783-CC545779A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3782506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72" name="Text Box 20">
            <a:extLst>
              <a:ext uri="{FF2B5EF4-FFF2-40B4-BE49-F238E27FC236}">
                <a16:creationId xmlns:a16="http://schemas.microsoft.com/office/drawing/2014/main" id="{0EC85BED-1822-42CB-8A3D-2736E6AA9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1700" y="2209293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73" name="Text Box 21">
            <a:extLst>
              <a:ext uri="{FF2B5EF4-FFF2-40B4-BE49-F238E27FC236}">
                <a16:creationId xmlns:a16="http://schemas.microsoft.com/office/drawing/2014/main" id="{0CF3B5AF-2E91-4DA4-BEFD-3EBCE9067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463" y="2209293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4" name="Text Box 22">
            <a:extLst>
              <a:ext uri="{FF2B5EF4-FFF2-40B4-BE49-F238E27FC236}">
                <a16:creationId xmlns:a16="http://schemas.microsoft.com/office/drawing/2014/main" id="{3F4C1089-15DA-481D-A379-179B426B6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0" y="3147506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5" name="Text Box 23">
            <a:extLst>
              <a:ext uri="{FF2B5EF4-FFF2-40B4-BE49-F238E27FC236}">
                <a16:creationId xmlns:a16="http://schemas.microsoft.com/office/drawing/2014/main" id="{4BBF836E-E56E-4E5A-A82A-098DAF88D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388" y="3182431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76" name="Text Box 24">
            <a:extLst>
              <a:ext uri="{FF2B5EF4-FFF2-40B4-BE49-F238E27FC236}">
                <a16:creationId xmlns:a16="http://schemas.microsoft.com/office/drawing/2014/main" id="{09A94DAA-711D-460E-8B66-D21B312A8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5" y="4153981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77" name="Text Box 25">
            <a:extLst>
              <a:ext uri="{FF2B5EF4-FFF2-40B4-BE49-F238E27FC236}">
                <a16:creationId xmlns:a16="http://schemas.microsoft.com/office/drawing/2014/main" id="{E27B02B9-BBA2-4DBF-AB21-D5096ED06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0" y="4153981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pic>
        <p:nvPicPr>
          <p:cNvPr id="78" name="Imagem 77">
            <a:extLst>
              <a:ext uri="{FF2B5EF4-FFF2-40B4-BE49-F238E27FC236}">
                <a16:creationId xmlns:a16="http://schemas.microsoft.com/office/drawing/2014/main" id="{041BD2D0-D0FB-48A3-BCB9-BD49DA14E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1123443"/>
            <a:ext cx="33432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9" name="Text Box 27">
            <a:extLst>
              <a:ext uri="{FF2B5EF4-FFF2-40B4-BE49-F238E27FC236}">
                <a16:creationId xmlns:a16="http://schemas.microsoft.com/office/drawing/2014/main" id="{30CFD816-DEF1-45E4-9822-4AFCF1606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5" y="666243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80" name="Line 28">
            <a:extLst>
              <a:ext uri="{FF2B5EF4-FFF2-40B4-BE49-F238E27FC236}">
                <a16:creationId xmlns:a16="http://schemas.microsoft.com/office/drawing/2014/main" id="{A1CCF221-2C9E-48E1-A3E8-E3E4FFD7AF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1275" y="1580643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69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5C829-F4DC-4BC9-A5A1-3F385BB6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92" y="535813"/>
            <a:ext cx="10515600" cy="1158875"/>
          </a:xfrm>
        </p:spPr>
        <p:txBody>
          <a:bodyPr/>
          <a:lstStyle/>
          <a:p>
            <a:r>
              <a:rPr lang="en-US" dirty="0"/>
              <a:t>Evaluate Model</a:t>
            </a:r>
          </a:p>
        </p:txBody>
      </p:sp>
      <p:sp>
        <p:nvSpPr>
          <p:cNvPr id="35" name="Line 3">
            <a:extLst>
              <a:ext uri="{FF2B5EF4-FFF2-40B4-BE49-F238E27FC236}">
                <a16:creationId xmlns:a16="http://schemas.microsoft.com/office/drawing/2014/main" id="{3C6BF8E8-9844-44B2-81FE-F2B1F45DA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1275" y="4121151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Line 4">
            <a:extLst>
              <a:ext uri="{FF2B5EF4-FFF2-40B4-BE49-F238E27FC236}">
                <a16:creationId xmlns:a16="http://schemas.microsoft.com/office/drawing/2014/main" id="{ED799853-1E7B-4FA0-8734-B95669101E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1438" y="4121151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Line 5">
            <a:extLst>
              <a:ext uri="{FF2B5EF4-FFF2-40B4-BE49-F238E27FC236}">
                <a16:creationId xmlns:a16="http://schemas.microsoft.com/office/drawing/2014/main" id="{6931B7CE-B107-4F7B-A107-C497F0A909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9463" y="3146426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Line 6">
            <a:extLst>
              <a:ext uri="{FF2B5EF4-FFF2-40B4-BE49-F238E27FC236}">
                <a16:creationId xmlns:a16="http://schemas.microsoft.com/office/drawing/2014/main" id="{D0FC5FB9-E5F2-44BD-BE3F-754BA546D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8200" y="3146426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Line 7">
            <a:extLst>
              <a:ext uri="{FF2B5EF4-FFF2-40B4-BE49-F238E27FC236}">
                <a16:creationId xmlns:a16="http://schemas.microsoft.com/office/drawing/2014/main" id="{33F2C703-E193-4E7E-BAF0-A40B2AA6E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7263" y="2255838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Line 8">
            <a:extLst>
              <a:ext uri="{FF2B5EF4-FFF2-40B4-BE49-F238E27FC236}">
                <a16:creationId xmlns:a16="http://schemas.microsoft.com/office/drawing/2014/main" id="{1072CAD6-BED9-4820-8C3A-BD38AC2120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2313" y="2255838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Text Box 9">
            <a:extLst>
              <a:ext uri="{FF2B5EF4-FFF2-40B4-BE49-F238E27FC236}">
                <a16:creationId xmlns:a16="http://schemas.microsoft.com/office/drawing/2014/main" id="{7ED9CDF7-7BCA-4067-A95B-025EF0D4D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0" y="1931988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Refund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42" name="Text Box 10">
            <a:extLst>
              <a:ext uri="{FF2B5EF4-FFF2-40B4-BE49-F238E27FC236}">
                <a16:creationId xmlns:a16="http://schemas.microsoft.com/office/drawing/2014/main" id="{C97C2FB5-F0B6-42E1-B6D5-C5363BD64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2824163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89854C08-0F33-4602-883E-87B25E471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8138" y="3795713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TaxInc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44" name="AutoShape 12">
            <a:extLst>
              <a:ext uri="{FF2B5EF4-FFF2-40B4-BE49-F238E27FC236}">
                <a16:creationId xmlns:a16="http://schemas.microsoft.com/office/drawing/2014/main" id="{75B46D38-DC3D-437C-83B1-8ADFF87B3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4764088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5" name="Text Box 13">
            <a:extLst>
              <a:ext uri="{FF2B5EF4-FFF2-40B4-BE49-F238E27FC236}">
                <a16:creationId xmlns:a16="http://schemas.microsoft.com/office/drawing/2014/main" id="{4C36BAB2-BC29-48C1-8869-340DEA9DB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8" y="4764088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46" name="AutoShape 14">
            <a:extLst>
              <a:ext uri="{FF2B5EF4-FFF2-40B4-BE49-F238E27FC236}">
                <a16:creationId xmlns:a16="http://schemas.microsoft.com/office/drawing/2014/main" id="{BA2B1DAE-6125-49F6-BAA6-2A4CBB4C5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5" y="4784726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7" name="Text Box 15">
            <a:extLst>
              <a:ext uri="{FF2B5EF4-FFF2-40B4-BE49-F238E27FC236}">
                <a16:creationId xmlns:a16="http://schemas.microsoft.com/office/drawing/2014/main" id="{E5680083-8EFC-485E-8221-D3B937D56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767263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48" name="AutoShape 16">
            <a:extLst>
              <a:ext uri="{FF2B5EF4-FFF2-40B4-BE49-F238E27FC236}">
                <a16:creationId xmlns:a16="http://schemas.microsoft.com/office/drawing/2014/main" id="{36BFE5A5-2F8A-46E5-8F29-A7DE5FFBA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2841626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" name="Text Box 17">
            <a:extLst>
              <a:ext uri="{FF2B5EF4-FFF2-40B4-BE49-F238E27FC236}">
                <a16:creationId xmlns:a16="http://schemas.microsoft.com/office/drawing/2014/main" id="{1457CAFF-D9EB-4DB8-A1E0-2B9F1304E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888" y="2824163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50" name="AutoShape 18">
            <a:extLst>
              <a:ext uri="{FF2B5EF4-FFF2-40B4-BE49-F238E27FC236}">
                <a16:creationId xmlns:a16="http://schemas.microsoft.com/office/drawing/2014/main" id="{90ECC7A4-9F1B-49A4-88BE-9818919A4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3829051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1" name="Text Box 19">
            <a:extLst>
              <a:ext uri="{FF2B5EF4-FFF2-40B4-BE49-F238E27FC236}">
                <a16:creationId xmlns:a16="http://schemas.microsoft.com/office/drawing/2014/main" id="{A8C30EDB-8F2D-441F-B82C-753EE7DCC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3829051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52" name="Text Box 20">
            <a:extLst>
              <a:ext uri="{FF2B5EF4-FFF2-40B4-BE49-F238E27FC236}">
                <a16:creationId xmlns:a16="http://schemas.microsoft.com/office/drawing/2014/main" id="{803C98D3-BCFE-42C0-BE03-670CF776D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2255838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53" name="Text Box 21">
            <a:extLst>
              <a:ext uri="{FF2B5EF4-FFF2-40B4-BE49-F238E27FC236}">
                <a16:creationId xmlns:a16="http://schemas.microsoft.com/office/drawing/2014/main" id="{F6B475A9-72A5-4101-A683-63403A455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688" y="22558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4" name="Text Box 22">
            <a:extLst>
              <a:ext uri="{FF2B5EF4-FFF2-40B4-BE49-F238E27FC236}">
                <a16:creationId xmlns:a16="http://schemas.microsoft.com/office/drawing/2014/main" id="{FABF5660-07BF-4E2A-8194-230255A1E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225" y="3194051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55" name="Text Box 23">
            <a:extLst>
              <a:ext uri="{FF2B5EF4-FFF2-40B4-BE49-F238E27FC236}">
                <a16:creationId xmlns:a16="http://schemas.microsoft.com/office/drawing/2014/main" id="{F5262899-FB06-44F5-B7E9-EF4C70D0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3228976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56" name="Text Box 24">
            <a:extLst>
              <a:ext uri="{FF2B5EF4-FFF2-40B4-BE49-F238E27FC236}">
                <a16:creationId xmlns:a16="http://schemas.microsoft.com/office/drawing/2014/main" id="{7C8127CD-8FFC-4C64-B709-6AC0EE0E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200" y="4200526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57" name="Text Box 25">
            <a:extLst>
              <a:ext uri="{FF2B5EF4-FFF2-40B4-BE49-F238E27FC236}">
                <a16:creationId xmlns:a16="http://schemas.microsoft.com/office/drawing/2014/main" id="{D703A28D-4249-4363-AB89-2EF52F486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5" y="4200526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B45986A7-5A79-4B9A-8842-F67D8F862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1169988"/>
            <a:ext cx="33432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9" name="Text Box 27">
            <a:extLst>
              <a:ext uri="{FF2B5EF4-FFF2-40B4-BE49-F238E27FC236}">
                <a16:creationId xmlns:a16="http://schemas.microsoft.com/office/drawing/2014/main" id="{9574C3C7-E366-44C9-AB57-4A5B54948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712788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60" name="Line 28">
            <a:extLst>
              <a:ext uri="{FF2B5EF4-FFF2-40B4-BE49-F238E27FC236}">
                <a16:creationId xmlns:a16="http://schemas.microsoft.com/office/drawing/2014/main" id="{C5858FC2-B2E0-491B-B1A9-469DD6D355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0700" y="2160588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94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5C829-F4DC-4BC9-A5A1-3F385BB6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73819"/>
            <a:ext cx="10515600" cy="1158875"/>
          </a:xfrm>
        </p:spPr>
        <p:txBody>
          <a:bodyPr/>
          <a:lstStyle/>
          <a:p>
            <a:r>
              <a:rPr lang="en-US" dirty="0"/>
              <a:t>Evaluate Model</a:t>
            </a:r>
          </a:p>
        </p:txBody>
      </p:sp>
      <p:sp>
        <p:nvSpPr>
          <p:cNvPr id="29" name="Line 3">
            <a:extLst>
              <a:ext uri="{FF2B5EF4-FFF2-40B4-BE49-F238E27FC236}">
                <a16:creationId xmlns:a16="http://schemas.microsoft.com/office/drawing/2014/main" id="{115A3C40-6CB0-410C-B36F-D71DED032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8375" y="401161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Line 4">
            <a:extLst>
              <a:ext uri="{FF2B5EF4-FFF2-40B4-BE49-F238E27FC236}">
                <a16:creationId xmlns:a16="http://schemas.microsoft.com/office/drawing/2014/main" id="{DE6314BF-1E40-4BA9-831D-DC14B844B5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8538" y="401161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ABEA3122-7ACB-4C3F-8720-39B1BBDD62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6563" y="303688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7ED2FDE3-0C98-4683-B94B-2D0EF6366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5300" y="303688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id="{9557CC60-2560-4B9B-9CB6-CDF09DD25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4363" y="214630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>
            <a:extLst>
              <a:ext uri="{FF2B5EF4-FFF2-40B4-BE49-F238E27FC236}">
                <a16:creationId xmlns:a16="http://schemas.microsoft.com/office/drawing/2014/main" id="{CB28F580-A35E-46BE-A43E-7C731FE11A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9413" y="214630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Text Box 9">
            <a:extLst>
              <a:ext uri="{FF2B5EF4-FFF2-40B4-BE49-F238E27FC236}">
                <a16:creationId xmlns:a16="http://schemas.microsoft.com/office/drawing/2014/main" id="{4AA49A88-5EB3-4A41-AE4B-641DF90A6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182245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Refund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2" name="Text Box 10">
            <a:extLst>
              <a:ext uri="{FF2B5EF4-FFF2-40B4-BE49-F238E27FC236}">
                <a16:creationId xmlns:a16="http://schemas.microsoft.com/office/drawing/2014/main" id="{5C363B7B-9884-44D4-91B7-831FA36C5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0575" y="271462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3" name="Text Box 11">
            <a:extLst>
              <a:ext uri="{FF2B5EF4-FFF2-40B4-BE49-F238E27FC236}">
                <a16:creationId xmlns:a16="http://schemas.microsoft.com/office/drawing/2014/main" id="{E9C4D163-174E-4470-AAE2-5573254E6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38" y="368617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TaxInc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4" name="AutoShape 12">
            <a:extLst>
              <a:ext uri="{FF2B5EF4-FFF2-40B4-BE49-F238E27FC236}">
                <a16:creationId xmlns:a16="http://schemas.microsoft.com/office/drawing/2014/main" id="{CC39AD39-A870-41A1-9A1C-152E4FE0D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465455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5" name="Text Box 13">
            <a:extLst>
              <a:ext uri="{FF2B5EF4-FFF2-40B4-BE49-F238E27FC236}">
                <a16:creationId xmlns:a16="http://schemas.microsoft.com/office/drawing/2014/main" id="{7B7F384E-001B-4B3D-A796-3B2A5E7ED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688" y="465455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6" name="AutoShape 14">
            <a:extLst>
              <a:ext uri="{FF2B5EF4-FFF2-40B4-BE49-F238E27FC236}">
                <a16:creationId xmlns:a16="http://schemas.microsoft.com/office/drawing/2014/main" id="{FDB10170-2702-4174-B122-0D4FA6879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467518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7" name="Text Box 15">
            <a:extLst>
              <a:ext uri="{FF2B5EF4-FFF2-40B4-BE49-F238E27FC236}">
                <a16:creationId xmlns:a16="http://schemas.microsoft.com/office/drawing/2014/main" id="{A6C5F609-3754-42FE-8D9D-1B1CF6929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465772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8" name="AutoShape 16">
            <a:extLst>
              <a:ext uri="{FF2B5EF4-FFF2-40B4-BE49-F238E27FC236}">
                <a16:creationId xmlns:a16="http://schemas.microsoft.com/office/drawing/2014/main" id="{68BB545F-0E17-4D25-92F2-BA1E9D97E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273208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9" name="Text Box 17">
            <a:extLst>
              <a:ext uri="{FF2B5EF4-FFF2-40B4-BE49-F238E27FC236}">
                <a16:creationId xmlns:a16="http://schemas.microsoft.com/office/drawing/2014/main" id="{918C6825-2035-413E-87B2-C479CDD7E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88" y="271462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70" name="AutoShape 18">
            <a:extLst>
              <a:ext uri="{FF2B5EF4-FFF2-40B4-BE49-F238E27FC236}">
                <a16:creationId xmlns:a16="http://schemas.microsoft.com/office/drawing/2014/main" id="{F005A55D-30B1-4548-854B-21D94A56C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371951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1" name="Text Box 19">
            <a:extLst>
              <a:ext uri="{FF2B5EF4-FFF2-40B4-BE49-F238E27FC236}">
                <a16:creationId xmlns:a16="http://schemas.microsoft.com/office/drawing/2014/main" id="{82F3D5E1-82D3-4A9C-8BB5-E7DFC817D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371951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72" name="Text Box 20">
            <a:extLst>
              <a:ext uri="{FF2B5EF4-FFF2-40B4-BE49-F238E27FC236}">
                <a16:creationId xmlns:a16="http://schemas.microsoft.com/office/drawing/2014/main" id="{6EC69719-B08F-4A64-B1B6-C5F7ADE50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5" y="21463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73" name="Text Box 21">
            <a:extLst>
              <a:ext uri="{FF2B5EF4-FFF2-40B4-BE49-F238E27FC236}">
                <a16:creationId xmlns:a16="http://schemas.microsoft.com/office/drawing/2014/main" id="{6847F9E9-6D5F-4C76-A6F3-FED54A811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88" y="21463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4" name="Text Box 22">
            <a:extLst>
              <a:ext uri="{FF2B5EF4-FFF2-40B4-BE49-F238E27FC236}">
                <a16:creationId xmlns:a16="http://schemas.microsoft.com/office/drawing/2014/main" id="{3545A7C1-DE9E-4183-B2FF-96FB5B952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325" y="308451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75" name="Text Box 23">
            <a:extLst>
              <a:ext uri="{FF2B5EF4-FFF2-40B4-BE49-F238E27FC236}">
                <a16:creationId xmlns:a16="http://schemas.microsoft.com/office/drawing/2014/main" id="{7FAB8D4C-06D4-4475-A36C-320C957F4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713" y="311943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76" name="Text Box 24">
            <a:extLst>
              <a:ext uri="{FF2B5EF4-FFF2-40B4-BE49-F238E27FC236}">
                <a16:creationId xmlns:a16="http://schemas.microsoft.com/office/drawing/2014/main" id="{0E14E8A8-1F1D-40CD-81DD-BEB6F988E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409098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77" name="Text Box 25">
            <a:extLst>
              <a:ext uri="{FF2B5EF4-FFF2-40B4-BE49-F238E27FC236}">
                <a16:creationId xmlns:a16="http://schemas.microsoft.com/office/drawing/2014/main" id="{3E741B3E-BA4B-4A1C-A30D-1D6C1372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575" y="409098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pic>
        <p:nvPicPr>
          <p:cNvPr id="78" name="Imagem 77">
            <a:extLst>
              <a:ext uri="{FF2B5EF4-FFF2-40B4-BE49-F238E27FC236}">
                <a16:creationId xmlns:a16="http://schemas.microsoft.com/office/drawing/2014/main" id="{31FC60A0-01B3-4AB8-A64E-A0A5E0BC6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060450"/>
            <a:ext cx="33432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9" name="Text Box 27">
            <a:extLst>
              <a:ext uri="{FF2B5EF4-FFF2-40B4-BE49-F238E27FC236}">
                <a16:creationId xmlns:a16="http://schemas.microsoft.com/office/drawing/2014/main" id="{8C37AC7D-37FB-4F12-A89F-35CAE8344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0200" y="60325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80" name="Line 28">
            <a:extLst>
              <a:ext uri="{FF2B5EF4-FFF2-40B4-BE49-F238E27FC236}">
                <a16:creationId xmlns:a16="http://schemas.microsoft.com/office/drawing/2014/main" id="{114CE188-2536-43AD-9B9F-15402A5F4C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5400" y="205105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1" name="Text Box 29">
            <a:extLst>
              <a:ext uri="{FF2B5EF4-FFF2-40B4-BE49-F238E27FC236}">
                <a16:creationId xmlns:a16="http://schemas.microsoft.com/office/drawing/2014/main" id="{FC42393F-4D68-434E-942E-0999E867D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400" y="3041650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000"/>
              <a:t>Assign Cheat to “No”</a:t>
            </a:r>
          </a:p>
        </p:txBody>
      </p:sp>
    </p:spTree>
    <p:extLst>
      <p:ext uri="{BB962C8B-B14F-4D97-AF65-F5344CB8AC3E}">
        <p14:creationId xmlns:p14="http://schemas.microsoft.com/office/powerpoint/2010/main" val="2096653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F1C5C-643E-4468-9AA6-0A29139F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Decision Tree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40C93D-6207-4D8C-BDC8-70C6E3783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We first make a list of attributes that we can measure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These attributes (for now) must be discrete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We then choose a target attribute that we want to predict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Then create an experience table that lists what we have seen in the past</a:t>
            </a:r>
          </a:p>
        </p:txBody>
      </p:sp>
    </p:spTree>
    <p:extLst>
      <p:ext uri="{BB962C8B-B14F-4D97-AF65-F5344CB8AC3E}">
        <p14:creationId xmlns:p14="http://schemas.microsoft.com/office/powerpoint/2010/main" val="1550672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ble">
            <a:extLst>
              <a:ext uri="{FF2B5EF4-FFF2-40B4-BE49-F238E27FC236}">
                <a16:creationId xmlns:a16="http://schemas.microsoft.com/office/drawing/2014/main" id="{E0F9E5C2-249F-4A5A-8F24-C41C3A460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330" y="85344"/>
            <a:ext cx="10333339" cy="58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56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4EC42-77D6-412F-AED2-99655263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8" y="9890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Predicting Commute Time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90DBA-60C9-4E8A-932A-62EB3528E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424" y="1424464"/>
            <a:ext cx="3852672" cy="3886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600" b="1" dirty="0"/>
              <a:t>If we leave at 10 AM and there are no cars stalled on the road, what will our commute time be?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BCE192-A58A-44AB-80CC-ACB669044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335" y="1485900"/>
            <a:ext cx="1760538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Leave 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04698-0F69-4135-8AA0-0373EF87E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35" y="2857500"/>
            <a:ext cx="1760538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Stall?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4097E-9CA8-4174-8B50-1ADBA1C41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735" y="2857500"/>
            <a:ext cx="1760538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Accident?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D021035-35DD-4701-B3FD-FE70E2233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535" y="2095500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10 AM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5BB6582D-2CF1-4466-9940-CC38B98F9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198" y="2171700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9 AM</a:t>
            </a:r>
          </a:p>
        </p:txBody>
      </p:sp>
      <p:cxnSp>
        <p:nvCxnSpPr>
          <p:cNvPr id="9" name="AutoShape 8">
            <a:extLst>
              <a:ext uri="{FF2B5EF4-FFF2-40B4-BE49-F238E27FC236}">
                <a16:creationId xmlns:a16="http://schemas.microsoft.com/office/drawing/2014/main" id="{A17522BB-3CAB-476D-90EB-ED0F4BA3DB62}"/>
              </a:ext>
            </a:extLst>
          </p:cNvPr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2117598" y="2019300"/>
            <a:ext cx="1574800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9">
            <a:extLst>
              <a:ext uri="{FF2B5EF4-FFF2-40B4-BE49-F238E27FC236}">
                <a16:creationId xmlns:a16="http://schemas.microsoft.com/office/drawing/2014/main" id="{9D32471B-B38A-4C38-833B-3DFC0291DF78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3692398" y="2019300"/>
            <a:ext cx="1676400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10">
            <a:extLst>
              <a:ext uri="{FF2B5EF4-FFF2-40B4-BE49-F238E27FC236}">
                <a16:creationId xmlns:a16="http://schemas.microsoft.com/office/drawing/2014/main" id="{5DBB3AB3-55C3-4B48-92A7-EF6AC4244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0935" y="24003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8 AM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5DFB944B-60E5-4D46-B357-C8411D046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7935" y="43815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Long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3D3DC747-5596-48FD-BEC1-6719C39D7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535" y="35433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Long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973E9FE-CE40-491A-9D76-0641A4BDF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073" y="4381500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Short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5E6E072A-C7E9-4B01-98CD-D39AB398F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535" y="4381500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Medium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EA3A627E-21D0-41E7-A80C-5EE585A0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535" y="43815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Long</a:t>
            </a:r>
          </a:p>
        </p:txBody>
      </p:sp>
      <p:cxnSp>
        <p:nvCxnSpPr>
          <p:cNvPr id="17" name="AutoShape 17">
            <a:extLst>
              <a:ext uri="{FF2B5EF4-FFF2-40B4-BE49-F238E27FC236}">
                <a16:creationId xmlns:a16="http://schemas.microsoft.com/office/drawing/2014/main" id="{79675AB8-ED1F-40A0-90C3-0C543DCECB78}"/>
              </a:ext>
            </a:extLst>
          </p:cNvPr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2117598" y="3390900"/>
            <a:ext cx="635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Box 18">
            <a:extLst>
              <a:ext uri="{FF2B5EF4-FFF2-40B4-BE49-F238E27FC236}">
                <a16:creationId xmlns:a16="http://schemas.microsoft.com/office/drawing/2014/main" id="{982E110B-5BF2-4938-AAE4-4458DBA5B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398" y="3619500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C1DAC2B6-BBB1-417A-86B4-2E7839F99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135" y="36195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cxnSp>
        <p:nvCxnSpPr>
          <p:cNvPr id="20" name="AutoShape 20">
            <a:extLst>
              <a:ext uri="{FF2B5EF4-FFF2-40B4-BE49-F238E27FC236}">
                <a16:creationId xmlns:a16="http://schemas.microsoft.com/office/drawing/2014/main" id="{74D8026A-F95A-4F20-AF7A-7F4DD91E0EBC}"/>
              </a:ext>
            </a:extLst>
          </p:cNvPr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3692398" y="2019300"/>
            <a:ext cx="50800" cy="152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1">
            <a:extLst>
              <a:ext uri="{FF2B5EF4-FFF2-40B4-BE49-F238E27FC236}">
                <a16:creationId xmlns:a16="http://schemas.microsoft.com/office/drawing/2014/main" id="{0148FC01-BE06-4082-87B6-4A23568180F6}"/>
              </a:ext>
            </a:extLst>
          </p:cNvPr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4738560" y="3390900"/>
            <a:ext cx="630238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567F0E52-5DA4-4D2E-A706-456EA2B01658}"/>
              </a:ext>
            </a:extLst>
          </p:cNvPr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5368798" y="3390900"/>
            <a:ext cx="6604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23">
            <a:extLst>
              <a:ext uri="{FF2B5EF4-FFF2-40B4-BE49-F238E27FC236}">
                <a16:creationId xmlns:a16="http://schemas.microsoft.com/office/drawing/2014/main" id="{AF9A57A7-DAC1-476B-AD10-9C0266D9E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535" y="36957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61E40257-A2DC-4BD9-A4ED-F36B3DA7E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673" y="3695700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26C016BE-978B-4BB8-88D3-A9ADB9A86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073" y="4381500"/>
            <a:ext cx="949325" cy="4572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6" name="AutoShape 27">
            <a:extLst>
              <a:ext uri="{FF2B5EF4-FFF2-40B4-BE49-F238E27FC236}">
                <a16:creationId xmlns:a16="http://schemas.microsoft.com/office/drawing/2014/main" id="{223B1B68-494C-43C9-995C-6D29C289A921}"/>
              </a:ext>
            </a:extLst>
          </p:cNvPr>
          <p:cNvCxnSpPr>
            <a:cxnSpLocks noChangeShapeType="1"/>
            <a:stCxn id="5" idx="2"/>
            <a:endCxn id="25" idx="0"/>
          </p:cNvCxnSpPr>
          <p:nvPr/>
        </p:nvCxnSpPr>
        <p:spPr bwMode="auto">
          <a:xfrm flipH="1">
            <a:off x="1439735" y="3390900"/>
            <a:ext cx="677863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3514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634-AFA8-4251-9F09-87A520AF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Choosing Attributes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540F2-170E-4753-A045-AC1CDCA3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25606"/>
          </a:xfrm>
        </p:spPr>
        <p:txBody>
          <a:bodyPr>
            <a:normAutofit/>
          </a:bodyPr>
          <a:lstStyle/>
          <a:p>
            <a:r>
              <a:rPr lang="en-US" sz="3600" dirty="0"/>
              <a:t>The previous experience decision table showed 4 attributes: hour, weather, accident and stall</a:t>
            </a:r>
          </a:p>
          <a:p>
            <a:r>
              <a:rPr lang="en-US" sz="3600" dirty="0"/>
              <a:t>But the decision tree only showed 3 attributes: </a:t>
            </a:r>
            <a:r>
              <a:rPr lang="en-US" sz="3600" b="1" dirty="0"/>
              <a:t>hour, accident and stall.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Why is that?</a:t>
            </a:r>
          </a:p>
        </p:txBody>
      </p:sp>
    </p:spTree>
    <p:extLst>
      <p:ext uri="{BB962C8B-B14F-4D97-AF65-F5344CB8AC3E}">
        <p14:creationId xmlns:p14="http://schemas.microsoft.com/office/powerpoint/2010/main" val="104911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634-AFA8-4251-9F09-87A520AF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Choosing Attributes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540F2-170E-4753-A045-AC1CDCA3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25606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Methods for selecting attributes (which will be described later) show that weather is not a discriminating attribute</a:t>
            </a:r>
          </a:p>
          <a:p>
            <a:pPr algn="just"/>
            <a:r>
              <a:rPr lang="en-US" sz="3600" dirty="0"/>
              <a:t>We use the principle of Occam’s Razor:  </a:t>
            </a:r>
            <a:r>
              <a:rPr lang="en-US" sz="3600" dirty="0">
                <a:highlight>
                  <a:srgbClr val="FFFF00"/>
                </a:highlight>
              </a:rPr>
              <a:t>Given several competing hypotheses, the simplest one is preferable.</a:t>
            </a:r>
          </a:p>
        </p:txBody>
      </p:sp>
    </p:spTree>
    <p:extLst>
      <p:ext uri="{BB962C8B-B14F-4D97-AF65-F5344CB8AC3E}">
        <p14:creationId xmlns:p14="http://schemas.microsoft.com/office/powerpoint/2010/main" val="2276924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634-AFA8-4251-9F09-87A520A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1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800" dirty="0"/>
              <a:t>Choosing Attributes (ID3 Algorithm)</a:t>
            </a:r>
            <a:endParaRPr lang="en-US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540F2-170E-4753-A045-AC1CDCA3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706"/>
            <a:ext cx="10515600" cy="4112704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Choose the best attribute(s) to split the remaining instances and make that attribute a decision node</a:t>
            </a:r>
          </a:p>
          <a:p>
            <a:pPr algn="just"/>
            <a:r>
              <a:rPr lang="en-US" sz="3600" dirty="0"/>
              <a:t>Repeat this process for recursively for each child</a:t>
            </a:r>
          </a:p>
          <a:p>
            <a:pPr algn="just"/>
            <a:r>
              <a:rPr lang="en-US" sz="3600" dirty="0"/>
              <a:t>Stop when:</a:t>
            </a:r>
          </a:p>
          <a:p>
            <a:pPr lvl="1" algn="just"/>
            <a:r>
              <a:rPr lang="en-US" sz="3200" dirty="0"/>
              <a:t>All the instances have the same target attribute value</a:t>
            </a:r>
          </a:p>
          <a:p>
            <a:pPr lvl="1" algn="just"/>
            <a:r>
              <a:rPr lang="en-US" sz="3200" dirty="0"/>
              <a:t>There are no more attributes</a:t>
            </a:r>
          </a:p>
          <a:p>
            <a:pPr lvl="1" algn="just"/>
            <a:r>
              <a:rPr lang="en-US" sz="3200" dirty="0"/>
              <a:t>There are no more instances</a:t>
            </a:r>
          </a:p>
        </p:txBody>
      </p:sp>
    </p:spTree>
    <p:extLst>
      <p:ext uri="{BB962C8B-B14F-4D97-AF65-F5344CB8AC3E}">
        <p14:creationId xmlns:p14="http://schemas.microsoft.com/office/powerpoint/2010/main" val="349470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433B1D-8818-491D-BE81-28A23CED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9506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Clustering Analysis</a:t>
            </a:r>
          </a:p>
        </p:txBody>
      </p:sp>
      <p:pic>
        <p:nvPicPr>
          <p:cNvPr id="2052" name="Picture 4" descr="For Your Safety and Convenience - Cyber Security Countermeasures Now Become  a Part of Every Tech Conversation | TRINUS">
            <a:extLst>
              <a:ext uri="{FF2B5EF4-FFF2-40B4-BE49-F238E27FC236}">
                <a16:creationId xmlns:a16="http://schemas.microsoft.com/office/drawing/2014/main" id="{4C5DEF1D-D478-40EE-8BB3-3E4DF50904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6"/>
          <a:stretch/>
        </p:blipFill>
        <p:spPr bwMode="auto"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432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634-AFA8-4251-9F09-87A520A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1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800" dirty="0"/>
              <a:t>Identify the Best Attribute (ID3)</a:t>
            </a:r>
            <a:endParaRPr lang="en-US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540F2-170E-4753-A045-AC1CDCA3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306"/>
            <a:ext cx="4587240" cy="36113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How did we know to split on leave at and then on stall and accident and not weather?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C3E6D6B8-8ADF-4561-BC6E-9A36759B1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300" y="1921306"/>
            <a:ext cx="6707948" cy="28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89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634-AFA8-4251-9F09-87A520A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75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800" dirty="0"/>
              <a:t>Identify the Best Attribute (ID3)</a:t>
            </a:r>
            <a:endParaRPr lang="en-US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540F2-170E-4753-A045-AC1CDCA3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544" y="2013449"/>
            <a:ext cx="9403080" cy="2400056"/>
          </a:xfrm>
        </p:spPr>
        <p:txBody>
          <a:bodyPr>
            <a:normAutofit/>
          </a:bodyPr>
          <a:lstStyle/>
          <a:p>
            <a:pPr algn="just"/>
            <a:r>
              <a:rPr lang="en-US" sz="4000" dirty="0"/>
              <a:t>ID3 splits attributes based on their </a:t>
            </a:r>
            <a:r>
              <a:rPr lang="en-US" sz="4000" b="1" u="sng" dirty="0"/>
              <a:t>entropy</a:t>
            </a:r>
            <a:r>
              <a:rPr lang="en-US" sz="4000" dirty="0"/>
              <a:t>.</a:t>
            </a:r>
          </a:p>
          <a:p>
            <a:pPr algn="just"/>
            <a:r>
              <a:rPr lang="en-US" sz="4000" dirty="0"/>
              <a:t>Entropy is the </a:t>
            </a:r>
            <a:r>
              <a:rPr lang="en-US" sz="4000" b="1" dirty="0"/>
              <a:t>measure of disinformation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779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634-AFA8-4251-9F09-87A520A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197855"/>
            <a:ext cx="10515600" cy="728737"/>
          </a:xfrm>
        </p:spPr>
        <p:txBody>
          <a:bodyPr>
            <a:normAutofit fontScale="90000"/>
          </a:bodyPr>
          <a:lstStyle/>
          <a:p>
            <a:r>
              <a:rPr lang="en-US" altLang="en-US" sz="4800" dirty="0"/>
              <a:t>Identify the Best Attribute (ID3)</a:t>
            </a:r>
            <a:endParaRPr lang="en-US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540F2-170E-4753-A045-AC1CDCA3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4128"/>
            <a:ext cx="6729984" cy="4888992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4000" b="1" dirty="0"/>
              <a:t>Entropy is minimized </a:t>
            </a:r>
            <a:r>
              <a:rPr lang="en-US" sz="4000" dirty="0"/>
              <a:t>when all values of the target attribute are the same.</a:t>
            </a:r>
          </a:p>
          <a:p>
            <a:pPr lvl="1" algn="just">
              <a:lnSpc>
                <a:spcPct val="120000"/>
              </a:lnSpc>
            </a:pPr>
            <a:r>
              <a:rPr lang="en-US" sz="3600" dirty="0"/>
              <a:t>If we know that commute time will always be short, then entropy = 0</a:t>
            </a:r>
          </a:p>
          <a:p>
            <a:pPr algn="just">
              <a:lnSpc>
                <a:spcPct val="120000"/>
              </a:lnSpc>
            </a:pPr>
            <a:r>
              <a:rPr lang="en-US" sz="4000" b="1" dirty="0"/>
              <a:t>Entropy is maximized </a:t>
            </a:r>
            <a:r>
              <a:rPr lang="en-US" sz="4000" dirty="0"/>
              <a:t>when there is an equal chance of all values for the target attribute (i.e. the </a:t>
            </a:r>
            <a:r>
              <a:rPr lang="en-US" sz="4000" b="1" dirty="0"/>
              <a:t>result is random</a:t>
            </a:r>
            <a:r>
              <a:rPr lang="en-US" sz="4000" dirty="0"/>
              <a:t>)</a:t>
            </a:r>
          </a:p>
          <a:p>
            <a:pPr lvl="1" algn="just">
              <a:lnSpc>
                <a:spcPct val="120000"/>
              </a:lnSpc>
            </a:pPr>
            <a:r>
              <a:rPr lang="en-US" sz="3600" dirty="0"/>
              <a:t>If commute time = short in 3 instances, medium in 3 instances and long in 3 instances, entropy is maximized</a:t>
            </a:r>
          </a:p>
        </p:txBody>
      </p:sp>
      <p:pic>
        <p:nvPicPr>
          <p:cNvPr id="2050" name="Picture 2" descr="The Entropy - Assignment Point">
            <a:extLst>
              <a:ext uri="{FF2B5EF4-FFF2-40B4-BE49-F238E27FC236}">
                <a16:creationId xmlns:a16="http://schemas.microsoft.com/office/drawing/2014/main" id="{2550F574-E179-470C-99FD-B494CA3C6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390" y="2031111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030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634-AFA8-4251-9F09-87A520A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197855"/>
            <a:ext cx="10515600" cy="728737"/>
          </a:xfrm>
        </p:spPr>
        <p:txBody>
          <a:bodyPr>
            <a:normAutofit fontScale="90000"/>
          </a:bodyPr>
          <a:lstStyle/>
          <a:p>
            <a:r>
              <a:rPr lang="en-US" altLang="en-US" sz="4800" dirty="0"/>
              <a:t>Identify the Best Attribute (ID3)</a:t>
            </a:r>
            <a:endParaRPr lang="en-US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540F2-170E-4753-A045-AC1CDCA3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63040"/>
            <a:ext cx="11155680" cy="415747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4000" b="1" dirty="0"/>
              <a:t>Entropy(S) = </a:t>
            </a:r>
            <a:r>
              <a:rPr lang="en-US" altLang="en-US" sz="4000" dirty="0">
                <a:cs typeface="Arial" panose="020B0604020202020204" pitchFamily="34" charset="0"/>
              </a:rPr>
              <a:t>∑</a:t>
            </a:r>
            <a:r>
              <a:rPr lang="en-US" altLang="en-US" sz="4000" baseline="-25000" dirty="0">
                <a:cs typeface="Arial" panose="020B0604020202020204" pitchFamily="34" charset="0"/>
              </a:rPr>
              <a:t>(</a:t>
            </a:r>
            <a:r>
              <a:rPr lang="en-US" altLang="en-US" sz="4000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4000" baseline="-25000" dirty="0">
                <a:cs typeface="Arial" panose="020B0604020202020204" pitchFamily="34" charset="0"/>
              </a:rPr>
              <a:t>=1 to l)</a:t>
            </a:r>
            <a:r>
              <a:rPr lang="en-US" altLang="en-US" sz="4000" dirty="0">
                <a:cs typeface="Arial" panose="020B0604020202020204" pitchFamily="34" charset="0"/>
              </a:rPr>
              <a:t>-|S</a:t>
            </a:r>
            <a:r>
              <a:rPr lang="en-US" altLang="en-US" sz="4000" baseline="-25000" dirty="0">
                <a:cs typeface="Arial" panose="020B0604020202020204" pitchFamily="34" charset="0"/>
              </a:rPr>
              <a:t>i</a:t>
            </a:r>
            <a:r>
              <a:rPr lang="en-US" altLang="en-US" sz="4000" dirty="0">
                <a:cs typeface="Arial" panose="020B0604020202020204" pitchFamily="34" charset="0"/>
              </a:rPr>
              <a:t>|/|S| * log</a:t>
            </a:r>
            <a:r>
              <a:rPr lang="en-US" altLang="en-US" sz="4000" baseline="-25000" dirty="0">
                <a:cs typeface="Arial" panose="020B0604020202020204" pitchFamily="34" charset="0"/>
              </a:rPr>
              <a:t>2</a:t>
            </a:r>
            <a:r>
              <a:rPr lang="en-US" altLang="en-US" sz="4000" dirty="0">
                <a:cs typeface="Arial" panose="020B0604020202020204" pitchFamily="34" charset="0"/>
              </a:rPr>
              <a:t>(|S</a:t>
            </a:r>
            <a:r>
              <a:rPr lang="en-US" altLang="en-US" sz="4000" baseline="-25000" dirty="0">
                <a:cs typeface="Arial" panose="020B0604020202020204" pitchFamily="34" charset="0"/>
              </a:rPr>
              <a:t>i</a:t>
            </a:r>
            <a:r>
              <a:rPr lang="en-US" altLang="en-US" sz="4000" dirty="0">
                <a:cs typeface="Arial" panose="020B0604020202020204" pitchFamily="34" charset="0"/>
              </a:rPr>
              <a:t>|/|S|)</a:t>
            </a:r>
          </a:p>
          <a:p>
            <a:pPr lvl="1" algn="just">
              <a:lnSpc>
                <a:spcPct val="120000"/>
              </a:lnSpc>
            </a:pPr>
            <a:r>
              <a:rPr lang="en-US" sz="4000" dirty="0"/>
              <a:t>S = set of examples</a:t>
            </a:r>
          </a:p>
          <a:p>
            <a:pPr lvl="1" algn="just">
              <a:lnSpc>
                <a:spcPct val="120000"/>
              </a:lnSpc>
            </a:pPr>
            <a:r>
              <a:rPr lang="en-US" sz="4000" dirty="0"/>
              <a:t>S</a:t>
            </a:r>
            <a:r>
              <a:rPr lang="en-US" sz="4000" baseline="-25000" dirty="0"/>
              <a:t>i</a:t>
            </a:r>
            <a:r>
              <a:rPr lang="en-US" sz="4000" dirty="0"/>
              <a:t> = subset of S with value v</a:t>
            </a:r>
            <a:r>
              <a:rPr lang="en-US" sz="4000" baseline="-25000" dirty="0"/>
              <a:t>i</a:t>
            </a:r>
            <a:r>
              <a:rPr lang="en-US" sz="4000" dirty="0"/>
              <a:t> under the target attribute</a:t>
            </a:r>
          </a:p>
          <a:p>
            <a:pPr lvl="1" algn="just">
              <a:lnSpc>
                <a:spcPct val="120000"/>
              </a:lnSpc>
            </a:pPr>
            <a:r>
              <a:rPr lang="en-US" sz="4000" dirty="0"/>
              <a:t>l = size of the range of the target attribute</a:t>
            </a:r>
          </a:p>
        </p:txBody>
      </p:sp>
    </p:spTree>
    <p:extLst>
      <p:ext uri="{BB962C8B-B14F-4D97-AF65-F5344CB8AC3E}">
        <p14:creationId xmlns:p14="http://schemas.microsoft.com/office/powerpoint/2010/main" val="2326320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ble">
            <a:extLst>
              <a:ext uri="{FF2B5EF4-FFF2-40B4-BE49-F238E27FC236}">
                <a16:creationId xmlns:a16="http://schemas.microsoft.com/office/drawing/2014/main" id="{E0F9E5C2-249F-4A5A-8F24-C41C3A460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330" y="85344"/>
            <a:ext cx="10333339" cy="58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1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4EC42-77D6-412F-AED2-99655263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8" y="9890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Predicting Commute Time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90DBA-60C9-4E8A-932A-62EB3528E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424" y="1424464"/>
            <a:ext cx="3852672" cy="3886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600" b="1" dirty="0"/>
              <a:t>If we leave at 10 AM and there are no cars stalled on the road, what will our commute time be?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BCE192-A58A-44AB-80CC-ACB669044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335" y="1485900"/>
            <a:ext cx="1760538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Leave 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04698-0F69-4135-8AA0-0373EF87E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35" y="2857500"/>
            <a:ext cx="1760538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Stall?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4097E-9CA8-4174-8B50-1ADBA1C41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735" y="2857500"/>
            <a:ext cx="1760538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Accident?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D021035-35DD-4701-B3FD-FE70E2233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535" y="2095500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10 AM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5BB6582D-2CF1-4466-9940-CC38B98F9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198" y="2171700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9 AM</a:t>
            </a:r>
          </a:p>
        </p:txBody>
      </p:sp>
      <p:cxnSp>
        <p:nvCxnSpPr>
          <p:cNvPr id="9" name="AutoShape 8">
            <a:extLst>
              <a:ext uri="{FF2B5EF4-FFF2-40B4-BE49-F238E27FC236}">
                <a16:creationId xmlns:a16="http://schemas.microsoft.com/office/drawing/2014/main" id="{A17522BB-3CAB-476D-90EB-ED0F4BA3DB62}"/>
              </a:ext>
            </a:extLst>
          </p:cNvPr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2117598" y="2019300"/>
            <a:ext cx="1574800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9">
            <a:extLst>
              <a:ext uri="{FF2B5EF4-FFF2-40B4-BE49-F238E27FC236}">
                <a16:creationId xmlns:a16="http://schemas.microsoft.com/office/drawing/2014/main" id="{9D32471B-B38A-4C38-833B-3DFC0291DF78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3692398" y="2019300"/>
            <a:ext cx="1676400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10">
            <a:extLst>
              <a:ext uri="{FF2B5EF4-FFF2-40B4-BE49-F238E27FC236}">
                <a16:creationId xmlns:a16="http://schemas.microsoft.com/office/drawing/2014/main" id="{5DBB3AB3-55C3-4B48-92A7-EF6AC4244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0935" y="24003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8 AM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5DFB944B-60E5-4D46-B357-C8411D046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7935" y="43815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Long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3D3DC747-5596-48FD-BEC1-6719C39D7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535" y="35433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Long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973E9FE-CE40-491A-9D76-0641A4BDF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073" y="4381500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Short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5E6E072A-C7E9-4B01-98CD-D39AB398F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535" y="4381500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Medium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EA3A627E-21D0-41E7-A80C-5EE585A0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535" y="43815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Long</a:t>
            </a:r>
          </a:p>
        </p:txBody>
      </p:sp>
      <p:cxnSp>
        <p:nvCxnSpPr>
          <p:cNvPr id="17" name="AutoShape 17">
            <a:extLst>
              <a:ext uri="{FF2B5EF4-FFF2-40B4-BE49-F238E27FC236}">
                <a16:creationId xmlns:a16="http://schemas.microsoft.com/office/drawing/2014/main" id="{79675AB8-ED1F-40A0-90C3-0C543DCECB78}"/>
              </a:ext>
            </a:extLst>
          </p:cNvPr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2117598" y="3390900"/>
            <a:ext cx="635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Box 18">
            <a:extLst>
              <a:ext uri="{FF2B5EF4-FFF2-40B4-BE49-F238E27FC236}">
                <a16:creationId xmlns:a16="http://schemas.microsoft.com/office/drawing/2014/main" id="{982E110B-5BF2-4938-AAE4-4458DBA5B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398" y="3619500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C1DAC2B6-BBB1-417A-86B4-2E7839F99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135" y="36195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cxnSp>
        <p:nvCxnSpPr>
          <p:cNvPr id="20" name="AutoShape 20">
            <a:extLst>
              <a:ext uri="{FF2B5EF4-FFF2-40B4-BE49-F238E27FC236}">
                <a16:creationId xmlns:a16="http://schemas.microsoft.com/office/drawing/2014/main" id="{74D8026A-F95A-4F20-AF7A-7F4DD91E0EBC}"/>
              </a:ext>
            </a:extLst>
          </p:cNvPr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3692398" y="2019300"/>
            <a:ext cx="50800" cy="152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1">
            <a:extLst>
              <a:ext uri="{FF2B5EF4-FFF2-40B4-BE49-F238E27FC236}">
                <a16:creationId xmlns:a16="http://schemas.microsoft.com/office/drawing/2014/main" id="{0148FC01-BE06-4082-87B6-4A23568180F6}"/>
              </a:ext>
            </a:extLst>
          </p:cNvPr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4738560" y="3390900"/>
            <a:ext cx="630238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567F0E52-5DA4-4D2E-A706-456EA2B01658}"/>
              </a:ext>
            </a:extLst>
          </p:cNvPr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5368798" y="3390900"/>
            <a:ext cx="6604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23">
            <a:extLst>
              <a:ext uri="{FF2B5EF4-FFF2-40B4-BE49-F238E27FC236}">
                <a16:creationId xmlns:a16="http://schemas.microsoft.com/office/drawing/2014/main" id="{AF9A57A7-DAC1-476B-AD10-9C0266D9E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535" y="36957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61E40257-A2DC-4BD9-A4ED-F36B3DA7E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673" y="3695700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26C016BE-978B-4BB8-88D3-A9ADB9A86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073" y="4381500"/>
            <a:ext cx="949325" cy="4572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6" name="AutoShape 27">
            <a:extLst>
              <a:ext uri="{FF2B5EF4-FFF2-40B4-BE49-F238E27FC236}">
                <a16:creationId xmlns:a16="http://schemas.microsoft.com/office/drawing/2014/main" id="{223B1B68-494C-43C9-995C-6D29C289A921}"/>
              </a:ext>
            </a:extLst>
          </p:cNvPr>
          <p:cNvCxnSpPr>
            <a:cxnSpLocks noChangeShapeType="1"/>
            <a:stCxn id="5" idx="2"/>
            <a:endCxn id="25" idx="0"/>
          </p:cNvCxnSpPr>
          <p:nvPr/>
        </p:nvCxnSpPr>
        <p:spPr bwMode="auto">
          <a:xfrm flipH="1">
            <a:off x="1439735" y="3390900"/>
            <a:ext cx="677863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58370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634-AFA8-4251-9F09-87A520A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197855"/>
            <a:ext cx="10515600" cy="728737"/>
          </a:xfrm>
        </p:spPr>
        <p:txBody>
          <a:bodyPr>
            <a:normAutofit fontScale="90000"/>
          </a:bodyPr>
          <a:lstStyle/>
          <a:p>
            <a:r>
              <a:rPr lang="en-US" altLang="en-US" sz="4800" dirty="0"/>
              <a:t>Identify the Best Attribute (ID3)</a:t>
            </a:r>
            <a:endParaRPr lang="en-US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540F2-170E-4753-A045-AC1CDCA3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48" y="1133856"/>
            <a:ext cx="11155680" cy="415747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4000" dirty="0"/>
              <a:t>We can also </a:t>
            </a:r>
            <a:r>
              <a:rPr lang="en-US" sz="4000" b="1" dirty="0"/>
              <a:t>measure information gain</a:t>
            </a:r>
            <a:r>
              <a:rPr lang="en-US" sz="4000" dirty="0"/>
              <a:t> (which is inversely proportional to entropy).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743445B8-D857-4861-93EE-3EE32A77C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28" y="2502281"/>
            <a:ext cx="8787204" cy="311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01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634-AFA8-4251-9F09-87A520A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32" y="344159"/>
            <a:ext cx="10515600" cy="728737"/>
          </a:xfrm>
        </p:spPr>
        <p:txBody>
          <a:bodyPr>
            <a:normAutofit fontScale="90000"/>
          </a:bodyPr>
          <a:lstStyle/>
          <a:p>
            <a:r>
              <a:rPr lang="en-US" altLang="en-US" sz="4800" dirty="0"/>
              <a:t>Pruning Trees</a:t>
            </a:r>
            <a:endParaRPr lang="en-US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540F2-170E-4753-A045-AC1CDCA3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48" y="1133856"/>
            <a:ext cx="11155680" cy="415747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4000" dirty="0"/>
              <a:t>There is another technique for reducing the number of attributes used in a tree - pruning</a:t>
            </a:r>
          </a:p>
          <a:p>
            <a:pPr algn="just">
              <a:lnSpc>
                <a:spcPct val="120000"/>
              </a:lnSpc>
            </a:pPr>
            <a:r>
              <a:rPr lang="en-US" sz="4000" dirty="0"/>
              <a:t>Two types of pruning:</a:t>
            </a:r>
          </a:p>
          <a:p>
            <a:pPr lvl="1" algn="just">
              <a:lnSpc>
                <a:spcPct val="120000"/>
              </a:lnSpc>
            </a:pPr>
            <a:r>
              <a:rPr lang="en-US" sz="3600" dirty="0"/>
              <a:t>Pre-pruning (forward pruning)</a:t>
            </a:r>
          </a:p>
          <a:p>
            <a:pPr lvl="1" algn="just">
              <a:lnSpc>
                <a:spcPct val="120000"/>
              </a:lnSpc>
            </a:pPr>
            <a:r>
              <a:rPr lang="en-US" sz="3600" dirty="0"/>
              <a:t>Post-pruning (backward pruning)</a:t>
            </a:r>
          </a:p>
        </p:txBody>
      </p:sp>
    </p:spTree>
    <p:extLst>
      <p:ext uri="{BB962C8B-B14F-4D97-AF65-F5344CB8AC3E}">
        <p14:creationId xmlns:p14="http://schemas.microsoft.com/office/powerpoint/2010/main" val="3284142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634-AFA8-4251-9F09-87A520A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32" y="344159"/>
            <a:ext cx="10515600" cy="728737"/>
          </a:xfrm>
        </p:spPr>
        <p:txBody>
          <a:bodyPr>
            <a:normAutofit fontScale="90000"/>
          </a:bodyPr>
          <a:lstStyle/>
          <a:p>
            <a:r>
              <a:rPr lang="en-US" altLang="en-US" sz="4800" dirty="0" err="1"/>
              <a:t>Prepruning</a:t>
            </a:r>
            <a:endParaRPr lang="en-US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540F2-170E-4753-A045-AC1CDCA3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328928"/>
            <a:ext cx="11155680" cy="3852672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4000" dirty="0"/>
              <a:t>In </a:t>
            </a:r>
            <a:r>
              <a:rPr lang="en-US" sz="4000" dirty="0" err="1"/>
              <a:t>prepruning</a:t>
            </a:r>
            <a:r>
              <a:rPr lang="en-US" sz="4000" dirty="0"/>
              <a:t>, we decide during the building process when to stop adding attributes (possibly based on their information gain)</a:t>
            </a:r>
          </a:p>
          <a:p>
            <a:pPr algn="just">
              <a:lnSpc>
                <a:spcPct val="120000"/>
              </a:lnSpc>
            </a:pPr>
            <a:r>
              <a:rPr lang="en-US" sz="4000" dirty="0"/>
              <a:t>However, this may be problematic – Why?</a:t>
            </a:r>
          </a:p>
          <a:p>
            <a:pPr lvl="1" algn="just">
              <a:lnSpc>
                <a:spcPct val="120000"/>
              </a:lnSpc>
            </a:pPr>
            <a:r>
              <a:rPr lang="en-US" sz="3600" dirty="0"/>
              <a:t>Sometimes attributes individually do not contribute much to a decision, but combined, they may have a significant impact</a:t>
            </a:r>
          </a:p>
        </p:txBody>
      </p:sp>
    </p:spTree>
    <p:extLst>
      <p:ext uri="{BB962C8B-B14F-4D97-AF65-F5344CB8AC3E}">
        <p14:creationId xmlns:p14="http://schemas.microsoft.com/office/powerpoint/2010/main" val="3061165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634-AFA8-4251-9F09-87A520A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32" y="344159"/>
            <a:ext cx="10515600" cy="728737"/>
          </a:xfrm>
        </p:spPr>
        <p:txBody>
          <a:bodyPr>
            <a:normAutofit fontScale="90000"/>
          </a:bodyPr>
          <a:lstStyle/>
          <a:p>
            <a:r>
              <a:rPr lang="en-US" altLang="en-US" sz="4800" dirty="0" err="1"/>
              <a:t>Postpruning</a:t>
            </a:r>
            <a:endParaRPr lang="en-US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540F2-170E-4753-A045-AC1CDCA3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328928"/>
            <a:ext cx="11155680" cy="385267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4000" dirty="0" err="1"/>
              <a:t>Postpruning</a:t>
            </a:r>
            <a:r>
              <a:rPr lang="en-US" sz="4000" dirty="0"/>
              <a:t> waits until the full decision tree has built and then prunes the attributes</a:t>
            </a:r>
          </a:p>
          <a:p>
            <a:pPr algn="just">
              <a:lnSpc>
                <a:spcPct val="120000"/>
              </a:lnSpc>
            </a:pPr>
            <a:r>
              <a:rPr lang="en-US" sz="4000" dirty="0"/>
              <a:t>Two techniques:</a:t>
            </a:r>
          </a:p>
          <a:p>
            <a:pPr lvl="1" algn="just">
              <a:lnSpc>
                <a:spcPct val="120000"/>
              </a:lnSpc>
            </a:pPr>
            <a:r>
              <a:rPr lang="en-US" sz="3600" dirty="0"/>
              <a:t>Subtree Replacement</a:t>
            </a:r>
          </a:p>
          <a:p>
            <a:pPr lvl="1" algn="just">
              <a:lnSpc>
                <a:spcPct val="120000"/>
              </a:lnSpc>
            </a:pPr>
            <a:r>
              <a:rPr lang="en-US" sz="3600" dirty="0"/>
              <a:t>Subtree Raising</a:t>
            </a:r>
          </a:p>
        </p:txBody>
      </p:sp>
    </p:spTree>
    <p:extLst>
      <p:ext uri="{BB962C8B-B14F-4D97-AF65-F5344CB8AC3E}">
        <p14:creationId xmlns:p14="http://schemas.microsoft.com/office/powerpoint/2010/main" val="403817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4E0C0B-0A0B-46EE-833A-48DF4932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792" y="60520"/>
            <a:ext cx="6986016" cy="673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214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634-AFA8-4251-9F09-87A520A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32" y="344159"/>
            <a:ext cx="10515600" cy="728737"/>
          </a:xfrm>
        </p:spPr>
        <p:txBody>
          <a:bodyPr>
            <a:normAutofit fontScale="90000"/>
          </a:bodyPr>
          <a:lstStyle/>
          <a:p>
            <a:r>
              <a:rPr lang="en-US" altLang="en-US" sz="4800" dirty="0"/>
              <a:t>Subtree Replacement</a:t>
            </a:r>
            <a:endParaRPr lang="en-US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540F2-170E-4753-A045-AC1CDCA3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328928"/>
            <a:ext cx="4224528" cy="385267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4000" dirty="0"/>
              <a:t>Entire subtree is replaced by a single leaf node</a:t>
            </a:r>
            <a:r>
              <a:rPr lang="en-US" sz="3600" dirty="0"/>
              <a:t>.</a:t>
            </a:r>
            <a:endParaRPr lang="en-US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5F2F48-D49A-47E5-B6F3-73C1F054A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472" y="1328928"/>
            <a:ext cx="5425910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65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634-AFA8-4251-9F09-87A520A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32" y="344159"/>
            <a:ext cx="10515600" cy="728737"/>
          </a:xfrm>
        </p:spPr>
        <p:txBody>
          <a:bodyPr>
            <a:normAutofit fontScale="90000"/>
          </a:bodyPr>
          <a:lstStyle/>
          <a:p>
            <a:r>
              <a:rPr lang="en-US" altLang="en-US" sz="4800" dirty="0"/>
              <a:t>Subtree Replacement</a:t>
            </a:r>
            <a:endParaRPr lang="en-US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540F2-170E-4753-A045-AC1CDCA3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328928"/>
            <a:ext cx="4224528" cy="385267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</a:pPr>
            <a:r>
              <a:rPr lang="en-US" sz="4000" dirty="0"/>
              <a:t>Node 6 replaced the subtree</a:t>
            </a:r>
          </a:p>
          <a:p>
            <a:pPr algn="just">
              <a:lnSpc>
                <a:spcPct val="120000"/>
              </a:lnSpc>
            </a:pPr>
            <a:r>
              <a:rPr lang="en-US" sz="4000" dirty="0"/>
              <a:t>Generalizes tree a little more but may increase accuracy.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72EF90-2EA8-4055-8EB4-45B549AA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143" y="1929293"/>
            <a:ext cx="4584589" cy="20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39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634-AFA8-4251-9F09-87A520A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32" y="344159"/>
            <a:ext cx="10515600" cy="728737"/>
          </a:xfrm>
        </p:spPr>
        <p:txBody>
          <a:bodyPr>
            <a:normAutofit fontScale="90000"/>
          </a:bodyPr>
          <a:lstStyle/>
          <a:p>
            <a:r>
              <a:rPr lang="en-US" altLang="en-US" sz="4800" dirty="0"/>
              <a:t>Subtree Raising</a:t>
            </a:r>
            <a:endParaRPr lang="en-US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540F2-170E-4753-A045-AC1CDCA3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328928"/>
            <a:ext cx="4224528" cy="385267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4000" dirty="0"/>
              <a:t>Entire subtree is raised onto another node.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A67E4D-D1D3-4CA9-804A-16AB6AB9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932" y="905106"/>
            <a:ext cx="5425910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4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634-AFA8-4251-9F09-87A520A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32" y="344159"/>
            <a:ext cx="10515600" cy="728737"/>
          </a:xfrm>
        </p:spPr>
        <p:txBody>
          <a:bodyPr>
            <a:normAutofit fontScale="90000"/>
          </a:bodyPr>
          <a:lstStyle/>
          <a:p>
            <a:r>
              <a:rPr lang="en-US" altLang="en-US" sz="4800" dirty="0"/>
              <a:t>Subtree Raising</a:t>
            </a:r>
            <a:endParaRPr lang="en-US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540F2-170E-4753-A045-AC1CDCA3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328928"/>
            <a:ext cx="4224528" cy="3852672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4000" dirty="0"/>
              <a:t>Entire subtree is raised onto another node.</a:t>
            </a:r>
          </a:p>
          <a:p>
            <a:pPr algn="just">
              <a:lnSpc>
                <a:spcPct val="120000"/>
              </a:lnSpc>
            </a:pPr>
            <a:r>
              <a:rPr lang="en-US" sz="4000" dirty="0"/>
              <a:t>This was not discussed in detail as it is not clear whether this is worthwhile (as it is very time consuming).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29CB82-F55A-4CDD-A866-282A85D9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125" y="1697609"/>
            <a:ext cx="4121253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95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634-AFA8-4251-9F09-87A520A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32" y="344159"/>
            <a:ext cx="10515600" cy="728737"/>
          </a:xfrm>
        </p:spPr>
        <p:txBody>
          <a:bodyPr>
            <a:normAutofit fontScale="90000"/>
          </a:bodyPr>
          <a:lstStyle/>
          <a:p>
            <a:r>
              <a:rPr lang="en-US" altLang="en-US" sz="4800" dirty="0"/>
              <a:t>ID3 Problems</a:t>
            </a:r>
            <a:endParaRPr lang="en-US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540F2-170E-4753-A045-AC1CDCA3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16" y="1304544"/>
            <a:ext cx="9460992" cy="423062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600" dirty="0"/>
              <a:t>ID3 is not optimal</a:t>
            </a:r>
          </a:p>
          <a:p>
            <a:pPr algn="just">
              <a:lnSpc>
                <a:spcPct val="100000"/>
              </a:lnSpc>
            </a:pPr>
            <a:r>
              <a:rPr lang="en-US" sz="3600" dirty="0"/>
              <a:t>Uses expected entropy reduction, not actual reduction</a:t>
            </a:r>
          </a:p>
          <a:p>
            <a:pPr algn="just">
              <a:lnSpc>
                <a:spcPct val="100000"/>
              </a:lnSpc>
            </a:pPr>
            <a:r>
              <a:rPr lang="en-US" sz="3600" dirty="0"/>
              <a:t>Must use discrete (or discretized) attributes</a:t>
            </a:r>
          </a:p>
          <a:p>
            <a:pPr lvl="1" algn="just">
              <a:lnSpc>
                <a:spcPct val="100000"/>
              </a:lnSpc>
            </a:pPr>
            <a:r>
              <a:rPr lang="en-US" sz="3200" dirty="0"/>
              <a:t>What if we left for work at 9:30 AM?</a:t>
            </a:r>
          </a:p>
          <a:p>
            <a:pPr lvl="1" algn="just">
              <a:lnSpc>
                <a:spcPct val="100000"/>
              </a:lnSpc>
            </a:pPr>
            <a:r>
              <a:rPr lang="en-US" sz="3200" dirty="0"/>
              <a:t>We could break down the attributes into smaller values…</a:t>
            </a:r>
          </a:p>
        </p:txBody>
      </p:sp>
    </p:spTree>
    <p:extLst>
      <p:ext uri="{BB962C8B-B14F-4D97-AF65-F5344CB8AC3E}">
        <p14:creationId xmlns:p14="http://schemas.microsoft.com/office/powerpoint/2010/main" val="296642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634-AFA8-4251-9F09-87A520A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32" y="344159"/>
            <a:ext cx="10515600" cy="728737"/>
          </a:xfrm>
        </p:spPr>
        <p:txBody>
          <a:bodyPr>
            <a:normAutofit fontScale="90000"/>
          </a:bodyPr>
          <a:lstStyle/>
          <a:p>
            <a:r>
              <a:rPr lang="en-US" altLang="en-US" sz="4800" dirty="0"/>
              <a:t>ID3 Problems (Error Propagation)</a:t>
            </a:r>
            <a:endParaRPr lang="en-US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540F2-170E-4753-A045-AC1CDCA3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16" y="1304544"/>
            <a:ext cx="9460992" cy="423062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4000" dirty="0"/>
              <a:t>Since decision trees work by a series of local decisions, what happens when one of these local decisions is wrong?</a:t>
            </a:r>
          </a:p>
          <a:p>
            <a:pPr lvl="1" algn="just">
              <a:lnSpc>
                <a:spcPct val="100000"/>
              </a:lnSpc>
            </a:pPr>
            <a:r>
              <a:rPr lang="en-US" sz="3600" dirty="0"/>
              <a:t>Every decision from that point on may be wrong</a:t>
            </a:r>
          </a:p>
          <a:p>
            <a:pPr lvl="1" algn="just">
              <a:lnSpc>
                <a:spcPct val="100000"/>
              </a:lnSpc>
            </a:pPr>
            <a:r>
              <a:rPr lang="en-US" sz="3600" dirty="0"/>
              <a:t>We may never return to the correct path of the tree</a:t>
            </a:r>
          </a:p>
        </p:txBody>
      </p:sp>
    </p:spTree>
    <p:extLst>
      <p:ext uri="{BB962C8B-B14F-4D97-AF65-F5344CB8AC3E}">
        <p14:creationId xmlns:p14="http://schemas.microsoft.com/office/powerpoint/2010/main" val="22180497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C7B3D-DECB-6B4A-B36D-F34E590A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01" y="46903"/>
            <a:ext cx="10189490" cy="1399103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Unit IV –Network Traffic Analysis (2)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705504-D657-FB4C-8FF5-E0445466F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349" y="1712281"/>
            <a:ext cx="3661831" cy="345363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A39031-E3A7-1E43-8BB3-77F0B1C8C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799" y="1446006"/>
            <a:ext cx="7409362" cy="41338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002060"/>
                </a:solidFill>
              </a:rPr>
              <a:t>Outline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3200" dirty="0"/>
              <a:t>Clustering Analysis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3200" dirty="0"/>
              <a:t>Decision-Tree</a:t>
            </a:r>
          </a:p>
        </p:txBody>
      </p:sp>
    </p:spTree>
    <p:extLst>
      <p:ext uri="{BB962C8B-B14F-4D97-AF65-F5344CB8AC3E}">
        <p14:creationId xmlns:p14="http://schemas.microsoft.com/office/powerpoint/2010/main" val="339162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8FD3F1-2757-0048-9847-F11FECB62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2" name="Picture 13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817"/>
          <a:stretch/>
        </p:blipFill>
        <p:spPr>
          <a:xfrm>
            <a:off x="0" y="3553566"/>
            <a:ext cx="12192000" cy="3304434"/>
          </a:xfrm>
          <a:prstGeom prst="rect">
            <a:avLst/>
          </a:prstGeom>
        </p:spPr>
      </p:pic>
      <p:sp>
        <p:nvSpPr>
          <p:cNvPr id="23" name="Oval 15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111" y="4606470"/>
            <a:ext cx="767645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BFDA17-7C99-BB4B-AA35-34F998ACE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11" y="4588147"/>
            <a:ext cx="5774916" cy="1968174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Computational Intelligence</a:t>
            </a:r>
            <a:b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600" b="1" dirty="0">
                <a:solidFill>
                  <a:srgbClr val="002060"/>
                </a:solidFill>
              </a:rPr>
              <a:t>(TC2023)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BE3C7B2-C2D6-419E-A6AD-D75A1533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53" y="4976921"/>
            <a:ext cx="45148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39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518DB-CB16-4DD2-83B1-FE462B12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98" y="23037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Clustering Analysis (Cross Tabulation)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2F259-5224-492B-841D-57C61624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1555941"/>
            <a:ext cx="3836670" cy="413270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CF763E1-514D-4E74-ADE8-91D8DA72F107}"/>
              </a:ext>
            </a:extLst>
          </p:cNvPr>
          <p:cNvSpPr txBox="1"/>
          <p:nvPr/>
        </p:nvSpPr>
        <p:spPr>
          <a:xfrm>
            <a:off x="5301234" y="1905506"/>
            <a:ext cx="6096000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3200" b="1" i="0" dirty="0">
                <a:effectLst/>
              </a:rPr>
              <a:t>Cross-tabulation</a:t>
            </a:r>
            <a:r>
              <a:rPr lang="en-US" sz="3200" b="0" i="0" dirty="0">
                <a:effectLst/>
              </a:rPr>
              <a:t>, also known as cross-tab or contingency table, is a statistical tool used for categorical data. </a:t>
            </a:r>
            <a:r>
              <a:rPr lang="en-US" sz="3200" b="1" i="0" dirty="0">
                <a:solidFill>
                  <a:srgbClr val="FF0000"/>
                </a:solidFill>
                <a:effectLst/>
              </a:rPr>
              <a:t>Categorical data involves values that are mutually exclusive to each other</a:t>
            </a:r>
            <a:r>
              <a:rPr lang="en-US" sz="3200" b="0" i="0" dirty="0">
                <a:effectLst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98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518DB-CB16-4DD2-83B1-FE462B12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98" y="23037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Clustering Analysis (Cross Tabulation)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2F259-5224-492B-841D-57C61624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1726629"/>
            <a:ext cx="3836670" cy="413270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CF763E1-514D-4E74-ADE8-91D8DA72F107}"/>
              </a:ext>
            </a:extLst>
          </p:cNvPr>
          <p:cNvSpPr txBox="1"/>
          <p:nvPr/>
        </p:nvSpPr>
        <p:spPr>
          <a:xfrm>
            <a:off x="5301234" y="1905505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clusters 2 and 6 have a very clear majority of attack traffic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clusters 3 and 7 seem to contain only low levels of noise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the rest of the clusters are quite mixed. 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6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518DB-CB16-4DD2-83B1-FE462B12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23518"/>
            <a:ext cx="4148328" cy="1939163"/>
          </a:xfrm>
        </p:spPr>
        <p:txBody>
          <a:bodyPr>
            <a:noAutofit/>
          </a:bodyPr>
          <a:lstStyle/>
          <a:p>
            <a:r>
              <a:rPr lang="en-US" dirty="0"/>
              <a:t>Clustering Analysis (Cross Tabulation)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2F259-5224-492B-841D-57C61624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2317693"/>
            <a:ext cx="3107436" cy="334720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CF763E1-514D-4E74-ADE8-91D8DA72F107}"/>
              </a:ext>
            </a:extLst>
          </p:cNvPr>
          <p:cNvSpPr txBox="1"/>
          <p:nvPr/>
        </p:nvSpPr>
        <p:spPr>
          <a:xfrm>
            <a:off x="4490466" y="451135"/>
            <a:ext cx="754608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For clusters that have an aggregate size of fewer than 200 samples, we consider them outliers and assign them the attack label.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For clusters with more than 99% of samples belonging to a single class (either attack or benign), we assign the dominant label to the entire cluster.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00"/>
                </a:highlight>
              </a:rPr>
              <a:t>For each of the remaining clusters, we train a separate decision tree classifier.</a:t>
            </a:r>
            <a:endParaRPr lang="en-US" sz="32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9093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518DB-CB16-4DD2-83B1-FE462B12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3749"/>
            <a:ext cx="4335018" cy="170751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Clustering Analysis (Cross Tabulation)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2F259-5224-492B-841D-57C61624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86" y="1901952"/>
            <a:ext cx="3221750" cy="347034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CF763E1-514D-4E74-ADE8-91D8DA72F107}"/>
              </a:ext>
            </a:extLst>
          </p:cNvPr>
          <p:cNvSpPr txBox="1"/>
          <p:nvPr/>
        </p:nvSpPr>
        <p:spPr>
          <a:xfrm>
            <a:off x="4490466" y="451135"/>
            <a:ext cx="754608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For clusters that have an aggregate size of fewer than 200 samples, we consider them outliers and assign them the attack label.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For clusters with more than 99% of samples belonging to a single class (either attack or benign), we assign the dominant label to the entire cluster.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00"/>
                </a:highlight>
              </a:rPr>
              <a:t>For each of the remaining clusters, we train a separate decision tree classifier.</a:t>
            </a:r>
            <a:endParaRPr lang="en-US" sz="32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9351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518DB-CB16-4DD2-83B1-FE462B12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3749"/>
            <a:ext cx="4335018" cy="170751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Clustering Analysis (Cross Tabulation)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2F259-5224-492B-841D-57C61624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86" y="1901952"/>
            <a:ext cx="3221750" cy="347034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CF763E1-514D-4E74-ADE8-91D8DA72F107}"/>
              </a:ext>
            </a:extLst>
          </p:cNvPr>
          <p:cNvSpPr txBox="1"/>
          <p:nvPr/>
        </p:nvSpPr>
        <p:spPr>
          <a:xfrm>
            <a:off x="4490466" y="1042448"/>
            <a:ext cx="754608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00"/>
                </a:highlight>
              </a:rPr>
              <a:t>Cluster 0: DECISION-TREE</a:t>
            </a:r>
          </a:p>
          <a:p>
            <a: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00"/>
                </a:highlight>
              </a:rPr>
              <a:t>Cluster 1: DECISION-TREE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Cluster 2: ATTACK</a:t>
            </a:r>
          </a:p>
          <a:p>
            <a: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Cluster 3: 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Noise (ATTACK)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Cluster 4: </a:t>
            </a:r>
            <a: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00"/>
                </a:highlight>
              </a:rPr>
              <a:t>DECISION-TREE</a:t>
            </a:r>
            <a:endParaRPr lang="en-US" sz="32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00"/>
                </a:highlight>
              </a:rPr>
              <a:t>Cluster 5: DECISION-TREE</a:t>
            </a:r>
          </a:p>
          <a:p>
            <a: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Cluster 6: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ATTACK</a:t>
            </a:r>
            <a:endParaRPr lang="en-US" sz="3200" b="0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Cluster 7: 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Noise (ATTACK)</a:t>
            </a:r>
            <a:endParaRPr lang="en-US" sz="3200" b="0" i="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373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6174</TotalTime>
  <Words>1376</Words>
  <Application>Microsoft Office PowerPoint</Application>
  <PresentationFormat>Widescreen</PresentationFormat>
  <Paragraphs>247</Paragraphs>
  <Slides>47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5" baseType="lpstr">
      <vt:lpstr>Abadi</vt:lpstr>
      <vt:lpstr>Aharoni</vt:lpstr>
      <vt:lpstr>Arial</vt:lpstr>
      <vt:lpstr>Calibri</vt:lpstr>
      <vt:lpstr>Monotype Sorts</vt:lpstr>
      <vt:lpstr>Times New Roman</vt:lpstr>
      <vt:lpstr>Wingdings</vt:lpstr>
      <vt:lpstr>Office Theme</vt:lpstr>
      <vt:lpstr>Computational Intelligence (TC2023)</vt:lpstr>
      <vt:lpstr>Unit IV –Network Traffic Analysis (2)</vt:lpstr>
      <vt:lpstr>Clustering Analysis</vt:lpstr>
      <vt:lpstr>Apresentação do PowerPoint</vt:lpstr>
      <vt:lpstr>Clustering Analysis (Cross Tabulation)</vt:lpstr>
      <vt:lpstr>Clustering Analysis (Cross Tabulation)</vt:lpstr>
      <vt:lpstr>Clustering Analysis (Cross Tabulation)</vt:lpstr>
      <vt:lpstr>Clustering Analysis (Cross Tabulation)</vt:lpstr>
      <vt:lpstr>Clustering Analysis (Cross Tabulation)</vt:lpstr>
      <vt:lpstr>Decision Tree</vt:lpstr>
      <vt:lpstr>What is a Decision Tree?</vt:lpstr>
      <vt:lpstr>What is a Decision Tree?</vt:lpstr>
      <vt:lpstr>Predicting Commute Time</vt:lpstr>
      <vt:lpstr>Inductive Learning</vt:lpstr>
      <vt:lpstr>Apresentação do PowerPoint</vt:lpstr>
      <vt:lpstr>Apresentação do PowerPoint</vt:lpstr>
      <vt:lpstr>Apresentação do PowerPoint</vt:lpstr>
      <vt:lpstr>Evaluate Model</vt:lpstr>
      <vt:lpstr>Evaluate Model</vt:lpstr>
      <vt:lpstr>Evaluate Model</vt:lpstr>
      <vt:lpstr>Evaluate Model</vt:lpstr>
      <vt:lpstr>Evaluate Model</vt:lpstr>
      <vt:lpstr>Evaluate Model</vt:lpstr>
      <vt:lpstr>How to Create a Decision Tree</vt:lpstr>
      <vt:lpstr>Apresentação do PowerPoint</vt:lpstr>
      <vt:lpstr>Predicting Commute Time</vt:lpstr>
      <vt:lpstr>Choosing Attributes</vt:lpstr>
      <vt:lpstr>Choosing Attributes</vt:lpstr>
      <vt:lpstr>Choosing Attributes (ID3 Algorithm)</vt:lpstr>
      <vt:lpstr>Identify the Best Attribute (ID3)</vt:lpstr>
      <vt:lpstr>Identify the Best Attribute (ID3)</vt:lpstr>
      <vt:lpstr>Identify the Best Attribute (ID3)</vt:lpstr>
      <vt:lpstr>Identify the Best Attribute (ID3)</vt:lpstr>
      <vt:lpstr>Apresentação do PowerPoint</vt:lpstr>
      <vt:lpstr>Predicting Commute Time</vt:lpstr>
      <vt:lpstr>Identify the Best Attribute (ID3)</vt:lpstr>
      <vt:lpstr>Pruning Trees</vt:lpstr>
      <vt:lpstr>Prepruning</vt:lpstr>
      <vt:lpstr>Postpruning</vt:lpstr>
      <vt:lpstr>Subtree Replacement</vt:lpstr>
      <vt:lpstr>Subtree Replacement</vt:lpstr>
      <vt:lpstr>Subtree Raising</vt:lpstr>
      <vt:lpstr>Subtree Raising</vt:lpstr>
      <vt:lpstr>ID3 Problems</vt:lpstr>
      <vt:lpstr>ID3 Problems (Error Propagation)</vt:lpstr>
      <vt:lpstr>Unit IV –Network Traffic Analysis (2)</vt:lpstr>
      <vt:lpstr>Computational Intelligence (TC2023)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Intelligence (TC2023)</dc:title>
  <dc:creator>ALEXANDRE</dc:creator>
  <cp:lastModifiedBy>ALEXANDRE</cp:lastModifiedBy>
  <cp:revision>37</cp:revision>
  <dcterms:created xsi:type="dcterms:W3CDTF">2021-01-20T18:52:00Z</dcterms:created>
  <dcterms:modified xsi:type="dcterms:W3CDTF">2021-05-14T12:21:14Z</dcterms:modified>
</cp:coreProperties>
</file>