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696A2-07CD-4725-9A61-7054AFCA5280}" v="35" dt="2022-11-22T12:08:17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C252-7BF1-ECE6-C3CF-AA5D09187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E0A68-025E-6ED9-D7E7-B7A55C908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B78E-846A-97E9-515A-A3484F2C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95C5-2177-4B37-B712-F779823AAA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86A5-3B1E-B690-72B8-4FF97D96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56B7-E742-E4EA-DCFC-D5B7C3CC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72BF-A083-421E-83A2-C39F10BA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9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5AA6-A117-6FE1-D550-7A97B09A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94D2F-B430-B216-F358-C1EF41C3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7339-4919-1950-3F9D-B84E0AC8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95C5-2177-4B37-B712-F779823AAA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85677-25CD-9DC5-EBB2-A132DBBF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73173-62AF-8FC0-0DFB-CF6BDF6F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72BF-A083-421E-83A2-C39F10BA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424C8-9703-82E3-BE4A-93BA3A239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BDF32-B5EA-7B23-440F-BF57D82B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642F6-91DF-00D5-C900-A2832FF8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95C5-2177-4B37-B712-F779823AAA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C3E6-6EF2-ADFE-E592-A8EAC7D1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7EC32-6DA6-5ABC-CABC-9EC24BF7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72BF-A083-421E-83A2-C39F10BA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3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B4D8-294D-C0E6-976A-76B36526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AFE4-9B89-454B-F1A3-DB13A1EF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DFD0-FD7A-E2EA-3B2D-10466C38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95C5-2177-4B37-B712-F779823AAA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2AD6-AF0E-90E6-0E7D-2D881615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6E4C-F091-BD5A-B55D-AC2598AC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72BF-A083-421E-83A2-C39F10BA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1BF7-DE5E-81E2-5DE6-C4CAFC8B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B990D-5841-0C2E-00A2-3102D226C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1FD1A-27EE-8737-D0AD-23280F02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95C5-2177-4B37-B712-F779823AAA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8EC7-9D56-55F3-1B13-790F4CF0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4B2A-D701-08B1-0AF7-3142427C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72BF-A083-421E-83A2-C39F10BA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6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FCCA-42DE-DC8A-2E8B-C9504C68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F6E9-6F2E-2FFB-FE4B-1CFAE3A1E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1309A-4589-3655-9424-2A83DD095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D5916-F093-9EB1-CC7F-88749FFF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95C5-2177-4B37-B712-F779823AAA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33544-6FDA-9886-3BDC-E37EAD19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F28F8-3B07-3F82-A653-879232D1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72BF-A083-421E-83A2-C39F10BA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4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62D2-3CE4-769B-F9A4-22E8BC03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3F37F-A5F0-6A9D-14FD-8F9CA530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D9D7D-24D9-13DD-0DCE-F018A6B63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B47C1-72CC-950B-BB4D-A2B73D4D7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5FA60-3BB3-9BB7-EE24-E7B468BED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847D8-9EA2-6FEB-8E77-05ADA2E9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95C5-2177-4B37-B712-F779823AAA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2A3AD-50E9-519F-04DC-94EA5E77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77A06-B7FE-2E40-912C-11BFCD49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72BF-A083-421E-83A2-C39F10BA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658D-EE47-1621-F01A-DE635292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54C82-C65F-D00E-1FE0-81A33670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95C5-2177-4B37-B712-F779823AAA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A0B21-3B3C-1713-AC15-8B74297B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6BD10-EC41-9920-7BC4-B86A3F92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72BF-A083-421E-83A2-C39F10BA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7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DB1F1-C0BB-4F9E-C492-F0894FF7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95C5-2177-4B37-B712-F779823AAA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DEFAF-40D3-AA62-F843-48831DF6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975CD-68E3-3A24-9AB3-7197E361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72BF-A083-421E-83A2-C39F10BA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0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3DEB-19DF-93D0-FA52-F665F8DB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7549-2978-8EF4-00CB-3F84322E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3976C-F32D-968D-E91D-0AF447032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1DEFE-7F8B-41C2-6A2D-5478D5A3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95C5-2177-4B37-B712-F779823AAA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F9C73-EA4A-013A-7A07-24791BFF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F0AF1-4395-D11B-CA4F-E3522102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72BF-A083-421E-83A2-C39F10BA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F2F2-4C4B-BB97-00CE-0D4851D1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B6509-982F-1D4F-A603-45B469ED8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13CA5-43A4-792A-E6CB-D95B834B7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6473D-8D72-8A52-D536-4E33978A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95C5-2177-4B37-B712-F779823AAA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387AB-3358-38E1-92A4-1A71DF5B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3FAA9-0318-1E16-CB78-C39E75CE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72BF-A083-421E-83A2-C39F10BA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2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084B1-0102-74B6-DBBE-6FEA2EE0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620D5-6499-C52F-2CF2-FD49FF20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EEDA0-BBD2-CCB1-DC1D-7EAA40E19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95C5-2177-4B37-B712-F779823AAAE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5F70-4EA9-4856-8420-10A1DA05B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FB79-80D4-3B76-F223-F0FAE19B3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672BF-A083-421E-83A2-C39F10BA4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Mware Workstation | Logopedia | Fandom">
            <a:extLst>
              <a:ext uri="{FF2B5EF4-FFF2-40B4-BE49-F238E27FC236}">
                <a16:creationId xmlns:a16="http://schemas.microsoft.com/office/drawing/2014/main" id="{3A501A7C-C951-A8A6-2A76-E59C87E7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298" y="494955"/>
            <a:ext cx="810704" cy="58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version of VirtualBox 6.0.8 has already been ...">
            <a:extLst>
              <a:ext uri="{FF2B5EF4-FFF2-40B4-BE49-F238E27FC236}">
                <a16:creationId xmlns:a16="http://schemas.microsoft.com/office/drawing/2014/main" id="{FC12A84A-119C-79CB-D9FD-BADBDEAA2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70" y="219785"/>
            <a:ext cx="1047944" cy="58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9B6536-B70D-9375-61FC-7CB1D9227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50" y="2116395"/>
            <a:ext cx="832477" cy="1489789"/>
          </a:xfrm>
          <a:prstGeom prst="rect">
            <a:avLst/>
          </a:prstGeom>
        </p:spPr>
      </p:pic>
      <p:pic>
        <p:nvPicPr>
          <p:cNvPr id="1028" name="Picture 4" descr="GitHub - eclipse/mosquitto: Eclipse Mosquitto - An open ...">
            <a:extLst>
              <a:ext uri="{FF2B5EF4-FFF2-40B4-BE49-F238E27FC236}">
                <a16:creationId xmlns:a16="http://schemas.microsoft.com/office/drawing/2014/main" id="{25A07BB0-B69C-5C09-F2C3-E95A1156C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4" t="8125" r="25469" b="6250"/>
          <a:stretch/>
        </p:blipFill>
        <p:spPr bwMode="auto">
          <a:xfrm>
            <a:off x="2487002" y="2442729"/>
            <a:ext cx="971550" cy="83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4827F-0AC8-14B3-DDE9-0F31EC9674EC}"/>
              </a:ext>
            </a:extLst>
          </p:cNvPr>
          <p:cNvSpPr txBox="1"/>
          <p:nvPr/>
        </p:nvSpPr>
        <p:spPr>
          <a:xfrm>
            <a:off x="2337665" y="1558200"/>
            <a:ext cx="1221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Bridge Broker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AB41C-EAD5-35AF-2FAA-BED62C7B94EB}"/>
              </a:ext>
            </a:extLst>
          </p:cNvPr>
          <p:cNvSpPr txBox="1"/>
          <p:nvPr/>
        </p:nvSpPr>
        <p:spPr>
          <a:xfrm>
            <a:off x="1923387" y="4659916"/>
            <a:ext cx="199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22E32-5A77-9FF2-688F-610B7939505D}"/>
              </a:ext>
            </a:extLst>
          </p:cNvPr>
          <p:cNvSpPr txBox="1"/>
          <p:nvPr/>
        </p:nvSpPr>
        <p:spPr>
          <a:xfrm>
            <a:off x="452460" y="364997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F931C-9A72-BA65-9038-52D79F4F25FC}"/>
              </a:ext>
            </a:extLst>
          </p:cNvPr>
          <p:cNvSpPr txBox="1"/>
          <p:nvPr/>
        </p:nvSpPr>
        <p:spPr>
          <a:xfrm>
            <a:off x="146385" y="1184988"/>
            <a:ext cx="114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Android Client</a:t>
            </a:r>
          </a:p>
        </p:txBody>
      </p:sp>
      <p:pic>
        <p:nvPicPr>
          <p:cNvPr id="10" name="Picture 4" descr="GitHub - eclipse/mosquitto: Eclipse Mosquitto - An open ...">
            <a:extLst>
              <a:ext uri="{FF2B5EF4-FFF2-40B4-BE49-F238E27FC236}">
                <a16:creationId xmlns:a16="http://schemas.microsoft.com/office/drawing/2014/main" id="{F0ACE93D-4B91-6F69-6956-957618226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4" t="8125" r="25469" b="6250"/>
          <a:stretch/>
        </p:blipFill>
        <p:spPr bwMode="auto">
          <a:xfrm>
            <a:off x="5726187" y="2418647"/>
            <a:ext cx="971550" cy="83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D7EB9F-ED0A-BE53-9E1F-8EF783440407}"/>
              </a:ext>
            </a:extLst>
          </p:cNvPr>
          <p:cNvSpPr txBox="1"/>
          <p:nvPr/>
        </p:nvSpPr>
        <p:spPr>
          <a:xfrm>
            <a:off x="6350033" y="2202055"/>
            <a:ext cx="149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Central Broker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D7C01-D721-A102-5965-8D21867B22F0}"/>
              </a:ext>
            </a:extLst>
          </p:cNvPr>
          <p:cNvSpPr txBox="1"/>
          <p:nvPr/>
        </p:nvSpPr>
        <p:spPr>
          <a:xfrm>
            <a:off x="5674811" y="4627926"/>
            <a:ext cx="619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1E3F28-66FC-FB67-E8CE-7B6E7FE5FF47}"/>
              </a:ext>
            </a:extLst>
          </p:cNvPr>
          <p:cNvCxnSpPr>
            <a:cxnSpLocks/>
          </p:cNvCxnSpPr>
          <p:nvPr/>
        </p:nvCxnSpPr>
        <p:spPr>
          <a:xfrm>
            <a:off x="3902187" y="2353254"/>
            <a:ext cx="1815972" cy="1658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F11B39-B68C-2EB3-29A9-4E6136ED6F98}"/>
              </a:ext>
            </a:extLst>
          </p:cNvPr>
          <p:cNvSpPr txBox="1"/>
          <p:nvPr/>
        </p:nvSpPr>
        <p:spPr>
          <a:xfrm>
            <a:off x="3902187" y="2038322"/>
            <a:ext cx="1759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connection name: </a:t>
            </a:r>
            <a:r>
              <a:rPr lang="en-US" sz="1200" dirty="0"/>
              <a:t>drone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A91CBD-9981-5465-49D6-14108BE110F9}"/>
              </a:ext>
            </a:extLst>
          </p:cNvPr>
          <p:cNvSpPr/>
          <p:nvPr/>
        </p:nvSpPr>
        <p:spPr>
          <a:xfrm>
            <a:off x="1891361" y="1184988"/>
            <a:ext cx="1999504" cy="390812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25E56E0-5078-3E26-A6CE-AEB14BF5B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441" y="632080"/>
            <a:ext cx="1318019" cy="38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272C062-758C-018D-BD35-D1106A7216FA}"/>
              </a:ext>
            </a:extLst>
          </p:cNvPr>
          <p:cNvSpPr/>
          <p:nvPr/>
        </p:nvSpPr>
        <p:spPr>
          <a:xfrm>
            <a:off x="5706837" y="1227406"/>
            <a:ext cx="6338778" cy="38657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Linux Computer Clipart - Linux Server Icon Png, Transparent Png ,  Transparent Png Image - PNGitem">
            <a:extLst>
              <a:ext uri="{FF2B5EF4-FFF2-40B4-BE49-F238E27FC236}">
                <a16:creationId xmlns:a16="http://schemas.microsoft.com/office/drawing/2014/main" id="{33BEF5FD-C0DE-BD97-1423-929CFD56D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962" y="461421"/>
            <a:ext cx="466589" cy="67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inux Computer Clipart - Linux Server Icon Png, Transparent Png ,  Transparent Png Image - PNGitem">
            <a:extLst>
              <a:ext uri="{FF2B5EF4-FFF2-40B4-BE49-F238E27FC236}">
                <a16:creationId xmlns:a16="http://schemas.microsoft.com/office/drawing/2014/main" id="{BB64DA52-6CEF-C733-8ADB-97D6A8DD9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018" y="494955"/>
            <a:ext cx="466589" cy="67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8249DA2-0CB3-428F-1F41-D044A6EB09E8}"/>
              </a:ext>
            </a:extLst>
          </p:cNvPr>
          <p:cNvGrpSpPr/>
          <p:nvPr/>
        </p:nvGrpSpPr>
        <p:grpSpPr>
          <a:xfrm>
            <a:off x="8556718" y="2326660"/>
            <a:ext cx="785923" cy="868129"/>
            <a:chOff x="2946105" y="4008491"/>
            <a:chExt cx="1178174" cy="1328627"/>
          </a:xfrm>
        </p:grpSpPr>
        <p:pic>
          <p:nvPicPr>
            <p:cNvPr id="9" name="Picture 2" descr="png-transparent-computer-terminal-computer-icons-linux-console-terminal- emulator-linux-logo-desktop-wallpaper-linux-thumbnail - Coding Stories">
              <a:extLst>
                <a:ext uri="{FF2B5EF4-FFF2-40B4-BE49-F238E27FC236}">
                  <a16:creationId xmlns:a16="http://schemas.microsoft.com/office/drawing/2014/main" id="{2FA5C105-FDD9-0172-1041-6EB0D8C0C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105" y="4210953"/>
              <a:ext cx="1126165" cy="112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71D4FA04-FD9C-3571-577F-8C41868039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720" y="4008491"/>
              <a:ext cx="698559" cy="765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A6C946-FDCA-501B-4508-C0BED25DBB3F}"/>
              </a:ext>
            </a:extLst>
          </p:cNvPr>
          <p:cNvCxnSpPr>
            <a:cxnSpLocks/>
            <a:stCxn id="13" idx="0"/>
            <a:endCxn id="10" idx="0"/>
          </p:cNvCxnSpPr>
          <p:nvPr/>
        </p:nvCxnSpPr>
        <p:spPr>
          <a:xfrm rot="16200000" flipH="1" flipV="1">
            <a:off x="7614811" y="923810"/>
            <a:ext cx="91987" cy="2897686"/>
          </a:xfrm>
          <a:prstGeom prst="bentConnector3">
            <a:avLst>
              <a:gd name="adj1" fmla="val -248513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FF8C82-E170-0B87-4F4C-3A2F77A39331}"/>
              </a:ext>
            </a:extLst>
          </p:cNvPr>
          <p:cNvSpPr txBox="1"/>
          <p:nvPr/>
        </p:nvSpPr>
        <p:spPr>
          <a:xfrm>
            <a:off x="6456497" y="1632372"/>
            <a:ext cx="249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subscribe topic: rescue/severity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00C3A4-8879-46CC-DC98-5075510FE876}"/>
              </a:ext>
            </a:extLst>
          </p:cNvPr>
          <p:cNvCxnSpPr>
            <a:stCxn id="4" idx="3"/>
            <a:endCxn id="1028" idx="1"/>
          </p:cNvCxnSpPr>
          <p:nvPr/>
        </p:nvCxnSpPr>
        <p:spPr>
          <a:xfrm>
            <a:off x="1071527" y="2861290"/>
            <a:ext cx="1415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935F5B-4331-A2FA-7E98-731382CCF24D}"/>
              </a:ext>
            </a:extLst>
          </p:cNvPr>
          <p:cNvSpPr txBox="1"/>
          <p:nvPr/>
        </p:nvSpPr>
        <p:spPr>
          <a:xfrm>
            <a:off x="1134935" y="2296092"/>
            <a:ext cx="12967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publish topic: rescue/severity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0C7BA8-3C16-7051-4549-59A7668BF724}"/>
              </a:ext>
            </a:extLst>
          </p:cNvPr>
          <p:cNvCxnSpPr>
            <a:cxnSpLocks/>
            <a:stCxn id="1028" idx="3"/>
            <a:endCxn id="10" idx="1"/>
          </p:cNvCxnSpPr>
          <p:nvPr/>
        </p:nvCxnSpPr>
        <p:spPr>
          <a:xfrm flipV="1">
            <a:off x="3458552" y="2837208"/>
            <a:ext cx="2267635" cy="240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00154F-23C3-C7EF-331D-5BAE4850193C}"/>
              </a:ext>
            </a:extLst>
          </p:cNvPr>
          <p:cNvSpPr txBox="1"/>
          <p:nvPr/>
        </p:nvSpPr>
        <p:spPr>
          <a:xfrm>
            <a:off x="3414679" y="2889203"/>
            <a:ext cx="23756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publish topic: rescue/severity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5D8AA5-192E-9843-8CC1-937A9BAF516E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6697737" y="2826869"/>
            <a:ext cx="1858981" cy="103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CBE3FC-0FA4-178D-CCFF-CDD341F230BE}"/>
              </a:ext>
            </a:extLst>
          </p:cNvPr>
          <p:cNvSpPr txBox="1"/>
          <p:nvPr/>
        </p:nvSpPr>
        <p:spPr>
          <a:xfrm>
            <a:off x="6687922" y="2964617"/>
            <a:ext cx="18141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publish topic: rescue/severity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373996-32B8-BCA8-B52C-FEBBBDC75584}"/>
              </a:ext>
            </a:extLst>
          </p:cNvPr>
          <p:cNvSpPr txBox="1"/>
          <p:nvPr/>
        </p:nvSpPr>
        <p:spPr>
          <a:xfrm>
            <a:off x="2389666" y="3224893"/>
            <a:ext cx="111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:1883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FBFBA0-D779-4349-019D-D0D02D3A46EF}"/>
              </a:ext>
            </a:extLst>
          </p:cNvPr>
          <p:cNvSpPr txBox="1"/>
          <p:nvPr/>
        </p:nvSpPr>
        <p:spPr>
          <a:xfrm>
            <a:off x="5662028" y="3290380"/>
            <a:ext cx="111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:1884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CA55163-1566-BBD5-C46F-12AC3091C8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7652" y="3741631"/>
            <a:ext cx="1256908" cy="1276193"/>
          </a:xfrm>
          <a:prstGeom prst="rect">
            <a:avLst/>
          </a:prstGeom>
        </p:spPr>
      </p:pic>
      <p:sp>
        <p:nvSpPr>
          <p:cNvPr id="51" name="AutoShape 2" descr="Grafana - Wikipedia">
            <a:extLst>
              <a:ext uri="{FF2B5EF4-FFF2-40B4-BE49-F238E27FC236}">
                <a16:creationId xmlns:a16="http://schemas.microsoft.com/office/drawing/2014/main" id="{F0D94C7D-BE26-B2E4-E8A0-51878B497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9384157-32D5-46D3-D014-89C808F50B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92725" y="4067184"/>
            <a:ext cx="581110" cy="592732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4C632FB-928B-79B6-127F-527CB778F8DA}"/>
              </a:ext>
            </a:extLst>
          </p:cNvPr>
          <p:cNvCxnSpPr>
            <a:cxnSpLocks/>
            <a:stCxn id="9" idx="3"/>
            <a:endCxn id="57" idx="1"/>
          </p:cNvCxnSpPr>
          <p:nvPr/>
        </p:nvCxnSpPr>
        <p:spPr>
          <a:xfrm flipV="1">
            <a:off x="9307947" y="2821353"/>
            <a:ext cx="1471473" cy="5516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EDEB05-4BAD-3392-C716-C70B0B5CA011}"/>
              </a:ext>
            </a:extLst>
          </p:cNvPr>
          <p:cNvSpPr txBox="1"/>
          <p:nvPr/>
        </p:nvSpPr>
        <p:spPr>
          <a:xfrm>
            <a:off x="9277724" y="1967914"/>
            <a:ext cx="181417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persist publishes inside an MSQL database</a:t>
            </a:r>
          </a:p>
        </p:txBody>
      </p:sp>
      <p:pic>
        <p:nvPicPr>
          <p:cNvPr id="57" name="Picture 10" descr="SQL Database Icon Logo Design UI or UX App Stock Vector - Illustration of  backup, drive: 96841969">
            <a:extLst>
              <a:ext uri="{FF2B5EF4-FFF2-40B4-BE49-F238E27FC236}">
                <a16:creationId xmlns:a16="http://schemas.microsoft.com/office/drawing/2014/main" id="{ACA0173C-63C2-EEAE-F071-C1BE621EF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0" t="23484" r="11464" b="29105"/>
          <a:stretch/>
        </p:blipFill>
        <p:spPr bwMode="auto">
          <a:xfrm>
            <a:off x="10779420" y="2611223"/>
            <a:ext cx="778662" cy="42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A242D6-0A9B-134A-5EC0-A44DBE0F1E08}"/>
              </a:ext>
            </a:extLst>
          </p:cNvPr>
          <p:cNvSpPr txBox="1"/>
          <p:nvPr/>
        </p:nvSpPr>
        <p:spPr>
          <a:xfrm>
            <a:off x="8439713" y="3160117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subscribeMSQL.py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0F391F1-E90F-8F91-FF2C-DB169DB4CDBF}"/>
              </a:ext>
            </a:extLst>
          </p:cNvPr>
          <p:cNvCxnSpPr>
            <a:cxnSpLocks/>
            <a:stCxn id="50" idx="0"/>
            <a:endCxn id="57" idx="2"/>
          </p:cNvCxnSpPr>
          <p:nvPr/>
        </p:nvCxnSpPr>
        <p:spPr>
          <a:xfrm rot="5400000" flipH="1" flipV="1">
            <a:off x="10507354" y="3080235"/>
            <a:ext cx="710149" cy="61264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3931D14-92CF-B599-1301-5FDEE0D8D54F}"/>
              </a:ext>
            </a:extLst>
          </p:cNvPr>
          <p:cNvSpPr txBox="1"/>
          <p:nvPr/>
        </p:nvSpPr>
        <p:spPr>
          <a:xfrm>
            <a:off x="10497252" y="3427511"/>
            <a:ext cx="1572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Make SQL queries</a:t>
            </a:r>
          </a:p>
        </p:txBody>
      </p:sp>
    </p:spTree>
    <p:extLst>
      <p:ext uri="{BB962C8B-B14F-4D97-AF65-F5344CB8AC3E}">
        <p14:creationId xmlns:p14="http://schemas.microsoft.com/office/powerpoint/2010/main" val="2953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itHub - eclipse/mosquitto: Eclipse Mosquitto - An open ...">
            <a:extLst>
              <a:ext uri="{FF2B5EF4-FFF2-40B4-BE49-F238E27FC236}">
                <a16:creationId xmlns:a16="http://schemas.microsoft.com/office/drawing/2014/main" id="{09334101-1568-6306-B061-F22E32198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4" t="8125" r="25469" b="6250"/>
          <a:stretch/>
        </p:blipFill>
        <p:spPr bwMode="auto">
          <a:xfrm>
            <a:off x="1439323" y="2143343"/>
            <a:ext cx="971550" cy="83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860D8-7512-8E3C-134F-829DE5FBC0EA}"/>
              </a:ext>
            </a:extLst>
          </p:cNvPr>
          <p:cNvSpPr txBox="1"/>
          <p:nvPr/>
        </p:nvSpPr>
        <p:spPr>
          <a:xfrm>
            <a:off x="2063169" y="1926751"/>
            <a:ext cx="149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Central Broker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0813E-A24B-06EA-3157-D93B36FDE9A2}"/>
              </a:ext>
            </a:extLst>
          </p:cNvPr>
          <p:cNvSpPr txBox="1"/>
          <p:nvPr/>
        </p:nvSpPr>
        <p:spPr>
          <a:xfrm>
            <a:off x="1387947" y="4352622"/>
            <a:ext cx="619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 3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24D90110-8478-77B6-69BA-543EAF30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577" y="356776"/>
            <a:ext cx="1318019" cy="38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D3A218-9924-87B5-3787-5D2DB0C40D6B}"/>
              </a:ext>
            </a:extLst>
          </p:cNvPr>
          <p:cNvSpPr/>
          <p:nvPr/>
        </p:nvSpPr>
        <p:spPr>
          <a:xfrm>
            <a:off x="1419973" y="952102"/>
            <a:ext cx="6338778" cy="38657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Linux Computer Clipart - Linux Server Icon Png, Transparent Png ,  Transparent Png Image - PNGitem">
            <a:extLst>
              <a:ext uri="{FF2B5EF4-FFF2-40B4-BE49-F238E27FC236}">
                <a16:creationId xmlns:a16="http://schemas.microsoft.com/office/drawing/2014/main" id="{13864833-8D15-E1C7-6D21-4586AB4BD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54" y="219651"/>
            <a:ext cx="466589" cy="67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E753694-FF71-6F1F-A79B-ADCCCCB30891}"/>
              </a:ext>
            </a:extLst>
          </p:cNvPr>
          <p:cNvGrpSpPr/>
          <p:nvPr/>
        </p:nvGrpSpPr>
        <p:grpSpPr>
          <a:xfrm>
            <a:off x="1139175" y="5523830"/>
            <a:ext cx="785923" cy="868129"/>
            <a:chOff x="2946105" y="4008491"/>
            <a:chExt cx="1178174" cy="1328627"/>
          </a:xfrm>
        </p:grpSpPr>
        <p:pic>
          <p:nvPicPr>
            <p:cNvPr id="11" name="Picture 2" descr="png-transparent-computer-terminal-computer-icons-linux-console-terminal- emulator-linux-logo-desktop-wallpaper-linux-thumbnail - Coding Stories">
              <a:extLst>
                <a:ext uri="{FF2B5EF4-FFF2-40B4-BE49-F238E27FC236}">
                  <a16:creationId xmlns:a16="http://schemas.microsoft.com/office/drawing/2014/main" id="{B8A38BFF-2FF3-BE83-796E-144CAC2E58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105" y="4210953"/>
              <a:ext cx="1126165" cy="112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3F9B6809-9641-E014-48B1-88DB55E31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720" y="4008491"/>
              <a:ext cx="698559" cy="765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D5DA0DB-39CF-6926-1B51-EA4A6486C069}"/>
              </a:ext>
            </a:extLst>
          </p:cNvPr>
          <p:cNvCxnSpPr>
            <a:cxnSpLocks/>
            <a:stCxn id="12" idx="0"/>
            <a:endCxn id="4" idx="0"/>
          </p:cNvCxnSpPr>
          <p:nvPr/>
        </p:nvCxnSpPr>
        <p:spPr>
          <a:xfrm rot="5400000" flipH="1" flipV="1">
            <a:off x="118358" y="3717091"/>
            <a:ext cx="3380487" cy="232993"/>
          </a:xfrm>
          <a:prstGeom prst="bentConnector5">
            <a:avLst>
              <a:gd name="adj1" fmla="val 37618"/>
              <a:gd name="adj2" fmla="val -206608"/>
              <a:gd name="adj3" fmla="val 106762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4CDDB6-D418-8D5A-A82B-70C3F37126CC}"/>
              </a:ext>
            </a:extLst>
          </p:cNvPr>
          <p:cNvSpPr txBox="1"/>
          <p:nvPr/>
        </p:nvSpPr>
        <p:spPr>
          <a:xfrm>
            <a:off x="2169633" y="1357068"/>
            <a:ext cx="249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subscribe topic: rescue/severity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56FDB9-8A15-6E9B-1400-0F2B690DCDBF}"/>
              </a:ext>
            </a:extLst>
          </p:cNvPr>
          <p:cNvSpPr txBox="1"/>
          <p:nvPr/>
        </p:nvSpPr>
        <p:spPr>
          <a:xfrm>
            <a:off x="2401058" y="2689313"/>
            <a:ext cx="18141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publish topic: rescue/severity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079BA-EB86-87C8-02ED-ABCD25C4F54E}"/>
              </a:ext>
            </a:extLst>
          </p:cNvPr>
          <p:cNvSpPr txBox="1"/>
          <p:nvPr/>
        </p:nvSpPr>
        <p:spPr>
          <a:xfrm>
            <a:off x="1375164" y="3015076"/>
            <a:ext cx="111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:1884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9E581F-15A2-2BD2-3483-1B1996948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0788" y="3466327"/>
            <a:ext cx="1256908" cy="1276193"/>
          </a:xfrm>
          <a:prstGeom prst="rect">
            <a:avLst/>
          </a:prstGeom>
        </p:spPr>
      </p:pic>
      <p:sp>
        <p:nvSpPr>
          <p:cNvPr id="19" name="AutoShape 2" descr="Grafana - Wikipedia">
            <a:extLst>
              <a:ext uri="{FF2B5EF4-FFF2-40B4-BE49-F238E27FC236}">
                <a16:creationId xmlns:a16="http://schemas.microsoft.com/office/drawing/2014/main" id="{9C5E87E0-07C6-6EEB-0ECC-04E82AAF9B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6736" y="30012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F1324B8-D5C2-7BC9-9B60-5D875769F6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5861" y="3791880"/>
            <a:ext cx="581110" cy="592732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290DE38-BE41-6FB6-5565-1D872C21F2BF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1890404" y="2546049"/>
            <a:ext cx="4602152" cy="347799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21DD89-9A41-E9D2-C3DB-22B8B9A6EE7F}"/>
              </a:ext>
            </a:extLst>
          </p:cNvPr>
          <p:cNvSpPr txBox="1"/>
          <p:nvPr/>
        </p:nvSpPr>
        <p:spPr>
          <a:xfrm>
            <a:off x="4990860" y="1692610"/>
            <a:ext cx="181417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persist publishes inside an MSQL database</a:t>
            </a:r>
          </a:p>
        </p:txBody>
      </p:sp>
      <p:pic>
        <p:nvPicPr>
          <p:cNvPr id="23" name="Picture 10" descr="SQL Database Icon Logo Design UI or UX App Stock Vector - Illustration of  backup, drive: 96841969">
            <a:extLst>
              <a:ext uri="{FF2B5EF4-FFF2-40B4-BE49-F238E27FC236}">
                <a16:creationId xmlns:a16="http://schemas.microsoft.com/office/drawing/2014/main" id="{B5F358A4-4E54-5E94-ED2D-B7818E810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0" t="23484" r="11464" b="29105"/>
          <a:stretch/>
        </p:blipFill>
        <p:spPr bwMode="auto">
          <a:xfrm>
            <a:off x="6492556" y="2335919"/>
            <a:ext cx="778662" cy="42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57FDDB0-D81A-C510-CD26-CF958EEF14C2}"/>
              </a:ext>
            </a:extLst>
          </p:cNvPr>
          <p:cNvSpPr txBox="1"/>
          <p:nvPr/>
        </p:nvSpPr>
        <p:spPr>
          <a:xfrm>
            <a:off x="4152849" y="2884813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subscribeMSQL.py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934C6E3-9FF2-5FA1-E750-C6C0FA5CC541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rot="5400000" flipH="1" flipV="1">
            <a:off x="6220490" y="2804931"/>
            <a:ext cx="710149" cy="61264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776EB9-EEE9-F2B4-3C5B-3F2251FF705D}"/>
              </a:ext>
            </a:extLst>
          </p:cNvPr>
          <p:cNvSpPr txBox="1"/>
          <p:nvPr/>
        </p:nvSpPr>
        <p:spPr>
          <a:xfrm>
            <a:off x="6210388" y="3152207"/>
            <a:ext cx="1572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Make SQL queries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85F534-1617-5FF6-4086-1F5F444A7504}"/>
              </a:ext>
            </a:extLst>
          </p:cNvPr>
          <p:cNvSpPr/>
          <p:nvPr/>
        </p:nvSpPr>
        <p:spPr>
          <a:xfrm>
            <a:off x="491613" y="5143569"/>
            <a:ext cx="2713703" cy="1493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E55045-5D6B-B66F-9863-9A318C22FDD0}"/>
              </a:ext>
            </a:extLst>
          </p:cNvPr>
          <p:cNvSpPr txBox="1"/>
          <p:nvPr/>
        </p:nvSpPr>
        <p:spPr>
          <a:xfrm>
            <a:off x="2063169" y="625971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3F85BD-C67C-5CE6-C1A0-A2D960000DA4}"/>
              </a:ext>
            </a:extLst>
          </p:cNvPr>
          <p:cNvSpPr txBox="1"/>
          <p:nvPr/>
        </p:nvSpPr>
        <p:spPr>
          <a:xfrm>
            <a:off x="8266758" y="1384554"/>
            <a:ext cx="3925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the basic configuration of 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 the port in the azure firewall</a:t>
            </a:r>
          </a:p>
        </p:txBody>
      </p:sp>
    </p:spTree>
    <p:extLst>
      <p:ext uri="{BB962C8B-B14F-4D97-AF65-F5344CB8AC3E}">
        <p14:creationId xmlns:p14="http://schemas.microsoft.com/office/powerpoint/2010/main" val="135697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104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B BARRETO</dc:creator>
  <cp:lastModifiedBy>ALEXANDRE B BARRETO</cp:lastModifiedBy>
  <cp:revision>4</cp:revision>
  <dcterms:created xsi:type="dcterms:W3CDTF">2022-11-21T18:43:09Z</dcterms:created>
  <dcterms:modified xsi:type="dcterms:W3CDTF">2022-12-01T19:17:53Z</dcterms:modified>
</cp:coreProperties>
</file>