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E1564-2837-4575-8BCA-3DFDD96CA010}" v="27" dt="2022-10-06T19:11:13.144"/>
    <p1510:client id="{CA27A4C3-63DD-4A63-9080-A7AE596DD116}" v="10" dt="2022-10-05T21:28:17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 BARRETO" userId="734048d45b8f99b5" providerId="LiveId" clId="{7ACE1564-2837-4575-8BCA-3DFDD96CA010}"/>
    <pc:docChg chg="undo custSel addSld delSld modSld">
      <pc:chgData name="ALEXANDRE B BARRETO" userId="734048d45b8f99b5" providerId="LiveId" clId="{7ACE1564-2837-4575-8BCA-3DFDD96CA010}" dt="2022-10-06T19:11:19.948" v="868" actId="1076"/>
      <pc:docMkLst>
        <pc:docMk/>
      </pc:docMkLst>
      <pc:sldChg chg="addSp delSp modSp mod">
        <pc:chgData name="ALEXANDRE B BARRETO" userId="734048d45b8f99b5" providerId="LiveId" clId="{7ACE1564-2837-4575-8BCA-3DFDD96CA010}" dt="2022-10-06T19:10:30.493" v="857" actId="1076"/>
        <pc:sldMkLst>
          <pc:docMk/>
          <pc:sldMk cId="742503566" sldId="269"/>
        </pc:sldMkLst>
        <pc:spChg chg="mod">
          <ac:chgData name="ALEXANDRE B BARRETO" userId="734048d45b8f99b5" providerId="LiveId" clId="{7ACE1564-2837-4575-8BCA-3DFDD96CA010}" dt="2022-10-06T18:23:59.292" v="843" actId="1076"/>
          <ac:spMkLst>
            <pc:docMk/>
            <pc:sldMk cId="742503566" sldId="269"/>
            <ac:spMk id="4" creationId="{7061A6CE-53D8-0C3C-64C4-6194B396C20D}"/>
          </ac:spMkLst>
        </pc:spChg>
        <pc:spChg chg="add del">
          <ac:chgData name="ALEXANDRE B BARRETO" userId="734048d45b8f99b5" providerId="LiveId" clId="{7ACE1564-2837-4575-8BCA-3DFDD96CA010}" dt="2022-10-06T11:50:47.642" v="376" actId="11529"/>
          <ac:spMkLst>
            <pc:docMk/>
            <pc:sldMk cId="742503566" sldId="269"/>
            <ac:spMk id="5" creationId="{6F087114-CD2A-4180-B586-9D322FFEAADB}"/>
          </ac:spMkLst>
        </pc:spChg>
        <pc:spChg chg="mod">
          <ac:chgData name="ALEXANDRE B BARRETO" userId="734048d45b8f99b5" providerId="LiveId" clId="{7ACE1564-2837-4575-8BCA-3DFDD96CA010}" dt="2022-10-06T18:23:59.292" v="843" actId="1076"/>
          <ac:spMkLst>
            <pc:docMk/>
            <pc:sldMk cId="742503566" sldId="269"/>
            <ac:spMk id="6" creationId="{DEDCB78E-990A-35FA-A933-8BB248392E6E}"/>
          </ac:spMkLst>
        </pc:spChg>
        <pc:spChg chg="add del mod">
          <ac:chgData name="ALEXANDRE B BARRETO" userId="734048d45b8f99b5" providerId="LiveId" clId="{7ACE1564-2837-4575-8BCA-3DFDD96CA010}" dt="2022-10-06T18:22:47.510" v="637" actId="478"/>
          <ac:spMkLst>
            <pc:docMk/>
            <pc:sldMk cId="742503566" sldId="269"/>
            <ac:spMk id="10" creationId="{9106CB01-13DC-03B3-577B-FEEFE177CB1B}"/>
          </ac:spMkLst>
        </pc:spChg>
        <pc:spChg chg="add mod">
          <ac:chgData name="ALEXANDRE B BARRETO" userId="734048d45b8f99b5" providerId="LiveId" clId="{7ACE1564-2837-4575-8BCA-3DFDD96CA010}" dt="2022-10-06T18:25:05.913" v="855" actId="1076"/>
          <ac:spMkLst>
            <pc:docMk/>
            <pc:sldMk cId="742503566" sldId="269"/>
            <ac:spMk id="13" creationId="{3C663F87-B668-AE48-5172-2F07FF60957E}"/>
          </ac:spMkLst>
        </pc:spChg>
        <pc:picChg chg="add del mod">
          <ac:chgData name="ALEXANDRE B BARRETO" userId="734048d45b8f99b5" providerId="LiveId" clId="{7ACE1564-2837-4575-8BCA-3DFDD96CA010}" dt="2022-10-06T18:22:47.510" v="637" actId="478"/>
          <ac:picMkLst>
            <pc:docMk/>
            <pc:sldMk cId="742503566" sldId="269"/>
            <ac:picMk id="3" creationId="{B944AB8D-EC2A-F0ED-195D-77A8E208988F}"/>
          </ac:picMkLst>
        </pc:picChg>
        <pc:picChg chg="add mod modCrop">
          <ac:chgData name="ALEXANDRE B BARRETO" userId="734048d45b8f99b5" providerId="LiveId" clId="{7ACE1564-2837-4575-8BCA-3DFDD96CA010}" dt="2022-10-06T18:25:05.913" v="855" actId="1076"/>
          <ac:picMkLst>
            <pc:docMk/>
            <pc:sldMk cId="742503566" sldId="269"/>
            <ac:picMk id="12" creationId="{A2D56BB5-B9C8-1613-9A8A-2C42BB3EC463}"/>
          </ac:picMkLst>
        </pc:picChg>
        <pc:picChg chg="add mod">
          <ac:chgData name="ALEXANDRE B BARRETO" userId="734048d45b8f99b5" providerId="LiveId" clId="{7ACE1564-2837-4575-8BCA-3DFDD96CA010}" dt="2022-10-06T19:10:30.493" v="857" actId="1076"/>
          <ac:picMkLst>
            <pc:docMk/>
            <pc:sldMk cId="742503566" sldId="269"/>
            <ac:picMk id="15" creationId="{8B67B1C9-7FE7-C604-AB5A-6FA564C3300B}"/>
          </ac:picMkLst>
        </pc:picChg>
        <pc:picChg chg="mod">
          <ac:chgData name="ALEXANDRE B BARRETO" userId="734048d45b8f99b5" providerId="LiveId" clId="{7ACE1564-2837-4575-8BCA-3DFDD96CA010}" dt="2022-10-06T18:23:59.292" v="843" actId="1076"/>
          <ac:picMkLst>
            <pc:docMk/>
            <pc:sldMk cId="742503566" sldId="269"/>
            <ac:picMk id="1026" creationId="{62526E20-97FF-74F2-37EA-91F5152383B4}"/>
          </ac:picMkLst>
        </pc:picChg>
        <pc:cxnChg chg="add del mod">
          <ac:chgData name="ALEXANDRE B BARRETO" userId="734048d45b8f99b5" providerId="LiveId" clId="{7ACE1564-2837-4575-8BCA-3DFDD96CA010}" dt="2022-10-06T18:22:47.510" v="637" actId="478"/>
          <ac:cxnSpMkLst>
            <pc:docMk/>
            <pc:sldMk cId="742503566" sldId="269"/>
            <ac:cxnSpMk id="8" creationId="{E7277EC3-980F-04A9-1C92-D27BC62CFB82}"/>
          </ac:cxnSpMkLst>
        </pc:cxnChg>
        <pc:cxnChg chg="add del mod">
          <ac:chgData name="ALEXANDRE B BARRETO" userId="734048d45b8f99b5" providerId="LiveId" clId="{7ACE1564-2837-4575-8BCA-3DFDD96CA010}" dt="2022-10-06T18:22:47.510" v="637" actId="478"/>
          <ac:cxnSpMkLst>
            <pc:docMk/>
            <pc:sldMk cId="742503566" sldId="269"/>
            <ac:cxnSpMk id="9" creationId="{E3C0EE5E-643A-1698-3A54-682C16F84E65}"/>
          </ac:cxnSpMkLst>
        </pc:cxnChg>
      </pc:sldChg>
      <pc:sldChg chg="addSp modSp new mod">
        <pc:chgData name="ALEXANDRE B BARRETO" userId="734048d45b8f99b5" providerId="LiveId" clId="{7ACE1564-2837-4575-8BCA-3DFDD96CA010}" dt="2022-10-06T13:08:26.472" v="460" actId="1076"/>
        <pc:sldMkLst>
          <pc:docMk/>
          <pc:sldMk cId="121868595" sldId="273"/>
        </pc:sldMkLst>
        <pc:spChg chg="add mod">
          <ac:chgData name="ALEXANDRE B BARRETO" userId="734048d45b8f99b5" providerId="LiveId" clId="{7ACE1564-2837-4575-8BCA-3DFDD96CA010}" dt="2022-10-06T13:08:26.472" v="460" actId="1076"/>
          <ac:spMkLst>
            <pc:docMk/>
            <pc:sldMk cId="121868595" sldId="273"/>
            <ac:spMk id="4" creationId="{6D5013CD-9CC9-DEFF-12BF-2A25F0B153F9}"/>
          </ac:spMkLst>
        </pc:spChg>
        <pc:spChg chg="add mod">
          <ac:chgData name="ALEXANDRE B BARRETO" userId="734048d45b8f99b5" providerId="LiveId" clId="{7ACE1564-2837-4575-8BCA-3DFDD96CA010}" dt="2022-10-06T13:08:26.472" v="460" actId="1076"/>
          <ac:spMkLst>
            <pc:docMk/>
            <pc:sldMk cId="121868595" sldId="273"/>
            <ac:spMk id="5" creationId="{336498B0-330F-A7E3-9A83-33D75746A80B}"/>
          </ac:spMkLst>
        </pc:spChg>
        <pc:picChg chg="add mod">
          <ac:chgData name="ALEXANDRE B BARRETO" userId="734048d45b8f99b5" providerId="LiveId" clId="{7ACE1564-2837-4575-8BCA-3DFDD96CA010}" dt="2022-10-06T13:08:16.181" v="458" actId="14100"/>
          <ac:picMkLst>
            <pc:docMk/>
            <pc:sldMk cId="121868595" sldId="273"/>
            <ac:picMk id="3" creationId="{8237B199-DCB8-4273-A62F-56CDEE7BE686}"/>
          </ac:picMkLst>
        </pc:picChg>
      </pc:sldChg>
      <pc:sldChg chg="addSp delSp modSp new mod">
        <pc:chgData name="ALEXANDRE B BARRETO" userId="734048d45b8f99b5" providerId="LiveId" clId="{7ACE1564-2837-4575-8BCA-3DFDD96CA010}" dt="2022-10-06T15:43:05.897" v="607" actId="1076"/>
        <pc:sldMkLst>
          <pc:docMk/>
          <pc:sldMk cId="2289678985" sldId="274"/>
        </pc:sldMkLst>
        <pc:spChg chg="add mod">
          <ac:chgData name="ALEXANDRE B BARRETO" userId="734048d45b8f99b5" providerId="LiveId" clId="{7ACE1564-2837-4575-8BCA-3DFDD96CA010}" dt="2022-10-06T15:41:23.737" v="597" actId="20577"/>
          <ac:spMkLst>
            <pc:docMk/>
            <pc:sldMk cId="2289678985" sldId="274"/>
            <ac:spMk id="2" creationId="{8F3F5430-576C-103A-BBD4-6DAB5BF6C818}"/>
          </ac:spMkLst>
        </pc:spChg>
        <pc:spChg chg="add mod">
          <ac:chgData name="ALEXANDRE B BARRETO" userId="734048d45b8f99b5" providerId="LiveId" clId="{7ACE1564-2837-4575-8BCA-3DFDD96CA010}" dt="2022-10-06T15:41:51.840" v="602" actId="20577"/>
          <ac:spMkLst>
            <pc:docMk/>
            <pc:sldMk cId="2289678985" sldId="274"/>
            <ac:spMk id="3" creationId="{5F8F327D-4F99-7FE9-482D-17B71F6FE508}"/>
          </ac:spMkLst>
        </pc:spChg>
        <pc:spChg chg="add mod">
          <ac:chgData name="ALEXANDRE B BARRETO" userId="734048d45b8f99b5" providerId="LiveId" clId="{7ACE1564-2837-4575-8BCA-3DFDD96CA010}" dt="2022-10-06T15:43:04.602" v="606" actId="1076"/>
          <ac:spMkLst>
            <pc:docMk/>
            <pc:sldMk cId="2289678985" sldId="274"/>
            <ac:spMk id="4" creationId="{6F1E8416-A7F4-D3AF-E866-0F797E23DA50}"/>
          </ac:spMkLst>
        </pc:spChg>
        <pc:spChg chg="add del mod">
          <ac:chgData name="ALEXANDRE B BARRETO" userId="734048d45b8f99b5" providerId="LiveId" clId="{7ACE1564-2837-4575-8BCA-3DFDD96CA010}" dt="2022-10-06T14:24:16.852" v="499" actId="478"/>
          <ac:spMkLst>
            <pc:docMk/>
            <pc:sldMk cId="2289678985" sldId="274"/>
            <ac:spMk id="5" creationId="{D57E723C-9574-312D-C02A-B18999F41023}"/>
          </ac:spMkLst>
        </pc:spChg>
        <pc:spChg chg="add del mod">
          <ac:chgData name="ALEXANDRE B BARRETO" userId="734048d45b8f99b5" providerId="LiveId" clId="{7ACE1564-2837-4575-8BCA-3DFDD96CA010}" dt="2022-10-06T15:42:55.179" v="603" actId="478"/>
          <ac:spMkLst>
            <pc:docMk/>
            <pc:sldMk cId="2289678985" sldId="274"/>
            <ac:spMk id="6" creationId="{0F25265D-427D-CAA2-D644-FA4FB9CBA0D4}"/>
          </ac:spMkLst>
        </pc:spChg>
        <pc:spChg chg="add mod">
          <ac:chgData name="ALEXANDRE B BARRETO" userId="734048d45b8f99b5" providerId="LiveId" clId="{7ACE1564-2837-4575-8BCA-3DFDD96CA010}" dt="2022-10-06T14:26:24.879" v="531" actId="1076"/>
          <ac:spMkLst>
            <pc:docMk/>
            <pc:sldMk cId="2289678985" sldId="274"/>
            <ac:spMk id="7" creationId="{8C1BB695-32E0-8FCB-D074-902A11FCDC9C}"/>
          </ac:spMkLst>
        </pc:spChg>
        <pc:spChg chg="add mod">
          <ac:chgData name="ALEXANDRE B BARRETO" userId="734048d45b8f99b5" providerId="LiveId" clId="{7ACE1564-2837-4575-8BCA-3DFDD96CA010}" dt="2022-10-06T15:43:05.897" v="607" actId="1076"/>
          <ac:spMkLst>
            <pc:docMk/>
            <pc:sldMk cId="2289678985" sldId="274"/>
            <ac:spMk id="20" creationId="{B29349E3-5497-BCC3-11F4-1075D7909E60}"/>
          </ac:spMkLst>
        </pc:spChg>
        <pc:spChg chg="add del mod">
          <ac:chgData name="ALEXANDRE B BARRETO" userId="734048d45b8f99b5" providerId="LiveId" clId="{7ACE1564-2837-4575-8BCA-3DFDD96CA010}" dt="2022-10-06T15:42:55.179" v="603" actId="478"/>
          <ac:spMkLst>
            <pc:docMk/>
            <pc:sldMk cId="2289678985" sldId="274"/>
            <ac:spMk id="21" creationId="{334B266F-665B-4CAE-42A6-2781DC0132D0}"/>
          </ac:spMkLst>
        </pc:spChg>
        <pc:spChg chg="add mod">
          <ac:chgData name="ALEXANDRE B BARRETO" userId="734048d45b8f99b5" providerId="LiveId" clId="{7ACE1564-2837-4575-8BCA-3DFDD96CA010}" dt="2022-10-06T14:26:59.346" v="542" actId="1076"/>
          <ac:spMkLst>
            <pc:docMk/>
            <pc:sldMk cId="2289678985" sldId="274"/>
            <ac:spMk id="22" creationId="{34CB4649-8363-E315-5A56-4F5E366EE701}"/>
          </ac:spMkLst>
        </pc:spChg>
        <pc:spChg chg="add mod">
          <ac:chgData name="ALEXANDRE B BARRETO" userId="734048d45b8f99b5" providerId="LiveId" clId="{7ACE1564-2837-4575-8BCA-3DFDD96CA010}" dt="2022-10-06T14:27:09.480" v="546" actId="20577"/>
          <ac:spMkLst>
            <pc:docMk/>
            <pc:sldMk cId="2289678985" sldId="274"/>
            <ac:spMk id="23" creationId="{5812F86B-6D53-DBAE-3F85-BD47876EDD14}"/>
          </ac:spMkLst>
        </pc:spChg>
        <pc:cxnChg chg="add mod">
          <ac:chgData name="ALEXANDRE B BARRETO" userId="734048d45b8f99b5" providerId="LiveId" clId="{7ACE1564-2837-4575-8BCA-3DFDD96CA010}" dt="2022-10-06T15:43:04.602" v="606" actId="1076"/>
          <ac:cxnSpMkLst>
            <pc:docMk/>
            <pc:sldMk cId="2289678985" sldId="274"/>
            <ac:cxnSpMk id="9" creationId="{F90E03CA-5DCF-DED2-E8AF-1CBED1ECB269}"/>
          </ac:cxnSpMkLst>
        </pc:cxnChg>
        <pc:cxnChg chg="add mod">
          <ac:chgData name="ALEXANDRE B BARRETO" userId="734048d45b8f99b5" providerId="LiveId" clId="{7ACE1564-2837-4575-8BCA-3DFDD96CA010}" dt="2022-10-06T14:25:58.234" v="523" actId="208"/>
          <ac:cxnSpMkLst>
            <pc:docMk/>
            <pc:sldMk cId="2289678985" sldId="274"/>
            <ac:cxnSpMk id="10" creationId="{6D614205-16B4-4219-9353-6CB97F2C1749}"/>
          </ac:cxnSpMkLst>
        </pc:cxnChg>
        <pc:cxnChg chg="add del mod">
          <ac:chgData name="ALEXANDRE B BARRETO" userId="734048d45b8f99b5" providerId="LiveId" clId="{7ACE1564-2837-4575-8BCA-3DFDD96CA010}" dt="2022-10-06T15:42:55.179" v="603" actId="478"/>
          <ac:cxnSpMkLst>
            <pc:docMk/>
            <pc:sldMk cId="2289678985" sldId="274"/>
            <ac:cxnSpMk id="13" creationId="{097333A5-ABDC-FDBB-37CE-3486481E467D}"/>
          </ac:cxnSpMkLst>
        </pc:cxnChg>
        <pc:cxnChg chg="add mod">
          <ac:chgData name="ALEXANDRE B BARRETO" userId="734048d45b8f99b5" providerId="LiveId" clId="{7ACE1564-2837-4575-8BCA-3DFDD96CA010}" dt="2022-10-06T14:26:30.325" v="532" actId="208"/>
          <ac:cxnSpMkLst>
            <pc:docMk/>
            <pc:sldMk cId="2289678985" sldId="274"/>
            <ac:cxnSpMk id="16" creationId="{632C61C0-0B3E-42C3-B64D-5DA12F3E0BF3}"/>
          </ac:cxnSpMkLst>
        </pc:cxnChg>
      </pc:sldChg>
      <pc:sldChg chg="addSp modSp new mod">
        <pc:chgData name="ALEXANDRE B BARRETO" userId="734048d45b8f99b5" providerId="LiveId" clId="{7ACE1564-2837-4575-8BCA-3DFDD96CA010}" dt="2022-10-06T15:19:02.401" v="553" actId="208"/>
        <pc:sldMkLst>
          <pc:docMk/>
          <pc:sldMk cId="1752364549" sldId="275"/>
        </pc:sldMkLst>
        <pc:spChg chg="add mod">
          <ac:chgData name="ALEXANDRE B BARRETO" userId="734048d45b8f99b5" providerId="LiveId" clId="{7ACE1564-2837-4575-8BCA-3DFDD96CA010}" dt="2022-10-06T15:19:02.401" v="553" actId="208"/>
          <ac:spMkLst>
            <pc:docMk/>
            <pc:sldMk cId="1752364549" sldId="275"/>
            <ac:spMk id="4" creationId="{D41C3DA7-9713-3505-2158-A7EF2B7EB260}"/>
          </ac:spMkLst>
        </pc:spChg>
        <pc:picChg chg="add mod">
          <ac:chgData name="ALEXANDRE B BARRETO" userId="734048d45b8f99b5" providerId="LiveId" clId="{7ACE1564-2837-4575-8BCA-3DFDD96CA010}" dt="2022-10-06T15:18:43.704" v="549" actId="1076"/>
          <ac:picMkLst>
            <pc:docMk/>
            <pc:sldMk cId="1752364549" sldId="275"/>
            <ac:picMk id="3" creationId="{52369306-E512-DE18-0A0E-3D4C70CFAB29}"/>
          </ac:picMkLst>
        </pc:picChg>
      </pc:sldChg>
      <pc:sldChg chg="addSp delSp modSp new mod">
        <pc:chgData name="ALEXANDRE B BARRETO" userId="734048d45b8f99b5" providerId="LiveId" clId="{7ACE1564-2837-4575-8BCA-3DFDD96CA010}" dt="2022-10-06T16:00:02.251" v="614" actId="14100"/>
        <pc:sldMkLst>
          <pc:docMk/>
          <pc:sldMk cId="3111101506" sldId="276"/>
        </pc:sldMkLst>
        <pc:spChg chg="add mod">
          <ac:chgData name="ALEXANDRE B BARRETO" userId="734048d45b8f99b5" providerId="LiveId" clId="{7ACE1564-2837-4575-8BCA-3DFDD96CA010}" dt="2022-10-06T16:00:02.251" v="614" actId="14100"/>
          <ac:spMkLst>
            <pc:docMk/>
            <pc:sldMk cId="3111101506" sldId="276"/>
            <ac:spMk id="4" creationId="{A574D065-9251-0E50-1030-B57459DBB42D}"/>
          </ac:spMkLst>
        </pc:spChg>
        <pc:picChg chg="add del">
          <ac:chgData name="ALEXANDRE B BARRETO" userId="734048d45b8f99b5" providerId="LiveId" clId="{7ACE1564-2837-4575-8BCA-3DFDD96CA010}" dt="2022-10-06T15:59:52.211" v="610" actId="478"/>
          <ac:picMkLst>
            <pc:docMk/>
            <pc:sldMk cId="3111101506" sldId="276"/>
            <ac:picMk id="3" creationId="{03FE69F2-8565-687C-349A-43C694799326}"/>
          </ac:picMkLst>
        </pc:picChg>
        <pc:picChg chg="add ord">
          <ac:chgData name="ALEXANDRE B BARRETO" userId="734048d45b8f99b5" providerId="LiveId" clId="{7ACE1564-2837-4575-8BCA-3DFDD96CA010}" dt="2022-10-06T15:59:55.925" v="612" actId="167"/>
          <ac:picMkLst>
            <pc:docMk/>
            <pc:sldMk cId="3111101506" sldId="276"/>
            <ac:picMk id="6" creationId="{79B42ADD-55EB-1224-3E54-E9F76CE5F1B8}"/>
          </ac:picMkLst>
        </pc:picChg>
      </pc:sldChg>
      <pc:sldChg chg="addSp modSp new mod">
        <pc:chgData name="ALEXANDRE B BARRETO" userId="734048d45b8f99b5" providerId="LiveId" clId="{7ACE1564-2837-4575-8BCA-3DFDD96CA010}" dt="2022-10-06T15:39:27.271" v="592" actId="14100"/>
        <pc:sldMkLst>
          <pc:docMk/>
          <pc:sldMk cId="3083206783" sldId="277"/>
        </pc:sldMkLst>
        <pc:spChg chg="add mod">
          <ac:chgData name="ALEXANDRE B BARRETO" userId="734048d45b8f99b5" providerId="LiveId" clId="{7ACE1564-2837-4575-8BCA-3DFDD96CA010}" dt="2022-10-06T15:39:23.302" v="591" actId="1076"/>
          <ac:spMkLst>
            <pc:docMk/>
            <pc:sldMk cId="3083206783" sldId="277"/>
            <ac:spMk id="4" creationId="{72BE0C73-ABD9-0EA1-8337-162B1D1B96A9}"/>
          </ac:spMkLst>
        </pc:spChg>
        <pc:spChg chg="add mod">
          <ac:chgData name="ALEXANDRE B BARRETO" userId="734048d45b8f99b5" providerId="LiveId" clId="{7ACE1564-2837-4575-8BCA-3DFDD96CA010}" dt="2022-10-06T15:39:27.271" v="592" actId="14100"/>
          <ac:spMkLst>
            <pc:docMk/>
            <pc:sldMk cId="3083206783" sldId="277"/>
            <ac:spMk id="5" creationId="{99E5165C-4883-0BF3-423F-70579CF4E7CB}"/>
          </ac:spMkLst>
        </pc:spChg>
        <pc:picChg chg="add">
          <ac:chgData name="ALEXANDRE B BARRETO" userId="734048d45b8f99b5" providerId="LiveId" clId="{7ACE1564-2837-4575-8BCA-3DFDD96CA010}" dt="2022-10-06T15:38:31.159" v="582" actId="22"/>
          <ac:picMkLst>
            <pc:docMk/>
            <pc:sldMk cId="3083206783" sldId="277"/>
            <ac:picMk id="3" creationId="{DE1A4362-5D1F-99CC-8471-6A8BB1D66D74}"/>
          </ac:picMkLst>
        </pc:picChg>
      </pc:sldChg>
      <pc:sldChg chg="add del">
        <pc:chgData name="ALEXANDRE B BARRETO" userId="734048d45b8f99b5" providerId="LiveId" clId="{7ACE1564-2837-4575-8BCA-3DFDD96CA010}" dt="2022-10-06T15:38:47.044" v="584"/>
        <pc:sldMkLst>
          <pc:docMk/>
          <pc:sldMk cId="1217938518" sldId="278"/>
        </pc:sldMkLst>
      </pc:sldChg>
      <pc:sldChg chg="addSp modSp new mod">
        <pc:chgData name="ALEXANDRE B BARRETO" userId="734048d45b8f99b5" providerId="LiveId" clId="{7ACE1564-2837-4575-8BCA-3DFDD96CA010}" dt="2022-10-06T18:03:20.785" v="636" actId="14100"/>
        <pc:sldMkLst>
          <pc:docMk/>
          <pc:sldMk cId="1371819300" sldId="278"/>
        </pc:sldMkLst>
        <pc:spChg chg="add mod">
          <ac:chgData name="ALEXANDRE B BARRETO" userId="734048d45b8f99b5" providerId="LiveId" clId="{7ACE1564-2837-4575-8BCA-3DFDD96CA010}" dt="2022-10-06T18:02:38.501" v="618" actId="1076"/>
          <ac:spMkLst>
            <pc:docMk/>
            <pc:sldMk cId="1371819300" sldId="278"/>
            <ac:spMk id="4" creationId="{7F41C703-4CD3-CC7A-3B7F-87CBF1FBD1F2}"/>
          </ac:spMkLst>
        </pc:spChg>
        <pc:spChg chg="add mod">
          <ac:chgData name="ALEXANDRE B BARRETO" userId="734048d45b8f99b5" providerId="LiveId" clId="{7ACE1564-2837-4575-8BCA-3DFDD96CA010}" dt="2022-10-06T18:02:46.012" v="626" actId="1035"/>
          <ac:spMkLst>
            <pc:docMk/>
            <pc:sldMk cId="1371819300" sldId="278"/>
            <ac:spMk id="5" creationId="{BA752CE5-3959-2935-25BD-B1E23AA1413C}"/>
          </ac:spMkLst>
        </pc:spChg>
        <pc:spChg chg="add mod">
          <ac:chgData name="ALEXANDRE B BARRETO" userId="734048d45b8f99b5" providerId="LiveId" clId="{7ACE1564-2837-4575-8BCA-3DFDD96CA010}" dt="2022-10-06T18:02:56.903" v="630" actId="1076"/>
          <ac:spMkLst>
            <pc:docMk/>
            <pc:sldMk cId="1371819300" sldId="278"/>
            <ac:spMk id="6" creationId="{2929A735-3A58-95DE-CADF-1650812A527E}"/>
          </ac:spMkLst>
        </pc:spChg>
        <pc:spChg chg="add mod">
          <ac:chgData name="ALEXANDRE B BARRETO" userId="734048d45b8f99b5" providerId="LiveId" clId="{7ACE1564-2837-4575-8BCA-3DFDD96CA010}" dt="2022-10-06T18:03:07.617" v="633" actId="14100"/>
          <ac:spMkLst>
            <pc:docMk/>
            <pc:sldMk cId="1371819300" sldId="278"/>
            <ac:spMk id="7" creationId="{9E7A8491-08E2-5F49-E030-C0C8239315EE}"/>
          </ac:spMkLst>
        </pc:spChg>
        <pc:spChg chg="add mod">
          <ac:chgData name="ALEXANDRE B BARRETO" userId="734048d45b8f99b5" providerId="LiveId" clId="{7ACE1564-2837-4575-8BCA-3DFDD96CA010}" dt="2022-10-06T18:03:16.110" v="635" actId="1076"/>
          <ac:spMkLst>
            <pc:docMk/>
            <pc:sldMk cId="1371819300" sldId="278"/>
            <ac:spMk id="8" creationId="{20398C6A-E0A8-8921-235D-F334F95282D7}"/>
          </ac:spMkLst>
        </pc:spChg>
        <pc:spChg chg="add mod">
          <ac:chgData name="ALEXANDRE B BARRETO" userId="734048d45b8f99b5" providerId="LiveId" clId="{7ACE1564-2837-4575-8BCA-3DFDD96CA010}" dt="2022-10-06T18:03:20.785" v="636" actId="14100"/>
          <ac:spMkLst>
            <pc:docMk/>
            <pc:sldMk cId="1371819300" sldId="278"/>
            <ac:spMk id="9" creationId="{74AC26E5-8377-FA57-1914-9FE2DEDFFE19}"/>
          </ac:spMkLst>
        </pc:spChg>
        <pc:picChg chg="add">
          <ac:chgData name="ALEXANDRE B BARRETO" userId="734048d45b8f99b5" providerId="LiveId" clId="{7ACE1564-2837-4575-8BCA-3DFDD96CA010}" dt="2022-10-06T18:02:30.711" v="616" actId="22"/>
          <ac:picMkLst>
            <pc:docMk/>
            <pc:sldMk cId="1371819300" sldId="278"/>
            <ac:picMk id="3" creationId="{9674DE20-D9D7-EDD6-BEF5-A7BA935A39EE}"/>
          </ac:picMkLst>
        </pc:picChg>
      </pc:sldChg>
      <pc:sldChg chg="addSp delSp modSp new mod">
        <pc:chgData name="ALEXANDRE B BARRETO" userId="734048d45b8f99b5" providerId="LiveId" clId="{7ACE1564-2837-4575-8BCA-3DFDD96CA010}" dt="2022-10-06T19:11:19.948" v="868" actId="1076"/>
        <pc:sldMkLst>
          <pc:docMk/>
          <pc:sldMk cId="684822926" sldId="279"/>
        </pc:sldMkLst>
        <pc:spChg chg="add mod ord">
          <ac:chgData name="ALEXANDRE B BARRETO" userId="734048d45b8f99b5" providerId="LiveId" clId="{7ACE1564-2837-4575-8BCA-3DFDD96CA010}" dt="2022-10-06T19:11:19.948" v="868" actId="1076"/>
          <ac:spMkLst>
            <pc:docMk/>
            <pc:sldMk cId="684822926" sldId="279"/>
            <ac:spMk id="2" creationId="{889F7F10-4C1E-A68E-438F-7C247FC63072}"/>
          </ac:spMkLst>
        </pc:spChg>
        <pc:picChg chg="add del mod">
          <ac:chgData name="ALEXANDRE B BARRETO" userId="734048d45b8f99b5" providerId="LiveId" clId="{7ACE1564-2837-4575-8BCA-3DFDD96CA010}" dt="2022-10-06T19:11:12.652" v="864" actId="478"/>
          <ac:picMkLst>
            <pc:docMk/>
            <pc:sldMk cId="684822926" sldId="279"/>
            <ac:picMk id="4" creationId="{4DD0D9AD-3148-10C4-A7CE-B30843F5CBB0}"/>
          </ac:picMkLst>
        </pc:picChg>
        <pc:picChg chg="add mod">
          <ac:chgData name="ALEXANDRE B BARRETO" userId="734048d45b8f99b5" providerId="LiveId" clId="{7ACE1564-2837-4575-8BCA-3DFDD96CA010}" dt="2022-10-06T19:11:13.144" v="865"/>
          <ac:picMkLst>
            <pc:docMk/>
            <pc:sldMk cId="684822926" sldId="279"/>
            <ac:picMk id="5" creationId="{EA5FCD31-42E6-D0BF-1A4E-D7BA2673ED22}"/>
          </ac:picMkLst>
        </pc:picChg>
      </pc:sldChg>
    </pc:docChg>
  </pc:docChgLst>
  <pc:docChgLst>
    <pc:chgData name="ALEXANDRE B BARRETO" userId="734048d45b8f99b5" providerId="LiveId" clId="{CA27A4C3-63DD-4A63-9080-A7AE596DD116}"/>
    <pc:docChg chg="undo custSel addSld modSld sldOrd">
      <pc:chgData name="ALEXANDRE B BARRETO" userId="734048d45b8f99b5" providerId="LiveId" clId="{CA27A4C3-63DD-4A63-9080-A7AE596DD116}" dt="2022-10-05T21:38:47.017" v="68" actId="1076"/>
      <pc:docMkLst>
        <pc:docMk/>
      </pc:docMkLst>
      <pc:sldChg chg="addSp delSp modSp new mod">
        <pc:chgData name="ALEXANDRE B BARRETO" userId="734048d45b8f99b5" providerId="LiveId" clId="{CA27A4C3-63DD-4A63-9080-A7AE596DD116}" dt="2022-10-05T21:38:47.017" v="68" actId="1076"/>
        <pc:sldMkLst>
          <pc:docMk/>
          <pc:sldMk cId="742503566" sldId="269"/>
        </pc:sldMkLst>
        <pc:spChg chg="del">
          <ac:chgData name="ALEXANDRE B BARRETO" userId="734048d45b8f99b5" providerId="LiveId" clId="{CA27A4C3-63DD-4A63-9080-A7AE596DD116}" dt="2022-10-05T19:44:10.914" v="1" actId="478"/>
          <ac:spMkLst>
            <pc:docMk/>
            <pc:sldMk cId="742503566" sldId="269"/>
            <ac:spMk id="2" creationId="{1D4293C8-E12C-9F19-F726-38B0242CB322}"/>
          </ac:spMkLst>
        </pc:spChg>
        <pc:spChg chg="del">
          <ac:chgData name="ALEXANDRE B BARRETO" userId="734048d45b8f99b5" providerId="LiveId" clId="{CA27A4C3-63DD-4A63-9080-A7AE596DD116}" dt="2022-10-05T19:44:10.914" v="1" actId="478"/>
          <ac:spMkLst>
            <pc:docMk/>
            <pc:sldMk cId="742503566" sldId="269"/>
            <ac:spMk id="3" creationId="{E5B331E4-8AE0-634C-1F38-1355887639A7}"/>
          </ac:spMkLst>
        </pc:spChg>
        <pc:spChg chg="add mod">
          <ac:chgData name="ALEXANDRE B BARRETO" userId="734048d45b8f99b5" providerId="LiveId" clId="{CA27A4C3-63DD-4A63-9080-A7AE596DD116}" dt="2022-10-05T19:45:00.784" v="16" actId="14100"/>
          <ac:spMkLst>
            <pc:docMk/>
            <pc:sldMk cId="742503566" sldId="269"/>
            <ac:spMk id="4" creationId="{7061A6CE-53D8-0C3C-64C4-6194B396C20D}"/>
          </ac:spMkLst>
        </pc:spChg>
        <pc:spChg chg="add mod">
          <ac:chgData name="ALEXANDRE B BARRETO" userId="734048d45b8f99b5" providerId="LiveId" clId="{CA27A4C3-63DD-4A63-9080-A7AE596DD116}" dt="2022-10-05T21:38:47.017" v="68" actId="1076"/>
          <ac:spMkLst>
            <pc:docMk/>
            <pc:sldMk cId="742503566" sldId="269"/>
            <ac:spMk id="6" creationId="{DEDCB78E-990A-35FA-A933-8BB248392E6E}"/>
          </ac:spMkLst>
        </pc:spChg>
        <pc:picChg chg="add mod">
          <ac:chgData name="ALEXANDRE B BARRETO" userId="734048d45b8f99b5" providerId="LiveId" clId="{CA27A4C3-63DD-4A63-9080-A7AE596DD116}" dt="2022-10-05T19:45:37.001" v="25" actId="732"/>
          <ac:picMkLst>
            <pc:docMk/>
            <pc:sldMk cId="742503566" sldId="269"/>
            <ac:picMk id="1026" creationId="{62526E20-97FF-74F2-37EA-91F5152383B4}"/>
          </ac:picMkLst>
        </pc:picChg>
      </pc:sldChg>
      <pc:sldChg chg="addSp delSp modSp new mod">
        <pc:chgData name="ALEXANDRE B BARRETO" userId="734048d45b8f99b5" providerId="LiveId" clId="{CA27A4C3-63DD-4A63-9080-A7AE596DD116}" dt="2022-10-05T21:10:38.028" v="42" actId="1076"/>
        <pc:sldMkLst>
          <pc:docMk/>
          <pc:sldMk cId="2971139633" sldId="270"/>
        </pc:sldMkLst>
        <pc:spChg chg="add mod">
          <ac:chgData name="ALEXANDRE B BARRETO" userId="734048d45b8f99b5" providerId="LiveId" clId="{CA27A4C3-63DD-4A63-9080-A7AE596DD116}" dt="2022-10-05T21:10:31.436" v="38" actId="1076"/>
          <ac:spMkLst>
            <pc:docMk/>
            <pc:sldMk cId="2971139633" sldId="270"/>
            <ac:spMk id="6" creationId="{73467518-F719-88A9-35CC-73C73E28454D}"/>
          </ac:spMkLst>
        </pc:spChg>
        <pc:spChg chg="add mod">
          <ac:chgData name="ALEXANDRE B BARRETO" userId="734048d45b8f99b5" providerId="LiveId" clId="{CA27A4C3-63DD-4A63-9080-A7AE596DD116}" dt="2022-10-05T21:10:38.028" v="42" actId="1076"/>
          <ac:spMkLst>
            <pc:docMk/>
            <pc:sldMk cId="2971139633" sldId="270"/>
            <ac:spMk id="7" creationId="{EF247343-B2BB-FB58-BA3D-3832DD00C633}"/>
          </ac:spMkLst>
        </pc:spChg>
        <pc:picChg chg="add del mod">
          <ac:chgData name="ALEXANDRE B BARRETO" userId="734048d45b8f99b5" providerId="LiveId" clId="{CA27A4C3-63DD-4A63-9080-A7AE596DD116}" dt="2022-10-05T21:10:13.244" v="32" actId="478"/>
          <ac:picMkLst>
            <pc:docMk/>
            <pc:sldMk cId="2971139633" sldId="270"/>
            <ac:picMk id="3" creationId="{315EA9D8-A799-6FBE-540E-1C79247B3C51}"/>
          </ac:picMkLst>
        </pc:picChg>
        <pc:picChg chg="add">
          <ac:chgData name="ALEXANDRE B BARRETO" userId="734048d45b8f99b5" providerId="LiveId" clId="{CA27A4C3-63DD-4A63-9080-A7AE596DD116}" dt="2022-10-05T21:10:13.659" v="33" actId="22"/>
          <ac:picMkLst>
            <pc:docMk/>
            <pc:sldMk cId="2971139633" sldId="270"/>
            <ac:picMk id="5" creationId="{77A9566E-4C9B-3106-4C6D-A9BDD127879C}"/>
          </ac:picMkLst>
        </pc:picChg>
      </pc:sldChg>
      <pc:sldChg chg="addSp delSp modSp add mod">
        <pc:chgData name="ALEXANDRE B BARRETO" userId="734048d45b8f99b5" providerId="LiveId" clId="{CA27A4C3-63DD-4A63-9080-A7AE596DD116}" dt="2022-10-05T21:14:17.203" v="50" actId="1076"/>
        <pc:sldMkLst>
          <pc:docMk/>
          <pc:sldMk cId="260197671" sldId="271"/>
        </pc:sldMkLst>
        <pc:spChg chg="mod">
          <ac:chgData name="ALEXANDRE B BARRETO" userId="734048d45b8f99b5" providerId="LiveId" clId="{CA27A4C3-63DD-4A63-9080-A7AE596DD116}" dt="2022-10-05T21:14:17.203" v="50" actId="1076"/>
          <ac:spMkLst>
            <pc:docMk/>
            <pc:sldMk cId="260197671" sldId="271"/>
            <ac:spMk id="6" creationId="{73467518-F719-88A9-35CC-73C73E28454D}"/>
          </ac:spMkLst>
        </pc:spChg>
        <pc:spChg chg="mod">
          <ac:chgData name="ALEXANDRE B BARRETO" userId="734048d45b8f99b5" providerId="LiveId" clId="{CA27A4C3-63DD-4A63-9080-A7AE596DD116}" dt="2022-10-05T21:14:13.752" v="49" actId="14100"/>
          <ac:spMkLst>
            <pc:docMk/>
            <pc:sldMk cId="260197671" sldId="271"/>
            <ac:spMk id="7" creationId="{EF247343-B2BB-FB58-BA3D-3832DD00C633}"/>
          </ac:spMkLst>
        </pc:spChg>
        <pc:picChg chg="add mod ord">
          <ac:chgData name="ALEXANDRE B BARRETO" userId="734048d45b8f99b5" providerId="LiveId" clId="{CA27A4C3-63DD-4A63-9080-A7AE596DD116}" dt="2022-10-05T21:14:07.283" v="47" actId="1076"/>
          <ac:picMkLst>
            <pc:docMk/>
            <pc:sldMk cId="260197671" sldId="271"/>
            <ac:picMk id="3" creationId="{28E36078-21DD-612E-F637-895A792395A1}"/>
          </ac:picMkLst>
        </pc:picChg>
        <pc:picChg chg="del">
          <ac:chgData name="ALEXANDRE B BARRETO" userId="734048d45b8f99b5" providerId="LiveId" clId="{CA27A4C3-63DD-4A63-9080-A7AE596DD116}" dt="2022-10-05T21:14:03.448" v="44" actId="478"/>
          <ac:picMkLst>
            <pc:docMk/>
            <pc:sldMk cId="260197671" sldId="271"/>
            <ac:picMk id="5" creationId="{77A9566E-4C9B-3106-4C6D-A9BDD127879C}"/>
          </ac:picMkLst>
        </pc:picChg>
      </pc:sldChg>
      <pc:sldChg chg="addSp modSp new mod ord">
        <pc:chgData name="ALEXANDRE B BARRETO" userId="734048d45b8f99b5" providerId="LiveId" clId="{CA27A4C3-63DD-4A63-9080-A7AE596DD116}" dt="2022-10-05T21:28:28.717" v="66" actId="14100"/>
        <pc:sldMkLst>
          <pc:docMk/>
          <pc:sldMk cId="3549049866" sldId="272"/>
        </pc:sldMkLst>
        <pc:spChg chg="add mod">
          <ac:chgData name="ALEXANDRE B BARRETO" userId="734048d45b8f99b5" providerId="LiveId" clId="{CA27A4C3-63DD-4A63-9080-A7AE596DD116}" dt="2022-10-05T21:28:10.331" v="58" actId="1076"/>
          <ac:spMkLst>
            <pc:docMk/>
            <pc:sldMk cId="3549049866" sldId="272"/>
            <ac:spMk id="4" creationId="{E3ED2E3F-BE24-45E8-05D2-C3D7ACAB23D2}"/>
          </ac:spMkLst>
        </pc:spChg>
        <pc:spChg chg="add mod">
          <ac:chgData name="ALEXANDRE B BARRETO" userId="734048d45b8f99b5" providerId="LiveId" clId="{CA27A4C3-63DD-4A63-9080-A7AE596DD116}" dt="2022-10-05T21:28:10.331" v="58" actId="1076"/>
          <ac:spMkLst>
            <pc:docMk/>
            <pc:sldMk cId="3549049866" sldId="272"/>
            <ac:spMk id="5" creationId="{17950BF1-2AB1-53AE-BDD3-2C8F230E07A0}"/>
          </ac:spMkLst>
        </pc:spChg>
        <pc:spChg chg="add mod">
          <ac:chgData name="ALEXANDRE B BARRETO" userId="734048d45b8f99b5" providerId="LiveId" clId="{CA27A4C3-63DD-4A63-9080-A7AE596DD116}" dt="2022-10-05T21:28:28.717" v="66" actId="14100"/>
          <ac:spMkLst>
            <pc:docMk/>
            <pc:sldMk cId="3549049866" sldId="272"/>
            <ac:spMk id="8" creationId="{37560F91-B06A-A2E4-C24C-C10B60EB921B}"/>
          </ac:spMkLst>
        </pc:spChg>
        <pc:picChg chg="add mod">
          <ac:chgData name="ALEXANDRE B BARRETO" userId="734048d45b8f99b5" providerId="LiveId" clId="{CA27A4C3-63DD-4A63-9080-A7AE596DD116}" dt="2022-10-05T21:28:20.717" v="63" actId="1076"/>
          <ac:picMkLst>
            <pc:docMk/>
            <pc:sldMk cId="3549049866" sldId="272"/>
            <ac:picMk id="3" creationId="{BADD844C-EBC6-4702-0F21-E625BAEBE308}"/>
          </ac:picMkLst>
        </pc:picChg>
        <pc:picChg chg="add mod">
          <ac:chgData name="ALEXANDRE B BARRETO" userId="734048d45b8f99b5" providerId="LiveId" clId="{CA27A4C3-63DD-4A63-9080-A7AE596DD116}" dt="2022-10-05T21:28:12.665" v="60" actId="1076"/>
          <ac:picMkLst>
            <pc:docMk/>
            <pc:sldMk cId="3549049866" sldId="272"/>
            <ac:picMk id="7" creationId="{30616A0B-1019-9D85-727D-B9F9E01F60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3CA9-5AD9-089A-3C3D-218CC98DF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F19-FCBC-6C22-B1FD-0F2E21643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105B-CE90-9D13-1ACA-6E4C405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687B-4ABB-4ACF-9F62-90ABE1A2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5FC2-815A-D8B8-CBAE-D011887A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D0F-933A-4615-F80E-94B6AB2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23D8A-8C2E-1589-EC4C-C05D0C96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06FA-3096-EFB5-A2AC-5987EE6E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C3C9-072D-F1F6-7B65-E20DE80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7A0D-5390-DE7B-1EE7-C811B6E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EB158-9F6E-4D33-15D1-70587F3F6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CBB78-B8B7-050D-02E9-1030F880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F879-B8B2-D826-B2EA-1ACA301B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EC7F-66DD-ADED-8C03-06D0B3FF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6934-463F-F7C1-D812-E02419C8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513-953E-D8EE-9C60-540FC520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1D90-A525-5ED8-EB5F-7F5BE666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A7C1-2B51-51B0-F6A7-30EA547A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FA94-FA3E-4190-58A4-DDC8722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490-2D8D-CF32-A153-976A1DCF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323C-B04F-BA92-3629-463203F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A8C2-6E81-74B9-B184-6733F739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96BF-9A8D-9FBB-8270-6387789A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8F9A-EC13-3403-0FE5-B6ADE853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3BAE-AE77-5E10-B4EE-D278838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9348-F6FB-30B9-09A0-C80B88B6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472-D3E4-242C-7A8E-E4D810E7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1116-FCC6-2E81-F8D8-BBBC7D152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DC5C-D4CA-B7D6-15A5-2AC23122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79CB8-86EB-6CAE-BBA2-A110524C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BEBE9-2682-7CC7-8E66-35D50F6D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2ED-BCF3-46AD-B9FC-8E903C00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DF03-7848-E24F-92AC-626483D8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97229-3749-A98B-BF1F-7C91E455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681BE-7649-4A01-B66C-9E44D8296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50F42-DA8D-7C03-ED2A-FE0E313A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3673A-0539-5AB0-2E3A-032D0DF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C2CF-A70A-7237-24E3-9E15223D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DC0CD-54DA-C4FF-96CF-B794317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8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36B-2C66-8182-A28C-0EB306A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94D87-A954-BA30-86CF-A119794D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7B92E-4C2F-1181-2F72-D11C765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A363-A20D-6B74-F948-2341DC45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8EBEC-2AA1-9120-4D5C-0F2992E3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05D56-1EA7-5FF8-EEC8-A743D963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2D379-86AE-146A-0122-53DF1AE0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6901-7498-34E6-DE71-1DC4FE6C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DDE4-1CDC-CA33-0CF8-D26B5F9A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06A5-B135-87AC-6B7C-A55F6803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E024-4183-3F44-4F17-1759233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B891-E37C-12EE-43FA-85810533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D4E56-B083-7E5C-1723-795292AE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1BF1-1768-8791-DE94-2F4EA47B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83065-C8B2-DDFC-C701-155226483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CF0A-AB81-0C12-ED98-6CEA7652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06D08-C384-2292-F877-2D8ADFB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DDDC2-4926-7E28-40B3-19519558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E32A1-0D8A-F900-5A4A-C6B6576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1C669-FCCD-4833-9F3B-D112CDF9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0DA1B-D1A5-789C-5451-8FE5FF1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327-F5E7-70DA-4313-F1886433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6245-9E5E-4522-8274-1C2B51EABC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6A3C-0E01-4CE1-E346-2EE4573B4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0540-E7B4-ED06-D3DC-C328039E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F081-354F-4731-9927-E2334D4B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2748AAC-410C-894A-7860-AFEBB689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896620"/>
            <a:ext cx="2190750" cy="2589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B36B3-0EFE-027C-445C-6121B0B5A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38" y="1743949"/>
            <a:ext cx="5227773" cy="31473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3C9A6B-FBBC-D901-76EC-4DDEC08FE152}"/>
              </a:ext>
            </a:extLst>
          </p:cNvPr>
          <p:cNvSpPr/>
          <p:nvPr/>
        </p:nvSpPr>
        <p:spPr>
          <a:xfrm>
            <a:off x="3248025" y="2933700"/>
            <a:ext cx="628650" cy="495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72C6C-0C86-74D8-96E2-C55DEB74431C}"/>
              </a:ext>
            </a:extLst>
          </p:cNvPr>
          <p:cNvSpPr/>
          <p:nvPr/>
        </p:nvSpPr>
        <p:spPr>
          <a:xfrm>
            <a:off x="6512767" y="3401593"/>
            <a:ext cx="914400" cy="246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3AC48-B4F5-D576-F5A3-82BC0DBA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99" y="603376"/>
            <a:ext cx="6458462" cy="509489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7634850-7BFC-AFE0-2BDE-1B0C283EED6C}"/>
              </a:ext>
            </a:extLst>
          </p:cNvPr>
          <p:cNvSpPr/>
          <p:nvPr/>
        </p:nvSpPr>
        <p:spPr>
          <a:xfrm>
            <a:off x="835056" y="3536306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AB90F-E133-433F-16FD-889A6C38D316}"/>
              </a:ext>
            </a:extLst>
          </p:cNvPr>
          <p:cNvSpPr/>
          <p:nvPr/>
        </p:nvSpPr>
        <p:spPr>
          <a:xfrm>
            <a:off x="1530221" y="3629614"/>
            <a:ext cx="1602338" cy="3079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A11A1C-11D3-BD05-3490-E4FC6CE29561}"/>
              </a:ext>
            </a:extLst>
          </p:cNvPr>
          <p:cNvSpPr/>
          <p:nvPr/>
        </p:nvSpPr>
        <p:spPr>
          <a:xfrm>
            <a:off x="4046794" y="1281408"/>
            <a:ext cx="713077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E2F2E-8DE8-6A78-0275-3C7801DEEA16}"/>
              </a:ext>
            </a:extLst>
          </p:cNvPr>
          <p:cNvSpPr/>
          <p:nvPr/>
        </p:nvSpPr>
        <p:spPr>
          <a:xfrm>
            <a:off x="4954555" y="1374716"/>
            <a:ext cx="793686" cy="3079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FE3B30-BFB0-EC5D-98EB-1957C9ED3DBF}"/>
              </a:ext>
            </a:extLst>
          </p:cNvPr>
          <p:cNvSpPr/>
          <p:nvPr/>
        </p:nvSpPr>
        <p:spPr>
          <a:xfrm>
            <a:off x="4258970" y="3564300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C9798-1592-F30E-BD1F-11C767754A8F}"/>
              </a:ext>
            </a:extLst>
          </p:cNvPr>
          <p:cNvSpPr/>
          <p:nvPr/>
        </p:nvSpPr>
        <p:spPr>
          <a:xfrm>
            <a:off x="4954135" y="3657608"/>
            <a:ext cx="2137130" cy="3079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C91A7-24C6-2E7D-6E87-4C073D3B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12" y="239753"/>
            <a:ext cx="2941575" cy="637849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D3A202A-BF0A-E1DC-93AA-0063180133F9}"/>
              </a:ext>
            </a:extLst>
          </p:cNvPr>
          <p:cNvSpPr/>
          <p:nvPr/>
        </p:nvSpPr>
        <p:spPr>
          <a:xfrm>
            <a:off x="3643570" y="699800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2D9D3-1BC1-2B13-26B0-BFA61D9B9C95}"/>
              </a:ext>
            </a:extLst>
          </p:cNvPr>
          <p:cNvSpPr/>
          <p:nvPr/>
        </p:nvSpPr>
        <p:spPr>
          <a:xfrm>
            <a:off x="4338734" y="751480"/>
            <a:ext cx="348964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949DE1-8302-87F0-3360-525A28910044}"/>
              </a:ext>
            </a:extLst>
          </p:cNvPr>
          <p:cNvSpPr/>
          <p:nvPr/>
        </p:nvSpPr>
        <p:spPr>
          <a:xfrm>
            <a:off x="3643570" y="2102502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3FBB7-1800-228A-D4B6-7AE2D38A86BE}"/>
              </a:ext>
            </a:extLst>
          </p:cNvPr>
          <p:cNvSpPr/>
          <p:nvPr/>
        </p:nvSpPr>
        <p:spPr>
          <a:xfrm>
            <a:off x="4338734" y="2154182"/>
            <a:ext cx="348964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3CBD5A-AB79-6C04-F253-C3EADF54EE39}"/>
              </a:ext>
            </a:extLst>
          </p:cNvPr>
          <p:cNvSpPr/>
          <p:nvPr/>
        </p:nvSpPr>
        <p:spPr>
          <a:xfrm>
            <a:off x="3773358" y="3429000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48A52-8CA4-F83C-7816-A5919EBED31A}"/>
              </a:ext>
            </a:extLst>
          </p:cNvPr>
          <p:cNvSpPr/>
          <p:nvPr/>
        </p:nvSpPr>
        <p:spPr>
          <a:xfrm>
            <a:off x="4468522" y="3480680"/>
            <a:ext cx="348964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D2F134-86CF-510C-C690-8FEC18D706B3}"/>
              </a:ext>
            </a:extLst>
          </p:cNvPr>
          <p:cNvSpPr/>
          <p:nvPr/>
        </p:nvSpPr>
        <p:spPr>
          <a:xfrm>
            <a:off x="3773358" y="4866319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BD03A-A9E7-AC83-3142-40EA8FC18A80}"/>
              </a:ext>
            </a:extLst>
          </p:cNvPr>
          <p:cNvSpPr/>
          <p:nvPr/>
        </p:nvSpPr>
        <p:spPr>
          <a:xfrm>
            <a:off x="4468522" y="4917999"/>
            <a:ext cx="348964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3A0D2-DC4A-6D2E-0C73-912F1947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0" y="355744"/>
            <a:ext cx="11491006" cy="46641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46536AC-8EDC-C4E7-E629-E2F12DDABAD1}"/>
              </a:ext>
            </a:extLst>
          </p:cNvPr>
          <p:cNvSpPr/>
          <p:nvPr/>
        </p:nvSpPr>
        <p:spPr>
          <a:xfrm>
            <a:off x="106426" y="2757601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C1B3D-D44B-12C7-C73B-55EDA8311063}"/>
              </a:ext>
            </a:extLst>
          </p:cNvPr>
          <p:cNvSpPr/>
          <p:nvPr/>
        </p:nvSpPr>
        <p:spPr>
          <a:xfrm>
            <a:off x="801590" y="2809281"/>
            <a:ext cx="103653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8D08C-72A7-6431-7186-C9841C9C5C94}"/>
              </a:ext>
            </a:extLst>
          </p:cNvPr>
          <p:cNvSpPr/>
          <p:nvPr/>
        </p:nvSpPr>
        <p:spPr>
          <a:xfrm>
            <a:off x="6477712" y="1869999"/>
            <a:ext cx="3515374" cy="22354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DEA4D-33A1-1685-19B6-3B1BCAA6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2" y="296799"/>
            <a:ext cx="9614617" cy="609882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CF60585-8167-E182-F1E3-6396AD3161D3}"/>
              </a:ext>
            </a:extLst>
          </p:cNvPr>
          <p:cNvSpPr/>
          <p:nvPr/>
        </p:nvSpPr>
        <p:spPr>
          <a:xfrm>
            <a:off x="3474777" y="3336099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CB3A3-636A-922F-01C2-769BF627BFEF}"/>
              </a:ext>
            </a:extLst>
          </p:cNvPr>
          <p:cNvSpPr/>
          <p:nvPr/>
        </p:nvSpPr>
        <p:spPr>
          <a:xfrm>
            <a:off x="4169941" y="3387779"/>
            <a:ext cx="103653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62EF9B-7018-8BF4-CC84-320F338911DA}"/>
              </a:ext>
            </a:extLst>
          </p:cNvPr>
          <p:cNvSpPr/>
          <p:nvPr/>
        </p:nvSpPr>
        <p:spPr>
          <a:xfrm>
            <a:off x="5206480" y="698646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CA700-0DBE-2612-1991-234A48A5384B}"/>
              </a:ext>
            </a:extLst>
          </p:cNvPr>
          <p:cNvSpPr/>
          <p:nvPr/>
        </p:nvSpPr>
        <p:spPr>
          <a:xfrm>
            <a:off x="5901644" y="750326"/>
            <a:ext cx="103653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E8E93F-A415-0584-350F-8453C218BAF4}"/>
              </a:ext>
            </a:extLst>
          </p:cNvPr>
          <p:cNvSpPr/>
          <p:nvPr/>
        </p:nvSpPr>
        <p:spPr>
          <a:xfrm rot="16200000">
            <a:off x="3757464" y="1420101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4E117-E322-AF6D-857B-30A6113055AB}"/>
              </a:ext>
            </a:extLst>
          </p:cNvPr>
          <p:cNvSpPr/>
          <p:nvPr/>
        </p:nvSpPr>
        <p:spPr>
          <a:xfrm>
            <a:off x="3521883" y="777168"/>
            <a:ext cx="103653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0A197-64B5-5AD2-4B01-A1AAA137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08"/>
            <a:ext cx="12192000" cy="625098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00C24F9-4C5C-2384-87FD-7D858D289E43}"/>
              </a:ext>
            </a:extLst>
          </p:cNvPr>
          <p:cNvSpPr/>
          <p:nvPr/>
        </p:nvSpPr>
        <p:spPr>
          <a:xfrm>
            <a:off x="834214" y="956793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CDD80-41A7-9F53-7CAD-DC1E7CD06A04}"/>
              </a:ext>
            </a:extLst>
          </p:cNvPr>
          <p:cNvSpPr/>
          <p:nvPr/>
        </p:nvSpPr>
        <p:spPr>
          <a:xfrm>
            <a:off x="1529378" y="1008473"/>
            <a:ext cx="1036539" cy="409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9566E-4C9B-3106-4C6D-A9BDD127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4" y="700803"/>
            <a:ext cx="7513971" cy="54563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467518-F719-88A9-35CC-73C73E28454D}"/>
              </a:ext>
            </a:extLst>
          </p:cNvPr>
          <p:cNvSpPr/>
          <p:nvPr/>
        </p:nvSpPr>
        <p:spPr>
          <a:xfrm rot="10800000">
            <a:off x="6267743" y="5695858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47343-B2BB-FB58-BA3D-3832DD00C633}"/>
              </a:ext>
            </a:extLst>
          </p:cNvPr>
          <p:cNvSpPr/>
          <p:nvPr/>
        </p:nvSpPr>
        <p:spPr>
          <a:xfrm>
            <a:off x="4935894" y="5771270"/>
            <a:ext cx="1262743" cy="419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36078-21DD-612E-F637-895A7923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69" y="326692"/>
            <a:ext cx="8207451" cy="56164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467518-F719-88A9-35CC-73C73E28454D}"/>
              </a:ext>
            </a:extLst>
          </p:cNvPr>
          <p:cNvSpPr/>
          <p:nvPr/>
        </p:nvSpPr>
        <p:spPr>
          <a:xfrm rot="10800000">
            <a:off x="4709531" y="2514887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47343-B2BB-FB58-BA3D-3832DD00C633}"/>
              </a:ext>
            </a:extLst>
          </p:cNvPr>
          <p:cNvSpPr/>
          <p:nvPr/>
        </p:nvSpPr>
        <p:spPr>
          <a:xfrm>
            <a:off x="1323579" y="2514887"/>
            <a:ext cx="3173776" cy="419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D844C-EBC6-4702-0F21-E625BAEB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4814"/>
            <a:ext cx="10920406" cy="351312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3ED2E3F-BE24-45E8-05D2-C3D7ACAB23D2}"/>
              </a:ext>
            </a:extLst>
          </p:cNvPr>
          <p:cNvSpPr/>
          <p:nvPr/>
        </p:nvSpPr>
        <p:spPr>
          <a:xfrm rot="10800000">
            <a:off x="5651923" y="2192572"/>
            <a:ext cx="565376" cy="3679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50BF1-2AB1-53AE-BDD3-2C8F230E07A0}"/>
              </a:ext>
            </a:extLst>
          </p:cNvPr>
          <p:cNvSpPr/>
          <p:nvPr/>
        </p:nvSpPr>
        <p:spPr>
          <a:xfrm>
            <a:off x="4320074" y="2248678"/>
            <a:ext cx="1262743" cy="3118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16A0B-1019-9D85-727D-B9F9E01F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9" y="3482726"/>
            <a:ext cx="9236240" cy="37874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560F91-B06A-A2E4-C24C-C10B60EB921B}"/>
              </a:ext>
            </a:extLst>
          </p:cNvPr>
          <p:cNvSpPr/>
          <p:nvPr/>
        </p:nvSpPr>
        <p:spPr>
          <a:xfrm>
            <a:off x="4108580" y="4826792"/>
            <a:ext cx="1987420" cy="13127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7B199-DCB8-4273-A62F-56CDEE7B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68" y="696197"/>
            <a:ext cx="8134544" cy="467823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D5013CD-9CC9-DEFF-12BF-2A25F0B153F9}"/>
              </a:ext>
            </a:extLst>
          </p:cNvPr>
          <p:cNvSpPr/>
          <p:nvPr/>
        </p:nvSpPr>
        <p:spPr>
          <a:xfrm rot="10800000">
            <a:off x="3272617" y="3928066"/>
            <a:ext cx="565376" cy="3679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498B0-330F-A7E3-9A83-33D75746A80B}"/>
              </a:ext>
            </a:extLst>
          </p:cNvPr>
          <p:cNvSpPr/>
          <p:nvPr/>
        </p:nvSpPr>
        <p:spPr>
          <a:xfrm>
            <a:off x="1940768" y="3984172"/>
            <a:ext cx="1262743" cy="3118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3F5430-576C-103A-BBD4-6DAB5BF6C818}"/>
              </a:ext>
            </a:extLst>
          </p:cNvPr>
          <p:cNvSpPr/>
          <p:nvPr/>
        </p:nvSpPr>
        <p:spPr>
          <a:xfrm>
            <a:off x="1810139" y="2034073"/>
            <a:ext cx="2407298" cy="1119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osquitto_local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1883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8F327D-4F99-7FE9-482D-17B71F6FE508}"/>
              </a:ext>
            </a:extLst>
          </p:cNvPr>
          <p:cNvSpPr/>
          <p:nvPr/>
        </p:nvSpPr>
        <p:spPr>
          <a:xfrm>
            <a:off x="6618516" y="2034073"/>
            <a:ext cx="2407298" cy="1119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mosquitto_central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1884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1E8416-A7F4-D3AF-E866-0F797E23DA50}"/>
              </a:ext>
            </a:extLst>
          </p:cNvPr>
          <p:cNvSpPr/>
          <p:nvPr/>
        </p:nvSpPr>
        <p:spPr>
          <a:xfrm>
            <a:off x="2230017" y="4180114"/>
            <a:ext cx="1567542" cy="783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S1_PUB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1BB695-32E0-8FCB-D074-902A11FCDC9C}"/>
              </a:ext>
            </a:extLst>
          </p:cNvPr>
          <p:cNvSpPr/>
          <p:nvPr/>
        </p:nvSpPr>
        <p:spPr>
          <a:xfrm>
            <a:off x="7038394" y="4366726"/>
            <a:ext cx="1567542" cy="783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S2_SUB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0E03CA-5DCF-DED2-E8AF-1CBED1ECB269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013788" y="3153747"/>
            <a:ext cx="0" cy="10263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14205-16B4-4219-9353-6CB97F2C174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217437" y="2593910"/>
            <a:ext cx="2401079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C61C0-0B3E-42C3-B64D-5DA12F3E0BF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822165" y="3153747"/>
            <a:ext cx="0" cy="121297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29349E3-5497-BCC3-11F4-1075D7909E60}"/>
              </a:ext>
            </a:extLst>
          </p:cNvPr>
          <p:cNvSpPr/>
          <p:nvPr/>
        </p:nvSpPr>
        <p:spPr>
          <a:xfrm>
            <a:off x="2183364" y="3615618"/>
            <a:ext cx="457200" cy="3638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CB4649-8363-E315-5A56-4F5E366EE701}"/>
              </a:ext>
            </a:extLst>
          </p:cNvPr>
          <p:cNvSpPr/>
          <p:nvPr/>
        </p:nvSpPr>
        <p:spPr>
          <a:xfrm>
            <a:off x="5116285" y="2099387"/>
            <a:ext cx="457200" cy="36388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12F86B-6D53-DBAE-3F85-BD47876EDD14}"/>
              </a:ext>
            </a:extLst>
          </p:cNvPr>
          <p:cNvSpPr/>
          <p:nvPr/>
        </p:nvSpPr>
        <p:spPr>
          <a:xfrm>
            <a:off x="7966790" y="3578295"/>
            <a:ext cx="457200" cy="3638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96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61A6CE-53D8-0C3C-64C4-6194B396C20D}"/>
              </a:ext>
            </a:extLst>
          </p:cNvPr>
          <p:cNvSpPr/>
          <p:nvPr/>
        </p:nvSpPr>
        <p:spPr>
          <a:xfrm>
            <a:off x="102637" y="1447790"/>
            <a:ext cx="7221894" cy="2052735"/>
          </a:xfrm>
          <a:custGeom>
            <a:avLst/>
            <a:gdLst>
              <a:gd name="connsiteX0" fmla="*/ 0 w 7221894"/>
              <a:gd name="connsiteY0" fmla="*/ 342129 h 2052735"/>
              <a:gd name="connsiteX1" fmla="*/ 342129 w 7221894"/>
              <a:gd name="connsiteY1" fmla="*/ 0 h 2052735"/>
              <a:gd name="connsiteX2" fmla="*/ 740330 w 7221894"/>
              <a:gd name="connsiteY2" fmla="*/ 0 h 2052735"/>
              <a:gd name="connsiteX3" fmla="*/ 1400037 w 7221894"/>
              <a:gd name="connsiteY3" fmla="*/ 0 h 2052735"/>
              <a:gd name="connsiteX4" fmla="*/ 2125121 w 7221894"/>
              <a:gd name="connsiteY4" fmla="*/ 0 h 2052735"/>
              <a:gd name="connsiteX5" fmla="*/ 2784828 w 7221894"/>
              <a:gd name="connsiteY5" fmla="*/ 0 h 2052735"/>
              <a:gd name="connsiteX6" fmla="*/ 3248405 w 7221894"/>
              <a:gd name="connsiteY6" fmla="*/ 0 h 2052735"/>
              <a:gd name="connsiteX7" fmla="*/ 3973489 w 7221894"/>
              <a:gd name="connsiteY7" fmla="*/ 0 h 2052735"/>
              <a:gd name="connsiteX8" fmla="*/ 4698572 w 7221894"/>
              <a:gd name="connsiteY8" fmla="*/ 0 h 2052735"/>
              <a:gd name="connsiteX9" fmla="*/ 5358279 w 7221894"/>
              <a:gd name="connsiteY9" fmla="*/ 0 h 2052735"/>
              <a:gd name="connsiteX10" fmla="*/ 6083362 w 7221894"/>
              <a:gd name="connsiteY10" fmla="*/ 0 h 2052735"/>
              <a:gd name="connsiteX11" fmla="*/ 6879765 w 7221894"/>
              <a:gd name="connsiteY11" fmla="*/ 0 h 2052735"/>
              <a:gd name="connsiteX12" fmla="*/ 7221894 w 7221894"/>
              <a:gd name="connsiteY12" fmla="*/ 342129 h 2052735"/>
              <a:gd name="connsiteX13" fmla="*/ 7221894 w 7221894"/>
              <a:gd name="connsiteY13" fmla="*/ 770918 h 2052735"/>
              <a:gd name="connsiteX14" fmla="*/ 7221894 w 7221894"/>
              <a:gd name="connsiteY14" fmla="*/ 1213393 h 2052735"/>
              <a:gd name="connsiteX15" fmla="*/ 7221894 w 7221894"/>
              <a:gd name="connsiteY15" fmla="*/ 1710606 h 2052735"/>
              <a:gd name="connsiteX16" fmla="*/ 6879765 w 7221894"/>
              <a:gd name="connsiteY16" fmla="*/ 2052735 h 2052735"/>
              <a:gd name="connsiteX17" fmla="*/ 6481564 w 7221894"/>
              <a:gd name="connsiteY17" fmla="*/ 2052735 h 2052735"/>
              <a:gd name="connsiteX18" fmla="*/ 5756480 w 7221894"/>
              <a:gd name="connsiteY18" fmla="*/ 2052735 h 2052735"/>
              <a:gd name="connsiteX19" fmla="*/ 5292902 w 7221894"/>
              <a:gd name="connsiteY19" fmla="*/ 2052735 h 2052735"/>
              <a:gd name="connsiteX20" fmla="*/ 4633196 w 7221894"/>
              <a:gd name="connsiteY20" fmla="*/ 2052735 h 2052735"/>
              <a:gd name="connsiteX21" fmla="*/ 4234994 w 7221894"/>
              <a:gd name="connsiteY21" fmla="*/ 2052735 h 2052735"/>
              <a:gd name="connsiteX22" fmla="*/ 3509911 w 7221894"/>
              <a:gd name="connsiteY22" fmla="*/ 2052735 h 2052735"/>
              <a:gd name="connsiteX23" fmla="*/ 2850204 w 7221894"/>
              <a:gd name="connsiteY23" fmla="*/ 2052735 h 2052735"/>
              <a:gd name="connsiteX24" fmla="*/ 2255873 w 7221894"/>
              <a:gd name="connsiteY24" fmla="*/ 2052735 h 2052735"/>
              <a:gd name="connsiteX25" fmla="*/ 1857672 w 7221894"/>
              <a:gd name="connsiteY25" fmla="*/ 2052735 h 2052735"/>
              <a:gd name="connsiteX26" fmla="*/ 1459470 w 7221894"/>
              <a:gd name="connsiteY26" fmla="*/ 2052735 h 2052735"/>
              <a:gd name="connsiteX27" fmla="*/ 342129 w 7221894"/>
              <a:gd name="connsiteY27" fmla="*/ 2052735 h 2052735"/>
              <a:gd name="connsiteX28" fmla="*/ 0 w 7221894"/>
              <a:gd name="connsiteY28" fmla="*/ 1710606 h 2052735"/>
              <a:gd name="connsiteX29" fmla="*/ 0 w 7221894"/>
              <a:gd name="connsiteY29" fmla="*/ 1295501 h 2052735"/>
              <a:gd name="connsiteX30" fmla="*/ 0 w 7221894"/>
              <a:gd name="connsiteY30" fmla="*/ 839342 h 2052735"/>
              <a:gd name="connsiteX31" fmla="*/ 0 w 7221894"/>
              <a:gd name="connsiteY31" fmla="*/ 342129 h 205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21894" h="2052735" fill="none" extrusionOk="0">
                <a:moveTo>
                  <a:pt x="0" y="342129"/>
                </a:moveTo>
                <a:cubicBezTo>
                  <a:pt x="6248" y="143630"/>
                  <a:pt x="189680" y="6870"/>
                  <a:pt x="342129" y="0"/>
                </a:cubicBezTo>
                <a:cubicBezTo>
                  <a:pt x="487756" y="-37692"/>
                  <a:pt x="590088" y="9694"/>
                  <a:pt x="740330" y="0"/>
                </a:cubicBezTo>
                <a:cubicBezTo>
                  <a:pt x="890572" y="-9694"/>
                  <a:pt x="1176533" y="15258"/>
                  <a:pt x="1400037" y="0"/>
                </a:cubicBezTo>
                <a:cubicBezTo>
                  <a:pt x="1623541" y="-15258"/>
                  <a:pt x="1825780" y="83075"/>
                  <a:pt x="2125121" y="0"/>
                </a:cubicBezTo>
                <a:cubicBezTo>
                  <a:pt x="2424462" y="-83075"/>
                  <a:pt x="2532648" y="2379"/>
                  <a:pt x="2784828" y="0"/>
                </a:cubicBezTo>
                <a:cubicBezTo>
                  <a:pt x="3037008" y="-2379"/>
                  <a:pt x="3041033" y="3206"/>
                  <a:pt x="3248405" y="0"/>
                </a:cubicBezTo>
                <a:cubicBezTo>
                  <a:pt x="3455777" y="-3206"/>
                  <a:pt x="3823261" y="35450"/>
                  <a:pt x="3973489" y="0"/>
                </a:cubicBezTo>
                <a:cubicBezTo>
                  <a:pt x="4123717" y="-35450"/>
                  <a:pt x="4406434" y="57384"/>
                  <a:pt x="4698572" y="0"/>
                </a:cubicBezTo>
                <a:cubicBezTo>
                  <a:pt x="4990710" y="-57384"/>
                  <a:pt x="5182324" y="3896"/>
                  <a:pt x="5358279" y="0"/>
                </a:cubicBezTo>
                <a:cubicBezTo>
                  <a:pt x="5534234" y="-3896"/>
                  <a:pt x="5860079" y="16703"/>
                  <a:pt x="6083362" y="0"/>
                </a:cubicBezTo>
                <a:cubicBezTo>
                  <a:pt x="6306645" y="-16703"/>
                  <a:pt x="6659572" y="26132"/>
                  <a:pt x="6879765" y="0"/>
                </a:cubicBezTo>
                <a:cubicBezTo>
                  <a:pt x="7040699" y="7285"/>
                  <a:pt x="7184194" y="145982"/>
                  <a:pt x="7221894" y="342129"/>
                </a:cubicBezTo>
                <a:cubicBezTo>
                  <a:pt x="7268014" y="545091"/>
                  <a:pt x="7179506" y="680707"/>
                  <a:pt x="7221894" y="770918"/>
                </a:cubicBezTo>
                <a:cubicBezTo>
                  <a:pt x="7264282" y="861129"/>
                  <a:pt x="7199759" y="1017369"/>
                  <a:pt x="7221894" y="1213393"/>
                </a:cubicBezTo>
                <a:cubicBezTo>
                  <a:pt x="7244029" y="1409418"/>
                  <a:pt x="7197010" y="1534339"/>
                  <a:pt x="7221894" y="1710606"/>
                </a:cubicBezTo>
                <a:cubicBezTo>
                  <a:pt x="7221992" y="1848490"/>
                  <a:pt x="7063969" y="2054028"/>
                  <a:pt x="6879765" y="2052735"/>
                </a:cubicBezTo>
                <a:cubicBezTo>
                  <a:pt x="6770686" y="2077308"/>
                  <a:pt x="6659877" y="2017011"/>
                  <a:pt x="6481564" y="2052735"/>
                </a:cubicBezTo>
                <a:cubicBezTo>
                  <a:pt x="6303251" y="2088459"/>
                  <a:pt x="5936442" y="2043257"/>
                  <a:pt x="5756480" y="2052735"/>
                </a:cubicBezTo>
                <a:cubicBezTo>
                  <a:pt x="5576518" y="2062213"/>
                  <a:pt x="5488861" y="1998341"/>
                  <a:pt x="5292902" y="2052735"/>
                </a:cubicBezTo>
                <a:cubicBezTo>
                  <a:pt x="5096943" y="2107129"/>
                  <a:pt x="4819878" y="2052213"/>
                  <a:pt x="4633196" y="2052735"/>
                </a:cubicBezTo>
                <a:cubicBezTo>
                  <a:pt x="4446514" y="2053257"/>
                  <a:pt x="4428417" y="2024191"/>
                  <a:pt x="4234994" y="2052735"/>
                </a:cubicBezTo>
                <a:cubicBezTo>
                  <a:pt x="4041571" y="2081279"/>
                  <a:pt x="3724778" y="2000003"/>
                  <a:pt x="3509911" y="2052735"/>
                </a:cubicBezTo>
                <a:cubicBezTo>
                  <a:pt x="3295044" y="2105467"/>
                  <a:pt x="3120579" y="2037224"/>
                  <a:pt x="2850204" y="2052735"/>
                </a:cubicBezTo>
                <a:cubicBezTo>
                  <a:pt x="2579829" y="2068246"/>
                  <a:pt x="2486129" y="1991910"/>
                  <a:pt x="2255873" y="2052735"/>
                </a:cubicBezTo>
                <a:cubicBezTo>
                  <a:pt x="2025617" y="2113560"/>
                  <a:pt x="1986227" y="2035073"/>
                  <a:pt x="1857672" y="2052735"/>
                </a:cubicBezTo>
                <a:cubicBezTo>
                  <a:pt x="1729117" y="2070397"/>
                  <a:pt x="1616034" y="2046276"/>
                  <a:pt x="1459470" y="2052735"/>
                </a:cubicBezTo>
                <a:cubicBezTo>
                  <a:pt x="1302906" y="2059194"/>
                  <a:pt x="579731" y="2041270"/>
                  <a:pt x="342129" y="2052735"/>
                </a:cubicBezTo>
                <a:cubicBezTo>
                  <a:pt x="160210" y="2060067"/>
                  <a:pt x="5925" y="1900072"/>
                  <a:pt x="0" y="1710606"/>
                </a:cubicBezTo>
                <a:cubicBezTo>
                  <a:pt x="-3838" y="1560419"/>
                  <a:pt x="49507" y="1382195"/>
                  <a:pt x="0" y="1295501"/>
                </a:cubicBezTo>
                <a:cubicBezTo>
                  <a:pt x="-49507" y="1208808"/>
                  <a:pt x="47011" y="1007203"/>
                  <a:pt x="0" y="839342"/>
                </a:cubicBezTo>
                <a:cubicBezTo>
                  <a:pt x="-47011" y="671481"/>
                  <a:pt x="20806" y="492835"/>
                  <a:pt x="0" y="342129"/>
                </a:cubicBezTo>
                <a:close/>
              </a:path>
              <a:path w="7221894" h="2052735" stroke="0" extrusionOk="0">
                <a:moveTo>
                  <a:pt x="0" y="342129"/>
                </a:moveTo>
                <a:cubicBezTo>
                  <a:pt x="-7953" y="180812"/>
                  <a:pt x="135679" y="-6015"/>
                  <a:pt x="342129" y="0"/>
                </a:cubicBezTo>
                <a:cubicBezTo>
                  <a:pt x="539390" y="-24082"/>
                  <a:pt x="563145" y="46789"/>
                  <a:pt x="740330" y="0"/>
                </a:cubicBezTo>
                <a:cubicBezTo>
                  <a:pt x="917515" y="-46789"/>
                  <a:pt x="1071787" y="66284"/>
                  <a:pt x="1400037" y="0"/>
                </a:cubicBezTo>
                <a:cubicBezTo>
                  <a:pt x="1728287" y="-66284"/>
                  <a:pt x="1944684" y="37500"/>
                  <a:pt x="2125121" y="0"/>
                </a:cubicBezTo>
                <a:cubicBezTo>
                  <a:pt x="2305558" y="-37500"/>
                  <a:pt x="2605362" y="14365"/>
                  <a:pt x="2784828" y="0"/>
                </a:cubicBezTo>
                <a:cubicBezTo>
                  <a:pt x="2964294" y="-14365"/>
                  <a:pt x="3182221" y="38494"/>
                  <a:pt x="3509911" y="0"/>
                </a:cubicBezTo>
                <a:cubicBezTo>
                  <a:pt x="3837601" y="-38494"/>
                  <a:pt x="4013052" y="44909"/>
                  <a:pt x="4169618" y="0"/>
                </a:cubicBezTo>
                <a:cubicBezTo>
                  <a:pt x="4326184" y="-44909"/>
                  <a:pt x="4476042" y="21531"/>
                  <a:pt x="4567819" y="0"/>
                </a:cubicBezTo>
                <a:cubicBezTo>
                  <a:pt x="4659596" y="-21531"/>
                  <a:pt x="4828396" y="11080"/>
                  <a:pt x="4966021" y="0"/>
                </a:cubicBezTo>
                <a:cubicBezTo>
                  <a:pt x="5103646" y="-11080"/>
                  <a:pt x="5347123" y="68093"/>
                  <a:pt x="5560351" y="0"/>
                </a:cubicBezTo>
                <a:cubicBezTo>
                  <a:pt x="5773579" y="-68093"/>
                  <a:pt x="5939151" y="8485"/>
                  <a:pt x="6220058" y="0"/>
                </a:cubicBezTo>
                <a:cubicBezTo>
                  <a:pt x="6500965" y="-8485"/>
                  <a:pt x="6574279" y="1180"/>
                  <a:pt x="6879765" y="0"/>
                </a:cubicBezTo>
                <a:cubicBezTo>
                  <a:pt x="7058135" y="-54252"/>
                  <a:pt x="7211530" y="164085"/>
                  <a:pt x="7221894" y="342129"/>
                </a:cubicBezTo>
                <a:cubicBezTo>
                  <a:pt x="7225296" y="518207"/>
                  <a:pt x="7179837" y="650420"/>
                  <a:pt x="7221894" y="811973"/>
                </a:cubicBezTo>
                <a:cubicBezTo>
                  <a:pt x="7263951" y="973526"/>
                  <a:pt x="7217471" y="1080122"/>
                  <a:pt x="7221894" y="1240762"/>
                </a:cubicBezTo>
                <a:cubicBezTo>
                  <a:pt x="7226317" y="1401402"/>
                  <a:pt x="7188811" y="1594483"/>
                  <a:pt x="7221894" y="1710606"/>
                </a:cubicBezTo>
                <a:cubicBezTo>
                  <a:pt x="7227363" y="1906827"/>
                  <a:pt x="7030508" y="2016413"/>
                  <a:pt x="6879765" y="2052735"/>
                </a:cubicBezTo>
                <a:cubicBezTo>
                  <a:pt x="6659510" y="2069903"/>
                  <a:pt x="6481168" y="2001292"/>
                  <a:pt x="6285434" y="2052735"/>
                </a:cubicBezTo>
                <a:cubicBezTo>
                  <a:pt x="6089700" y="2104178"/>
                  <a:pt x="5951110" y="2019706"/>
                  <a:pt x="5756480" y="2052735"/>
                </a:cubicBezTo>
                <a:cubicBezTo>
                  <a:pt x="5561850" y="2085764"/>
                  <a:pt x="5312787" y="2034290"/>
                  <a:pt x="5031397" y="2052735"/>
                </a:cubicBezTo>
                <a:cubicBezTo>
                  <a:pt x="4750007" y="2071180"/>
                  <a:pt x="4621628" y="1980033"/>
                  <a:pt x="4371690" y="2052735"/>
                </a:cubicBezTo>
                <a:cubicBezTo>
                  <a:pt x="4121752" y="2125437"/>
                  <a:pt x="3929040" y="2047892"/>
                  <a:pt x="3711983" y="2052735"/>
                </a:cubicBezTo>
                <a:cubicBezTo>
                  <a:pt x="3494926" y="2057578"/>
                  <a:pt x="3297148" y="2021949"/>
                  <a:pt x="3117653" y="2052735"/>
                </a:cubicBezTo>
                <a:cubicBezTo>
                  <a:pt x="2938158" y="2083521"/>
                  <a:pt x="2845688" y="2049106"/>
                  <a:pt x="2719451" y="2052735"/>
                </a:cubicBezTo>
                <a:cubicBezTo>
                  <a:pt x="2593214" y="2056364"/>
                  <a:pt x="2427285" y="2021606"/>
                  <a:pt x="2321250" y="2052735"/>
                </a:cubicBezTo>
                <a:cubicBezTo>
                  <a:pt x="2215215" y="2083864"/>
                  <a:pt x="1913216" y="2047829"/>
                  <a:pt x="1792296" y="2052735"/>
                </a:cubicBezTo>
                <a:cubicBezTo>
                  <a:pt x="1671376" y="2057641"/>
                  <a:pt x="1437797" y="2052706"/>
                  <a:pt x="1263341" y="2052735"/>
                </a:cubicBezTo>
                <a:cubicBezTo>
                  <a:pt x="1088885" y="2052764"/>
                  <a:pt x="760435" y="2019775"/>
                  <a:pt x="342129" y="2052735"/>
                </a:cubicBezTo>
                <a:cubicBezTo>
                  <a:pt x="175948" y="2100743"/>
                  <a:pt x="-46739" y="1902069"/>
                  <a:pt x="0" y="1710606"/>
                </a:cubicBezTo>
                <a:cubicBezTo>
                  <a:pt x="-30080" y="1487424"/>
                  <a:pt x="50487" y="1374967"/>
                  <a:pt x="0" y="1254447"/>
                </a:cubicBezTo>
                <a:cubicBezTo>
                  <a:pt x="-50487" y="1133927"/>
                  <a:pt x="4932" y="1001891"/>
                  <a:pt x="0" y="811973"/>
                </a:cubicBezTo>
                <a:cubicBezTo>
                  <a:pt x="-4932" y="622055"/>
                  <a:pt x="50936" y="570089"/>
                  <a:pt x="0" y="34212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CB78E-990A-35FA-A933-8BB248392E6E}"/>
              </a:ext>
            </a:extLst>
          </p:cNvPr>
          <p:cNvSpPr txBox="1"/>
          <p:nvPr/>
        </p:nvSpPr>
        <p:spPr>
          <a:xfrm>
            <a:off x="2469088" y="1653676"/>
            <a:ext cx="4282751" cy="155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2313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starting, the configuration, check if the server has the same address as before. In our license, every time you restart the server, the IP address will change.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ttention Images | Free Vectors, Stock Photos &amp; PSD">
            <a:extLst>
              <a:ext uri="{FF2B5EF4-FFF2-40B4-BE49-F238E27FC236}">
                <a16:creationId xmlns:a16="http://schemas.microsoft.com/office/drawing/2014/main" id="{62526E20-97FF-74F2-37EA-91F515238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2" b="10312"/>
          <a:stretch/>
        </p:blipFill>
        <p:spPr bwMode="auto">
          <a:xfrm>
            <a:off x="168713" y="1735492"/>
            <a:ext cx="223429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D56BB5-B9C8-1613-9A8A-2C42BB3EC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0" r="18344"/>
          <a:stretch/>
        </p:blipFill>
        <p:spPr>
          <a:xfrm>
            <a:off x="7585788" y="1027217"/>
            <a:ext cx="3770330" cy="2541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663F87-B668-AE48-5172-2F07FF60957E}"/>
              </a:ext>
            </a:extLst>
          </p:cNvPr>
          <p:cNvSpPr/>
          <p:nvPr/>
        </p:nvSpPr>
        <p:spPr>
          <a:xfrm>
            <a:off x="9576707" y="1701086"/>
            <a:ext cx="1343025" cy="3487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67B1C9-7FE7-C604-AB5A-6FA564C33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088" y="4335697"/>
            <a:ext cx="660711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69306-E512-DE18-0A0E-3D4C70CF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81" y="870934"/>
            <a:ext cx="5296359" cy="3604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C3DA7-9713-3505-2158-A7EF2B7EB260}"/>
              </a:ext>
            </a:extLst>
          </p:cNvPr>
          <p:cNvSpPr/>
          <p:nvPr/>
        </p:nvSpPr>
        <p:spPr>
          <a:xfrm>
            <a:off x="2552081" y="2062066"/>
            <a:ext cx="3783405" cy="64381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B42ADD-55EB-1224-3E54-E9F76CE5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08" y="811303"/>
            <a:ext cx="4419983" cy="5235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74D065-9251-0E50-1030-B57459DBB42D}"/>
              </a:ext>
            </a:extLst>
          </p:cNvPr>
          <p:cNvSpPr/>
          <p:nvPr/>
        </p:nvSpPr>
        <p:spPr>
          <a:xfrm>
            <a:off x="3798372" y="1188525"/>
            <a:ext cx="3218248" cy="303824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0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A4362-5D1F-99CC-8471-6A8BB1D6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209271"/>
            <a:ext cx="4305673" cy="64394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2BE0C73-ABD9-0EA1-8337-162B1D1B96A9}"/>
              </a:ext>
            </a:extLst>
          </p:cNvPr>
          <p:cNvSpPr/>
          <p:nvPr/>
        </p:nvSpPr>
        <p:spPr>
          <a:xfrm>
            <a:off x="3011359" y="2980786"/>
            <a:ext cx="565376" cy="3899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5165C-4883-0BF3-423F-70579CF4E7CB}"/>
              </a:ext>
            </a:extLst>
          </p:cNvPr>
          <p:cNvSpPr/>
          <p:nvPr/>
        </p:nvSpPr>
        <p:spPr>
          <a:xfrm>
            <a:off x="3862874" y="2976465"/>
            <a:ext cx="1800808" cy="4525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4DE20-D9D7-EDD6-BEF5-A7BA935A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1321887"/>
            <a:ext cx="5197290" cy="42142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F41C703-4CD3-CC7A-3B7F-87CBF1FBD1F2}"/>
              </a:ext>
            </a:extLst>
          </p:cNvPr>
          <p:cNvSpPr/>
          <p:nvPr/>
        </p:nvSpPr>
        <p:spPr>
          <a:xfrm>
            <a:off x="2535498" y="1581195"/>
            <a:ext cx="565376" cy="3899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52CE5-3959-2935-25BD-B1E23AA1413C}"/>
              </a:ext>
            </a:extLst>
          </p:cNvPr>
          <p:cNvSpPr/>
          <p:nvPr/>
        </p:nvSpPr>
        <p:spPr>
          <a:xfrm>
            <a:off x="3387013" y="1670177"/>
            <a:ext cx="1800808" cy="2406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929A735-3A58-95DE-CADF-1650812A527E}"/>
              </a:ext>
            </a:extLst>
          </p:cNvPr>
          <p:cNvSpPr/>
          <p:nvPr/>
        </p:nvSpPr>
        <p:spPr>
          <a:xfrm>
            <a:off x="2641245" y="2319418"/>
            <a:ext cx="565376" cy="3899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A8491-08E2-5F49-E030-C0C8239315EE}"/>
              </a:ext>
            </a:extLst>
          </p:cNvPr>
          <p:cNvSpPr/>
          <p:nvPr/>
        </p:nvSpPr>
        <p:spPr>
          <a:xfrm>
            <a:off x="3492760" y="2319418"/>
            <a:ext cx="1993640" cy="461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398C6A-E0A8-8921-235D-F334F95282D7}"/>
              </a:ext>
            </a:extLst>
          </p:cNvPr>
          <p:cNvSpPr/>
          <p:nvPr/>
        </p:nvSpPr>
        <p:spPr>
          <a:xfrm>
            <a:off x="2927384" y="4527301"/>
            <a:ext cx="565376" cy="3899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C26E5-8377-FA57-1914-9FE2DEDFFE19}"/>
              </a:ext>
            </a:extLst>
          </p:cNvPr>
          <p:cNvSpPr/>
          <p:nvPr/>
        </p:nvSpPr>
        <p:spPr>
          <a:xfrm>
            <a:off x="3778898" y="4616283"/>
            <a:ext cx="3387011" cy="198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A5FCD31-42E6-D0BF-1A4E-D7BA2673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14930"/>
            <a:ext cx="5943600" cy="162814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89F7F10-4C1E-A68E-438F-7C247FC63072}"/>
              </a:ext>
            </a:extLst>
          </p:cNvPr>
          <p:cNvSpPr/>
          <p:nvPr/>
        </p:nvSpPr>
        <p:spPr>
          <a:xfrm rot="5400000">
            <a:off x="3350661" y="2052955"/>
            <a:ext cx="628650" cy="495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64CF7-77A1-826C-B2CA-980D1D0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610"/>
            <a:ext cx="12192000" cy="4170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6FAA9A-92AD-29CC-9E55-EB80B1E734E3}"/>
              </a:ext>
            </a:extLst>
          </p:cNvPr>
          <p:cNvSpPr/>
          <p:nvPr/>
        </p:nvSpPr>
        <p:spPr>
          <a:xfrm>
            <a:off x="0" y="2967135"/>
            <a:ext cx="7595118" cy="3079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2CC1362-316D-8A0C-A295-3192C36AD122}"/>
              </a:ext>
            </a:extLst>
          </p:cNvPr>
          <p:cNvSpPr/>
          <p:nvPr/>
        </p:nvSpPr>
        <p:spPr>
          <a:xfrm>
            <a:off x="11402008" y="2967135"/>
            <a:ext cx="354563" cy="307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8EB46-EC21-3CA1-7EF8-6B4F1619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3" y="0"/>
            <a:ext cx="1131757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9B3026-6124-08D6-33E7-D6572296EB37}"/>
              </a:ext>
            </a:extLst>
          </p:cNvPr>
          <p:cNvSpPr/>
          <p:nvPr/>
        </p:nvSpPr>
        <p:spPr>
          <a:xfrm>
            <a:off x="2621901" y="-37324"/>
            <a:ext cx="709127" cy="17728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130CCE8-7F45-F385-29B1-73B7467E2DCB}"/>
              </a:ext>
            </a:extLst>
          </p:cNvPr>
          <p:cNvSpPr/>
          <p:nvPr/>
        </p:nvSpPr>
        <p:spPr>
          <a:xfrm>
            <a:off x="2799183" y="298579"/>
            <a:ext cx="354563" cy="550507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1105C-B911-4397-53C0-622F42577FE8}"/>
              </a:ext>
            </a:extLst>
          </p:cNvPr>
          <p:cNvSpPr/>
          <p:nvPr/>
        </p:nvSpPr>
        <p:spPr>
          <a:xfrm>
            <a:off x="6142653" y="5141168"/>
            <a:ext cx="4382278" cy="298580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EDF6E-D766-9D19-CCA3-1CA781758B28}"/>
              </a:ext>
            </a:extLst>
          </p:cNvPr>
          <p:cNvSpPr/>
          <p:nvPr/>
        </p:nvSpPr>
        <p:spPr>
          <a:xfrm>
            <a:off x="6024465" y="2620348"/>
            <a:ext cx="1023257" cy="214605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750776A-D154-C73A-351F-137D9A1C5614}"/>
              </a:ext>
            </a:extLst>
          </p:cNvPr>
          <p:cNvSpPr/>
          <p:nvPr/>
        </p:nvSpPr>
        <p:spPr>
          <a:xfrm rot="16001159">
            <a:off x="7738189" y="2452396"/>
            <a:ext cx="354563" cy="550507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1F1CE4C-79F9-4984-D7B6-E29D0673C059}"/>
              </a:ext>
            </a:extLst>
          </p:cNvPr>
          <p:cNvSpPr/>
          <p:nvPr/>
        </p:nvSpPr>
        <p:spPr>
          <a:xfrm rot="10800000">
            <a:off x="8200513" y="4427374"/>
            <a:ext cx="354563" cy="550507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233D8C-86A2-6E37-3D1C-F62E1CDC0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35" r="88671"/>
          <a:stretch/>
        </p:blipFill>
        <p:spPr>
          <a:xfrm>
            <a:off x="664029" y="214797"/>
            <a:ext cx="2009775" cy="4109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5AC9B-F499-15AF-B71B-5A02625BEBE1}"/>
              </a:ext>
            </a:extLst>
          </p:cNvPr>
          <p:cNvSpPr/>
          <p:nvPr/>
        </p:nvSpPr>
        <p:spPr>
          <a:xfrm>
            <a:off x="759279" y="942392"/>
            <a:ext cx="1343025" cy="3487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122D0E-0D46-52E2-4276-D8DFFFC37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4" t="13122" r="1888"/>
          <a:stretch/>
        </p:blipFill>
        <p:spPr>
          <a:xfrm>
            <a:off x="1668916" y="1427584"/>
            <a:ext cx="9983755" cy="47586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F2584F-AFF4-9B03-0EB5-E90E4F876287}"/>
              </a:ext>
            </a:extLst>
          </p:cNvPr>
          <p:cNvSpPr/>
          <p:nvPr/>
        </p:nvSpPr>
        <p:spPr>
          <a:xfrm flipV="1">
            <a:off x="4419989" y="2105997"/>
            <a:ext cx="2857889" cy="4692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5AEDD6-4A4F-C54A-5D98-035F44A3E90F}"/>
              </a:ext>
            </a:extLst>
          </p:cNvPr>
          <p:cNvSpPr/>
          <p:nvPr/>
        </p:nvSpPr>
        <p:spPr>
          <a:xfrm>
            <a:off x="3533775" y="4276725"/>
            <a:ext cx="4762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B7B91-D66C-31E0-9DD5-6358E3461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59"/>
          <a:stretch/>
        </p:blipFill>
        <p:spPr>
          <a:xfrm>
            <a:off x="1846198" y="318584"/>
            <a:ext cx="1914040" cy="4877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C3B07-0F8C-AFF9-46B9-DB932D64475E}"/>
              </a:ext>
            </a:extLst>
          </p:cNvPr>
          <p:cNvSpPr/>
          <p:nvPr/>
        </p:nvSpPr>
        <p:spPr>
          <a:xfrm>
            <a:off x="1931437" y="3816220"/>
            <a:ext cx="1602338" cy="7557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54144E-7DDF-3BD4-AC92-4F981A3D4E69}"/>
              </a:ext>
            </a:extLst>
          </p:cNvPr>
          <p:cNvSpPr/>
          <p:nvPr/>
        </p:nvSpPr>
        <p:spPr>
          <a:xfrm>
            <a:off x="1054359" y="3956180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26CAA-0550-9385-D191-147629D3EEF9}"/>
              </a:ext>
            </a:extLst>
          </p:cNvPr>
          <p:cNvSpPr/>
          <p:nvPr/>
        </p:nvSpPr>
        <p:spPr>
          <a:xfrm>
            <a:off x="1846198" y="410547"/>
            <a:ext cx="1602338" cy="3235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14DC16-5B78-4F6C-E0C1-528D5DD67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62"/>
          <a:stretch/>
        </p:blipFill>
        <p:spPr>
          <a:xfrm>
            <a:off x="5136113" y="337245"/>
            <a:ext cx="4693920" cy="96904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5D5558-BC37-3755-E197-5DE0C1445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45"/>
          <a:stretch/>
        </p:blipFill>
        <p:spPr>
          <a:xfrm>
            <a:off x="5136113" y="1306286"/>
            <a:ext cx="4693920" cy="5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CAEDF7-EF5B-1C69-9444-84E9EC35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37" y="546276"/>
            <a:ext cx="5913632" cy="43285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031949-B2E3-6C9C-6847-CB4B75BE7F59}"/>
              </a:ext>
            </a:extLst>
          </p:cNvPr>
          <p:cNvSpPr/>
          <p:nvPr/>
        </p:nvSpPr>
        <p:spPr>
          <a:xfrm>
            <a:off x="1931437" y="4058816"/>
            <a:ext cx="1602338" cy="2519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744977-2927-B323-EC69-8BE52FF6649E}"/>
              </a:ext>
            </a:extLst>
          </p:cNvPr>
          <p:cNvSpPr/>
          <p:nvPr/>
        </p:nvSpPr>
        <p:spPr>
          <a:xfrm>
            <a:off x="1184988" y="3937518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2831-0D1D-18AF-CDB7-ED66AF1DD980}"/>
              </a:ext>
            </a:extLst>
          </p:cNvPr>
          <p:cNvSpPr/>
          <p:nvPr/>
        </p:nvSpPr>
        <p:spPr>
          <a:xfrm>
            <a:off x="3884646" y="1169437"/>
            <a:ext cx="1602338" cy="2519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69056C-45EC-A69A-364E-A5FC9E45F211}"/>
              </a:ext>
            </a:extLst>
          </p:cNvPr>
          <p:cNvSpPr/>
          <p:nvPr/>
        </p:nvSpPr>
        <p:spPr>
          <a:xfrm>
            <a:off x="3138197" y="1048139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1B3F6-622A-15C2-D2B1-C00A61113DB1}"/>
              </a:ext>
            </a:extLst>
          </p:cNvPr>
          <p:cNvSpPr/>
          <p:nvPr/>
        </p:nvSpPr>
        <p:spPr>
          <a:xfrm>
            <a:off x="4065719" y="1729834"/>
            <a:ext cx="1602338" cy="2519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527229E-AE81-D40C-EF16-EEE2A148EDE0}"/>
              </a:ext>
            </a:extLst>
          </p:cNvPr>
          <p:cNvSpPr/>
          <p:nvPr/>
        </p:nvSpPr>
        <p:spPr>
          <a:xfrm>
            <a:off x="3319270" y="1608536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DED0D-CDEC-65F9-57F6-8542EE10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79" y="1364325"/>
            <a:ext cx="6814291" cy="3715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88B01F-6A10-9F83-2286-449289289EF2}"/>
              </a:ext>
            </a:extLst>
          </p:cNvPr>
          <p:cNvSpPr/>
          <p:nvPr/>
        </p:nvSpPr>
        <p:spPr>
          <a:xfrm>
            <a:off x="1735494" y="3396343"/>
            <a:ext cx="1602338" cy="2519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F1741C-A5E1-FE24-2754-AEE18810B03E}"/>
              </a:ext>
            </a:extLst>
          </p:cNvPr>
          <p:cNvSpPr/>
          <p:nvPr/>
        </p:nvSpPr>
        <p:spPr>
          <a:xfrm>
            <a:off x="989045" y="3275045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281F-1799-98A1-E74E-5595C832A964}"/>
              </a:ext>
            </a:extLst>
          </p:cNvPr>
          <p:cNvSpPr/>
          <p:nvPr/>
        </p:nvSpPr>
        <p:spPr>
          <a:xfrm>
            <a:off x="4883021" y="2233126"/>
            <a:ext cx="836645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56AEC4-6449-97E7-1779-C966B6E8D20E}"/>
              </a:ext>
            </a:extLst>
          </p:cNvPr>
          <p:cNvSpPr/>
          <p:nvPr/>
        </p:nvSpPr>
        <p:spPr>
          <a:xfrm>
            <a:off x="4127241" y="2138265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17E79-5B3A-B936-EF93-80FA7DFB013A}"/>
              </a:ext>
            </a:extLst>
          </p:cNvPr>
          <p:cNvSpPr/>
          <p:nvPr/>
        </p:nvSpPr>
        <p:spPr>
          <a:xfrm>
            <a:off x="4715070" y="3730118"/>
            <a:ext cx="1602338" cy="2519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A0B84F-B43D-C16F-D838-809C8B553083}"/>
              </a:ext>
            </a:extLst>
          </p:cNvPr>
          <p:cNvSpPr/>
          <p:nvPr/>
        </p:nvSpPr>
        <p:spPr>
          <a:xfrm>
            <a:off x="3968621" y="3608820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EF0BD-462B-083B-0881-632B8248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48" y="1503691"/>
            <a:ext cx="9977367" cy="296567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ED08CD1-297D-9139-02D4-00376A91356B}"/>
              </a:ext>
            </a:extLst>
          </p:cNvPr>
          <p:cNvSpPr/>
          <p:nvPr/>
        </p:nvSpPr>
        <p:spPr>
          <a:xfrm>
            <a:off x="653143" y="3470990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F630A-1E69-5415-FBB3-E5206D5746F4}"/>
              </a:ext>
            </a:extLst>
          </p:cNvPr>
          <p:cNvSpPr/>
          <p:nvPr/>
        </p:nvSpPr>
        <p:spPr>
          <a:xfrm>
            <a:off x="1362270" y="3387015"/>
            <a:ext cx="1602338" cy="662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D4D606-866B-6BBC-4B86-991EAA9B0A7C}"/>
              </a:ext>
            </a:extLst>
          </p:cNvPr>
          <p:cNvSpPr/>
          <p:nvPr/>
        </p:nvSpPr>
        <p:spPr>
          <a:xfrm>
            <a:off x="653143" y="2719879"/>
            <a:ext cx="565376" cy="4945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D3BFD-BB83-CAB5-5D3A-FB1A57B8AE54}"/>
              </a:ext>
            </a:extLst>
          </p:cNvPr>
          <p:cNvSpPr/>
          <p:nvPr/>
        </p:nvSpPr>
        <p:spPr>
          <a:xfrm>
            <a:off x="1362270" y="2635904"/>
            <a:ext cx="1602338" cy="662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51</Words>
  <Application>Microsoft Office PowerPoint</Application>
  <PresentationFormat>Widescreen</PresentationFormat>
  <Paragraphs>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 BARRETO</dc:creator>
  <cp:lastModifiedBy>ALEXANDRE B BARRETO</cp:lastModifiedBy>
  <cp:revision>1</cp:revision>
  <dcterms:created xsi:type="dcterms:W3CDTF">2022-10-04T14:13:48Z</dcterms:created>
  <dcterms:modified xsi:type="dcterms:W3CDTF">2022-10-06T19:11:21Z</dcterms:modified>
</cp:coreProperties>
</file>