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2" r:id="rId2"/>
    <p:sldId id="376" r:id="rId3"/>
    <p:sldId id="385" r:id="rId4"/>
    <p:sldId id="388" r:id="rId5"/>
    <p:sldId id="386" r:id="rId6"/>
    <p:sldId id="396" r:id="rId7"/>
    <p:sldId id="397" r:id="rId8"/>
    <p:sldId id="398" r:id="rId9"/>
    <p:sldId id="389" r:id="rId10"/>
    <p:sldId id="384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" initials="A" lastIdx="1" clrIdx="0">
    <p:extLst>
      <p:ext uri="{19B8F6BF-5375-455C-9EA6-DF929625EA0E}">
        <p15:presenceInfo xmlns:p15="http://schemas.microsoft.com/office/powerpoint/2012/main" userId="734048d45b8f99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E0299-1ACE-412C-8745-B2F5CDAA2575}" v="4" dt="2022-09-27T20:14:55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89698" autoAdjust="0"/>
  </p:normalViewPr>
  <p:slideViewPr>
    <p:cSldViewPr snapToGrid="0" snapToObjects="1">
      <p:cViewPr varScale="1">
        <p:scale>
          <a:sx n="74" d="100"/>
          <a:sy n="74" d="100"/>
        </p:scale>
        <p:origin x="108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734048d45b8f99b5" providerId="LiveId" clId="{E98BFECE-873A-49F5-A424-5C063EBF8387}"/>
    <pc:docChg chg="undo custSel addSld delSld modSld sldOrd">
      <pc:chgData name="ALEXANDRE" userId="734048d45b8f99b5" providerId="LiveId" clId="{E98BFECE-873A-49F5-A424-5C063EBF8387}" dt="2021-10-26T13:27:10.927" v="1384" actId="1076"/>
      <pc:docMkLst>
        <pc:docMk/>
      </pc:docMkLst>
      <pc:sldChg chg="modSp mod">
        <pc:chgData name="ALEXANDRE" userId="734048d45b8f99b5" providerId="LiveId" clId="{E98BFECE-873A-49F5-A424-5C063EBF8387}" dt="2021-10-19T18:04:41.412" v="17" actId="20577"/>
        <pc:sldMkLst>
          <pc:docMk/>
          <pc:sldMk cId="1152343994" sldId="292"/>
        </pc:sldMkLst>
        <pc:spChg chg="mod">
          <ac:chgData name="ALEXANDRE" userId="734048d45b8f99b5" providerId="LiveId" clId="{E98BFECE-873A-49F5-A424-5C063EBF8387}" dt="2021-10-19T18:04:41.412" v="17" actId="20577"/>
          <ac:spMkLst>
            <pc:docMk/>
            <pc:sldMk cId="1152343994" sldId="292"/>
            <ac:spMk id="4" creationId="{D3BFDA17-7C99-BB4B-AA35-34F998ACE2BE}"/>
          </ac:spMkLst>
        </pc:spChg>
      </pc:sldChg>
      <pc:sldChg chg="modSp mod">
        <pc:chgData name="ALEXANDRE" userId="734048d45b8f99b5" providerId="LiveId" clId="{E98BFECE-873A-49F5-A424-5C063EBF8387}" dt="2021-10-19T18:06:41.811" v="184"/>
        <pc:sldMkLst>
          <pc:docMk/>
          <pc:sldMk cId="3817972233" sldId="376"/>
        </pc:sldMkLst>
        <pc:spChg chg="mod">
          <ac:chgData name="ALEXANDRE" userId="734048d45b8f99b5" providerId="LiveId" clId="{E98BFECE-873A-49F5-A424-5C063EBF8387}" dt="2021-10-19T18:06:41.811" v="184"/>
          <ac:spMkLst>
            <pc:docMk/>
            <pc:sldMk cId="3817972233" sldId="376"/>
            <ac:spMk id="3" creationId="{81C4080B-972B-4940-9CBD-673D4C00895C}"/>
          </ac:spMkLst>
        </pc:sp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919038550" sldId="377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55464261" sldId="378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686094698" sldId="379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824117494" sldId="380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378991291" sldId="381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70238477" sldId="382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293845000" sldId="383"/>
        </pc:sldMkLst>
      </pc:sldChg>
      <pc:sldChg chg="modSp mod">
        <pc:chgData name="ALEXANDRE" userId="734048d45b8f99b5" providerId="LiveId" clId="{E98BFECE-873A-49F5-A424-5C063EBF8387}" dt="2021-10-19T18:05:00.936" v="19"/>
        <pc:sldMkLst>
          <pc:docMk/>
          <pc:sldMk cId="2248505075" sldId="384"/>
        </pc:sldMkLst>
        <pc:spChg chg="mod">
          <ac:chgData name="ALEXANDRE" userId="734048d45b8f99b5" providerId="LiveId" clId="{E98BFECE-873A-49F5-A424-5C063EBF8387}" dt="2021-10-19T18:05:00.936" v="19"/>
          <ac:spMkLst>
            <pc:docMk/>
            <pc:sldMk cId="2248505075" sldId="384"/>
            <ac:spMk id="4" creationId="{D3BFDA17-7C99-BB4B-AA35-34F998ACE2BE}"/>
          </ac:spMkLst>
        </pc:spChg>
      </pc:sldChg>
      <pc:sldChg chg="addSp delSp modSp new mod setBg addAnim">
        <pc:chgData name="ALEXANDRE" userId="734048d45b8f99b5" providerId="LiveId" clId="{E98BFECE-873A-49F5-A424-5C063EBF8387}" dt="2021-10-19T18:26:03.998" v="199"/>
        <pc:sldMkLst>
          <pc:docMk/>
          <pc:sldMk cId="161463721" sldId="385"/>
        </pc:sldMkLst>
        <pc:spChg chg="mod ord">
          <ac:chgData name="ALEXANDRE" userId="734048d45b8f99b5" providerId="LiveId" clId="{E98BFECE-873A-49F5-A424-5C063EBF8387}" dt="2021-10-19T18:26:03.997" v="198" actId="26606"/>
          <ac:spMkLst>
            <pc:docMk/>
            <pc:sldMk cId="161463721" sldId="385"/>
            <ac:spMk id="2" creationId="{66EE9DA1-3745-48A9-8029-DE7992C1AAB6}"/>
          </ac:spMkLst>
        </pc:spChg>
        <pc:spChg chg="del">
          <ac:chgData name="ALEXANDRE" userId="734048d45b8f99b5" providerId="LiveId" clId="{E98BFECE-873A-49F5-A424-5C063EBF8387}" dt="2021-10-19T18:25:29.607" v="196" actId="478"/>
          <ac:spMkLst>
            <pc:docMk/>
            <pc:sldMk cId="161463721" sldId="385"/>
            <ac:spMk id="3" creationId="{6A4FFB82-74D5-409E-9963-73C38C556E33}"/>
          </ac:spMkLst>
        </pc:spChg>
        <pc:spChg chg="add">
          <ac:chgData name="ALEXANDRE" userId="734048d45b8f99b5" providerId="LiveId" clId="{E98BFECE-873A-49F5-A424-5C063EBF8387}" dt="2021-10-19T18:26:03.997" v="198" actId="26606"/>
          <ac:spMkLst>
            <pc:docMk/>
            <pc:sldMk cId="161463721" sldId="385"/>
            <ac:spMk id="71" creationId="{37C89E4B-3C9F-44B9-8B86-D9E3D112D8EC}"/>
          </ac:spMkLst>
        </pc:spChg>
        <pc:picChg chg="add mod">
          <ac:chgData name="ALEXANDRE" userId="734048d45b8f99b5" providerId="LiveId" clId="{E98BFECE-873A-49F5-A424-5C063EBF8387}" dt="2021-10-19T18:26:03.997" v="198" actId="26606"/>
          <ac:picMkLst>
            <pc:docMk/>
            <pc:sldMk cId="161463721" sldId="385"/>
            <ac:picMk id="1026" creationId="{39EA95CF-5C0E-4076-B833-AC54BD765223}"/>
          </ac:picMkLst>
        </pc:picChg>
        <pc:cxnChg chg="add">
          <ac:chgData name="ALEXANDRE" userId="734048d45b8f99b5" providerId="LiveId" clId="{E98BFECE-873A-49F5-A424-5C063EBF8387}" dt="2021-10-19T18:26:03.997" v="198" actId="26606"/>
          <ac:cxnSpMkLst>
            <pc:docMk/>
            <pc:sldMk cId="161463721" sldId="385"/>
            <ac:cxnSpMk id="73" creationId="{AA2EAA10-076F-46BD-8F0F-B9A2FB77A85C}"/>
          </ac:cxnSpMkLst>
        </pc:cxnChg>
        <pc:cxnChg chg="add">
          <ac:chgData name="ALEXANDRE" userId="734048d45b8f99b5" providerId="LiveId" clId="{E98BFECE-873A-49F5-A424-5C063EBF8387}" dt="2021-10-19T18:26:03.997" v="198" actId="26606"/>
          <ac:cxnSpMkLst>
            <pc:docMk/>
            <pc:sldMk cId="161463721" sldId="385"/>
            <ac:cxnSpMk id="75" creationId="{D891E407-403B-4764-86C9-33A56D3BCAA3}"/>
          </ac:cxnSpMkLst>
        </pc:cxn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2579482351" sldId="385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727508849" sldId="386"/>
        </pc:sldMkLst>
      </pc:sldChg>
      <pc:sldChg chg="addSp modSp new mod setBg">
        <pc:chgData name="ALEXANDRE" userId="734048d45b8f99b5" providerId="LiveId" clId="{E98BFECE-873A-49F5-A424-5C063EBF8387}" dt="2021-10-19T18:28:02.985" v="267" actId="1076"/>
        <pc:sldMkLst>
          <pc:docMk/>
          <pc:sldMk cId="2639504721" sldId="386"/>
        </pc:sldMkLst>
        <pc:spChg chg="mod">
          <ac:chgData name="ALEXANDRE" userId="734048d45b8f99b5" providerId="LiveId" clId="{E98BFECE-873A-49F5-A424-5C063EBF8387}" dt="2021-10-19T18:28:02.985" v="267" actId="1076"/>
          <ac:spMkLst>
            <pc:docMk/>
            <pc:sldMk cId="2639504721" sldId="386"/>
            <ac:spMk id="2" creationId="{61D4224F-B356-4876-BCCF-7DB13356FEF9}"/>
          </ac:spMkLst>
        </pc:spChg>
        <pc:spChg chg="mod">
          <ac:chgData name="ALEXANDRE" userId="734048d45b8f99b5" providerId="LiveId" clId="{E98BFECE-873A-49F5-A424-5C063EBF8387}" dt="2021-10-19T18:27:34.214" v="252" actId="207"/>
          <ac:spMkLst>
            <pc:docMk/>
            <pc:sldMk cId="2639504721" sldId="386"/>
            <ac:spMk id="3" creationId="{6700C99E-A234-410D-AC68-878B9B67D13F}"/>
          </ac:spMkLst>
        </pc:spChg>
        <pc:spChg chg="add">
          <ac:chgData name="ALEXANDRE" userId="734048d45b8f99b5" providerId="LiveId" clId="{E98BFECE-873A-49F5-A424-5C063EBF8387}" dt="2021-10-19T18:26:46.884" v="229" actId="26606"/>
          <ac:spMkLst>
            <pc:docMk/>
            <pc:sldMk cId="2639504721" sldId="386"/>
            <ac:spMk id="71" creationId="{1A5ACB9A-B0E5-4B85-B616-BAAFCBF066AC}"/>
          </ac:spMkLst>
        </pc:spChg>
        <pc:spChg chg="add">
          <ac:chgData name="ALEXANDRE" userId="734048d45b8f99b5" providerId="LiveId" clId="{E98BFECE-873A-49F5-A424-5C063EBF8387}" dt="2021-10-19T18:26:46.884" v="229" actId="26606"/>
          <ac:spMkLst>
            <pc:docMk/>
            <pc:sldMk cId="2639504721" sldId="386"/>
            <ac:spMk id="77" creationId="{21CD0CBD-C727-43F9-BDFE-34D6D1A97D46}"/>
          </ac:spMkLst>
        </pc:spChg>
        <pc:grpChg chg="add">
          <ac:chgData name="ALEXANDRE" userId="734048d45b8f99b5" providerId="LiveId" clId="{E98BFECE-873A-49F5-A424-5C063EBF8387}" dt="2021-10-19T18:26:46.884" v="229" actId="26606"/>
          <ac:grpSpMkLst>
            <pc:docMk/>
            <pc:sldMk cId="2639504721" sldId="386"/>
            <ac:grpSpMk id="73" creationId="{72E88C85-0C12-45AB-AB38-7DD8508C1CCB}"/>
          </ac:grpSpMkLst>
        </pc:grpChg>
        <pc:picChg chg="add mod">
          <ac:chgData name="ALEXANDRE" userId="734048d45b8f99b5" providerId="LiveId" clId="{E98BFECE-873A-49F5-A424-5C063EBF8387}" dt="2021-10-19T18:27:02.688" v="236" actId="1076"/>
          <ac:picMkLst>
            <pc:docMk/>
            <pc:sldMk cId="2639504721" sldId="386"/>
            <ac:picMk id="2050" creationId="{86E1E3C7-2376-45F2-BB7D-988E07698A95}"/>
          </ac:picMkLst>
        </pc:picChg>
      </pc:sldChg>
      <pc:sldChg chg="addSp modSp new mod chgLayout">
        <pc:chgData name="ALEXANDRE" userId="734048d45b8f99b5" providerId="LiveId" clId="{E98BFECE-873A-49F5-A424-5C063EBF8387}" dt="2021-10-19T18:31:09.826" v="352" actId="1076"/>
        <pc:sldMkLst>
          <pc:docMk/>
          <pc:sldMk cId="668787437" sldId="387"/>
        </pc:sldMkLst>
        <pc:spChg chg="mod ord">
          <ac:chgData name="ALEXANDRE" userId="734048d45b8f99b5" providerId="LiveId" clId="{E98BFECE-873A-49F5-A424-5C063EBF8387}" dt="2021-10-19T18:30:16.258" v="334" actId="1076"/>
          <ac:spMkLst>
            <pc:docMk/>
            <pc:sldMk cId="668787437" sldId="387"/>
            <ac:spMk id="2" creationId="{36513996-0205-4B28-8C25-798140224D70}"/>
          </ac:spMkLst>
        </pc:spChg>
        <pc:spChg chg="mod ord">
          <ac:chgData name="ALEXANDRE" userId="734048d45b8f99b5" providerId="LiveId" clId="{E98BFECE-873A-49F5-A424-5C063EBF8387}" dt="2021-10-19T18:31:05.095" v="351" actId="20577"/>
          <ac:spMkLst>
            <pc:docMk/>
            <pc:sldMk cId="668787437" sldId="387"/>
            <ac:spMk id="3" creationId="{28D46324-601E-49D5-ACF3-1EFBEDA57436}"/>
          </ac:spMkLst>
        </pc:spChg>
        <pc:picChg chg="add mod">
          <ac:chgData name="ALEXANDRE" userId="734048d45b8f99b5" providerId="LiveId" clId="{E98BFECE-873A-49F5-A424-5C063EBF8387}" dt="2021-10-19T18:31:09.826" v="352" actId="1076"/>
          <ac:picMkLst>
            <pc:docMk/>
            <pc:sldMk cId="668787437" sldId="387"/>
            <ac:picMk id="3074" creationId="{41EC9854-578E-42E1-BCA2-147B70B72900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3226658604" sldId="387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835678463" sldId="388"/>
        </pc:sldMkLst>
      </pc:sldChg>
      <pc:sldChg chg="addSp delSp modSp new mod setBg">
        <pc:chgData name="ALEXANDRE" userId="734048d45b8f99b5" providerId="LiveId" clId="{E98BFECE-873A-49F5-A424-5C063EBF8387}" dt="2021-10-19T18:32:53.513" v="373" actId="26606"/>
        <pc:sldMkLst>
          <pc:docMk/>
          <pc:sldMk cId="3819226439" sldId="388"/>
        </pc:sldMkLst>
        <pc:spChg chg="mo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2" creationId="{357B6992-0A7C-4220-B222-5CBBEBC08F7C}"/>
          </ac:spMkLst>
        </pc:spChg>
        <pc:spChg chg="del">
          <ac:chgData name="ALEXANDRE" userId="734048d45b8f99b5" providerId="LiveId" clId="{E98BFECE-873A-49F5-A424-5C063EBF8387}" dt="2021-10-19T18:32:36.520" v="371" actId="478"/>
          <ac:spMkLst>
            <pc:docMk/>
            <pc:sldMk cId="3819226439" sldId="388"/>
            <ac:spMk id="3" creationId="{3723BF26-B159-46EA-8CBB-FF4E94115F77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71" creationId="{2B577FF9-3543-4875-815D-3D87BD8A2002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73" creationId="{F5569EEC-E12F-4856-B407-02B2813A4AA5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75" creationId="{CF860788-3A6A-45A3-B3F1-06F159665603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77" creationId="{DF1E3393-B852-4883-B778-ED3525112942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79" creationId="{39853D09-4205-4CC7-83EB-288E886AC9E4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81" creationId="{0D040B79-3E73-4A31-840D-D6B9C9FDFC46}"/>
          </ac:spMkLst>
        </pc:spChg>
        <pc:spChg chg="add">
          <ac:chgData name="ALEXANDRE" userId="734048d45b8f99b5" providerId="LiveId" clId="{E98BFECE-873A-49F5-A424-5C063EBF8387}" dt="2021-10-19T18:32:53.513" v="373" actId="26606"/>
          <ac:spMkLst>
            <pc:docMk/>
            <pc:sldMk cId="3819226439" sldId="388"/>
            <ac:spMk id="83" creationId="{156C6AE5-3F8B-42AC-9EA4-1B686A11E93F}"/>
          </ac:spMkLst>
        </pc:spChg>
        <pc:picChg chg="add mod">
          <ac:chgData name="ALEXANDRE" userId="734048d45b8f99b5" providerId="LiveId" clId="{E98BFECE-873A-49F5-A424-5C063EBF8387}" dt="2021-10-19T18:32:53.513" v="373" actId="26606"/>
          <ac:picMkLst>
            <pc:docMk/>
            <pc:sldMk cId="3819226439" sldId="388"/>
            <ac:picMk id="4098" creationId="{4EAD8AD4-AF18-48F9-BFFB-ECCC285D65C5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057013596" sldId="389"/>
        </pc:sldMkLst>
      </pc:sldChg>
      <pc:sldChg chg="modSp new mod">
        <pc:chgData name="ALEXANDRE" userId="734048d45b8f99b5" providerId="LiveId" clId="{E98BFECE-873A-49F5-A424-5C063EBF8387}" dt="2021-10-19T18:34:58.994" v="429" actId="113"/>
        <pc:sldMkLst>
          <pc:docMk/>
          <pc:sldMk cId="1843833132" sldId="389"/>
        </pc:sldMkLst>
        <pc:spChg chg="mod">
          <ac:chgData name="ALEXANDRE" userId="734048d45b8f99b5" providerId="LiveId" clId="{E98BFECE-873A-49F5-A424-5C063EBF8387}" dt="2021-10-19T18:33:37.064" v="410" actId="20577"/>
          <ac:spMkLst>
            <pc:docMk/>
            <pc:sldMk cId="1843833132" sldId="389"/>
            <ac:spMk id="2" creationId="{D54E96AA-04C6-49BC-AF27-06CD4BBC8741}"/>
          </ac:spMkLst>
        </pc:spChg>
        <pc:spChg chg="mod">
          <ac:chgData name="ALEXANDRE" userId="734048d45b8f99b5" providerId="LiveId" clId="{E98BFECE-873A-49F5-A424-5C063EBF8387}" dt="2021-10-19T18:34:58.994" v="429" actId="113"/>
          <ac:spMkLst>
            <pc:docMk/>
            <pc:sldMk cId="1843833132" sldId="389"/>
            <ac:spMk id="3" creationId="{0ED8D551-5CBE-4FDA-9F9C-E7B84DD9D2C5}"/>
          </ac:spMkLst>
        </pc:sp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751709437" sldId="390"/>
        </pc:sldMkLst>
      </pc:sldChg>
      <pc:sldChg chg="addSp delSp modSp add mod ord">
        <pc:chgData name="ALEXANDRE" userId="734048d45b8f99b5" providerId="LiveId" clId="{E98BFECE-873A-49F5-A424-5C063EBF8387}" dt="2021-10-19T18:36:27.718" v="492" actId="1076"/>
        <pc:sldMkLst>
          <pc:docMk/>
          <pc:sldMk cId="1851897562" sldId="390"/>
        </pc:sldMkLst>
        <pc:spChg chg="mod">
          <ac:chgData name="ALEXANDRE" userId="734048d45b8f99b5" providerId="LiveId" clId="{E98BFECE-873A-49F5-A424-5C063EBF8387}" dt="2021-10-19T18:36:26.461" v="491" actId="1076"/>
          <ac:spMkLst>
            <pc:docMk/>
            <pc:sldMk cId="1851897562" sldId="390"/>
            <ac:spMk id="2" creationId="{D54E96AA-04C6-49BC-AF27-06CD4BBC8741}"/>
          </ac:spMkLst>
        </pc:spChg>
        <pc:spChg chg="del">
          <ac:chgData name="ALEXANDRE" userId="734048d45b8f99b5" providerId="LiveId" clId="{E98BFECE-873A-49F5-A424-5C063EBF8387}" dt="2021-10-19T18:35:43.780" v="472" actId="478"/>
          <ac:spMkLst>
            <pc:docMk/>
            <pc:sldMk cId="1851897562" sldId="390"/>
            <ac:spMk id="3" creationId="{0ED8D551-5CBE-4FDA-9F9C-E7B84DD9D2C5}"/>
          </ac:spMkLst>
        </pc:spChg>
        <pc:spChg chg="add del mod">
          <ac:chgData name="ALEXANDRE" userId="734048d45b8f99b5" providerId="LiveId" clId="{E98BFECE-873A-49F5-A424-5C063EBF8387}" dt="2021-10-19T18:35:49.709" v="476" actId="478"/>
          <ac:spMkLst>
            <pc:docMk/>
            <pc:sldMk cId="1851897562" sldId="390"/>
            <ac:spMk id="5" creationId="{E2184375-F676-4AF2-9E15-B4D286789C33}"/>
          </ac:spMkLst>
        </pc:spChg>
        <pc:picChg chg="add mod">
          <ac:chgData name="ALEXANDRE" userId="734048d45b8f99b5" providerId="LiveId" clId="{E98BFECE-873A-49F5-A424-5C063EBF8387}" dt="2021-10-19T18:36:27.718" v="492" actId="1076"/>
          <ac:picMkLst>
            <pc:docMk/>
            <pc:sldMk cId="1851897562" sldId="390"/>
            <ac:picMk id="5122" creationId="{B29DD602-B7E9-4931-891B-B2191B147DBA}"/>
          </ac:picMkLst>
        </pc:picChg>
      </pc:sldChg>
      <pc:sldChg chg="addSp modSp add mod">
        <pc:chgData name="ALEXANDRE" userId="734048d45b8f99b5" providerId="LiveId" clId="{E98BFECE-873A-49F5-A424-5C063EBF8387}" dt="2021-10-19T18:39:15.331" v="553" actId="1076"/>
        <pc:sldMkLst>
          <pc:docMk/>
          <pc:sldMk cId="3259200792" sldId="391"/>
        </pc:sldMkLst>
        <pc:spChg chg="mod">
          <ac:chgData name="ALEXANDRE" userId="734048d45b8f99b5" providerId="LiveId" clId="{E98BFECE-873A-49F5-A424-5C063EBF8387}" dt="2021-10-19T18:38:10.981" v="546" actId="20577"/>
          <ac:spMkLst>
            <pc:docMk/>
            <pc:sldMk cId="3259200792" sldId="391"/>
            <ac:spMk id="2" creationId="{D54E96AA-04C6-49BC-AF27-06CD4BBC8741}"/>
          </ac:spMkLst>
        </pc:spChg>
        <pc:spChg chg="mod">
          <ac:chgData name="ALEXANDRE" userId="734048d45b8f99b5" providerId="LiveId" clId="{E98BFECE-873A-49F5-A424-5C063EBF8387}" dt="2021-10-19T18:39:10.656" v="552" actId="113"/>
          <ac:spMkLst>
            <pc:docMk/>
            <pc:sldMk cId="3259200792" sldId="391"/>
            <ac:spMk id="3" creationId="{0ED8D551-5CBE-4FDA-9F9C-E7B84DD9D2C5}"/>
          </ac:spMkLst>
        </pc:spChg>
        <pc:picChg chg="add mod">
          <ac:chgData name="ALEXANDRE" userId="734048d45b8f99b5" providerId="LiveId" clId="{E98BFECE-873A-49F5-A424-5C063EBF8387}" dt="2021-10-19T18:39:15.331" v="553" actId="1076"/>
          <ac:picMkLst>
            <pc:docMk/>
            <pc:sldMk cId="3259200792" sldId="391"/>
            <ac:picMk id="6146" creationId="{BB1BE75D-F850-477F-B588-EB8879910A98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3909272678" sldId="391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2548757329" sldId="392"/>
        </pc:sldMkLst>
      </pc:sldChg>
      <pc:sldChg chg="addSp delSp modSp add mod">
        <pc:chgData name="ALEXANDRE" userId="734048d45b8f99b5" providerId="LiveId" clId="{E98BFECE-873A-49F5-A424-5C063EBF8387}" dt="2021-10-19T18:43:16.096" v="667" actId="1076"/>
        <pc:sldMkLst>
          <pc:docMk/>
          <pc:sldMk cId="2739431964" sldId="392"/>
        </pc:sldMkLst>
        <pc:spChg chg="mod">
          <ac:chgData name="ALEXANDRE" userId="734048d45b8f99b5" providerId="LiveId" clId="{E98BFECE-873A-49F5-A424-5C063EBF8387}" dt="2021-10-19T18:39:33.030" v="584" actId="20577"/>
          <ac:spMkLst>
            <pc:docMk/>
            <pc:sldMk cId="2739431964" sldId="392"/>
            <ac:spMk id="2" creationId="{D54E96AA-04C6-49BC-AF27-06CD4BBC8741}"/>
          </ac:spMkLst>
        </pc:spChg>
        <pc:spChg chg="mod">
          <ac:chgData name="ALEXANDRE" userId="734048d45b8f99b5" providerId="LiveId" clId="{E98BFECE-873A-49F5-A424-5C063EBF8387}" dt="2021-10-19T18:43:16.096" v="667" actId="1076"/>
          <ac:spMkLst>
            <pc:docMk/>
            <pc:sldMk cId="2739431964" sldId="392"/>
            <ac:spMk id="3" creationId="{0ED8D551-5CBE-4FDA-9F9C-E7B84DD9D2C5}"/>
          </ac:spMkLst>
        </pc:spChg>
        <pc:picChg chg="del">
          <ac:chgData name="ALEXANDRE" userId="734048d45b8f99b5" providerId="LiveId" clId="{E98BFECE-873A-49F5-A424-5C063EBF8387}" dt="2021-10-19T18:40:06.894" v="597" actId="478"/>
          <ac:picMkLst>
            <pc:docMk/>
            <pc:sldMk cId="2739431964" sldId="392"/>
            <ac:picMk id="6146" creationId="{BB1BE75D-F850-477F-B588-EB8879910A98}"/>
          </ac:picMkLst>
        </pc:picChg>
        <pc:picChg chg="add mod">
          <ac:chgData name="ALEXANDRE" userId="734048d45b8f99b5" providerId="LiveId" clId="{E98BFECE-873A-49F5-A424-5C063EBF8387}" dt="2021-10-19T18:43:16.096" v="667" actId="1076"/>
          <ac:picMkLst>
            <pc:docMk/>
            <pc:sldMk cId="2739431964" sldId="392"/>
            <ac:picMk id="7170" creationId="{FC72F4CF-2CBA-4E50-A155-D628C2C52200}"/>
          </ac:picMkLst>
        </pc:picChg>
      </pc:sldChg>
      <pc:sldChg chg="modSp add mod">
        <pc:chgData name="ALEXANDRE" userId="734048d45b8f99b5" providerId="LiveId" clId="{E98BFECE-873A-49F5-A424-5C063EBF8387}" dt="2021-10-19T18:44:07.835" v="686" actId="1076"/>
        <pc:sldMkLst>
          <pc:docMk/>
          <pc:sldMk cId="31858952" sldId="393"/>
        </pc:sldMkLst>
        <pc:spChg chg="mod">
          <ac:chgData name="ALEXANDRE" userId="734048d45b8f99b5" providerId="LiveId" clId="{E98BFECE-873A-49F5-A424-5C063EBF8387}" dt="2021-10-19T18:44:07.835" v="686" actId="1076"/>
          <ac:spMkLst>
            <pc:docMk/>
            <pc:sldMk cId="31858952" sldId="393"/>
            <ac:spMk id="3" creationId="{0ED8D551-5CBE-4FDA-9F9C-E7B84DD9D2C5}"/>
          </ac:spMkLst>
        </pc:sp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2797173069" sldId="393"/>
        </pc:sldMkLst>
      </pc:sldChg>
      <pc:sldChg chg="addSp delSp modSp add mod">
        <pc:chgData name="ALEXANDRE" userId="734048d45b8f99b5" providerId="LiveId" clId="{E98BFECE-873A-49F5-A424-5C063EBF8387}" dt="2021-10-19T18:47:10.897" v="726" actId="403"/>
        <pc:sldMkLst>
          <pc:docMk/>
          <pc:sldMk cId="654657189" sldId="394"/>
        </pc:sldMkLst>
        <pc:spChg chg="mod">
          <ac:chgData name="ALEXANDRE" userId="734048d45b8f99b5" providerId="LiveId" clId="{E98BFECE-873A-49F5-A424-5C063EBF8387}" dt="2021-10-19T18:45:25.003" v="711" actId="313"/>
          <ac:spMkLst>
            <pc:docMk/>
            <pc:sldMk cId="654657189" sldId="394"/>
            <ac:spMk id="2" creationId="{D54E96AA-04C6-49BC-AF27-06CD4BBC8741}"/>
          </ac:spMkLst>
        </pc:spChg>
        <pc:spChg chg="mod">
          <ac:chgData name="ALEXANDRE" userId="734048d45b8f99b5" providerId="LiveId" clId="{E98BFECE-873A-49F5-A424-5C063EBF8387}" dt="2021-10-19T18:47:10.897" v="726" actId="403"/>
          <ac:spMkLst>
            <pc:docMk/>
            <pc:sldMk cId="654657189" sldId="394"/>
            <ac:spMk id="3" creationId="{0ED8D551-5CBE-4FDA-9F9C-E7B84DD9D2C5}"/>
          </ac:spMkLst>
        </pc:spChg>
        <pc:picChg chg="add del">
          <ac:chgData name="ALEXANDRE" userId="734048d45b8f99b5" providerId="LiveId" clId="{E98BFECE-873A-49F5-A424-5C063EBF8387}" dt="2021-10-19T18:47:07.263" v="724" actId="21"/>
          <ac:picMkLst>
            <pc:docMk/>
            <pc:sldMk cId="654657189" sldId="394"/>
            <ac:picMk id="8194" creationId="{A776B783-6387-4CE7-814B-046077660C4F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2713234370" sldId="394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401699282" sldId="395"/>
        </pc:sldMkLst>
      </pc:sldChg>
      <pc:sldChg chg="modSp add mod">
        <pc:chgData name="ALEXANDRE" userId="734048d45b8f99b5" providerId="LiveId" clId="{E98BFECE-873A-49F5-A424-5C063EBF8387}" dt="2021-10-19T18:48:09.014" v="741" actId="20577"/>
        <pc:sldMkLst>
          <pc:docMk/>
          <pc:sldMk cId="2143743576" sldId="395"/>
        </pc:sldMkLst>
        <pc:spChg chg="mod">
          <ac:chgData name="ALEXANDRE" userId="734048d45b8f99b5" providerId="LiveId" clId="{E98BFECE-873A-49F5-A424-5C063EBF8387}" dt="2021-10-19T18:48:09.014" v="741" actId="20577"/>
          <ac:spMkLst>
            <pc:docMk/>
            <pc:sldMk cId="2143743576" sldId="395"/>
            <ac:spMk id="3" creationId="{0ED8D551-5CBE-4FDA-9F9C-E7B84DD9D2C5}"/>
          </ac:spMkLst>
        </pc:spChg>
      </pc:sldChg>
      <pc:sldChg chg="addSp delSp modSp add mod">
        <pc:chgData name="ALEXANDRE" userId="734048d45b8f99b5" providerId="LiveId" clId="{E98BFECE-873A-49F5-A424-5C063EBF8387}" dt="2021-10-19T18:47:29.040" v="733" actId="1076"/>
        <pc:sldMkLst>
          <pc:docMk/>
          <pc:sldMk cId="3912624251" sldId="396"/>
        </pc:sldMkLst>
        <pc:spChg chg="del">
          <ac:chgData name="ALEXANDRE" userId="734048d45b8f99b5" providerId="LiveId" clId="{E98BFECE-873A-49F5-A424-5C063EBF8387}" dt="2021-10-19T18:47:17.975" v="728" actId="478"/>
          <ac:spMkLst>
            <pc:docMk/>
            <pc:sldMk cId="3912624251" sldId="396"/>
            <ac:spMk id="3" creationId="{0ED8D551-5CBE-4FDA-9F9C-E7B84DD9D2C5}"/>
          </ac:spMkLst>
        </pc:spChg>
        <pc:spChg chg="add del mod">
          <ac:chgData name="ALEXANDRE" userId="734048d45b8f99b5" providerId="LiveId" clId="{E98BFECE-873A-49F5-A424-5C063EBF8387}" dt="2021-10-19T18:47:20.065" v="729" actId="478"/>
          <ac:spMkLst>
            <pc:docMk/>
            <pc:sldMk cId="3912624251" sldId="396"/>
            <ac:spMk id="5" creationId="{DBF56253-1F27-468C-92B1-60847D0E4EE4}"/>
          </ac:spMkLst>
        </pc:spChg>
        <pc:picChg chg="add mod">
          <ac:chgData name="ALEXANDRE" userId="734048d45b8f99b5" providerId="LiveId" clId="{E98BFECE-873A-49F5-A424-5C063EBF8387}" dt="2021-10-19T18:47:29.040" v="733" actId="1076"/>
          <ac:picMkLst>
            <pc:docMk/>
            <pc:sldMk cId="3912624251" sldId="396"/>
            <ac:picMk id="6" creationId="{55C2A5DB-5CB9-4E2E-B964-6606BBD8ACF9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4174789663" sldId="396"/>
        </pc:sldMkLst>
      </pc:sldChg>
      <pc:sldChg chg="modSp add mod">
        <pc:chgData name="ALEXANDRE" userId="734048d45b8f99b5" providerId="LiveId" clId="{E98BFECE-873A-49F5-A424-5C063EBF8387}" dt="2021-10-19T18:49:27.016" v="752" actId="113"/>
        <pc:sldMkLst>
          <pc:docMk/>
          <pc:sldMk cId="3220314666" sldId="397"/>
        </pc:sldMkLst>
        <pc:spChg chg="mod">
          <ac:chgData name="ALEXANDRE" userId="734048d45b8f99b5" providerId="LiveId" clId="{E98BFECE-873A-49F5-A424-5C063EBF8387}" dt="2021-10-19T18:47:58.262" v="735"/>
          <ac:spMkLst>
            <pc:docMk/>
            <pc:sldMk cId="3220314666" sldId="397"/>
            <ac:spMk id="2" creationId="{D54E96AA-04C6-49BC-AF27-06CD4BBC8741}"/>
          </ac:spMkLst>
        </pc:spChg>
        <pc:spChg chg="mod">
          <ac:chgData name="ALEXANDRE" userId="734048d45b8f99b5" providerId="LiveId" clId="{E98BFECE-873A-49F5-A424-5C063EBF8387}" dt="2021-10-19T18:49:27.016" v="752" actId="113"/>
          <ac:spMkLst>
            <pc:docMk/>
            <pc:sldMk cId="3220314666" sldId="397"/>
            <ac:spMk id="3" creationId="{0ED8D551-5CBE-4FDA-9F9C-E7B84DD9D2C5}"/>
          </ac:spMkLst>
        </pc:sp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3855919851" sldId="397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567012749" sldId="398"/>
        </pc:sldMkLst>
      </pc:sldChg>
      <pc:sldChg chg="addSp delSp modSp new mod setBg addAnim">
        <pc:chgData name="ALEXANDRE" userId="734048d45b8f99b5" providerId="LiveId" clId="{E98BFECE-873A-49F5-A424-5C063EBF8387}" dt="2021-10-19T18:51:29.940" v="797"/>
        <pc:sldMkLst>
          <pc:docMk/>
          <pc:sldMk cId="3906282581" sldId="398"/>
        </pc:sldMkLst>
        <pc:spChg chg="mod ord">
          <ac:chgData name="ALEXANDRE" userId="734048d45b8f99b5" providerId="LiveId" clId="{E98BFECE-873A-49F5-A424-5C063EBF8387}" dt="2021-10-19T18:51:29.939" v="796" actId="26606"/>
          <ac:spMkLst>
            <pc:docMk/>
            <pc:sldMk cId="3906282581" sldId="398"/>
            <ac:spMk id="2" creationId="{7C79738F-EB04-46C2-900E-89343427D65D}"/>
          </ac:spMkLst>
        </pc:spChg>
        <pc:spChg chg="del">
          <ac:chgData name="ALEXANDRE" userId="734048d45b8f99b5" providerId="LiveId" clId="{E98BFECE-873A-49F5-A424-5C063EBF8387}" dt="2021-10-19T18:51:06.306" v="794" actId="478"/>
          <ac:spMkLst>
            <pc:docMk/>
            <pc:sldMk cId="3906282581" sldId="398"/>
            <ac:spMk id="3" creationId="{1CDD8413-CD48-4F15-AB0D-313B010AD28F}"/>
          </ac:spMkLst>
        </pc:spChg>
        <pc:spChg chg="add">
          <ac:chgData name="ALEXANDRE" userId="734048d45b8f99b5" providerId="LiveId" clId="{E98BFECE-873A-49F5-A424-5C063EBF8387}" dt="2021-10-19T18:51:29.939" v="796" actId="26606"/>
          <ac:spMkLst>
            <pc:docMk/>
            <pc:sldMk cId="3906282581" sldId="398"/>
            <ac:spMk id="71" creationId="{37C89E4B-3C9F-44B9-8B86-D9E3D112D8EC}"/>
          </ac:spMkLst>
        </pc:spChg>
        <pc:picChg chg="add mod">
          <ac:chgData name="ALEXANDRE" userId="734048d45b8f99b5" providerId="LiveId" clId="{E98BFECE-873A-49F5-A424-5C063EBF8387}" dt="2021-10-19T18:51:29.939" v="796" actId="26606"/>
          <ac:picMkLst>
            <pc:docMk/>
            <pc:sldMk cId="3906282581" sldId="398"/>
            <ac:picMk id="9218" creationId="{1F81A9AA-6EF5-490B-A5B8-B62970591C85}"/>
          </ac:picMkLst>
        </pc:picChg>
        <pc:cxnChg chg="add">
          <ac:chgData name="ALEXANDRE" userId="734048d45b8f99b5" providerId="LiveId" clId="{E98BFECE-873A-49F5-A424-5C063EBF8387}" dt="2021-10-19T18:51:29.939" v="796" actId="26606"/>
          <ac:cxnSpMkLst>
            <pc:docMk/>
            <pc:sldMk cId="3906282581" sldId="398"/>
            <ac:cxnSpMk id="73" creationId="{AA2EAA10-076F-46BD-8F0F-B9A2FB77A85C}"/>
          </ac:cxnSpMkLst>
        </pc:cxnChg>
        <pc:cxnChg chg="add">
          <ac:chgData name="ALEXANDRE" userId="734048d45b8f99b5" providerId="LiveId" clId="{E98BFECE-873A-49F5-A424-5C063EBF8387}" dt="2021-10-19T18:51:29.939" v="796" actId="26606"/>
          <ac:cxnSpMkLst>
            <pc:docMk/>
            <pc:sldMk cId="3906282581" sldId="398"/>
            <ac:cxnSpMk id="75" creationId="{D891E407-403B-4764-86C9-33A56D3BCAA3}"/>
          </ac:cxnSpMkLst>
        </pc:cxnChg>
      </pc:sldChg>
      <pc:sldChg chg="addSp modSp new mod">
        <pc:chgData name="ALEXANDRE" userId="734048d45b8f99b5" providerId="LiveId" clId="{E98BFECE-873A-49F5-A424-5C063EBF8387}" dt="2021-10-19T18:53:32.289" v="845" actId="1076"/>
        <pc:sldMkLst>
          <pc:docMk/>
          <pc:sldMk cId="1280532776" sldId="399"/>
        </pc:sldMkLst>
        <pc:spChg chg="mod">
          <ac:chgData name="ALEXANDRE" userId="734048d45b8f99b5" providerId="LiveId" clId="{E98BFECE-873A-49F5-A424-5C063EBF8387}" dt="2021-10-19T18:53:30.300" v="844" actId="1076"/>
          <ac:spMkLst>
            <pc:docMk/>
            <pc:sldMk cId="1280532776" sldId="399"/>
            <ac:spMk id="2" creationId="{BFE948F3-6B44-4C62-B971-15010CCBDD02}"/>
          </ac:spMkLst>
        </pc:spChg>
        <pc:spChg chg="mod">
          <ac:chgData name="ALEXANDRE" userId="734048d45b8f99b5" providerId="LiveId" clId="{E98BFECE-873A-49F5-A424-5C063EBF8387}" dt="2021-10-19T18:53:32.289" v="845" actId="1076"/>
          <ac:spMkLst>
            <pc:docMk/>
            <pc:sldMk cId="1280532776" sldId="399"/>
            <ac:spMk id="3" creationId="{B22B80CD-7B2F-4A85-845C-7E32EF591883}"/>
          </ac:spMkLst>
        </pc:spChg>
        <pc:picChg chg="add mod">
          <ac:chgData name="ALEXANDRE" userId="734048d45b8f99b5" providerId="LiveId" clId="{E98BFECE-873A-49F5-A424-5C063EBF8387}" dt="2021-10-19T18:53:11.832" v="843" actId="1076"/>
          <ac:picMkLst>
            <pc:docMk/>
            <pc:sldMk cId="1280532776" sldId="399"/>
            <ac:picMk id="11266" creationId="{12D9A3C5-3FA9-4DB6-8145-2AE83F79A464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3483202123" sldId="399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296380395" sldId="400"/>
        </pc:sldMkLst>
      </pc:sldChg>
      <pc:sldChg chg="addSp delSp modSp add mod">
        <pc:chgData name="ALEXANDRE" userId="734048d45b8f99b5" providerId="LiveId" clId="{E98BFECE-873A-49F5-A424-5C063EBF8387}" dt="2021-10-19T18:55:00.486" v="920" actId="1076"/>
        <pc:sldMkLst>
          <pc:docMk/>
          <pc:sldMk cId="3198849574" sldId="400"/>
        </pc:sldMkLst>
        <pc:spChg chg="mod">
          <ac:chgData name="ALEXANDRE" userId="734048d45b8f99b5" providerId="LiveId" clId="{E98BFECE-873A-49F5-A424-5C063EBF8387}" dt="2021-10-19T18:54:35.205" v="904" actId="313"/>
          <ac:spMkLst>
            <pc:docMk/>
            <pc:sldMk cId="3198849574" sldId="400"/>
            <ac:spMk id="2" creationId="{BFE948F3-6B44-4C62-B971-15010CCBDD02}"/>
          </ac:spMkLst>
        </pc:spChg>
        <pc:spChg chg="mod">
          <ac:chgData name="ALEXANDRE" userId="734048d45b8f99b5" providerId="LiveId" clId="{E98BFECE-873A-49F5-A424-5C063EBF8387}" dt="2021-10-19T18:54:58.378" v="919" actId="14100"/>
          <ac:spMkLst>
            <pc:docMk/>
            <pc:sldMk cId="3198849574" sldId="400"/>
            <ac:spMk id="3" creationId="{B22B80CD-7B2F-4A85-845C-7E32EF591883}"/>
          </ac:spMkLst>
        </pc:spChg>
        <pc:picChg chg="del">
          <ac:chgData name="ALEXANDRE" userId="734048d45b8f99b5" providerId="LiveId" clId="{E98BFECE-873A-49F5-A424-5C063EBF8387}" dt="2021-10-19T18:54:15.758" v="900" actId="478"/>
          <ac:picMkLst>
            <pc:docMk/>
            <pc:sldMk cId="3198849574" sldId="400"/>
            <ac:picMk id="11266" creationId="{12D9A3C5-3FA9-4DB6-8145-2AE83F79A464}"/>
          </ac:picMkLst>
        </pc:picChg>
        <pc:picChg chg="add mod">
          <ac:chgData name="ALEXANDRE" userId="734048d45b8f99b5" providerId="LiveId" clId="{E98BFECE-873A-49F5-A424-5C063EBF8387}" dt="2021-10-19T18:55:00.486" v="920" actId="1076"/>
          <ac:picMkLst>
            <pc:docMk/>
            <pc:sldMk cId="3198849574" sldId="400"/>
            <ac:picMk id="12290" creationId="{18D8198A-F058-4411-A4F9-8C97F4C6DE14}"/>
          </ac:picMkLst>
        </pc:picChg>
      </pc:sldChg>
      <pc:sldChg chg="addSp delSp modSp add mod">
        <pc:chgData name="ALEXANDRE" userId="734048d45b8f99b5" providerId="LiveId" clId="{E98BFECE-873A-49F5-A424-5C063EBF8387}" dt="2021-10-19T18:55:38.359" v="937" actId="1076"/>
        <pc:sldMkLst>
          <pc:docMk/>
          <pc:sldMk cId="1127017003" sldId="401"/>
        </pc:sldMkLst>
        <pc:spChg chg="mod">
          <ac:chgData name="ALEXANDRE" userId="734048d45b8f99b5" providerId="LiveId" clId="{E98BFECE-873A-49F5-A424-5C063EBF8387}" dt="2021-10-19T18:55:31.078" v="934" actId="20577"/>
          <ac:spMkLst>
            <pc:docMk/>
            <pc:sldMk cId="1127017003" sldId="401"/>
            <ac:spMk id="3" creationId="{B22B80CD-7B2F-4A85-845C-7E32EF591883}"/>
          </ac:spMkLst>
        </pc:spChg>
        <pc:picChg chg="del">
          <ac:chgData name="ALEXANDRE" userId="734048d45b8f99b5" providerId="LiveId" clId="{E98BFECE-873A-49F5-A424-5C063EBF8387}" dt="2021-10-19T18:55:33.184" v="935" actId="478"/>
          <ac:picMkLst>
            <pc:docMk/>
            <pc:sldMk cId="1127017003" sldId="401"/>
            <ac:picMk id="12290" creationId="{18D8198A-F058-4411-A4F9-8C97F4C6DE14}"/>
          </ac:picMkLst>
        </pc:picChg>
        <pc:picChg chg="add mod">
          <ac:chgData name="ALEXANDRE" userId="734048d45b8f99b5" providerId="LiveId" clId="{E98BFECE-873A-49F5-A424-5C063EBF8387}" dt="2021-10-19T18:55:38.359" v="937" actId="1076"/>
          <ac:picMkLst>
            <pc:docMk/>
            <pc:sldMk cId="1127017003" sldId="401"/>
            <ac:picMk id="13314" creationId="{9D8058EE-CB47-4E8E-A3FF-F1178CB56C76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687616849" sldId="401"/>
        </pc:sldMkLst>
      </pc:sldChg>
      <pc:sldChg chg="addSp delSp modSp add mod">
        <pc:chgData name="ALEXANDRE" userId="734048d45b8f99b5" providerId="LiveId" clId="{E98BFECE-873A-49F5-A424-5C063EBF8387}" dt="2021-10-19T18:56:22.608" v="954" actId="1076"/>
        <pc:sldMkLst>
          <pc:docMk/>
          <pc:sldMk cId="1928932467" sldId="402"/>
        </pc:sldMkLst>
        <pc:spChg chg="mod">
          <ac:chgData name="ALEXANDRE" userId="734048d45b8f99b5" providerId="LiveId" clId="{E98BFECE-873A-49F5-A424-5C063EBF8387}" dt="2021-10-19T18:56:15.503" v="951" actId="20577"/>
          <ac:spMkLst>
            <pc:docMk/>
            <pc:sldMk cId="1928932467" sldId="402"/>
            <ac:spMk id="3" creationId="{B22B80CD-7B2F-4A85-845C-7E32EF591883}"/>
          </ac:spMkLst>
        </pc:spChg>
        <pc:picChg chg="del">
          <ac:chgData name="ALEXANDRE" userId="734048d45b8f99b5" providerId="LiveId" clId="{E98BFECE-873A-49F5-A424-5C063EBF8387}" dt="2021-10-19T18:56:17.637" v="952" actId="478"/>
          <ac:picMkLst>
            <pc:docMk/>
            <pc:sldMk cId="1928932467" sldId="402"/>
            <ac:picMk id="13314" creationId="{9D8058EE-CB47-4E8E-A3FF-F1178CB56C76}"/>
          </ac:picMkLst>
        </pc:picChg>
        <pc:picChg chg="add mod">
          <ac:chgData name="ALEXANDRE" userId="734048d45b8f99b5" providerId="LiveId" clId="{E98BFECE-873A-49F5-A424-5C063EBF8387}" dt="2021-10-19T18:56:22.608" v="954" actId="1076"/>
          <ac:picMkLst>
            <pc:docMk/>
            <pc:sldMk cId="1928932467" sldId="402"/>
            <ac:picMk id="14338" creationId="{8C996E4E-B707-4497-824B-190AE3E29EAC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3969951919" sldId="402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626100842" sldId="403"/>
        </pc:sldMkLst>
      </pc:sldChg>
      <pc:sldChg chg="addSp delSp modSp add mod">
        <pc:chgData name="ALEXANDRE" userId="734048d45b8f99b5" providerId="LiveId" clId="{E98BFECE-873A-49F5-A424-5C063EBF8387}" dt="2021-10-19T18:56:58.122" v="968" actId="113"/>
        <pc:sldMkLst>
          <pc:docMk/>
          <pc:sldMk cId="3945818694" sldId="403"/>
        </pc:sldMkLst>
        <pc:spChg chg="mod">
          <ac:chgData name="ALEXANDRE" userId="734048d45b8f99b5" providerId="LiveId" clId="{E98BFECE-873A-49F5-A424-5C063EBF8387}" dt="2021-10-19T18:56:58.122" v="968" actId="113"/>
          <ac:spMkLst>
            <pc:docMk/>
            <pc:sldMk cId="3945818694" sldId="403"/>
            <ac:spMk id="3" creationId="{B22B80CD-7B2F-4A85-845C-7E32EF591883}"/>
          </ac:spMkLst>
        </pc:spChg>
        <pc:picChg chg="del">
          <ac:chgData name="ALEXANDRE" userId="734048d45b8f99b5" providerId="LiveId" clId="{E98BFECE-873A-49F5-A424-5C063EBF8387}" dt="2021-10-19T18:56:44.974" v="964" actId="478"/>
          <ac:picMkLst>
            <pc:docMk/>
            <pc:sldMk cId="3945818694" sldId="403"/>
            <ac:picMk id="14338" creationId="{8C996E4E-B707-4497-824B-190AE3E29EAC}"/>
          </ac:picMkLst>
        </pc:picChg>
        <pc:picChg chg="add mod">
          <ac:chgData name="ALEXANDRE" userId="734048d45b8f99b5" providerId="LiveId" clId="{E98BFECE-873A-49F5-A424-5C063EBF8387}" dt="2021-10-19T18:56:50.011" v="966" actId="1076"/>
          <ac:picMkLst>
            <pc:docMk/>
            <pc:sldMk cId="3945818694" sldId="403"/>
            <ac:picMk id="15362" creationId="{BE25FD72-488D-48A0-B59E-68B6E89E0DFD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892127160" sldId="404"/>
        </pc:sldMkLst>
      </pc:sldChg>
      <pc:sldChg chg="addSp delSp modSp add mod">
        <pc:chgData name="ALEXANDRE" userId="734048d45b8f99b5" providerId="LiveId" clId="{E98BFECE-873A-49F5-A424-5C063EBF8387}" dt="2021-10-19T18:57:41.447" v="977" actId="1076"/>
        <pc:sldMkLst>
          <pc:docMk/>
          <pc:sldMk cId="2012237063" sldId="404"/>
        </pc:sldMkLst>
        <pc:spChg chg="mod">
          <ac:chgData name="ALEXANDRE" userId="734048d45b8f99b5" providerId="LiveId" clId="{E98BFECE-873A-49F5-A424-5C063EBF8387}" dt="2021-10-19T18:57:33.955" v="974" actId="113"/>
          <ac:spMkLst>
            <pc:docMk/>
            <pc:sldMk cId="2012237063" sldId="404"/>
            <ac:spMk id="3" creationId="{B22B80CD-7B2F-4A85-845C-7E32EF591883}"/>
          </ac:spMkLst>
        </pc:spChg>
        <pc:picChg chg="del">
          <ac:chgData name="ALEXANDRE" userId="734048d45b8f99b5" providerId="LiveId" clId="{E98BFECE-873A-49F5-A424-5C063EBF8387}" dt="2021-10-19T18:57:36.170" v="975" actId="478"/>
          <ac:picMkLst>
            <pc:docMk/>
            <pc:sldMk cId="2012237063" sldId="404"/>
            <ac:picMk id="15362" creationId="{BE25FD72-488D-48A0-B59E-68B6E89E0DFD}"/>
          </ac:picMkLst>
        </pc:picChg>
        <pc:picChg chg="add mod">
          <ac:chgData name="ALEXANDRE" userId="734048d45b8f99b5" providerId="LiveId" clId="{E98BFECE-873A-49F5-A424-5C063EBF8387}" dt="2021-10-19T18:57:41.447" v="977" actId="1076"/>
          <ac:picMkLst>
            <pc:docMk/>
            <pc:sldMk cId="2012237063" sldId="404"/>
            <ac:picMk id="16386" creationId="{F932BD71-7D08-4FBE-A26B-921578B4337D}"/>
          </ac:picMkLst>
        </pc:picChg>
      </pc:sldChg>
      <pc:sldChg chg="addSp delSp modSp new mod setBg addAnim">
        <pc:chgData name="ALEXANDRE" userId="734048d45b8f99b5" providerId="LiveId" clId="{E98BFECE-873A-49F5-A424-5C063EBF8387}" dt="2021-10-26T13:03:09.718" v="983"/>
        <pc:sldMkLst>
          <pc:docMk/>
          <pc:sldMk cId="1324693389" sldId="405"/>
        </pc:sldMkLst>
        <pc:spChg chg="mod ord">
          <ac:chgData name="ALEXANDRE" userId="734048d45b8f99b5" providerId="LiveId" clId="{E98BFECE-873A-49F5-A424-5C063EBF8387}" dt="2021-10-26T13:03:09.717" v="982" actId="26606"/>
          <ac:spMkLst>
            <pc:docMk/>
            <pc:sldMk cId="1324693389" sldId="405"/>
            <ac:spMk id="2" creationId="{F9F65F68-A8C9-4644-9D10-B20164D5A88C}"/>
          </ac:spMkLst>
        </pc:spChg>
        <pc:spChg chg="del">
          <ac:chgData name="ALEXANDRE" userId="734048d45b8f99b5" providerId="LiveId" clId="{E98BFECE-873A-49F5-A424-5C063EBF8387}" dt="2021-10-26T13:00:46.506" v="980" actId="478"/>
          <ac:spMkLst>
            <pc:docMk/>
            <pc:sldMk cId="1324693389" sldId="405"/>
            <ac:spMk id="3" creationId="{EE68C3F3-8EA7-4448-95DE-5A2FB0851971}"/>
          </ac:spMkLst>
        </pc:spChg>
        <pc:spChg chg="add">
          <ac:chgData name="ALEXANDRE" userId="734048d45b8f99b5" providerId="LiveId" clId="{E98BFECE-873A-49F5-A424-5C063EBF8387}" dt="2021-10-26T13:03:09.717" v="982" actId="26606"/>
          <ac:spMkLst>
            <pc:docMk/>
            <pc:sldMk cId="1324693389" sldId="405"/>
            <ac:spMk id="71" creationId="{37C89E4B-3C9F-44B9-8B86-D9E3D112D8EC}"/>
          </ac:spMkLst>
        </pc:spChg>
        <pc:picChg chg="add mod">
          <ac:chgData name="ALEXANDRE" userId="734048d45b8f99b5" providerId="LiveId" clId="{E98BFECE-873A-49F5-A424-5C063EBF8387}" dt="2021-10-26T13:03:09.717" v="982" actId="26606"/>
          <ac:picMkLst>
            <pc:docMk/>
            <pc:sldMk cId="1324693389" sldId="405"/>
            <ac:picMk id="1026" creationId="{EF996FAA-EE30-4567-BF9F-43A98021BA65}"/>
          </ac:picMkLst>
        </pc:picChg>
        <pc:cxnChg chg="add">
          <ac:chgData name="ALEXANDRE" userId="734048d45b8f99b5" providerId="LiveId" clId="{E98BFECE-873A-49F5-A424-5C063EBF8387}" dt="2021-10-26T13:03:09.717" v="982" actId="26606"/>
          <ac:cxnSpMkLst>
            <pc:docMk/>
            <pc:sldMk cId="1324693389" sldId="405"/>
            <ac:cxnSpMk id="73" creationId="{AA2EAA10-076F-46BD-8F0F-B9A2FB77A85C}"/>
          </ac:cxnSpMkLst>
        </pc:cxnChg>
        <pc:cxnChg chg="add">
          <ac:chgData name="ALEXANDRE" userId="734048d45b8f99b5" providerId="LiveId" clId="{E98BFECE-873A-49F5-A424-5C063EBF8387}" dt="2021-10-26T13:03:09.717" v="982" actId="26606"/>
          <ac:cxnSpMkLst>
            <pc:docMk/>
            <pc:sldMk cId="1324693389" sldId="405"/>
            <ac:cxnSpMk id="75" creationId="{D891E407-403B-4764-86C9-33A56D3BCAA3}"/>
          </ac:cxnSpMkLst>
        </pc:cxn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750036298" sldId="405"/>
        </pc:sldMkLst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081771659" sldId="406"/>
        </pc:sldMkLst>
      </pc:sldChg>
      <pc:sldChg chg="addSp modSp new mod">
        <pc:chgData name="ALEXANDRE" userId="734048d45b8f99b5" providerId="LiveId" clId="{E98BFECE-873A-49F5-A424-5C063EBF8387}" dt="2021-10-26T13:04:55.654" v="1014" actId="207"/>
        <pc:sldMkLst>
          <pc:docMk/>
          <pc:sldMk cId="4219630971" sldId="406"/>
        </pc:sldMkLst>
        <pc:spChg chg="mod">
          <ac:chgData name="ALEXANDRE" userId="734048d45b8f99b5" providerId="LiveId" clId="{E98BFECE-873A-49F5-A424-5C063EBF8387}" dt="2021-10-26T13:04:18.620" v="1001" actId="1076"/>
          <ac:spMkLst>
            <pc:docMk/>
            <pc:sldMk cId="4219630971" sldId="406"/>
            <ac:spMk id="2" creationId="{C3F2A3D0-F222-45B1-9BE9-80B71FD57D36}"/>
          </ac:spMkLst>
        </pc:spChg>
        <pc:spChg chg="mod">
          <ac:chgData name="ALEXANDRE" userId="734048d45b8f99b5" providerId="LiveId" clId="{E98BFECE-873A-49F5-A424-5C063EBF8387}" dt="2021-10-26T13:04:55.654" v="1014" actId="207"/>
          <ac:spMkLst>
            <pc:docMk/>
            <pc:sldMk cId="4219630971" sldId="406"/>
            <ac:spMk id="3" creationId="{21825E5C-966E-443E-9FD2-D5EE143ED472}"/>
          </ac:spMkLst>
        </pc:spChg>
        <pc:picChg chg="add mod">
          <ac:chgData name="ALEXANDRE" userId="734048d45b8f99b5" providerId="LiveId" clId="{E98BFECE-873A-49F5-A424-5C063EBF8387}" dt="2021-10-26T13:04:28.146" v="1008" actId="1076"/>
          <ac:picMkLst>
            <pc:docMk/>
            <pc:sldMk cId="4219630971" sldId="406"/>
            <ac:picMk id="2050" creationId="{04112CB6-4F69-4713-AD68-015E0A0C2837}"/>
          </ac:picMkLst>
        </pc:picChg>
      </pc:sldChg>
      <pc:sldChg chg="addSp delSp modSp add mod">
        <pc:chgData name="ALEXANDRE" userId="734048d45b8f99b5" providerId="LiveId" clId="{E98BFECE-873A-49F5-A424-5C063EBF8387}" dt="2021-10-26T13:09:36.970" v="1046" actId="1076"/>
        <pc:sldMkLst>
          <pc:docMk/>
          <pc:sldMk cId="1139403587" sldId="407"/>
        </pc:sldMkLst>
        <pc:spChg chg="mod">
          <ac:chgData name="ALEXANDRE" userId="734048d45b8f99b5" providerId="LiveId" clId="{E98BFECE-873A-49F5-A424-5C063EBF8387}" dt="2021-10-26T13:05:42.989" v="1030" actId="20577"/>
          <ac:spMkLst>
            <pc:docMk/>
            <pc:sldMk cId="1139403587" sldId="407"/>
            <ac:spMk id="2" creationId="{C3F2A3D0-F222-45B1-9BE9-80B71FD57D36}"/>
          </ac:spMkLst>
        </pc:spChg>
        <pc:spChg chg="del">
          <ac:chgData name="ALEXANDRE" userId="734048d45b8f99b5" providerId="LiveId" clId="{E98BFECE-873A-49F5-A424-5C063EBF8387}" dt="2021-10-26T13:07:18.965" v="1032" actId="478"/>
          <ac:spMkLst>
            <pc:docMk/>
            <pc:sldMk cId="1139403587" sldId="407"/>
            <ac:spMk id="3" creationId="{21825E5C-966E-443E-9FD2-D5EE143ED472}"/>
          </ac:spMkLst>
        </pc:spChg>
        <pc:spChg chg="add del mod">
          <ac:chgData name="ALEXANDRE" userId="734048d45b8f99b5" providerId="LiveId" clId="{E98BFECE-873A-49F5-A424-5C063EBF8387}" dt="2021-10-26T13:07:21.374" v="1033" actId="478"/>
          <ac:spMkLst>
            <pc:docMk/>
            <pc:sldMk cId="1139403587" sldId="407"/>
            <ac:spMk id="5" creationId="{5C743831-5D62-4795-89F2-63FFB8E20A6F}"/>
          </ac:spMkLst>
        </pc:spChg>
        <pc:picChg chg="del">
          <ac:chgData name="ALEXANDRE" userId="734048d45b8f99b5" providerId="LiveId" clId="{E98BFECE-873A-49F5-A424-5C063EBF8387}" dt="2021-10-26T13:05:44.727" v="1031" actId="478"/>
          <ac:picMkLst>
            <pc:docMk/>
            <pc:sldMk cId="1139403587" sldId="407"/>
            <ac:picMk id="2050" creationId="{04112CB6-4F69-4713-AD68-015E0A0C2837}"/>
          </ac:picMkLst>
        </pc:picChg>
        <pc:picChg chg="add del mod">
          <ac:chgData name="ALEXANDRE" userId="734048d45b8f99b5" providerId="LiveId" clId="{E98BFECE-873A-49F5-A424-5C063EBF8387}" dt="2021-10-26T13:07:44.802" v="1037" actId="478"/>
          <ac:picMkLst>
            <pc:docMk/>
            <pc:sldMk cId="1139403587" sldId="407"/>
            <ac:picMk id="3074" creationId="{0B40C2A1-94AC-4768-9E25-C07C8373981F}"/>
          </ac:picMkLst>
        </pc:picChg>
        <pc:picChg chg="add mod">
          <ac:chgData name="ALEXANDRE" userId="734048d45b8f99b5" providerId="LiveId" clId="{E98BFECE-873A-49F5-A424-5C063EBF8387}" dt="2021-10-26T13:09:36.970" v="1046" actId="1076"/>
          <ac:picMkLst>
            <pc:docMk/>
            <pc:sldMk cId="1139403587" sldId="407"/>
            <ac:picMk id="3076" creationId="{4993CA88-1D18-4F11-990A-370D5014A062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814366395" sldId="407"/>
        </pc:sldMkLst>
      </pc:sldChg>
      <pc:sldChg chg="addSp delSp modSp new mod ord">
        <pc:chgData name="ALEXANDRE" userId="734048d45b8f99b5" providerId="LiveId" clId="{E98BFECE-873A-49F5-A424-5C063EBF8387}" dt="2021-10-26T13:15:53.118" v="1136"/>
        <pc:sldMkLst>
          <pc:docMk/>
          <pc:sldMk cId="826911645" sldId="408"/>
        </pc:sldMkLst>
        <pc:spChg chg="mod">
          <ac:chgData name="ALEXANDRE" userId="734048d45b8f99b5" providerId="LiveId" clId="{E98BFECE-873A-49F5-A424-5C063EBF8387}" dt="2021-10-26T13:14:17.798" v="1121" actId="14100"/>
          <ac:spMkLst>
            <pc:docMk/>
            <pc:sldMk cId="826911645" sldId="408"/>
            <ac:spMk id="2" creationId="{D45C83F5-6BE4-43C5-BD3A-6FE274BBDEE2}"/>
          </ac:spMkLst>
        </pc:spChg>
        <pc:spChg chg="mod">
          <ac:chgData name="ALEXANDRE" userId="734048d45b8f99b5" providerId="LiveId" clId="{E98BFECE-873A-49F5-A424-5C063EBF8387}" dt="2021-10-26T13:15:03.100" v="1129" actId="1076"/>
          <ac:spMkLst>
            <pc:docMk/>
            <pc:sldMk cId="826911645" sldId="408"/>
            <ac:spMk id="3" creationId="{C2D08ED2-57A2-460E-B34B-24A7E6AA51B0}"/>
          </ac:spMkLst>
        </pc:spChg>
        <pc:spChg chg="add del mod">
          <ac:chgData name="ALEXANDRE" userId="734048d45b8f99b5" providerId="LiveId" clId="{E98BFECE-873A-49F5-A424-5C063EBF8387}" dt="2021-10-26T13:12:57.317" v="1070" actId="478"/>
          <ac:spMkLst>
            <pc:docMk/>
            <pc:sldMk cId="826911645" sldId="408"/>
            <ac:spMk id="5" creationId="{926E3494-30E5-4F92-B564-1AAA9E10B6F4}"/>
          </ac:spMkLst>
        </pc:spChg>
        <pc:picChg chg="add del mod">
          <ac:chgData name="ALEXANDRE" userId="734048d45b8f99b5" providerId="LiveId" clId="{E98BFECE-873A-49F5-A424-5C063EBF8387}" dt="2021-10-26T13:13:43.275" v="1095" actId="478"/>
          <ac:picMkLst>
            <pc:docMk/>
            <pc:sldMk cId="826911645" sldId="408"/>
            <ac:picMk id="4098" creationId="{53F61780-8817-4BB8-97F2-DCF206BAD57C}"/>
          </ac:picMkLst>
        </pc:picChg>
        <pc:picChg chg="add del mod">
          <ac:chgData name="ALEXANDRE" userId="734048d45b8f99b5" providerId="LiveId" clId="{E98BFECE-873A-49F5-A424-5C063EBF8387}" dt="2021-10-26T13:14:53.172" v="1123" actId="478"/>
          <ac:picMkLst>
            <pc:docMk/>
            <pc:sldMk cId="826911645" sldId="408"/>
            <ac:picMk id="4100" creationId="{6C5DA53E-D0EE-4D66-9B19-3DB38EBF3826}"/>
          </ac:picMkLst>
        </pc:picChg>
        <pc:picChg chg="add mod">
          <ac:chgData name="ALEXANDRE" userId="734048d45b8f99b5" providerId="LiveId" clId="{E98BFECE-873A-49F5-A424-5C063EBF8387}" dt="2021-10-26T13:15:04.554" v="1130" actId="1076"/>
          <ac:picMkLst>
            <pc:docMk/>
            <pc:sldMk cId="826911645" sldId="408"/>
            <ac:picMk id="4102" creationId="{8A730C08-DAEB-471C-B2E9-CD96528309F0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137203133" sldId="409"/>
        </pc:sldMkLst>
      </pc:sldChg>
      <pc:sldChg chg="addSp delSp modSp add mod">
        <pc:chgData name="ALEXANDRE" userId="734048d45b8f99b5" providerId="LiveId" clId="{E98BFECE-873A-49F5-A424-5C063EBF8387}" dt="2021-10-26T13:19:19.665" v="1300" actId="113"/>
        <pc:sldMkLst>
          <pc:docMk/>
          <pc:sldMk cId="3125964869" sldId="409"/>
        </pc:sldMkLst>
        <pc:spChg chg="del mod">
          <ac:chgData name="ALEXANDRE" userId="734048d45b8f99b5" providerId="LiveId" clId="{E98BFECE-873A-49F5-A424-5C063EBF8387}" dt="2021-10-26T13:18:49.170" v="1291" actId="478"/>
          <ac:spMkLst>
            <pc:docMk/>
            <pc:sldMk cId="3125964869" sldId="409"/>
            <ac:spMk id="2" creationId="{D45C83F5-6BE4-43C5-BD3A-6FE274BBDEE2}"/>
          </ac:spMkLst>
        </pc:spChg>
        <pc:spChg chg="mod">
          <ac:chgData name="ALEXANDRE" userId="734048d45b8f99b5" providerId="LiveId" clId="{E98BFECE-873A-49F5-A424-5C063EBF8387}" dt="2021-10-26T13:19:19.665" v="1300" actId="113"/>
          <ac:spMkLst>
            <pc:docMk/>
            <pc:sldMk cId="3125964869" sldId="409"/>
            <ac:spMk id="3" creationId="{C2D08ED2-57A2-460E-B34B-24A7E6AA51B0}"/>
          </ac:spMkLst>
        </pc:spChg>
        <pc:spChg chg="del">
          <ac:chgData name="ALEXANDRE" userId="734048d45b8f99b5" providerId="LiveId" clId="{E98BFECE-873A-49F5-A424-5C063EBF8387}" dt="2021-10-26T13:15:13.750" v="1132" actId="478"/>
          <ac:spMkLst>
            <pc:docMk/>
            <pc:sldMk cId="3125964869" sldId="409"/>
            <ac:spMk id="5" creationId="{926E3494-30E5-4F92-B564-1AAA9E10B6F4}"/>
          </ac:spMkLst>
        </pc:spChg>
        <pc:spChg chg="add del mod">
          <ac:chgData name="ALEXANDRE" userId="734048d45b8f99b5" providerId="LiveId" clId="{E98BFECE-873A-49F5-A424-5C063EBF8387}" dt="2021-10-26T13:18:50.652" v="1292" actId="478"/>
          <ac:spMkLst>
            <pc:docMk/>
            <pc:sldMk cId="3125964869" sldId="409"/>
            <ac:spMk id="6" creationId="{2A370138-8149-49CB-9B82-FC691E01AF85}"/>
          </ac:spMkLst>
        </pc:spChg>
        <pc:picChg chg="del">
          <ac:chgData name="ALEXANDRE" userId="734048d45b8f99b5" providerId="LiveId" clId="{E98BFECE-873A-49F5-A424-5C063EBF8387}" dt="2021-10-26T13:15:10.297" v="1131" actId="478"/>
          <ac:picMkLst>
            <pc:docMk/>
            <pc:sldMk cId="3125964869" sldId="409"/>
            <ac:picMk id="4098" creationId="{53F61780-8817-4BB8-97F2-DCF206BAD57C}"/>
          </ac:picMkLst>
        </pc:picChg>
      </pc:sldChg>
      <pc:sldChg chg="addSp delSp modSp add mod">
        <pc:chgData name="ALEXANDRE" userId="734048d45b8f99b5" providerId="LiveId" clId="{E98BFECE-873A-49F5-A424-5C063EBF8387}" dt="2021-10-26T13:20:25.495" v="1309" actId="1076"/>
        <pc:sldMkLst>
          <pc:docMk/>
          <pc:sldMk cId="3955855351" sldId="410"/>
        </pc:sldMkLst>
        <pc:spChg chg="del">
          <ac:chgData name="ALEXANDRE" userId="734048d45b8f99b5" providerId="LiveId" clId="{E98BFECE-873A-49F5-A424-5C063EBF8387}" dt="2021-10-26T13:20:09.984" v="1302" actId="478"/>
          <ac:spMkLst>
            <pc:docMk/>
            <pc:sldMk cId="3955855351" sldId="410"/>
            <ac:spMk id="3" creationId="{C2D08ED2-57A2-460E-B34B-24A7E6AA51B0}"/>
          </ac:spMkLst>
        </pc:spChg>
        <pc:spChg chg="add del mod">
          <ac:chgData name="ALEXANDRE" userId="734048d45b8f99b5" providerId="LiveId" clId="{E98BFECE-873A-49F5-A424-5C063EBF8387}" dt="2021-10-26T13:20:12.650" v="1303"/>
          <ac:spMkLst>
            <pc:docMk/>
            <pc:sldMk cId="3955855351" sldId="410"/>
            <ac:spMk id="4" creationId="{3BEC47B1-7847-46EE-B5C2-49A15D32F925}"/>
          </ac:spMkLst>
        </pc:spChg>
        <pc:picChg chg="add mod">
          <ac:chgData name="ALEXANDRE" userId="734048d45b8f99b5" providerId="LiveId" clId="{E98BFECE-873A-49F5-A424-5C063EBF8387}" dt="2021-10-26T13:20:25.495" v="1309" actId="1076"/>
          <ac:picMkLst>
            <pc:docMk/>
            <pc:sldMk cId="3955855351" sldId="410"/>
            <ac:picMk id="5122" creationId="{43A83089-602C-47B8-9C37-DE13B01D1EED}"/>
          </ac:picMkLst>
        </pc:picChg>
      </pc:sldChg>
      <pc:sldChg chg="del">
        <pc:chgData name="ALEXANDRE" userId="734048d45b8f99b5" providerId="LiveId" clId="{E98BFECE-873A-49F5-A424-5C063EBF8387}" dt="2021-10-19T18:04:53.937" v="18" actId="47"/>
        <pc:sldMkLst>
          <pc:docMk/>
          <pc:sldMk cId="4181713740" sldId="410"/>
        </pc:sldMkLst>
      </pc:sldChg>
      <pc:sldChg chg="addSp delSp modSp add mod">
        <pc:chgData name="ALEXANDRE" userId="734048d45b8f99b5" providerId="LiveId" clId="{E98BFECE-873A-49F5-A424-5C063EBF8387}" dt="2021-10-26T13:21:12.938" v="1315" actId="14100"/>
        <pc:sldMkLst>
          <pc:docMk/>
          <pc:sldMk cId="2517656661" sldId="411"/>
        </pc:sldMkLst>
        <pc:spChg chg="add del mod">
          <ac:chgData name="ALEXANDRE" userId="734048d45b8f99b5" providerId="LiveId" clId="{E98BFECE-873A-49F5-A424-5C063EBF8387}" dt="2021-10-26T13:21:08.382" v="1313" actId="478"/>
          <ac:spMkLst>
            <pc:docMk/>
            <pc:sldMk cId="2517656661" sldId="411"/>
            <ac:spMk id="2" creationId="{FF355D2A-60D1-4262-89DC-C7B171E7FF31}"/>
          </ac:spMkLst>
        </pc:spChg>
        <pc:picChg chg="del">
          <ac:chgData name="ALEXANDRE" userId="734048d45b8f99b5" providerId="LiveId" clId="{E98BFECE-873A-49F5-A424-5C063EBF8387}" dt="2021-10-26T13:20:50.090" v="1311" actId="478"/>
          <ac:picMkLst>
            <pc:docMk/>
            <pc:sldMk cId="2517656661" sldId="411"/>
            <ac:picMk id="5122" creationId="{43A83089-602C-47B8-9C37-DE13B01D1EED}"/>
          </ac:picMkLst>
        </pc:picChg>
        <pc:picChg chg="add mod">
          <ac:chgData name="ALEXANDRE" userId="734048d45b8f99b5" providerId="LiveId" clId="{E98BFECE-873A-49F5-A424-5C063EBF8387}" dt="2021-10-26T13:21:12.938" v="1315" actId="14100"/>
          <ac:picMkLst>
            <pc:docMk/>
            <pc:sldMk cId="2517656661" sldId="411"/>
            <ac:picMk id="6146" creationId="{27EE9A85-83DD-44A0-A963-7D1857F3F9A7}"/>
          </ac:picMkLst>
        </pc:picChg>
      </pc:sldChg>
      <pc:sldChg chg="addSp modSp new mod">
        <pc:chgData name="ALEXANDRE" userId="734048d45b8f99b5" providerId="LiveId" clId="{E98BFECE-873A-49F5-A424-5C063EBF8387}" dt="2021-10-26T13:23:24.876" v="1362" actId="1076"/>
        <pc:sldMkLst>
          <pc:docMk/>
          <pc:sldMk cId="3704456042" sldId="412"/>
        </pc:sldMkLst>
        <pc:spChg chg="mod">
          <ac:chgData name="ALEXANDRE" userId="734048d45b8f99b5" providerId="LiveId" clId="{E98BFECE-873A-49F5-A424-5C063EBF8387}" dt="2021-10-26T13:21:48.836" v="1347" actId="20577"/>
          <ac:spMkLst>
            <pc:docMk/>
            <pc:sldMk cId="3704456042" sldId="412"/>
            <ac:spMk id="2" creationId="{87C33C69-72FB-4C01-BFD7-7487DF5A9386}"/>
          </ac:spMkLst>
        </pc:spChg>
        <pc:spChg chg="mod">
          <ac:chgData name="ALEXANDRE" userId="734048d45b8f99b5" providerId="LiveId" clId="{E98BFECE-873A-49F5-A424-5C063EBF8387}" dt="2021-10-26T13:23:23.821" v="1361" actId="1076"/>
          <ac:spMkLst>
            <pc:docMk/>
            <pc:sldMk cId="3704456042" sldId="412"/>
            <ac:spMk id="3" creationId="{0A6F5BFD-1383-4F4D-89DF-C236FF0EF029}"/>
          </ac:spMkLst>
        </pc:spChg>
        <pc:picChg chg="add mod">
          <ac:chgData name="ALEXANDRE" userId="734048d45b8f99b5" providerId="LiveId" clId="{E98BFECE-873A-49F5-A424-5C063EBF8387}" dt="2021-10-26T13:23:24.876" v="1362" actId="1076"/>
          <ac:picMkLst>
            <pc:docMk/>
            <pc:sldMk cId="3704456042" sldId="412"/>
            <ac:picMk id="7170" creationId="{2963EEBD-9248-4863-AA3D-7B273AB43CE5}"/>
          </ac:picMkLst>
        </pc:picChg>
      </pc:sldChg>
      <pc:sldChg chg="addSp delSp modSp add mod">
        <pc:chgData name="ALEXANDRE" userId="734048d45b8f99b5" providerId="LiveId" clId="{E98BFECE-873A-49F5-A424-5C063EBF8387}" dt="2021-10-26T13:27:10.927" v="1384" actId="1076"/>
        <pc:sldMkLst>
          <pc:docMk/>
          <pc:sldMk cId="2235944047" sldId="413"/>
        </pc:sldMkLst>
        <pc:spChg chg="del">
          <ac:chgData name="ALEXANDRE" userId="734048d45b8f99b5" providerId="LiveId" clId="{E98BFECE-873A-49F5-A424-5C063EBF8387}" dt="2021-10-26T13:24:29.626" v="1364" actId="478"/>
          <ac:spMkLst>
            <pc:docMk/>
            <pc:sldMk cId="2235944047" sldId="413"/>
            <ac:spMk id="3" creationId="{0A6F5BFD-1383-4F4D-89DF-C236FF0EF029}"/>
          </ac:spMkLst>
        </pc:spChg>
        <pc:spChg chg="add del mod">
          <ac:chgData name="ALEXANDRE" userId="734048d45b8f99b5" providerId="LiveId" clId="{E98BFECE-873A-49F5-A424-5C063EBF8387}" dt="2021-10-26T13:24:31.536" v="1365" actId="478"/>
          <ac:spMkLst>
            <pc:docMk/>
            <pc:sldMk cId="2235944047" sldId="413"/>
            <ac:spMk id="4" creationId="{40EF666D-28E8-495B-9EF8-B82A44FA27C1}"/>
          </ac:spMkLst>
        </pc:spChg>
        <pc:picChg chg="del">
          <ac:chgData name="ALEXANDRE" userId="734048d45b8f99b5" providerId="LiveId" clId="{E98BFECE-873A-49F5-A424-5C063EBF8387}" dt="2021-10-26T13:24:29.626" v="1364" actId="478"/>
          <ac:picMkLst>
            <pc:docMk/>
            <pc:sldMk cId="2235944047" sldId="413"/>
            <ac:picMk id="7170" creationId="{2963EEBD-9248-4863-AA3D-7B273AB43CE5}"/>
          </ac:picMkLst>
        </pc:picChg>
        <pc:picChg chg="add mod">
          <ac:chgData name="ALEXANDRE" userId="734048d45b8f99b5" providerId="LiveId" clId="{E98BFECE-873A-49F5-A424-5C063EBF8387}" dt="2021-10-26T13:27:10.927" v="1384" actId="1076"/>
          <ac:picMkLst>
            <pc:docMk/>
            <pc:sldMk cId="2235944047" sldId="413"/>
            <ac:picMk id="8194" creationId="{51A91263-652C-4B7C-BD13-FD8BCF80AFCE}"/>
          </ac:picMkLst>
        </pc:picChg>
        <pc:picChg chg="add del mod">
          <ac:chgData name="ALEXANDRE" userId="734048d45b8f99b5" providerId="LiveId" clId="{E98BFECE-873A-49F5-A424-5C063EBF8387}" dt="2021-10-26T13:26:37.010" v="1375" actId="478"/>
          <ac:picMkLst>
            <pc:docMk/>
            <pc:sldMk cId="2235944047" sldId="413"/>
            <ac:picMk id="8196" creationId="{296D9B76-C7C2-4B92-B39F-1ED31D6D3870}"/>
          </ac:picMkLst>
        </pc:picChg>
        <pc:picChg chg="add del">
          <ac:chgData name="ALEXANDRE" userId="734048d45b8f99b5" providerId="LiveId" clId="{E98BFECE-873A-49F5-A424-5C063EBF8387}" dt="2021-10-26T13:26:08.644" v="1371" actId="478"/>
          <ac:picMkLst>
            <pc:docMk/>
            <pc:sldMk cId="2235944047" sldId="413"/>
            <ac:picMk id="8198" creationId="{FFE9BBC5-DAB3-4A4B-806B-53F8F0AC71A3}"/>
          </ac:picMkLst>
        </pc:picChg>
        <pc:picChg chg="add mod">
          <ac:chgData name="ALEXANDRE" userId="734048d45b8f99b5" providerId="LiveId" clId="{E98BFECE-873A-49F5-A424-5C063EBF8387}" dt="2021-10-26T13:27:08.353" v="1382" actId="14100"/>
          <ac:picMkLst>
            <pc:docMk/>
            <pc:sldMk cId="2235944047" sldId="413"/>
            <ac:picMk id="8200" creationId="{E8329D57-6007-42B7-B894-ED4AA2875001}"/>
          </ac:picMkLst>
        </pc:picChg>
        <pc:picChg chg="add mod">
          <ac:chgData name="ALEXANDRE" userId="734048d45b8f99b5" providerId="LiveId" clId="{E98BFECE-873A-49F5-A424-5C063EBF8387}" dt="2021-10-26T13:27:06.565" v="1381" actId="14100"/>
          <ac:picMkLst>
            <pc:docMk/>
            <pc:sldMk cId="2235944047" sldId="413"/>
            <ac:picMk id="8202" creationId="{74074AE5-9786-4EA9-968F-5215C46B09D1}"/>
          </ac:picMkLst>
        </pc:picChg>
      </pc:sldChg>
    </pc:docChg>
  </pc:docChgLst>
  <pc:docChgLst>
    <pc:chgData name="ALEXANDRE" userId="734048d45b8f99b5" providerId="LiveId" clId="{819D96BB-345D-464A-8762-FCB8C4AF6730}"/>
    <pc:docChg chg="undo custSel addSld delSld modSld">
      <pc:chgData name="ALEXANDRE" userId="734048d45b8f99b5" providerId="LiveId" clId="{819D96BB-345D-464A-8762-FCB8C4AF6730}" dt="2021-11-03T11:22:23.309" v="553" actId="1076"/>
      <pc:docMkLst>
        <pc:docMk/>
      </pc:docMkLst>
      <pc:sldChg chg="addSp delSp modSp mod">
        <pc:chgData name="ALEXANDRE" userId="734048d45b8f99b5" providerId="LiveId" clId="{819D96BB-345D-464A-8762-FCB8C4AF6730}" dt="2021-10-28T11:47:14.521" v="437"/>
        <pc:sldMkLst>
          <pc:docMk/>
          <pc:sldMk cId="1152343994" sldId="292"/>
        </pc:sldMkLst>
        <pc:spChg chg="mod">
          <ac:chgData name="ALEXANDRE" userId="734048d45b8f99b5" providerId="LiveId" clId="{819D96BB-345D-464A-8762-FCB8C4AF6730}" dt="2021-10-28T11:23:09.079" v="16" actId="20577"/>
          <ac:spMkLst>
            <pc:docMk/>
            <pc:sldMk cId="1152343994" sldId="292"/>
            <ac:spMk id="4" creationId="{D3BFDA17-7C99-BB4B-AA35-34F998ACE2BE}"/>
          </ac:spMkLst>
        </pc:spChg>
        <pc:picChg chg="add del">
          <ac:chgData name="ALEXANDRE" userId="734048d45b8f99b5" providerId="LiveId" clId="{819D96BB-345D-464A-8762-FCB8C4AF6730}" dt="2021-10-28T11:47:14.521" v="437"/>
          <ac:picMkLst>
            <pc:docMk/>
            <pc:sldMk cId="1152343994" sldId="292"/>
            <ac:picMk id="7170" creationId="{6DD8F980-BA0B-4E82-9BF2-91E35736DBA0}"/>
          </ac:picMkLst>
        </pc:picChg>
      </pc:sldChg>
      <pc:sldChg chg="modSp mod">
        <pc:chgData name="ALEXANDRE" userId="734048d45b8f99b5" providerId="LiveId" clId="{819D96BB-345D-464A-8762-FCB8C4AF6730}" dt="2021-10-28T11:25:02.015" v="77" actId="20577"/>
        <pc:sldMkLst>
          <pc:docMk/>
          <pc:sldMk cId="3817972233" sldId="376"/>
        </pc:sldMkLst>
        <pc:spChg chg="mod">
          <ac:chgData name="ALEXANDRE" userId="734048d45b8f99b5" providerId="LiveId" clId="{819D96BB-345D-464A-8762-FCB8C4AF6730}" dt="2021-10-28T11:25:02.015" v="77" actId="20577"/>
          <ac:spMkLst>
            <pc:docMk/>
            <pc:sldMk cId="3817972233" sldId="376"/>
            <ac:spMk id="3" creationId="{81C4080B-972B-4940-9CBD-673D4C00895C}"/>
          </ac:spMkLst>
        </pc:spChg>
      </pc:sldChg>
      <pc:sldChg chg="modSp mod">
        <pc:chgData name="ALEXANDRE" userId="734048d45b8f99b5" providerId="LiveId" clId="{819D96BB-345D-464A-8762-FCB8C4AF6730}" dt="2021-10-28T11:23:24.231" v="17"/>
        <pc:sldMkLst>
          <pc:docMk/>
          <pc:sldMk cId="2248505075" sldId="384"/>
        </pc:sldMkLst>
        <pc:spChg chg="mod">
          <ac:chgData name="ALEXANDRE" userId="734048d45b8f99b5" providerId="LiveId" clId="{819D96BB-345D-464A-8762-FCB8C4AF6730}" dt="2021-10-28T11:23:24.231" v="17"/>
          <ac:spMkLst>
            <pc:docMk/>
            <pc:sldMk cId="2248505075" sldId="384"/>
            <ac:spMk id="4" creationId="{D3BFDA17-7C99-BB4B-AA35-34F998ACE2BE}"/>
          </ac:spMkLst>
        </pc:spChg>
      </pc:sldChg>
      <pc:sldChg chg="modSp">
        <pc:chgData name="ALEXANDRE" userId="734048d45b8f99b5" providerId="LiveId" clId="{819D96BB-345D-464A-8762-FCB8C4AF6730}" dt="2021-10-28T11:26:47.734" v="102" actId="20577"/>
        <pc:sldMkLst>
          <pc:docMk/>
          <pc:sldMk cId="161463721" sldId="385"/>
        </pc:sldMkLst>
        <pc:spChg chg="mod">
          <ac:chgData name="ALEXANDRE" userId="734048d45b8f99b5" providerId="LiveId" clId="{819D96BB-345D-464A-8762-FCB8C4AF6730}" dt="2021-10-28T11:26:47.734" v="102" actId="20577"/>
          <ac:spMkLst>
            <pc:docMk/>
            <pc:sldMk cId="161463721" sldId="385"/>
            <ac:spMk id="2" creationId="{66EE9DA1-3745-48A9-8029-DE7992C1AAB6}"/>
          </ac:spMkLst>
        </pc:spChg>
      </pc:sldChg>
      <pc:sldChg chg="addSp modSp new mod">
        <pc:chgData name="ALEXANDRE" userId="734048d45b8f99b5" providerId="LiveId" clId="{819D96BB-345D-464A-8762-FCB8C4AF6730}" dt="2021-10-28T11:30:29.572" v="180" actId="1076"/>
        <pc:sldMkLst>
          <pc:docMk/>
          <pc:sldMk cId="81125289" sldId="386"/>
        </pc:sldMkLst>
        <pc:spChg chg="mod">
          <ac:chgData name="ALEXANDRE" userId="734048d45b8f99b5" providerId="LiveId" clId="{819D96BB-345D-464A-8762-FCB8C4AF6730}" dt="2021-10-28T11:30:15.684" v="171" actId="1076"/>
          <ac:spMkLst>
            <pc:docMk/>
            <pc:sldMk cId="81125289" sldId="386"/>
            <ac:spMk id="2" creationId="{9BC52E30-80AD-4FAB-9B06-FF7DF92E6EDA}"/>
          </ac:spMkLst>
        </pc:spChg>
        <pc:spChg chg="mod">
          <ac:chgData name="ALEXANDRE" userId="734048d45b8f99b5" providerId="LiveId" clId="{819D96BB-345D-464A-8762-FCB8C4AF6730}" dt="2021-10-28T11:30:27.802" v="179" actId="1076"/>
          <ac:spMkLst>
            <pc:docMk/>
            <pc:sldMk cId="81125289" sldId="386"/>
            <ac:spMk id="3" creationId="{764AE5B1-0959-4D6F-8ADB-AAB712BDC49D}"/>
          </ac:spMkLst>
        </pc:spChg>
        <pc:picChg chg="add mod modCrop">
          <ac:chgData name="ALEXANDRE" userId="734048d45b8f99b5" providerId="LiveId" clId="{819D96BB-345D-464A-8762-FCB8C4AF6730}" dt="2021-10-28T11:30:29.572" v="180" actId="1076"/>
          <ac:picMkLst>
            <pc:docMk/>
            <pc:sldMk cId="81125289" sldId="386"/>
            <ac:picMk id="5" creationId="{5A9EE4CB-D427-465F-B3BA-E2A3E487B80B}"/>
          </ac:picMkLst>
        </pc:picChg>
        <pc:picChg chg="add mod">
          <ac:chgData name="ALEXANDRE" userId="734048d45b8f99b5" providerId="LiveId" clId="{819D96BB-345D-464A-8762-FCB8C4AF6730}" dt="2021-10-28T11:30:24.209" v="177" actId="1076"/>
          <ac:picMkLst>
            <pc:docMk/>
            <pc:sldMk cId="81125289" sldId="386"/>
            <ac:picMk id="1026" creationId="{47CC5D26-E88D-4708-A4C0-E73D4CE7BF96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2639504721" sldId="386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668787437" sldId="387"/>
        </pc:sldMkLst>
      </pc:sldChg>
      <pc:sldChg chg="addSp delSp modSp add mod">
        <pc:chgData name="ALEXANDRE" userId="734048d45b8f99b5" providerId="LiveId" clId="{819D96BB-345D-464A-8762-FCB8C4AF6730}" dt="2021-10-28T11:32:00.535" v="191" actId="1076"/>
        <pc:sldMkLst>
          <pc:docMk/>
          <pc:sldMk cId="1181137996" sldId="387"/>
        </pc:sldMkLst>
        <pc:spChg chg="mod">
          <ac:chgData name="ALEXANDRE" userId="734048d45b8f99b5" providerId="LiveId" clId="{819D96BB-345D-464A-8762-FCB8C4AF6730}" dt="2021-10-28T11:32:00.535" v="191" actId="1076"/>
          <ac:spMkLst>
            <pc:docMk/>
            <pc:sldMk cId="1181137996" sldId="387"/>
            <ac:spMk id="3" creationId="{764AE5B1-0959-4D6F-8ADB-AAB712BDC49D}"/>
          </ac:spMkLst>
        </pc:spChg>
        <pc:picChg chg="del">
          <ac:chgData name="ALEXANDRE" userId="734048d45b8f99b5" providerId="LiveId" clId="{819D96BB-345D-464A-8762-FCB8C4AF6730}" dt="2021-10-28T11:31:53.267" v="189" actId="478"/>
          <ac:picMkLst>
            <pc:docMk/>
            <pc:sldMk cId="1181137996" sldId="387"/>
            <ac:picMk id="5" creationId="{5A9EE4CB-D427-465F-B3BA-E2A3E487B80B}"/>
          </ac:picMkLst>
        </pc:picChg>
        <pc:picChg chg="del">
          <ac:chgData name="ALEXANDRE" userId="734048d45b8f99b5" providerId="LiveId" clId="{819D96BB-345D-464A-8762-FCB8C4AF6730}" dt="2021-10-28T11:31:51.057" v="187" actId="478"/>
          <ac:picMkLst>
            <pc:docMk/>
            <pc:sldMk cId="1181137996" sldId="387"/>
            <ac:picMk id="1026" creationId="{47CC5D26-E88D-4708-A4C0-E73D4CE7BF96}"/>
          </ac:picMkLst>
        </pc:picChg>
        <pc:picChg chg="add mod">
          <ac:chgData name="ALEXANDRE" userId="734048d45b8f99b5" providerId="LiveId" clId="{819D96BB-345D-464A-8762-FCB8C4AF6730}" dt="2021-10-28T11:31:57.068" v="190" actId="1076"/>
          <ac:picMkLst>
            <pc:docMk/>
            <pc:sldMk cId="1181137996" sldId="387"/>
            <ac:picMk id="2050" creationId="{A3502BB4-EA7C-4E4D-925D-34061EDF809A}"/>
          </ac:picMkLst>
        </pc:picChg>
      </pc:sldChg>
      <pc:sldChg chg="addSp delSp modSp add mod">
        <pc:chgData name="ALEXANDRE" userId="734048d45b8f99b5" providerId="LiveId" clId="{819D96BB-345D-464A-8762-FCB8C4AF6730}" dt="2021-11-03T10:54:43.011" v="531" actId="20577"/>
        <pc:sldMkLst>
          <pc:docMk/>
          <pc:sldMk cId="3794734129" sldId="388"/>
        </pc:sldMkLst>
        <pc:spChg chg="mod">
          <ac:chgData name="ALEXANDRE" userId="734048d45b8f99b5" providerId="LiveId" clId="{819D96BB-345D-464A-8762-FCB8C4AF6730}" dt="2021-10-28T11:33:30.171" v="193" actId="20577"/>
          <ac:spMkLst>
            <pc:docMk/>
            <pc:sldMk cId="3794734129" sldId="388"/>
            <ac:spMk id="2" creationId="{9BC52E30-80AD-4FAB-9B06-FF7DF92E6EDA}"/>
          </ac:spMkLst>
        </pc:spChg>
        <pc:spChg chg="mod">
          <ac:chgData name="ALEXANDRE" userId="734048d45b8f99b5" providerId="LiveId" clId="{819D96BB-345D-464A-8762-FCB8C4AF6730}" dt="2021-11-03T10:54:43.011" v="531" actId="20577"/>
          <ac:spMkLst>
            <pc:docMk/>
            <pc:sldMk cId="3794734129" sldId="388"/>
            <ac:spMk id="3" creationId="{764AE5B1-0959-4D6F-8ADB-AAB712BDC49D}"/>
          </ac:spMkLst>
        </pc:spChg>
        <pc:picChg chg="del mod">
          <ac:chgData name="ALEXANDRE" userId="734048d45b8f99b5" providerId="LiveId" clId="{819D96BB-345D-464A-8762-FCB8C4AF6730}" dt="2021-10-28T11:34:54.214" v="252" actId="478"/>
          <ac:picMkLst>
            <pc:docMk/>
            <pc:sldMk cId="3794734129" sldId="388"/>
            <ac:picMk id="2050" creationId="{A3502BB4-EA7C-4E4D-925D-34061EDF809A}"/>
          </ac:picMkLst>
        </pc:picChg>
        <pc:picChg chg="add mod">
          <ac:chgData name="ALEXANDRE" userId="734048d45b8f99b5" providerId="LiveId" clId="{819D96BB-345D-464A-8762-FCB8C4AF6730}" dt="2021-10-28T11:35:16.472" v="256" actId="1076"/>
          <ac:picMkLst>
            <pc:docMk/>
            <pc:sldMk cId="3794734129" sldId="388"/>
            <ac:picMk id="3074" creationId="{B5EEB7D1-7E84-4CB3-9EF2-28DF1B719699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819226439" sldId="388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843833132" sldId="389"/>
        </pc:sldMkLst>
      </pc:sldChg>
      <pc:sldChg chg="addSp delSp modSp add mod">
        <pc:chgData name="ALEXANDRE" userId="734048d45b8f99b5" providerId="LiveId" clId="{819D96BB-345D-464A-8762-FCB8C4AF6730}" dt="2021-10-28T11:37:07.988" v="296" actId="1076"/>
        <pc:sldMkLst>
          <pc:docMk/>
          <pc:sldMk cId="3018350003" sldId="389"/>
        </pc:sldMkLst>
        <pc:spChg chg="mod">
          <ac:chgData name="ALEXANDRE" userId="734048d45b8f99b5" providerId="LiveId" clId="{819D96BB-345D-464A-8762-FCB8C4AF6730}" dt="2021-10-28T11:37:07.988" v="296" actId="1076"/>
          <ac:spMkLst>
            <pc:docMk/>
            <pc:sldMk cId="3018350003" sldId="389"/>
            <ac:spMk id="2" creationId="{9BC52E30-80AD-4FAB-9B06-FF7DF92E6EDA}"/>
          </ac:spMkLst>
        </pc:spChg>
        <pc:spChg chg="del">
          <ac:chgData name="ALEXANDRE" userId="734048d45b8f99b5" providerId="LiveId" clId="{819D96BB-345D-464A-8762-FCB8C4AF6730}" dt="2021-10-28T11:35:47.499" v="271" actId="478"/>
          <ac:spMkLst>
            <pc:docMk/>
            <pc:sldMk cId="3018350003" sldId="389"/>
            <ac:spMk id="3" creationId="{764AE5B1-0959-4D6F-8ADB-AAB712BDC49D}"/>
          </ac:spMkLst>
        </pc:spChg>
        <pc:spChg chg="add del mod">
          <ac:chgData name="ALEXANDRE" userId="734048d45b8f99b5" providerId="LiveId" clId="{819D96BB-345D-464A-8762-FCB8C4AF6730}" dt="2021-10-28T11:36:25.118" v="273" actId="22"/>
          <ac:spMkLst>
            <pc:docMk/>
            <pc:sldMk cId="3018350003" sldId="389"/>
            <ac:spMk id="4" creationId="{D8DDDB64-CA5C-4A82-8021-DCB2F4F9F42B}"/>
          </ac:spMkLst>
        </pc:spChg>
        <pc:picChg chg="add mod ord">
          <ac:chgData name="ALEXANDRE" userId="734048d45b8f99b5" providerId="LiveId" clId="{819D96BB-345D-464A-8762-FCB8C4AF6730}" dt="2021-10-28T11:36:55.077" v="291" actId="167"/>
          <ac:picMkLst>
            <pc:docMk/>
            <pc:sldMk cId="3018350003" sldId="389"/>
            <ac:picMk id="6" creationId="{19A28148-82AA-483A-8B14-C7DE56817BAD}"/>
          </ac:picMkLst>
        </pc:picChg>
        <pc:picChg chg="del">
          <ac:chgData name="ALEXANDRE" userId="734048d45b8f99b5" providerId="LiveId" clId="{819D96BB-345D-464A-8762-FCB8C4AF6730}" dt="2021-10-28T11:35:47.499" v="271" actId="478"/>
          <ac:picMkLst>
            <pc:docMk/>
            <pc:sldMk cId="3018350003" sldId="389"/>
            <ac:picMk id="3074" creationId="{B5EEB7D1-7E84-4CB3-9EF2-28DF1B719699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851897562" sldId="390"/>
        </pc:sldMkLst>
      </pc:sldChg>
      <pc:sldChg chg="addSp delSp modSp new mod setBg addAnim">
        <pc:chgData name="ALEXANDRE" userId="734048d45b8f99b5" providerId="LiveId" clId="{819D96BB-345D-464A-8762-FCB8C4AF6730}" dt="2021-10-28T11:38:25.201" v="336" actId="27614"/>
        <pc:sldMkLst>
          <pc:docMk/>
          <pc:sldMk cId="2027585842" sldId="390"/>
        </pc:sldMkLst>
        <pc:spChg chg="del mod">
          <ac:chgData name="ALEXANDRE" userId="734048d45b8f99b5" providerId="LiveId" clId="{819D96BB-345D-464A-8762-FCB8C4AF6730}" dt="2021-10-28T11:38:01.969" v="311" actId="478"/>
          <ac:spMkLst>
            <pc:docMk/>
            <pc:sldMk cId="2027585842" sldId="390"/>
            <ac:spMk id="2" creationId="{FF5A73D2-58FF-4D16-B594-F60D89B95041}"/>
          </ac:spMkLst>
        </pc:spChg>
        <pc:spChg chg="del">
          <ac:chgData name="ALEXANDRE" userId="734048d45b8f99b5" providerId="LiveId" clId="{819D96BB-345D-464A-8762-FCB8C4AF6730}" dt="2021-10-28T11:37:36.865" v="298" actId="478"/>
          <ac:spMkLst>
            <pc:docMk/>
            <pc:sldMk cId="2027585842" sldId="390"/>
            <ac:spMk id="3" creationId="{9AC79474-AAA4-431B-9353-76266892E1D7}"/>
          </ac:spMkLst>
        </pc:spChg>
        <pc:spChg chg="add del">
          <ac:chgData name="ALEXANDRE" userId="734048d45b8f99b5" providerId="LiveId" clId="{819D96BB-345D-464A-8762-FCB8C4AF6730}" dt="2021-10-28T11:38:01.969" v="311" actId="478"/>
          <ac:spMkLst>
            <pc:docMk/>
            <pc:sldMk cId="2027585842" sldId="390"/>
            <ac:spMk id="4" creationId="{26D8A432-4631-4C89-876E-A37F9EE3C662}"/>
          </ac:spMkLst>
        </pc:spChg>
        <pc:spChg chg="add mod">
          <ac:chgData name="ALEXANDRE" userId="734048d45b8f99b5" providerId="LiveId" clId="{819D96BB-345D-464A-8762-FCB8C4AF6730}" dt="2021-10-28T11:38:22.676" v="334" actId="26606"/>
          <ac:spMkLst>
            <pc:docMk/>
            <pc:sldMk cId="2027585842" sldId="390"/>
            <ac:spMk id="5" creationId="{F3A68C2A-B1FC-4D88-8CB2-AE1B85170125}"/>
          </ac:spMkLst>
        </pc:spChg>
        <pc:spChg chg="add del">
          <ac:chgData name="ALEXANDRE" userId="734048d45b8f99b5" providerId="LiveId" clId="{819D96BB-345D-464A-8762-FCB8C4AF6730}" dt="2021-10-28T11:38:22.666" v="333" actId="26606"/>
          <ac:spMkLst>
            <pc:docMk/>
            <pc:sldMk cId="2027585842" sldId="390"/>
            <ac:spMk id="11" creationId="{3C54F4CE-85F0-46ED-80DA-9518C9251AD1}"/>
          </ac:spMkLst>
        </pc:spChg>
        <pc:spChg chg="add del">
          <ac:chgData name="ALEXANDRE" userId="734048d45b8f99b5" providerId="LiveId" clId="{819D96BB-345D-464A-8762-FCB8C4AF6730}" dt="2021-10-28T11:38:22.666" v="333" actId="26606"/>
          <ac:spMkLst>
            <pc:docMk/>
            <pc:sldMk cId="2027585842" sldId="390"/>
            <ac:spMk id="13" creationId="{DADD1FCA-8ACB-4958-81DD-4CDD6D3E1921}"/>
          </ac:spMkLst>
        </pc:spChg>
        <pc:spChg chg="add">
          <ac:chgData name="ALEXANDRE" userId="734048d45b8f99b5" providerId="LiveId" clId="{819D96BB-345D-464A-8762-FCB8C4AF6730}" dt="2021-10-28T11:38:22.676" v="334" actId="26606"/>
          <ac:spMkLst>
            <pc:docMk/>
            <pc:sldMk cId="2027585842" sldId="390"/>
            <ac:spMk id="15" creationId="{CF8AD9F3-9AF6-494F-83A3-2F677563935C}"/>
          </ac:spMkLst>
        </pc:spChg>
        <pc:spChg chg="add">
          <ac:chgData name="ALEXANDRE" userId="734048d45b8f99b5" providerId="LiveId" clId="{819D96BB-345D-464A-8762-FCB8C4AF6730}" dt="2021-10-28T11:38:22.676" v="334" actId="26606"/>
          <ac:spMkLst>
            <pc:docMk/>
            <pc:sldMk cId="2027585842" sldId="390"/>
            <ac:spMk id="16" creationId="{347D6575-0B06-40B2-9D0F-298202F6BCAC}"/>
          </ac:spMkLst>
        </pc:spChg>
        <pc:spChg chg="add">
          <ac:chgData name="ALEXANDRE" userId="734048d45b8f99b5" providerId="LiveId" clId="{819D96BB-345D-464A-8762-FCB8C4AF6730}" dt="2021-10-28T11:38:22.676" v="334" actId="26606"/>
          <ac:spMkLst>
            <pc:docMk/>
            <pc:sldMk cId="2027585842" sldId="390"/>
            <ac:spMk id="17" creationId="{0DA5DB8B-7E5C-4ABC-8069-A9A8806F3976}"/>
          </ac:spMkLst>
        </pc:spChg>
        <pc:spChg chg="add">
          <ac:chgData name="ALEXANDRE" userId="734048d45b8f99b5" providerId="LiveId" clId="{819D96BB-345D-464A-8762-FCB8C4AF6730}" dt="2021-10-28T11:38:22.676" v="334" actId="26606"/>
          <ac:spMkLst>
            <pc:docMk/>
            <pc:sldMk cId="2027585842" sldId="390"/>
            <ac:spMk id="18" creationId="{E2B33195-5BCA-4BB7-A82D-6739522687DD}"/>
          </ac:spMkLst>
        </pc:spChg>
        <pc:picChg chg="add mod">
          <ac:chgData name="ALEXANDRE" userId="734048d45b8f99b5" providerId="LiveId" clId="{819D96BB-345D-464A-8762-FCB8C4AF6730}" dt="2021-10-28T11:38:25.201" v="336" actId="27614"/>
          <ac:picMkLst>
            <pc:docMk/>
            <pc:sldMk cId="2027585842" sldId="390"/>
            <ac:picMk id="6" creationId="{018173DC-23E5-4490-B0A0-ECC2F061A896}"/>
          </ac:picMkLst>
        </pc:picChg>
      </pc:sldChg>
      <pc:sldChg chg="addSp delSp modSp new mod">
        <pc:chgData name="ALEXANDRE" userId="734048d45b8f99b5" providerId="LiveId" clId="{819D96BB-345D-464A-8762-FCB8C4AF6730}" dt="2021-10-28T11:53:23.823" v="462" actId="1076"/>
        <pc:sldMkLst>
          <pc:docMk/>
          <pc:sldMk cId="902246792" sldId="391"/>
        </pc:sldMkLst>
        <pc:spChg chg="mod">
          <ac:chgData name="ALEXANDRE" userId="734048d45b8f99b5" providerId="LiveId" clId="{819D96BB-345D-464A-8762-FCB8C4AF6730}" dt="2021-10-28T11:44:10.486" v="401" actId="1076"/>
          <ac:spMkLst>
            <pc:docMk/>
            <pc:sldMk cId="902246792" sldId="391"/>
            <ac:spMk id="2" creationId="{81DAB9DF-47DD-41B5-A751-7AB99DE0637F}"/>
          </ac:spMkLst>
        </pc:spChg>
        <pc:spChg chg="del">
          <ac:chgData name="ALEXANDRE" userId="734048d45b8f99b5" providerId="LiveId" clId="{819D96BB-345D-464A-8762-FCB8C4AF6730}" dt="2021-10-28T11:38:52.796" v="349" actId="478"/>
          <ac:spMkLst>
            <pc:docMk/>
            <pc:sldMk cId="902246792" sldId="391"/>
            <ac:spMk id="3" creationId="{124C3527-0380-43A9-B8F6-7E9D07713AE9}"/>
          </ac:spMkLst>
        </pc:spChg>
        <pc:spChg chg="add mod">
          <ac:chgData name="ALEXANDRE" userId="734048d45b8f99b5" providerId="LiveId" clId="{819D96BB-345D-464A-8762-FCB8C4AF6730}" dt="2021-10-28T11:49:48.659" v="459" actId="113"/>
          <ac:spMkLst>
            <pc:docMk/>
            <pc:sldMk cId="902246792" sldId="391"/>
            <ac:spMk id="5" creationId="{3DEBC6D6-16EA-429F-AEFD-EE328ADBAAD9}"/>
          </ac:spMkLst>
        </pc:spChg>
        <pc:spChg chg="add del">
          <ac:chgData name="ALEXANDRE" userId="734048d45b8f99b5" providerId="LiveId" clId="{819D96BB-345D-464A-8762-FCB8C4AF6730}" dt="2021-10-28T11:45:27.132" v="423" actId="478"/>
          <ac:spMkLst>
            <pc:docMk/>
            <pc:sldMk cId="902246792" sldId="391"/>
            <ac:spMk id="6" creationId="{D2B8168B-5167-4241-BB66-FBEAB90B36D5}"/>
          </ac:spMkLst>
        </pc:spChg>
        <pc:spChg chg="add mod">
          <ac:chgData name="ALEXANDRE" userId="734048d45b8f99b5" providerId="LiveId" clId="{819D96BB-345D-464A-8762-FCB8C4AF6730}" dt="2021-10-28T11:49:54.149" v="460" actId="113"/>
          <ac:spMkLst>
            <pc:docMk/>
            <pc:sldMk cId="902246792" sldId="391"/>
            <ac:spMk id="8" creationId="{664B2167-C48B-49D5-B657-A05F15D3E39A}"/>
          </ac:spMkLst>
        </pc:spChg>
        <pc:picChg chg="add del mod">
          <ac:chgData name="ALEXANDRE" userId="734048d45b8f99b5" providerId="LiveId" clId="{819D96BB-345D-464A-8762-FCB8C4AF6730}" dt="2021-10-28T11:45:27.132" v="423" actId="478"/>
          <ac:picMkLst>
            <pc:docMk/>
            <pc:sldMk cId="902246792" sldId="391"/>
            <ac:picMk id="9" creationId="{6FCCA60F-CCDB-495F-B3C4-D03601DC49A8}"/>
          </ac:picMkLst>
        </pc:picChg>
        <pc:picChg chg="add mod">
          <ac:chgData name="ALEXANDRE" userId="734048d45b8f99b5" providerId="LiveId" clId="{819D96BB-345D-464A-8762-FCB8C4AF6730}" dt="2021-10-28T11:53:23.823" v="462" actId="1076"/>
          <ac:picMkLst>
            <pc:docMk/>
            <pc:sldMk cId="902246792" sldId="391"/>
            <ac:picMk id="10" creationId="{5A0D5FC8-7B95-46D4-8E3C-746E96D4554F}"/>
          </ac:picMkLst>
        </pc:picChg>
        <pc:picChg chg="add mod">
          <ac:chgData name="ALEXANDRE" userId="734048d45b8f99b5" providerId="LiveId" clId="{819D96BB-345D-464A-8762-FCB8C4AF6730}" dt="2021-10-28T11:45:50.304" v="433" actId="1076"/>
          <ac:picMkLst>
            <pc:docMk/>
            <pc:sldMk cId="902246792" sldId="391"/>
            <ac:picMk id="5122" creationId="{F217237B-388D-4480-B645-6F9D3F9E54FC}"/>
          </ac:picMkLst>
        </pc:picChg>
        <pc:picChg chg="add mod">
          <ac:chgData name="ALEXANDRE" userId="734048d45b8f99b5" providerId="LiveId" clId="{819D96BB-345D-464A-8762-FCB8C4AF6730}" dt="2021-10-28T11:45:44.956" v="431" actId="1076"/>
          <ac:picMkLst>
            <pc:docMk/>
            <pc:sldMk cId="902246792" sldId="391"/>
            <ac:picMk id="5124" creationId="{4AA14AD9-8417-424A-9A7D-E8F384E46B8B}"/>
          </ac:picMkLst>
        </pc:picChg>
        <pc:picChg chg="add mod">
          <ac:chgData name="ALEXANDRE" userId="734048d45b8f99b5" providerId="LiveId" clId="{819D96BB-345D-464A-8762-FCB8C4AF6730}" dt="2021-10-28T11:53:23.823" v="462" actId="1076"/>
          <ac:picMkLst>
            <pc:docMk/>
            <pc:sldMk cId="902246792" sldId="391"/>
            <ac:picMk id="5128" creationId="{B24695DE-904B-4A7E-9B36-27B0F4FCE4CA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259200792" sldId="391"/>
        </pc:sldMkLst>
      </pc:sldChg>
      <pc:sldChg chg="addSp delSp modSp new mod">
        <pc:chgData name="ALEXANDRE" userId="734048d45b8f99b5" providerId="LiveId" clId="{819D96BB-345D-464A-8762-FCB8C4AF6730}" dt="2021-10-28T12:08:34.009" v="526" actId="1076"/>
        <pc:sldMkLst>
          <pc:docMk/>
          <pc:sldMk cId="1029695735" sldId="392"/>
        </pc:sldMkLst>
        <pc:spChg chg="mod">
          <ac:chgData name="ALEXANDRE" userId="734048d45b8f99b5" providerId="LiveId" clId="{819D96BB-345D-464A-8762-FCB8C4AF6730}" dt="2021-10-28T12:04:24.315" v="504" actId="1076"/>
          <ac:spMkLst>
            <pc:docMk/>
            <pc:sldMk cId="1029695735" sldId="392"/>
            <ac:spMk id="2" creationId="{592060BE-8E30-4C06-B564-7FA5483FF704}"/>
          </ac:spMkLst>
        </pc:spChg>
        <pc:spChg chg="del mod">
          <ac:chgData name="ALEXANDRE" userId="734048d45b8f99b5" providerId="LiveId" clId="{819D96BB-345D-464A-8762-FCB8C4AF6730}" dt="2021-10-28T12:03:23.864" v="485" actId="478"/>
          <ac:spMkLst>
            <pc:docMk/>
            <pc:sldMk cId="1029695735" sldId="392"/>
            <ac:spMk id="3" creationId="{14024C3D-64E9-4066-8D5D-489B08B578DD}"/>
          </ac:spMkLst>
        </pc:spChg>
        <pc:picChg chg="add mod modCrop">
          <ac:chgData name="ALEXANDRE" userId="734048d45b8f99b5" providerId="LiveId" clId="{819D96BB-345D-464A-8762-FCB8C4AF6730}" dt="2021-10-28T12:08:32.690" v="525" actId="1076"/>
          <ac:picMkLst>
            <pc:docMk/>
            <pc:sldMk cId="1029695735" sldId="392"/>
            <ac:picMk id="5" creationId="{BC4EA97F-A460-4F3F-AD32-9F04C1518541}"/>
          </ac:picMkLst>
        </pc:picChg>
        <pc:picChg chg="add mod">
          <ac:chgData name="ALEXANDRE" userId="734048d45b8f99b5" providerId="LiveId" clId="{819D96BB-345D-464A-8762-FCB8C4AF6730}" dt="2021-10-28T12:05:32.240" v="511" actId="1076"/>
          <ac:picMkLst>
            <pc:docMk/>
            <pc:sldMk cId="1029695735" sldId="392"/>
            <ac:picMk id="8194" creationId="{8156D8C9-2D2D-470B-8878-D33CB94F613B}"/>
          </ac:picMkLst>
        </pc:picChg>
        <pc:picChg chg="add mod">
          <ac:chgData name="ALEXANDRE" userId="734048d45b8f99b5" providerId="LiveId" clId="{819D96BB-345D-464A-8762-FCB8C4AF6730}" dt="2021-10-28T12:05:31.321" v="510" actId="1076"/>
          <ac:picMkLst>
            <pc:docMk/>
            <pc:sldMk cId="1029695735" sldId="392"/>
            <ac:picMk id="8196" creationId="{2D8AD2E9-6E84-440C-A148-8E0530AA555B}"/>
          </ac:picMkLst>
        </pc:picChg>
        <pc:picChg chg="add mod">
          <ac:chgData name="ALEXANDRE" userId="734048d45b8f99b5" providerId="LiveId" clId="{819D96BB-345D-464A-8762-FCB8C4AF6730}" dt="2021-10-28T12:08:34.009" v="526" actId="1076"/>
          <ac:picMkLst>
            <pc:docMk/>
            <pc:sldMk cId="1029695735" sldId="392"/>
            <ac:picMk id="8198" creationId="{E9E99708-7F6F-40DE-A860-AF2481C9D969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2739431964" sldId="392"/>
        </pc:sldMkLst>
      </pc:sldChg>
      <pc:sldChg chg="addSp delSp modSp add del mod">
        <pc:chgData name="ALEXANDRE" userId="734048d45b8f99b5" providerId="LiveId" clId="{819D96BB-345D-464A-8762-FCB8C4AF6730}" dt="2021-10-28T11:50:38.709" v="461" actId="47"/>
        <pc:sldMkLst>
          <pc:docMk/>
          <pc:sldMk cId="3727622226" sldId="392"/>
        </pc:sldMkLst>
        <pc:spChg chg="mod">
          <ac:chgData name="ALEXANDRE" userId="734048d45b8f99b5" providerId="LiveId" clId="{819D96BB-345D-464A-8762-FCB8C4AF6730}" dt="2021-10-28T11:49:01.088" v="457" actId="20577"/>
          <ac:spMkLst>
            <pc:docMk/>
            <pc:sldMk cId="3727622226" sldId="392"/>
            <ac:spMk id="2" creationId="{81DAB9DF-47DD-41B5-A751-7AB99DE0637F}"/>
          </ac:spMkLst>
        </pc:spChg>
        <pc:spChg chg="del mod">
          <ac:chgData name="ALEXANDRE" userId="734048d45b8f99b5" providerId="LiveId" clId="{819D96BB-345D-464A-8762-FCB8C4AF6730}" dt="2021-10-28T11:47:12.773" v="435" actId="478"/>
          <ac:spMkLst>
            <pc:docMk/>
            <pc:sldMk cId="3727622226" sldId="392"/>
            <ac:spMk id="5" creationId="{3DEBC6D6-16EA-429F-AEFD-EE328ADBAAD9}"/>
          </ac:spMkLst>
        </pc:spChg>
        <pc:picChg chg="del">
          <ac:chgData name="ALEXANDRE" userId="734048d45b8f99b5" providerId="LiveId" clId="{819D96BB-345D-464A-8762-FCB8C4AF6730}" dt="2021-10-28T11:40:13.824" v="373" actId="478"/>
          <ac:picMkLst>
            <pc:docMk/>
            <pc:sldMk cId="3727622226" sldId="392"/>
            <ac:picMk id="5122" creationId="{F217237B-388D-4480-B645-6F9D3F9E54FC}"/>
          </ac:picMkLst>
        </pc:picChg>
        <pc:picChg chg="add del mod">
          <ac:chgData name="ALEXANDRE" userId="734048d45b8f99b5" providerId="LiveId" clId="{819D96BB-345D-464A-8762-FCB8C4AF6730}" dt="2021-10-28T11:42:28.867" v="382" actId="478"/>
          <ac:picMkLst>
            <pc:docMk/>
            <pc:sldMk cId="3727622226" sldId="392"/>
            <ac:picMk id="6146" creationId="{C559D6C7-7BDC-4184-A1F3-9AFFECA364FF}"/>
          </ac:picMkLst>
        </pc:picChg>
        <pc:picChg chg="add del mod">
          <ac:chgData name="ALEXANDRE" userId="734048d45b8f99b5" providerId="LiveId" clId="{819D96BB-345D-464A-8762-FCB8C4AF6730}" dt="2021-10-28T11:47:12.773" v="435" actId="478"/>
          <ac:picMkLst>
            <pc:docMk/>
            <pc:sldMk cId="3727622226" sldId="392"/>
            <ac:picMk id="6148" creationId="{09E1DD33-52FE-4D17-919D-4EEEBE85D763}"/>
          </ac:picMkLst>
        </pc:picChg>
        <pc:picChg chg="add del mod">
          <ac:chgData name="ALEXANDRE" userId="734048d45b8f99b5" providerId="LiveId" clId="{819D96BB-345D-464A-8762-FCB8C4AF6730}" dt="2021-10-28T11:43:30.340" v="391" actId="478"/>
          <ac:picMkLst>
            <pc:docMk/>
            <pc:sldMk cId="3727622226" sldId="392"/>
            <ac:picMk id="6150" creationId="{94CC6679-207E-4B8F-BCDD-AB3B6087D696}"/>
          </ac:picMkLst>
        </pc:picChg>
        <pc:picChg chg="add del mod">
          <ac:chgData name="ALEXANDRE" userId="734048d45b8f99b5" providerId="LiveId" clId="{819D96BB-345D-464A-8762-FCB8C4AF6730}" dt="2021-10-28T11:47:12.773" v="435" actId="478"/>
          <ac:picMkLst>
            <pc:docMk/>
            <pc:sldMk cId="3727622226" sldId="392"/>
            <ac:picMk id="6152" creationId="{A040F7D7-C2B0-48B9-96A0-D76DE4DE60D7}"/>
          </ac:picMkLst>
        </pc:picChg>
        <pc:picChg chg="add del mod">
          <ac:chgData name="ALEXANDRE" userId="734048d45b8f99b5" providerId="LiveId" clId="{819D96BB-345D-464A-8762-FCB8C4AF6730}" dt="2021-10-28T11:47:21.532" v="441" actId="478"/>
          <ac:picMkLst>
            <pc:docMk/>
            <pc:sldMk cId="3727622226" sldId="392"/>
            <ac:picMk id="6154" creationId="{03C538D2-1E00-4D6D-AD75-AAFCAE0BF27A}"/>
          </ac:picMkLst>
        </pc:picChg>
        <pc:picChg chg="add del mod">
          <ac:chgData name="ALEXANDRE" userId="734048d45b8f99b5" providerId="LiveId" clId="{819D96BB-345D-464A-8762-FCB8C4AF6730}" dt="2021-10-28T11:49:04.961" v="458" actId="478"/>
          <ac:picMkLst>
            <pc:docMk/>
            <pc:sldMk cId="3727622226" sldId="392"/>
            <ac:picMk id="6156" creationId="{5118A6E2-D424-4C20-8097-DFFFC4C2ADE7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1858952" sldId="393"/>
        </pc:sldMkLst>
      </pc:sldChg>
      <pc:sldChg chg="addSp delSp modSp add mod modAnim">
        <pc:chgData name="ALEXANDRE" userId="734048d45b8f99b5" providerId="LiveId" clId="{819D96BB-345D-464A-8762-FCB8C4AF6730}" dt="2021-10-28T12:08:28.368" v="524" actId="14100"/>
        <pc:sldMkLst>
          <pc:docMk/>
          <pc:sldMk cId="717565837" sldId="393"/>
        </pc:sldMkLst>
        <pc:spChg chg="mod">
          <ac:chgData name="ALEXANDRE" userId="734048d45b8f99b5" providerId="LiveId" clId="{819D96BB-345D-464A-8762-FCB8C4AF6730}" dt="2021-10-28T12:08:28.368" v="524" actId="14100"/>
          <ac:spMkLst>
            <pc:docMk/>
            <pc:sldMk cId="717565837" sldId="393"/>
            <ac:spMk id="2" creationId="{592060BE-8E30-4C06-B564-7FA5483FF704}"/>
          </ac:spMkLst>
        </pc:spChg>
        <pc:spChg chg="add del">
          <ac:chgData name="ALEXANDRE" userId="734048d45b8f99b5" providerId="LiveId" clId="{819D96BB-345D-464A-8762-FCB8C4AF6730}" dt="2021-10-28T12:05:52.058" v="517" actId="22"/>
          <ac:spMkLst>
            <pc:docMk/>
            <pc:sldMk cId="717565837" sldId="393"/>
            <ac:spMk id="8" creationId="{9494C942-F466-4712-8D32-EEE2FC07292A}"/>
          </ac:spMkLst>
        </pc:spChg>
        <pc:picChg chg="add mod">
          <ac:chgData name="ALEXANDRE" userId="734048d45b8f99b5" providerId="LiveId" clId="{819D96BB-345D-464A-8762-FCB8C4AF6730}" dt="2021-10-28T12:08:24.617" v="523" actId="14100"/>
          <ac:picMkLst>
            <pc:docMk/>
            <pc:sldMk cId="717565837" sldId="393"/>
            <ac:picMk id="4" creationId="{A06F1563-117D-4CF5-8A6B-C00AB2AAD6D5}"/>
          </ac:picMkLst>
        </pc:picChg>
        <pc:picChg chg="del">
          <ac:chgData name="ALEXANDRE" userId="734048d45b8f99b5" providerId="LiveId" clId="{819D96BB-345D-464A-8762-FCB8C4AF6730}" dt="2021-10-28T12:05:50.638" v="515" actId="478"/>
          <ac:picMkLst>
            <pc:docMk/>
            <pc:sldMk cId="717565837" sldId="393"/>
            <ac:picMk id="5" creationId="{BC4EA97F-A460-4F3F-AD32-9F04C1518541}"/>
          </ac:picMkLst>
        </pc:picChg>
        <pc:picChg chg="del">
          <ac:chgData name="ALEXANDRE" userId="734048d45b8f99b5" providerId="LiveId" clId="{819D96BB-345D-464A-8762-FCB8C4AF6730}" dt="2021-10-28T12:05:50.638" v="515" actId="478"/>
          <ac:picMkLst>
            <pc:docMk/>
            <pc:sldMk cId="717565837" sldId="393"/>
            <ac:picMk id="8194" creationId="{8156D8C9-2D2D-470B-8878-D33CB94F613B}"/>
          </ac:picMkLst>
        </pc:picChg>
        <pc:picChg chg="del">
          <ac:chgData name="ALEXANDRE" userId="734048d45b8f99b5" providerId="LiveId" clId="{819D96BB-345D-464A-8762-FCB8C4AF6730}" dt="2021-10-28T12:05:50.638" v="515" actId="478"/>
          <ac:picMkLst>
            <pc:docMk/>
            <pc:sldMk cId="717565837" sldId="393"/>
            <ac:picMk id="8196" creationId="{2D8AD2E9-6E84-440C-A148-8E0530AA555B}"/>
          </ac:picMkLst>
        </pc:picChg>
        <pc:picChg chg="del">
          <ac:chgData name="ALEXANDRE" userId="734048d45b8f99b5" providerId="LiveId" clId="{819D96BB-345D-464A-8762-FCB8C4AF6730}" dt="2021-10-28T12:05:50.638" v="515" actId="478"/>
          <ac:picMkLst>
            <pc:docMk/>
            <pc:sldMk cId="717565837" sldId="393"/>
            <ac:picMk id="8198" creationId="{E9E99708-7F6F-40DE-A860-AF2481C9D969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654657189" sldId="394"/>
        </pc:sldMkLst>
      </pc:sldChg>
      <pc:sldChg chg="addSp delSp modSp new mod">
        <pc:chgData name="ALEXANDRE" userId="734048d45b8f99b5" providerId="LiveId" clId="{819D96BB-345D-464A-8762-FCB8C4AF6730}" dt="2021-11-03T11:22:23.309" v="553" actId="1076"/>
        <pc:sldMkLst>
          <pc:docMk/>
          <pc:sldMk cId="2545133032" sldId="394"/>
        </pc:sldMkLst>
        <pc:spChg chg="del">
          <ac:chgData name="ALEXANDRE" userId="734048d45b8f99b5" providerId="LiveId" clId="{819D96BB-345D-464A-8762-FCB8C4AF6730}" dt="2021-11-03T11:21:26.931" v="533" actId="478"/>
          <ac:spMkLst>
            <pc:docMk/>
            <pc:sldMk cId="2545133032" sldId="394"/>
            <ac:spMk id="2" creationId="{72137066-78A6-4479-A528-ED5B6EF8A332}"/>
          </ac:spMkLst>
        </pc:spChg>
        <pc:spChg chg="mod">
          <ac:chgData name="ALEXANDRE" userId="734048d45b8f99b5" providerId="LiveId" clId="{819D96BB-345D-464A-8762-FCB8C4AF6730}" dt="2021-11-03T11:22:23.309" v="553" actId="1076"/>
          <ac:spMkLst>
            <pc:docMk/>
            <pc:sldMk cId="2545133032" sldId="394"/>
            <ac:spMk id="3" creationId="{67E408E9-3828-4848-BEDF-E93470298D9C}"/>
          </ac:spMkLst>
        </pc:spChg>
        <pc:picChg chg="add mod">
          <ac:chgData name="ALEXANDRE" userId="734048d45b8f99b5" providerId="LiveId" clId="{819D96BB-345D-464A-8762-FCB8C4AF6730}" dt="2021-11-03T11:21:29.656" v="535" actId="1076"/>
          <ac:picMkLst>
            <pc:docMk/>
            <pc:sldMk cId="2545133032" sldId="394"/>
            <ac:picMk id="5" creationId="{04E1740B-6F6C-4E35-A466-4B30EC811C6B}"/>
          </ac:picMkLst>
        </pc:picChg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2143743576" sldId="395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912624251" sldId="396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220314666" sldId="397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906282581" sldId="398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280532776" sldId="399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198849574" sldId="400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127017003" sldId="401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928932467" sldId="402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945818694" sldId="403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2012237063" sldId="404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324693389" sldId="405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4219630971" sldId="406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1139403587" sldId="407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826911645" sldId="408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125964869" sldId="409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955855351" sldId="410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2517656661" sldId="411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3704456042" sldId="412"/>
        </pc:sldMkLst>
      </pc:sldChg>
      <pc:sldChg chg="del">
        <pc:chgData name="ALEXANDRE" userId="734048d45b8f99b5" providerId="LiveId" clId="{819D96BB-345D-464A-8762-FCB8C4AF6730}" dt="2021-10-28T11:23:31.779" v="18" actId="47"/>
        <pc:sldMkLst>
          <pc:docMk/>
          <pc:sldMk cId="2235944047" sldId="413"/>
        </pc:sldMkLst>
      </pc:sldChg>
    </pc:docChg>
  </pc:docChgLst>
  <pc:docChgLst>
    <pc:chgData name="ALEXANDRE" userId="734048d45b8f99b5" providerId="LiveId" clId="{94418981-1B39-476F-A410-27539EC5006F}"/>
    <pc:docChg chg="undo custSel addSld delSld modSld delMainMaster">
      <pc:chgData name="ALEXANDRE" userId="734048d45b8f99b5" providerId="LiveId" clId="{94418981-1B39-476F-A410-27539EC5006F}" dt="2021-08-02T11:19:33.062" v="113" actId="14100"/>
      <pc:docMkLst>
        <pc:docMk/>
      </pc:docMkLst>
      <pc:sldChg chg="modSp add del mod">
        <pc:chgData name="ALEXANDRE" userId="734048d45b8f99b5" providerId="LiveId" clId="{94418981-1B39-476F-A410-27539EC5006F}" dt="2021-08-02T11:13:30.365" v="98" actId="47"/>
        <pc:sldMkLst>
          <pc:docMk/>
          <pc:sldMk cId="2507772583" sldId="257"/>
        </pc:sldMkLst>
        <pc:spChg chg="mod">
          <ac:chgData name="ALEXANDRE" userId="734048d45b8f99b5" providerId="LiveId" clId="{94418981-1B39-476F-A410-27539EC5006F}" dt="2021-08-02T11:12:06.636" v="80" actId="790"/>
          <ac:spMkLst>
            <pc:docMk/>
            <pc:sldMk cId="2507772583" sldId="257"/>
            <ac:spMk id="7" creationId="{00000000-0000-0000-0000-000000000000}"/>
          </ac:spMkLst>
        </pc:spChg>
        <pc:spChg chg="mod">
          <ac:chgData name="ALEXANDRE" userId="734048d45b8f99b5" providerId="LiveId" clId="{94418981-1B39-476F-A410-27539EC5006F}" dt="2021-08-02T11:11:13.748" v="68" actId="27636"/>
          <ac:spMkLst>
            <pc:docMk/>
            <pc:sldMk cId="2507772583" sldId="257"/>
            <ac:spMk id="11" creationId="{00000000-0000-0000-0000-000000000000}"/>
          </ac:spMkLst>
        </pc:spChg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0" sldId="296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630105993" sldId="301"/>
        </pc:sldMkLst>
      </pc:sldChg>
      <pc:sldChg chg="addSp delSp modSp mod">
        <pc:chgData name="ALEXANDRE" userId="734048d45b8f99b5" providerId="LiveId" clId="{94418981-1B39-476F-A410-27539EC5006F}" dt="2021-08-02T11:08:40.939" v="29" actId="1076"/>
        <pc:sldMkLst>
          <pc:docMk/>
          <pc:sldMk cId="3204011902" sldId="302"/>
        </pc:sldMkLst>
        <pc:spChg chg="del mod">
          <ac:chgData name="ALEXANDRE" userId="734048d45b8f99b5" providerId="LiveId" clId="{94418981-1B39-476F-A410-27539EC5006F}" dt="2021-08-02T11:08:23.764" v="23" actId="478"/>
          <ac:spMkLst>
            <pc:docMk/>
            <pc:sldMk cId="3204011902" sldId="302"/>
            <ac:spMk id="2" creationId="{0928E5DF-5BA7-4CD9-9C58-E43377787DD9}"/>
          </ac:spMkLst>
        </pc:spChg>
        <pc:spChg chg="add del mod">
          <ac:chgData name="ALEXANDRE" userId="734048d45b8f99b5" providerId="LiveId" clId="{94418981-1B39-476F-A410-27539EC5006F}" dt="2021-08-02T11:08:35.913" v="26" actId="478"/>
          <ac:spMkLst>
            <pc:docMk/>
            <pc:sldMk cId="3204011902" sldId="302"/>
            <ac:spMk id="3" creationId="{CACE5926-432B-47A8-B576-9CB23A40E480}"/>
          </ac:spMkLst>
        </pc:spChg>
        <pc:spChg chg="add del mod">
          <ac:chgData name="ALEXANDRE" userId="734048d45b8f99b5" providerId="LiveId" clId="{94418981-1B39-476F-A410-27539EC5006F}" dt="2021-08-02T11:08:28.476" v="24" actId="478"/>
          <ac:spMkLst>
            <pc:docMk/>
            <pc:sldMk cId="3204011902" sldId="302"/>
            <ac:spMk id="5" creationId="{EED92112-DA85-451D-AFCB-A021366386E0}"/>
          </ac:spMkLst>
        </pc:spChg>
        <pc:picChg chg="add mod">
          <ac:chgData name="ALEXANDRE" userId="734048d45b8f99b5" providerId="LiveId" clId="{94418981-1B39-476F-A410-27539EC5006F}" dt="2021-08-02T11:08:40.939" v="29" actId="1076"/>
          <ac:picMkLst>
            <pc:docMk/>
            <pc:sldMk cId="3204011902" sldId="302"/>
            <ac:picMk id="1026" creationId="{4212AC5E-E089-409C-97B3-64E78814C715}"/>
          </ac:picMkLst>
        </pc:picChg>
        <pc:picChg chg="del">
          <ac:chgData name="ALEXANDRE" userId="734048d45b8f99b5" providerId="LiveId" clId="{94418981-1B39-476F-A410-27539EC5006F}" dt="2021-08-02T11:07:59.202" v="22" actId="478"/>
          <ac:picMkLst>
            <pc:docMk/>
            <pc:sldMk cId="3204011902" sldId="302"/>
            <ac:picMk id="3074" creationId="{BC206F8E-F6D4-4592-9FC9-5B9C07D63042}"/>
          </ac:picMkLst>
        </pc:picChg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727447012" sldId="303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78533699" sldId="304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585133974" sldId="305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788298811" sldId="306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977593817" sldId="307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178099259" sldId="308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829162018" sldId="309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869652512" sldId="310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897159956" sldId="311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875008483" sldId="312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612027067" sldId="313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681685067" sldId="314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460024686" sldId="315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205188580" sldId="316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46449820" sldId="317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510259665" sldId="318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358853341" sldId="319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810091281" sldId="320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786926908" sldId="321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346433780" sldId="322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565116814" sldId="323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21148431" sldId="324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568567392" sldId="325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140230837" sldId="326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890150160" sldId="327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076167627" sldId="328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236426738" sldId="329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3469528809" sldId="331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76751220" sldId="332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00934351" sldId="333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80155028" sldId="334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329679346" sldId="335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227631138" sldId="336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112242177" sldId="337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516559782" sldId="338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691827345" sldId="339"/>
        </pc:sldMkLst>
      </pc:sldChg>
      <pc:sldChg chg="del">
        <pc:chgData name="ALEXANDRE" userId="734048d45b8f99b5" providerId="LiveId" clId="{94418981-1B39-476F-A410-27539EC5006F}" dt="2021-08-02T11:07:40.472" v="0" actId="47"/>
        <pc:sldMkLst>
          <pc:docMk/>
          <pc:sldMk cId="2583480387" sldId="340"/>
        </pc:sldMkLst>
      </pc:sldChg>
      <pc:sldChg chg="addSp delSp modSp add mod">
        <pc:chgData name="ALEXANDRE" userId="734048d45b8f99b5" providerId="LiveId" clId="{94418981-1B39-476F-A410-27539EC5006F}" dt="2021-08-02T11:12:46.182" v="97" actId="122"/>
        <pc:sldMkLst>
          <pc:docMk/>
          <pc:sldMk cId="2342416852" sldId="342"/>
        </pc:sldMkLst>
        <pc:spChg chg="add mod">
          <ac:chgData name="ALEXANDRE" userId="734048d45b8f99b5" providerId="LiveId" clId="{94418981-1B39-476F-A410-27539EC5006F}" dt="2021-08-02T11:12:32.188" v="91" actId="14100"/>
          <ac:spMkLst>
            <pc:docMk/>
            <pc:sldMk cId="2342416852" sldId="342"/>
            <ac:spMk id="2" creationId="{44EC37B3-829A-4DCC-A0BD-82B42CCB08A1}"/>
          </ac:spMkLst>
        </pc:spChg>
        <pc:spChg chg="add mod">
          <ac:chgData name="ALEXANDRE" userId="734048d45b8f99b5" providerId="LiveId" clId="{94418981-1B39-476F-A410-27539EC5006F}" dt="2021-08-02T11:12:46.182" v="97" actId="122"/>
          <ac:spMkLst>
            <pc:docMk/>
            <pc:sldMk cId="2342416852" sldId="342"/>
            <ac:spMk id="5" creationId="{8EE148FD-362F-43D7-82FC-C866E96B7CFA}"/>
          </ac:spMkLst>
        </pc:spChg>
        <pc:spChg chg="add mod">
          <ac:chgData name="ALEXANDRE" userId="734048d45b8f99b5" providerId="LiveId" clId="{94418981-1B39-476F-A410-27539EC5006F}" dt="2021-08-02T11:12:34.678" v="93" actId="27636"/>
          <ac:spMkLst>
            <pc:docMk/>
            <pc:sldMk cId="2342416852" sldId="342"/>
            <ac:spMk id="6" creationId="{22FE8CB5-105E-40FB-B8B2-5D198D649D0B}"/>
          </ac:spMkLst>
        </pc:spChg>
        <pc:picChg chg="add mod">
          <ac:chgData name="ALEXANDRE" userId="734048d45b8f99b5" providerId="LiveId" clId="{94418981-1B39-476F-A410-27539EC5006F}" dt="2021-08-02T11:12:29.794" v="90" actId="1076"/>
          <ac:picMkLst>
            <pc:docMk/>
            <pc:sldMk cId="2342416852" sldId="342"/>
            <ac:picMk id="3" creationId="{CBE78277-0D66-425A-8232-4CE80E423900}"/>
          </ac:picMkLst>
        </pc:picChg>
        <pc:picChg chg="del">
          <ac:chgData name="ALEXANDRE" userId="734048d45b8f99b5" providerId="LiveId" clId="{94418981-1B39-476F-A410-27539EC5006F}" dt="2021-08-02T11:11:31.002" v="72" actId="478"/>
          <ac:picMkLst>
            <pc:docMk/>
            <pc:sldMk cId="2342416852" sldId="342"/>
            <ac:picMk id="1026" creationId="{4212AC5E-E089-409C-97B3-64E78814C715}"/>
          </ac:picMkLst>
        </pc:picChg>
      </pc:sldChg>
      <pc:sldChg chg="addSp delSp modSp new mod setBg">
        <pc:chgData name="ALEXANDRE" userId="734048d45b8f99b5" providerId="LiveId" clId="{94418981-1B39-476F-A410-27539EC5006F}" dt="2021-08-02T11:19:33.062" v="113" actId="14100"/>
        <pc:sldMkLst>
          <pc:docMk/>
          <pc:sldMk cId="3219816913" sldId="343"/>
        </pc:sldMkLst>
        <pc:spChg chg="add del">
          <ac:chgData name="ALEXANDRE" userId="734048d45b8f99b5" providerId="LiveId" clId="{94418981-1B39-476F-A410-27539EC5006F}" dt="2021-08-02T11:19:08.131" v="105" actId="26606"/>
          <ac:spMkLst>
            <pc:docMk/>
            <pc:sldMk cId="3219816913" sldId="343"/>
            <ac:spMk id="2" creationId="{E3EB2BB1-464E-4B1A-8136-A2F271D22DFF}"/>
          </ac:spMkLst>
        </pc:spChg>
        <pc:spChg chg="add del">
          <ac:chgData name="ALEXANDRE" userId="734048d45b8f99b5" providerId="LiveId" clId="{94418981-1B39-476F-A410-27539EC5006F}" dt="2021-08-02T11:19:08.131" v="105" actId="26606"/>
          <ac:spMkLst>
            <pc:docMk/>
            <pc:sldMk cId="3219816913" sldId="343"/>
            <ac:spMk id="3" creationId="{68A70007-EB79-4AC6-8A28-2D44B76EBA99}"/>
          </ac:spMkLst>
        </pc:spChg>
        <pc:spChg chg="add del">
          <ac:chgData name="ALEXANDRE" userId="734048d45b8f99b5" providerId="LiveId" clId="{94418981-1B39-476F-A410-27539EC5006F}" dt="2021-08-02T11:19:08.131" v="105" actId="26606"/>
          <ac:spMkLst>
            <pc:docMk/>
            <pc:sldMk cId="3219816913" sldId="343"/>
            <ac:spMk id="71" creationId="{42A4FC2C-047E-45A5-965D-8E1E3BF09BC6}"/>
          </ac:spMkLst>
        </pc:spChg>
        <pc:picChg chg="add mod">
          <ac:chgData name="ALEXANDRE" userId="734048d45b8f99b5" providerId="LiveId" clId="{94418981-1B39-476F-A410-27539EC5006F}" dt="2021-08-02T11:19:33.062" v="113" actId="14100"/>
          <ac:picMkLst>
            <pc:docMk/>
            <pc:sldMk cId="3219816913" sldId="343"/>
            <ac:picMk id="2050" creationId="{EBC723F9-988A-4DF7-BC7B-A7981CD61484}"/>
          </ac:picMkLst>
        </pc:picChg>
      </pc:sldChg>
      <pc:sldMasterChg chg="del delSldLayout">
        <pc:chgData name="ALEXANDRE" userId="734048d45b8f99b5" providerId="LiveId" clId="{94418981-1B39-476F-A410-27539EC5006F}" dt="2021-08-02T11:07:40.472" v="0" actId="47"/>
        <pc:sldMasterMkLst>
          <pc:docMk/>
          <pc:sldMasterMk cId="2853454540" sldId="2147483651"/>
        </pc:sldMasterMkLst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3692988587" sldId="2147483652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1096902090" sldId="2147483653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2590037508" sldId="2147483654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3925077862" sldId="2147483655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1318443440" sldId="2147483656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660491845" sldId="2147483657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1065615937" sldId="2147483658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3450835016" sldId="2147483659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2821292358" sldId="2147483660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1426695500" sldId="2147483661"/>
          </pc:sldLayoutMkLst>
        </pc:sldLayoutChg>
        <pc:sldLayoutChg chg="del">
          <pc:chgData name="ALEXANDRE" userId="734048d45b8f99b5" providerId="LiveId" clId="{94418981-1B39-476F-A410-27539EC5006F}" dt="2021-08-02T11:07:40.472" v="0" actId="47"/>
          <pc:sldLayoutMkLst>
            <pc:docMk/>
            <pc:sldMasterMk cId="2853454540" sldId="2147483651"/>
            <pc:sldLayoutMk cId="3985605213" sldId="2147483662"/>
          </pc:sldLayoutMkLst>
        </pc:sldLayoutChg>
      </pc:sldMasterChg>
      <pc:sldMasterChg chg="del delSldLayout">
        <pc:chgData name="ALEXANDRE" userId="734048d45b8f99b5" providerId="LiveId" clId="{94418981-1B39-476F-A410-27539EC5006F}" dt="2021-08-02T11:13:30.365" v="98" actId="47"/>
        <pc:sldMasterMkLst>
          <pc:docMk/>
          <pc:sldMasterMk cId="3895233156" sldId="2147483651"/>
        </pc:sldMasterMkLst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2448738118" sldId="2147483652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2830787890" sldId="2147483653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1072169325" sldId="2147483654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1942531542" sldId="2147483655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1671945974" sldId="2147483656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1356725630" sldId="2147483657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384739439" sldId="2147483658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2076939545" sldId="2147483659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1535203507" sldId="2147483660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3115282297" sldId="2147483661"/>
          </pc:sldLayoutMkLst>
        </pc:sldLayoutChg>
        <pc:sldLayoutChg chg="del">
          <pc:chgData name="ALEXANDRE" userId="734048d45b8f99b5" providerId="LiveId" clId="{94418981-1B39-476F-A410-27539EC5006F}" dt="2021-08-02T11:13:30.365" v="98" actId="47"/>
          <pc:sldLayoutMkLst>
            <pc:docMk/>
            <pc:sldMasterMk cId="3895233156" sldId="2147483651"/>
            <pc:sldLayoutMk cId="4275029170" sldId="2147483662"/>
          </pc:sldLayoutMkLst>
        </pc:sldLayoutChg>
      </pc:sldMasterChg>
    </pc:docChg>
  </pc:docChgLst>
  <pc:docChgLst>
    <pc:chgData name="ALEXANDRE B BARRETO" userId="734048d45b8f99b5" providerId="LiveId" clId="{9DEE0299-1ACE-412C-8745-B2F5CDAA2575}"/>
    <pc:docChg chg="custSel addSld delSld modSld sldOrd">
      <pc:chgData name="ALEXANDRE B BARRETO" userId="734048d45b8f99b5" providerId="LiveId" clId="{9DEE0299-1ACE-412C-8745-B2F5CDAA2575}" dt="2022-09-27T20:21:42.341" v="283" actId="1076"/>
      <pc:docMkLst>
        <pc:docMk/>
      </pc:docMkLst>
      <pc:sldChg chg="modSp mod">
        <pc:chgData name="ALEXANDRE B BARRETO" userId="734048d45b8f99b5" providerId="LiveId" clId="{9DEE0299-1ACE-412C-8745-B2F5CDAA2575}" dt="2022-09-27T20:21:42.341" v="283" actId="1076"/>
        <pc:sldMkLst>
          <pc:docMk/>
          <pc:sldMk cId="3817972233" sldId="376"/>
        </pc:sldMkLst>
        <pc:spChg chg="mod">
          <ac:chgData name="ALEXANDRE B BARRETO" userId="734048d45b8f99b5" providerId="LiveId" clId="{9DEE0299-1ACE-412C-8745-B2F5CDAA2575}" dt="2022-09-27T20:21:42.341" v="283" actId="1076"/>
          <ac:spMkLst>
            <pc:docMk/>
            <pc:sldMk cId="3817972233" sldId="376"/>
            <ac:spMk id="3" creationId="{81C4080B-972B-4940-9CBD-673D4C00895C}"/>
          </ac:spMkLst>
        </pc:spChg>
      </pc:sldChg>
      <pc:sldChg chg="delSp modSp mod">
        <pc:chgData name="ALEXANDRE B BARRETO" userId="734048d45b8f99b5" providerId="LiveId" clId="{9DEE0299-1ACE-412C-8745-B2F5CDAA2575}" dt="2022-09-27T20:12:58.856" v="46"/>
        <pc:sldMkLst>
          <pc:docMk/>
          <pc:sldMk cId="81125289" sldId="386"/>
        </pc:sldMkLst>
        <pc:spChg chg="mod">
          <ac:chgData name="ALEXANDRE B BARRETO" userId="734048d45b8f99b5" providerId="LiveId" clId="{9DEE0299-1ACE-412C-8745-B2F5CDAA2575}" dt="2022-09-27T20:12:35.141" v="30"/>
          <ac:spMkLst>
            <pc:docMk/>
            <pc:sldMk cId="81125289" sldId="386"/>
            <ac:spMk id="2" creationId="{9BC52E30-80AD-4FAB-9B06-FF7DF92E6EDA}"/>
          </ac:spMkLst>
        </pc:spChg>
        <pc:spChg chg="mod">
          <ac:chgData name="ALEXANDRE B BARRETO" userId="734048d45b8f99b5" providerId="LiveId" clId="{9DEE0299-1ACE-412C-8745-B2F5CDAA2575}" dt="2022-09-27T20:12:58.856" v="46"/>
          <ac:spMkLst>
            <pc:docMk/>
            <pc:sldMk cId="81125289" sldId="386"/>
            <ac:spMk id="3" creationId="{764AE5B1-0959-4D6F-8ADB-AAB712BDC49D}"/>
          </ac:spMkLst>
        </pc:spChg>
        <pc:picChg chg="del">
          <ac:chgData name="ALEXANDRE B BARRETO" userId="734048d45b8f99b5" providerId="LiveId" clId="{9DEE0299-1ACE-412C-8745-B2F5CDAA2575}" dt="2022-09-27T20:12:22.840" v="29" actId="478"/>
          <ac:picMkLst>
            <pc:docMk/>
            <pc:sldMk cId="81125289" sldId="386"/>
            <ac:picMk id="5" creationId="{5A9EE4CB-D427-465F-B3BA-E2A3E487B80B}"/>
          </ac:picMkLst>
        </pc:picChg>
        <pc:picChg chg="del">
          <ac:chgData name="ALEXANDRE B BARRETO" userId="734048d45b8f99b5" providerId="LiveId" clId="{9DEE0299-1ACE-412C-8745-B2F5CDAA2575}" dt="2022-09-27T20:12:43.861" v="33" actId="478"/>
          <ac:picMkLst>
            <pc:docMk/>
            <pc:sldMk cId="81125289" sldId="386"/>
            <ac:picMk id="1026" creationId="{47CC5D26-E88D-4708-A4C0-E73D4CE7BF96}"/>
          </ac:picMkLst>
        </pc:picChg>
      </pc:sldChg>
      <pc:sldChg chg="del">
        <pc:chgData name="ALEXANDRE B BARRETO" userId="734048d45b8f99b5" providerId="LiveId" clId="{9DEE0299-1ACE-412C-8745-B2F5CDAA2575}" dt="2022-09-27T20:13:09.879" v="47" actId="47"/>
        <pc:sldMkLst>
          <pc:docMk/>
          <pc:sldMk cId="1181137996" sldId="387"/>
        </pc:sldMkLst>
      </pc:sldChg>
      <pc:sldChg chg="modSp mod ord">
        <pc:chgData name="ALEXANDRE B BARRETO" userId="734048d45b8f99b5" providerId="LiveId" clId="{9DEE0299-1ACE-412C-8745-B2F5CDAA2575}" dt="2022-09-27T20:11:30.359" v="15" actId="207"/>
        <pc:sldMkLst>
          <pc:docMk/>
          <pc:sldMk cId="3794734129" sldId="388"/>
        </pc:sldMkLst>
        <pc:spChg chg="mod">
          <ac:chgData name="ALEXANDRE B BARRETO" userId="734048d45b8f99b5" providerId="LiveId" clId="{9DEE0299-1ACE-412C-8745-B2F5CDAA2575}" dt="2022-09-27T20:11:30.359" v="15" actId="207"/>
          <ac:spMkLst>
            <pc:docMk/>
            <pc:sldMk cId="3794734129" sldId="388"/>
            <ac:spMk id="3" creationId="{764AE5B1-0959-4D6F-8ADB-AAB712BDC49D}"/>
          </ac:spMkLst>
        </pc:spChg>
      </pc:sldChg>
      <pc:sldChg chg="del">
        <pc:chgData name="ALEXANDRE B BARRETO" userId="734048d45b8f99b5" providerId="LiveId" clId="{9DEE0299-1ACE-412C-8745-B2F5CDAA2575}" dt="2022-09-27T20:21:17.994" v="229" actId="47"/>
        <pc:sldMkLst>
          <pc:docMk/>
          <pc:sldMk cId="2027585842" sldId="390"/>
        </pc:sldMkLst>
      </pc:sldChg>
      <pc:sldChg chg="delSp modSp del mod">
        <pc:chgData name="ALEXANDRE B BARRETO" userId="734048d45b8f99b5" providerId="LiveId" clId="{9DEE0299-1ACE-412C-8745-B2F5CDAA2575}" dt="2022-09-27T20:21:17.994" v="229" actId="47"/>
        <pc:sldMkLst>
          <pc:docMk/>
          <pc:sldMk cId="902246792" sldId="391"/>
        </pc:sldMkLst>
        <pc:spChg chg="mod">
          <ac:chgData name="ALEXANDRE B BARRETO" userId="734048d45b8f99b5" providerId="LiveId" clId="{9DEE0299-1ACE-412C-8745-B2F5CDAA2575}" dt="2022-09-27T20:14:15.389" v="69" actId="2710"/>
          <ac:spMkLst>
            <pc:docMk/>
            <pc:sldMk cId="902246792" sldId="391"/>
            <ac:spMk id="5" creationId="{3DEBC6D6-16EA-429F-AEFD-EE328ADBAAD9}"/>
          </ac:spMkLst>
        </pc:spChg>
        <pc:spChg chg="del">
          <ac:chgData name="ALEXANDRE B BARRETO" userId="734048d45b8f99b5" providerId="LiveId" clId="{9DEE0299-1ACE-412C-8745-B2F5CDAA2575}" dt="2022-09-27T20:13:48.874" v="50" actId="478"/>
          <ac:spMkLst>
            <pc:docMk/>
            <pc:sldMk cId="902246792" sldId="391"/>
            <ac:spMk id="8" creationId="{664B2167-C48B-49D5-B657-A05F15D3E39A}"/>
          </ac:spMkLst>
        </pc:spChg>
        <pc:picChg chg="del">
          <ac:chgData name="ALEXANDRE B BARRETO" userId="734048d45b8f99b5" providerId="LiveId" clId="{9DEE0299-1ACE-412C-8745-B2F5CDAA2575}" dt="2022-09-27T20:13:48.874" v="50" actId="478"/>
          <ac:picMkLst>
            <pc:docMk/>
            <pc:sldMk cId="902246792" sldId="391"/>
            <ac:picMk id="10" creationId="{5A0D5FC8-7B95-46D4-8E3C-746E96D4554F}"/>
          </ac:picMkLst>
        </pc:picChg>
        <pc:picChg chg="del">
          <ac:chgData name="ALEXANDRE B BARRETO" userId="734048d45b8f99b5" providerId="LiveId" clId="{9DEE0299-1ACE-412C-8745-B2F5CDAA2575}" dt="2022-09-27T20:13:51.844" v="51" actId="478"/>
          <ac:picMkLst>
            <pc:docMk/>
            <pc:sldMk cId="902246792" sldId="391"/>
            <ac:picMk id="5122" creationId="{F217237B-388D-4480-B645-6F9D3F9E54FC}"/>
          </ac:picMkLst>
        </pc:picChg>
        <pc:picChg chg="del">
          <ac:chgData name="ALEXANDRE B BARRETO" userId="734048d45b8f99b5" providerId="LiveId" clId="{9DEE0299-1ACE-412C-8745-B2F5CDAA2575}" dt="2022-09-27T20:13:51.844" v="51" actId="478"/>
          <ac:picMkLst>
            <pc:docMk/>
            <pc:sldMk cId="902246792" sldId="391"/>
            <ac:picMk id="5124" creationId="{4AA14AD9-8417-424A-9A7D-E8F384E46B8B}"/>
          </ac:picMkLst>
        </pc:picChg>
        <pc:picChg chg="del">
          <ac:chgData name="ALEXANDRE B BARRETO" userId="734048d45b8f99b5" providerId="LiveId" clId="{9DEE0299-1ACE-412C-8745-B2F5CDAA2575}" dt="2022-09-27T20:13:48.874" v="50" actId="478"/>
          <ac:picMkLst>
            <pc:docMk/>
            <pc:sldMk cId="902246792" sldId="391"/>
            <ac:picMk id="5128" creationId="{B24695DE-904B-4A7E-9B36-27B0F4FCE4CA}"/>
          </ac:picMkLst>
        </pc:picChg>
      </pc:sldChg>
      <pc:sldChg chg="del">
        <pc:chgData name="ALEXANDRE B BARRETO" userId="734048d45b8f99b5" providerId="LiveId" clId="{9DEE0299-1ACE-412C-8745-B2F5CDAA2575}" dt="2022-09-27T20:21:17.994" v="229" actId="47"/>
        <pc:sldMkLst>
          <pc:docMk/>
          <pc:sldMk cId="1029695735" sldId="392"/>
        </pc:sldMkLst>
      </pc:sldChg>
      <pc:sldChg chg="del">
        <pc:chgData name="ALEXANDRE B BARRETO" userId="734048d45b8f99b5" providerId="LiveId" clId="{9DEE0299-1ACE-412C-8745-B2F5CDAA2575}" dt="2022-09-27T20:21:17.994" v="229" actId="47"/>
        <pc:sldMkLst>
          <pc:docMk/>
          <pc:sldMk cId="717565837" sldId="393"/>
        </pc:sldMkLst>
      </pc:sldChg>
      <pc:sldChg chg="del">
        <pc:chgData name="ALEXANDRE B BARRETO" userId="734048d45b8f99b5" providerId="LiveId" clId="{9DEE0299-1ACE-412C-8745-B2F5CDAA2575}" dt="2022-09-27T20:21:17.994" v="229" actId="47"/>
        <pc:sldMkLst>
          <pc:docMk/>
          <pc:sldMk cId="2545133032" sldId="394"/>
        </pc:sldMkLst>
      </pc:sldChg>
      <pc:sldChg chg="delSp modSp add del mod">
        <pc:chgData name="ALEXANDRE B BARRETO" userId="734048d45b8f99b5" providerId="LiveId" clId="{9DEE0299-1ACE-412C-8745-B2F5CDAA2575}" dt="2022-09-27T20:21:17.994" v="229" actId="47"/>
        <pc:sldMkLst>
          <pc:docMk/>
          <pc:sldMk cId="3032675584" sldId="395"/>
        </pc:sldMkLst>
        <pc:spChg chg="mod">
          <ac:chgData name="ALEXANDRE B BARRETO" userId="734048d45b8f99b5" providerId="LiveId" clId="{9DEE0299-1ACE-412C-8745-B2F5CDAA2575}" dt="2022-09-27T20:14:43.373" v="80" actId="20577"/>
          <ac:spMkLst>
            <pc:docMk/>
            <pc:sldMk cId="3032675584" sldId="395"/>
            <ac:spMk id="2" creationId="{81DAB9DF-47DD-41B5-A751-7AB99DE0637F}"/>
          </ac:spMkLst>
        </pc:spChg>
        <pc:spChg chg="mod">
          <ac:chgData name="ALEXANDRE B BARRETO" userId="734048d45b8f99b5" providerId="LiveId" clId="{9DEE0299-1ACE-412C-8745-B2F5CDAA2575}" dt="2022-09-27T20:15:54.329" v="128" actId="14100"/>
          <ac:spMkLst>
            <pc:docMk/>
            <pc:sldMk cId="3032675584" sldId="395"/>
            <ac:spMk id="5" creationId="{3DEBC6D6-16EA-429F-AEFD-EE328ADBAAD9}"/>
          </ac:spMkLst>
        </pc:spChg>
        <pc:spChg chg="del">
          <ac:chgData name="ALEXANDRE B BARRETO" userId="734048d45b8f99b5" providerId="LiveId" clId="{9DEE0299-1ACE-412C-8745-B2F5CDAA2575}" dt="2022-09-27T20:14:55.772" v="81" actId="478"/>
          <ac:spMkLst>
            <pc:docMk/>
            <pc:sldMk cId="3032675584" sldId="395"/>
            <ac:spMk id="8" creationId="{664B2167-C48B-49D5-B657-A05F15D3E39A}"/>
          </ac:spMkLst>
        </pc:spChg>
        <pc:picChg chg="del">
          <ac:chgData name="ALEXANDRE B BARRETO" userId="734048d45b8f99b5" providerId="LiveId" clId="{9DEE0299-1ACE-412C-8745-B2F5CDAA2575}" dt="2022-09-27T20:14:55.772" v="81" actId="478"/>
          <ac:picMkLst>
            <pc:docMk/>
            <pc:sldMk cId="3032675584" sldId="395"/>
            <ac:picMk id="10" creationId="{5A0D5FC8-7B95-46D4-8E3C-746E96D4554F}"/>
          </ac:picMkLst>
        </pc:picChg>
        <pc:picChg chg="del">
          <ac:chgData name="ALEXANDRE B BARRETO" userId="734048d45b8f99b5" providerId="LiveId" clId="{9DEE0299-1ACE-412C-8745-B2F5CDAA2575}" dt="2022-09-27T20:14:55.772" v="81" actId="478"/>
          <ac:picMkLst>
            <pc:docMk/>
            <pc:sldMk cId="3032675584" sldId="395"/>
            <ac:picMk id="5122" creationId="{F217237B-388D-4480-B645-6F9D3F9E54FC}"/>
          </ac:picMkLst>
        </pc:picChg>
        <pc:picChg chg="del">
          <ac:chgData name="ALEXANDRE B BARRETO" userId="734048d45b8f99b5" providerId="LiveId" clId="{9DEE0299-1ACE-412C-8745-B2F5CDAA2575}" dt="2022-09-27T20:14:55.772" v="81" actId="478"/>
          <ac:picMkLst>
            <pc:docMk/>
            <pc:sldMk cId="3032675584" sldId="395"/>
            <ac:picMk id="5124" creationId="{4AA14AD9-8417-424A-9A7D-E8F384E46B8B}"/>
          </ac:picMkLst>
        </pc:picChg>
        <pc:picChg chg="del">
          <ac:chgData name="ALEXANDRE B BARRETO" userId="734048d45b8f99b5" providerId="LiveId" clId="{9DEE0299-1ACE-412C-8745-B2F5CDAA2575}" dt="2022-09-27T20:14:55.772" v="81" actId="478"/>
          <ac:picMkLst>
            <pc:docMk/>
            <pc:sldMk cId="3032675584" sldId="395"/>
            <ac:picMk id="5128" creationId="{B24695DE-904B-4A7E-9B36-27B0F4FCE4CA}"/>
          </ac:picMkLst>
        </pc:picChg>
      </pc:sldChg>
      <pc:sldChg chg="addSp delSp modSp new mod ord">
        <pc:chgData name="ALEXANDRE B BARRETO" userId="734048d45b8f99b5" providerId="LiveId" clId="{9DEE0299-1ACE-412C-8745-B2F5CDAA2575}" dt="2022-09-27T20:19:02.413" v="164" actId="20577"/>
        <pc:sldMkLst>
          <pc:docMk/>
          <pc:sldMk cId="307383123" sldId="396"/>
        </pc:sldMkLst>
        <pc:spChg chg="mod ord">
          <ac:chgData name="ALEXANDRE B BARRETO" userId="734048d45b8f99b5" providerId="LiveId" clId="{9DEE0299-1ACE-412C-8745-B2F5CDAA2575}" dt="2022-09-27T20:19:02.413" v="164" actId="20577"/>
          <ac:spMkLst>
            <pc:docMk/>
            <pc:sldMk cId="307383123" sldId="396"/>
            <ac:spMk id="2" creationId="{DEF3B5BC-7C89-49DB-F883-C4B35B0F709C}"/>
          </ac:spMkLst>
        </pc:spChg>
        <pc:spChg chg="del">
          <ac:chgData name="ALEXANDRE B BARRETO" userId="734048d45b8f99b5" providerId="LiveId" clId="{9DEE0299-1ACE-412C-8745-B2F5CDAA2575}" dt="2022-09-27T20:17:42.157" v="146" actId="478"/>
          <ac:spMkLst>
            <pc:docMk/>
            <pc:sldMk cId="307383123" sldId="396"/>
            <ac:spMk id="3" creationId="{D4E58758-ADBB-C97A-0A91-2F530C9A4967}"/>
          </ac:spMkLst>
        </pc:spChg>
        <pc:picChg chg="add mod">
          <ac:chgData name="ALEXANDRE B BARRETO" userId="734048d45b8f99b5" providerId="LiveId" clId="{9DEE0299-1ACE-412C-8745-B2F5CDAA2575}" dt="2022-09-27T20:18:03.949" v="153" actId="1076"/>
          <ac:picMkLst>
            <pc:docMk/>
            <pc:sldMk cId="307383123" sldId="396"/>
            <ac:picMk id="5" creationId="{7A10EF68-7A94-7564-0755-0010E08DFFB9}"/>
          </ac:picMkLst>
        </pc:picChg>
      </pc:sldChg>
      <pc:sldChg chg="addSp modSp new mod">
        <pc:chgData name="ALEXANDRE B BARRETO" userId="734048d45b8f99b5" providerId="LiveId" clId="{9DEE0299-1ACE-412C-8745-B2F5CDAA2575}" dt="2022-09-27T20:20:03.491" v="193" actId="1076"/>
        <pc:sldMkLst>
          <pc:docMk/>
          <pc:sldMk cId="3826709148" sldId="397"/>
        </pc:sldMkLst>
        <pc:spChg chg="mod ord">
          <ac:chgData name="ALEXANDRE B BARRETO" userId="734048d45b8f99b5" providerId="LiveId" clId="{9DEE0299-1ACE-412C-8745-B2F5CDAA2575}" dt="2022-09-27T20:20:03.491" v="193" actId="1076"/>
          <ac:spMkLst>
            <pc:docMk/>
            <pc:sldMk cId="3826709148" sldId="397"/>
            <ac:spMk id="2" creationId="{8E835A7F-23DF-BED2-FA0F-8294EB87ED4C}"/>
          </ac:spMkLst>
        </pc:spChg>
        <pc:spChg chg="mod ord">
          <ac:chgData name="ALEXANDRE B BARRETO" userId="734048d45b8f99b5" providerId="LiveId" clId="{9DEE0299-1ACE-412C-8745-B2F5CDAA2575}" dt="2022-09-27T20:19:57.830" v="191" actId="14100"/>
          <ac:spMkLst>
            <pc:docMk/>
            <pc:sldMk cId="3826709148" sldId="397"/>
            <ac:spMk id="3" creationId="{8620B116-E1EB-2FDF-DED1-4A5B641DF073}"/>
          </ac:spMkLst>
        </pc:spChg>
        <pc:picChg chg="add mod">
          <ac:chgData name="ALEXANDRE B BARRETO" userId="734048d45b8f99b5" providerId="LiveId" clId="{9DEE0299-1ACE-412C-8745-B2F5CDAA2575}" dt="2022-09-27T20:19:42.661" v="186" actId="14100"/>
          <ac:picMkLst>
            <pc:docMk/>
            <pc:sldMk cId="3826709148" sldId="397"/>
            <ac:picMk id="5" creationId="{7EF27049-8614-F208-F92B-4023397A2F2F}"/>
          </ac:picMkLst>
        </pc:picChg>
      </pc:sldChg>
      <pc:sldChg chg="modSp new mod">
        <pc:chgData name="ALEXANDRE B BARRETO" userId="734048d45b8f99b5" providerId="LiveId" clId="{9DEE0299-1ACE-412C-8745-B2F5CDAA2575}" dt="2022-09-27T20:20:53.431" v="228" actId="20577"/>
        <pc:sldMkLst>
          <pc:docMk/>
          <pc:sldMk cId="3906389789" sldId="398"/>
        </pc:sldMkLst>
        <pc:spChg chg="mod">
          <ac:chgData name="ALEXANDRE B BARRETO" userId="734048d45b8f99b5" providerId="LiveId" clId="{9DEE0299-1ACE-412C-8745-B2F5CDAA2575}" dt="2022-09-27T20:20:40.397" v="223" actId="20577"/>
          <ac:spMkLst>
            <pc:docMk/>
            <pc:sldMk cId="3906389789" sldId="398"/>
            <ac:spMk id="2" creationId="{6E4FBE1A-A058-6B1A-98BA-445C295B403F}"/>
          </ac:spMkLst>
        </pc:spChg>
        <pc:spChg chg="mod">
          <ac:chgData name="ALEXANDRE B BARRETO" userId="734048d45b8f99b5" providerId="LiveId" clId="{9DEE0299-1ACE-412C-8745-B2F5CDAA2575}" dt="2022-09-27T20:20:53.431" v="228" actId="20577"/>
          <ac:spMkLst>
            <pc:docMk/>
            <pc:sldMk cId="3906389789" sldId="398"/>
            <ac:spMk id="3" creationId="{2099DB1E-92F6-C8D7-8B55-8759A13BF8B3}"/>
          </ac:spMkLst>
        </pc:spChg>
      </pc:sldChg>
    </pc:docChg>
  </pc:docChgLst>
  <pc:docChgLst>
    <pc:chgData name="ALEXANDRE" userId="734048d45b8f99b5" providerId="LiveId" clId="{BAFBA1B1-CE04-41FA-A58A-1409D72B1C3B}"/>
    <pc:docChg chg="undo custSel modSld">
      <pc:chgData name="ALEXANDRE" userId="734048d45b8f99b5" providerId="LiveId" clId="{BAFBA1B1-CE04-41FA-A58A-1409D72B1C3B}" dt="2021-08-30T16:27:18.602" v="664" actId="20577"/>
      <pc:docMkLst>
        <pc:docMk/>
      </pc:docMkLst>
      <pc:sldChg chg="modNotesTx">
        <pc:chgData name="ALEXANDRE" userId="734048d45b8f99b5" providerId="LiveId" clId="{BAFBA1B1-CE04-41FA-A58A-1409D72B1C3B}" dt="2021-08-30T16:19:23.657" v="213" actId="20577"/>
        <pc:sldMkLst>
          <pc:docMk/>
          <pc:sldMk cId="1888852150" sldId="361"/>
        </pc:sldMkLst>
      </pc:sldChg>
      <pc:sldChg chg="modNotesTx">
        <pc:chgData name="ALEXANDRE" userId="734048d45b8f99b5" providerId="LiveId" clId="{BAFBA1B1-CE04-41FA-A58A-1409D72B1C3B}" dt="2021-08-30T16:20:46.612" v="353" actId="20577"/>
        <pc:sldMkLst>
          <pc:docMk/>
          <pc:sldMk cId="4245898271" sldId="363"/>
        </pc:sldMkLst>
      </pc:sldChg>
      <pc:sldChg chg="modNotesTx">
        <pc:chgData name="ALEXANDRE" userId="734048d45b8f99b5" providerId="LiveId" clId="{BAFBA1B1-CE04-41FA-A58A-1409D72B1C3B}" dt="2021-08-30T16:27:18.602" v="664" actId="20577"/>
        <pc:sldMkLst>
          <pc:docMk/>
          <pc:sldMk cId="1433636519" sldId="365"/>
        </pc:sldMkLst>
      </pc:sldChg>
    </pc:docChg>
  </pc:docChgLst>
  <pc:docChgLst>
    <pc:chgData name="ALEXANDRE" userId="734048d45b8f99b5" providerId="LiveId" clId="{CCE4509C-994A-4A15-880E-01DC588B201A}"/>
    <pc:docChg chg="undo custSel addSld delSld modSld sldOrd">
      <pc:chgData name="ALEXANDRE" userId="734048d45b8f99b5" providerId="LiveId" clId="{CCE4509C-994A-4A15-880E-01DC588B201A}" dt="2021-10-19T13:30:40.711" v="2685" actId="115"/>
      <pc:docMkLst>
        <pc:docMk/>
      </pc:docMkLst>
      <pc:sldChg chg="modSp mod">
        <pc:chgData name="ALEXANDRE" userId="734048d45b8f99b5" providerId="LiveId" clId="{CCE4509C-994A-4A15-880E-01DC588B201A}" dt="2021-10-19T13:30:33.097" v="2681" actId="115"/>
        <pc:sldMkLst>
          <pc:docMk/>
          <pc:sldMk cId="1152343994" sldId="292"/>
        </pc:sldMkLst>
        <pc:spChg chg="mod">
          <ac:chgData name="ALEXANDRE" userId="734048d45b8f99b5" providerId="LiveId" clId="{CCE4509C-994A-4A15-880E-01DC588B201A}" dt="2021-10-19T13:30:33.097" v="2681" actId="115"/>
          <ac:spMkLst>
            <pc:docMk/>
            <pc:sldMk cId="1152343994" sldId="292"/>
            <ac:spMk id="4" creationId="{D3BFDA17-7C99-BB4B-AA35-34F998ACE2BE}"/>
          </ac:spMkLst>
        </pc:spChg>
      </pc:sldChg>
      <pc:sldChg chg="del">
        <pc:chgData name="ALEXANDRE" userId="734048d45b8f99b5" providerId="LiveId" clId="{CCE4509C-994A-4A15-880E-01DC588B201A}" dt="2021-10-19T11:14:59.056" v="779" actId="47"/>
        <pc:sldMkLst>
          <pc:docMk/>
          <pc:sldMk cId="655395516" sldId="341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342416852" sldId="342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219816913" sldId="343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073777120" sldId="346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976125353" sldId="347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549055799" sldId="351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780565060" sldId="352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655815345" sldId="353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74061865" sldId="354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475626146" sldId="355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4111311449" sldId="358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168035571" sldId="359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929453639" sldId="360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888852150" sldId="361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73910482" sldId="362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4245898271" sldId="363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206664539" sldId="367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719925033" sldId="368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986909778" sldId="369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289810263" sldId="370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4231753035" sldId="371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36022978" sldId="373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022374365" sldId="374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07290724" sldId="375"/>
        </pc:sldMkLst>
      </pc:sldChg>
      <pc:sldChg chg="addSp delSp modSp mod">
        <pc:chgData name="ALEXANDRE" userId="734048d45b8f99b5" providerId="LiveId" clId="{CCE4509C-994A-4A15-880E-01DC588B201A}" dt="2021-10-19T10:29:15.936" v="262" actId="1076"/>
        <pc:sldMkLst>
          <pc:docMk/>
          <pc:sldMk cId="3817972233" sldId="376"/>
        </pc:sldMkLst>
        <pc:spChg chg="mod">
          <ac:chgData name="ALEXANDRE" userId="734048d45b8f99b5" providerId="LiveId" clId="{CCE4509C-994A-4A15-880E-01DC588B201A}" dt="2021-10-19T10:29:10.304" v="259" actId="20577"/>
          <ac:spMkLst>
            <pc:docMk/>
            <pc:sldMk cId="3817972233" sldId="376"/>
            <ac:spMk id="2" creationId="{A391AA49-0079-426D-B52F-C82355D64F68}"/>
          </ac:spMkLst>
        </pc:spChg>
        <pc:spChg chg="mod">
          <ac:chgData name="ALEXANDRE" userId="734048d45b8f99b5" providerId="LiveId" clId="{CCE4509C-994A-4A15-880E-01DC588B201A}" dt="2021-10-19T10:29:14.712" v="261" actId="1076"/>
          <ac:spMkLst>
            <pc:docMk/>
            <pc:sldMk cId="3817972233" sldId="376"/>
            <ac:spMk id="3" creationId="{81C4080B-972B-4940-9CBD-673D4C00895C}"/>
          </ac:spMkLst>
        </pc:spChg>
        <pc:picChg chg="add mod">
          <ac:chgData name="ALEXANDRE" userId="734048d45b8f99b5" providerId="LiveId" clId="{CCE4509C-994A-4A15-880E-01DC588B201A}" dt="2021-10-19T10:29:15.936" v="262" actId="1076"/>
          <ac:picMkLst>
            <pc:docMk/>
            <pc:sldMk cId="3817972233" sldId="376"/>
            <ac:picMk id="1026" creationId="{59B26020-8AE8-4712-8C00-18D38B10A097}"/>
          </ac:picMkLst>
        </pc:picChg>
        <pc:picChg chg="del">
          <ac:chgData name="ALEXANDRE" userId="734048d45b8f99b5" providerId="LiveId" clId="{CCE4509C-994A-4A15-880E-01DC588B201A}" dt="2021-10-19T10:27:12.180" v="38" actId="478"/>
          <ac:picMkLst>
            <pc:docMk/>
            <pc:sldMk cId="3817972233" sldId="376"/>
            <ac:picMk id="17410" creationId="{CD40B52F-F5C6-481D-94A2-E99A039D0C37}"/>
          </ac:picMkLst>
        </pc:picChg>
      </pc:sldChg>
      <pc:sldChg chg="addSp modSp new mod">
        <pc:chgData name="ALEXANDRE" userId="734048d45b8f99b5" providerId="LiveId" clId="{CCE4509C-994A-4A15-880E-01DC588B201A}" dt="2021-10-19T10:32:28.127" v="338" actId="14100"/>
        <pc:sldMkLst>
          <pc:docMk/>
          <pc:sldMk cId="1919038550" sldId="377"/>
        </pc:sldMkLst>
        <pc:spChg chg="mod ord">
          <ac:chgData name="ALEXANDRE" userId="734048d45b8f99b5" providerId="LiveId" clId="{CCE4509C-994A-4A15-880E-01DC588B201A}" dt="2021-10-19T10:32:04.358" v="333" actId="14100"/>
          <ac:spMkLst>
            <pc:docMk/>
            <pc:sldMk cId="1919038550" sldId="377"/>
            <ac:spMk id="2" creationId="{F1170AC4-F1B4-4B8F-99BD-C3BA338BF027}"/>
          </ac:spMkLst>
        </pc:spChg>
        <pc:spChg chg="mod ord">
          <ac:chgData name="ALEXANDRE" userId="734048d45b8f99b5" providerId="LiveId" clId="{CCE4509C-994A-4A15-880E-01DC588B201A}" dt="2021-10-19T10:32:22.951" v="337" actId="166"/>
          <ac:spMkLst>
            <pc:docMk/>
            <pc:sldMk cId="1919038550" sldId="377"/>
            <ac:spMk id="3" creationId="{A954D528-957F-4825-AA90-4A2CC24C3F86}"/>
          </ac:spMkLst>
        </pc:spChg>
        <pc:picChg chg="add mod">
          <ac:chgData name="ALEXANDRE" userId="734048d45b8f99b5" providerId="LiveId" clId="{CCE4509C-994A-4A15-880E-01DC588B201A}" dt="2021-10-19T10:32:28.127" v="338" actId="14100"/>
          <ac:picMkLst>
            <pc:docMk/>
            <pc:sldMk cId="1919038550" sldId="377"/>
            <ac:picMk id="2050" creationId="{F21BA54B-2448-4313-8E37-629D1FCAB9B0}"/>
          </ac:picMkLst>
        </pc:picChg>
      </pc:sldChg>
      <pc:sldChg chg="addSp delSp modSp add mod ord chgLayout">
        <pc:chgData name="ALEXANDRE" userId="734048d45b8f99b5" providerId="LiveId" clId="{CCE4509C-994A-4A15-880E-01DC588B201A}" dt="2021-10-19T11:25:56.921" v="936" actId="1076"/>
        <pc:sldMkLst>
          <pc:docMk/>
          <pc:sldMk cId="55464261" sldId="378"/>
        </pc:sldMkLst>
        <pc:spChg chg="mod ord">
          <ac:chgData name="ALEXANDRE" userId="734048d45b8f99b5" providerId="LiveId" clId="{CCE4509C-994A-4A15-880E-01DC588B201A}" dt="2021-10-19T11:25:56.921" v="936" actId="1076"/>
          <ac:spMkLst>
            <pc:docMk/>
            <pc:sldMk cId="55464261" sldId="378"/>
            <ac:spMk id="2" creationId="{F1170AC4-F1B4-4B8F-99BD-C3BA338BF027}"/>
          </ac:spMkLst>
        </pc:spChg>
        <pc:spChg chg="del mod">
          <ac:chgData name="ALEXANDRE" userId="734048d45b8f99b5" providerId="LiveId" clId="{CCE4509C-994A-4A15-880E-01DC588B201A}" dt="2021-10-19T10:49:17.432" v="378" actId="478"/>
          <ac:spMkLst>
            <pc:docMk/>
            <pc:sldMk cId="55464261" sldId="378"/>
            <ac:spMk id="3" creationId="{A954D528-957F-4825-AA90-4A2CC24C3F86}"/>
          </ac:spMkLst>
        </pc:spChg>
        <pc:spChg chg="add mod ord">
          <ac:chgData name="ALEXANDRE" userId="734048d45b8f99b5" providerId="LiveId" clId="{CCE4509C-994A-4A15-880E-01DC588B201A}" dt="2021-10-19T11:25:48.212" v="935" actId="14100"/>
          <ac:spMkLst>
            <pc:docMk/>
            <pc:sldMk cId="55464261" sldId="378"/>
            <ac:spMk id="4" creationId="{A70360EE-5C18-4E9A-AF2B-E24FF4261BB1}"/>
          </ac:spMkLst>
        </pc:spChg>
        <pc:spChg chg="add del mod">
          <ac:chgData name="ALEXANDRE" userId="734048d45b8f99b5" providerId="LiveId" clId="{CCE4509C-994A-4A15-880E-01DC588B201A}" dt="2021-10-19T11:25:01.428" v="912" actId="478"/>
          <ac:spMkLst>
            <pc:docMk/>
            <pc:sldMk cId="55464261" sldId="378"/>
            <ac:spMk id="5" creationId="{4F9D6013-E070-404B-8B76-F7FF55586030}"/>
          </ac:spMkLst>
        </pc:spChg>
        <pc:spChg chg="add del mod">
          <ac:chgData name="ALEXANDRE" userId="734048d45b8f99b5" providerId="LiveId" clId="{CCE4509C-994A-4A15-880E-01DC588B201A}" dt="2021-10-19T10:49:19.554" v="379" actId="478"/>
          <ac:spMkLst>
            <pc:docMk/>
            <pc:sldMk cId="55464261" sldId="378"/>
            <ac:spMk id="6" creationId="{927E5F62-9809-43E2-A690-EEDAD3F147B8}"/>
          </ac:spMkLst>
        </pc:spChg>
        <pc:picChg chg="add del mod">
          <ac:chgData name="ALEXANDRE" userId="734048d45b8f99b5" providerId="LiveId" clId="{CCE4509C-994A-4A15-880E-01DC588B201A}" dt="2021-10-19T10:49:11.930" v="375" actId="478"/>
          <ac:picMkLst>
            <pc:docMk/>
            <pc:sldMk cId="55464261" sldId="378"/>
            <ac:picMk id="5" creationId="{3C54207E-6E59-4AA0-85FA-E72510AE3BDF}"/>
          </ac:picMkLst>
        </pc:picChg>
        <pc:picChg chg="del">
          <ac:chgData name="ALEXANDRE" userId="734048d45b8f99b5" providerId="LiveId" clId="{CCE4509C-994A-4A15-880E-01DC588B201A}" dt="2021-10-19T10:43:51.013" v="340" actId="478"/>
          <ac:picMkLst>
            <pc:docMk/>
            <pc:sldMk cId="55464261" sldId="378"/>
            <ac:picMk id="2050" creationId="{F21BA54B-2448-4313-8E37-629D1FCAB9B0}"/>
          </ac:picMkLst>
        </pc:picChg>
        <pc:picChg chg="add mod">
          <ac:chgData name="ALEXANDRE" userId="734048d45b8f99b5" providerId="LiveId" clId="{CCE4509C-994A-4A15-880E-01DC588B201A}" dt="2021-10-19T10:49:30.984" v="383" actId="1076"/>
          <ac:picMkLst>
            <pc:docMk/>
            <pc:sldMk cId="55464261" sldId="378"/>
            <ac:picMk id="3074" creationId="{88454752-6889-4C00-BB7B-AA850E2C025C}"/>
          </ac:picMkLst>
        </pc:picChg>
      </pc:sldChg>
      <pc:sldChg chg="addSp delSp modSp new mod setBg">
        <pc:chgData name="ALEXANDRE" userId="734048d45b8f99b5" providerId="LiveId" clId="{CCE4509C-994A-4A15-880E-01DC588B201A}" dt="2021-10-19T11:14:48.200" v="778" actId="403"/>
        <pc:sldMkLst>
          <pc:docMk/>
          <pc:sldMk cId="1686094698" sldId="379"/>
        </pc:sldMkLst>
        <pc:spChg chg="mod ord">
          <ac:chgData name="ALEXANDRE" userId="734048d45b8f99b5" providerId="LiveId" clId="{CCE4509C-994A-4A15-880E-01DC588B201A}" dt="2021-10-19T11:14:48.200" v="778" actId="403"/>
          <ac:spMkLst>
            <pc:docMk/>
            <pc:sldMk cId="1686094698" sldId="379"/>
            <ac:spMk id="2" creationId="{9572DBCA-60B9-40B1-B258-C5555D9A7CB1}"/>
          </ac:spMkLst>
        </pc:spChg>
        <pc:spChg chg="del">
          <ac:chgData name="ALEXANDRE" userId="734048d45b8f99b5" providerId="LiveId" clId="{CCE4509C-994A-4A15-880E-01DC588B201A}" dt="2021-10-19T10:51:15.949" v="412" actId="478"/>
          <ac:spMkLst>
            <pc:docMk/>
            <pc:sldMk cId="1686094698" sldId="379"/>
            <ac:spMk id="3" creationId="{FB7708FD-01CD-458A-A442-02F46845AA77}"/>
          </ac:spMkLst>
        </pc:spChg>
        <pc:spChg chg="add">
          <ac:chgData name="ALEXANDRE" userId="734048d45b8f99b5" providerId="LiveId" clId="{CCE4509C-994A-4A15-880E-01DC588B201A}" dt="2021-10-19T11:13:37.138" v="761" actId="26606"/>
          <ac:spMkLst>
            <pc:docMk/>
            <pc:sldMk cId="1686094698" sldId="379"/>
            <ac:spMk id="9" creationId="{A8384FB5-9ADC-4DDC-881B-597D56F5B15D}"/>
          </ac:spMkLst>
        </pc:spChg>
        <pc:spChg chg="add">
          <ac:chgData name="ALEXANDRE" userId="734048d45b8f99b5" providerId="LiveId" clId="{CCE4509C-994A-4A15-880E-01DC588B201A}" dt="2021-10-19T11:13:37.138" v="761" actId="26606"/>
          <ac:spMkLst>
            <pc:docMk/>
            <pc:sldMk cId="1686094698" sldId="379"/>
            <ac:spMk id="11" creationId="{91E5A9A7-95C6-4F4F-B00E-C82E07FE62EF}"/>
          </ac:spMkLst>
        </pc:spChg>
        <pc:spChg chg="add">
          <ac:chgData name="ALEXANDRE" userId="734048d45b8f99b5" providerId="LiveId" clId="{CCE4509C-994A-4A15-880E-01DC588B201A}" dt="2021-10-19T11:13:37.138" v="761" actId="26606"/>
          <ac:spMkLst>
            <pc:docMk/>
            <pc:sldMk cId="1686094698" sldId="379"/>
            <ac:spMk id="13" creationId="{D07DD2DE-F619-49DD-B5E7-03A290FF4ED1}"/>
          </ac:spMkLst>
        </pc:spChg>
        <pc:spChg chg="add">
          <ac:chgData name="ALEXANDRE" userId="734048d45b8f99b5" providerId="LiveId" clId="{CCE4509C-994A-4A15-880E-01DC588B201A}" dt="2021-10-19T11:13:37.138" v="761" actId="26606"/>
          <ac:spMkLst>
            <pc:docMk/>
            <pc:sldMk cId="1686094698" sldId="379"/>
            <ac:spMk id="15" creationId="{85149191-5F60-4A28-AAFF-039F96B0F3EC}"/>
          </ac:spMkLst>
        </pc:spChg>
        <pc:spChg chg="add">
          <ac:chgData name="ALEXANDRE" userId="734048d45b8f99b5" providerId="LiveId" clId="{CCE4509C-994A-4A15-880E-01DC588B201A}" dt="2021-10-19T11:13:37.138" v="761" actId="26606"/>
          <ac:spMkLst>
            <pc:docMk/>
            <pc:sldMk cId="1686094698" sldId="379"/>
            <ac:spMk id="17" creationId="{F8260ED5-17F7-4158-B241-D51DD4CF1B7E}"/>
          </ac:spMkLst>
        </pc:spChg>
        <pc:picChg chg="add mod ord">
          <ac:chgData name="ALEXANDRE" userId="734048d45b8f99b5" providerId="LiveId" clId="{CCE4509C-994A-4A15-880E-01DC588B201A}" dt="2021-10-19T11:14:31.387" v="772" actId="1076"/>
          <ac:picMkLst>
            <pc:docMk/>
            <pc:sldMk cId="1686094698" sldId="379"/>
            <ac:picMk id="4" creationId="{EE842C99-404E-4633-87EE-4CAF755FC538}"/>
          </ac:picMkLst>
        </pc:picChg>
      </pc:sldChg>
      <pc:sldChg chg="addSp delSp modSp new mod addCm delCm">
        <pc:chgData name="ALEXANDRE" userId="734048d45b8f99b5" providerId="LiveId" clId="{CCE4509C-994A-4A15-880E-01DC588B201A}" dt="2021-10-19T11:00:57.196" v="558" actId="1038"/>
        <pc:sldMkLst>
          <pc:docMk/>
          <pc:sldMk cId="824117494" sldId="380"/>
        </pc:sldMkLst>
        <pc:spChg chg="mod">
          <ac:chgData name="ALEXANDRE" userId="734048d45b8f99b5" providerId="LiveId" clId="{CCE4509C-994A-4A15-880E-01DC588B201A}" dt="2021-10-19T11:00:46.888" v="551" actId="27636"/>
          <ac:spMkLst>
            <pc:docMk/>
            <pc:sldMk cId="824117494" sldId="380"/>
            <ac:spMk id="2" creationId="{50472113-971D-4FD9-9667-BF7336531169}"/>
          </ac:spMkLst>
        </pc:spChg>
        <pc:spChg chg="mod">
          <ac:chgData name="ALEXANDRE" userId="734048d45b8f99b5" providerId="LiveId" clId="{CCE4509C-994A-4A15-880E-01DC588B201A}" dt="2021-10-19T11:00:41.839" v="549" actId="27636"/>
          <ac:spMkLst>
            <pc:docMk/>
            <pc:sldMk cId="824117494" sldId="380"/>
            <ac:spMk id="3" creationId="{1EF9F9FE-453A-4B8A-ADAE-1D73D0BA4213}"/>
          </ac:spMkLst>
        </pc:spChg>
        <pc:picChg chg="add del mod">
          <ac:chgData name="ALEXANDRE" userId="734048d45b8f99b5" providerId="LiveId" clId="{CCE4509C-994A-4A15-880E-01DC588B201A}" dt="2021-10-19T10:58:30.291" v="510" actId="478"/>
          <ac:picMkLst>
            <pc:docMk/>
            <pc:sldMk cId="824117494" sldId="380"/>
            <ac:picMk id="4098" creationId="{F1A5C1F7-9784-427D-8401-566F1CD2ACFA}"/>
          </ac:picMkLst>
        </pc:picChg>
        <pc:picChg chg="add mod">
          <ac:chgData name="ALEXANDRE" userId="734048d45b8f99b5" providerId="LiveId" clId="{CCE4509C-994A-4A15-880E-01DC588B201A}" dt="2021-10-19T11:00:57.196" v="558" actId="1038"/>
          <ac:picMkLst>
            <pc:docMk/>
            <pc:sldMk cId="824117494" sldId="380"/>
            <ac:picMk id="4100" creationId="{2FC0E05C-3986-4A78-84CC-F14D3EE3B6C7}"/>
          </ac:picMkLst>
        </pc:picChg>
        <pc:picChg chg="add mod">
          <ac:chgData name="ALEXANDRE" userId="734048d45b8f99b5" providerId="LiveId" clId="{CCE4509C-994A-4A15-880E-01DC588B201A}" dt="2021-10-19T11:00:57.196" v="558" actId="1038"/>
          <ac:picMkLst>
            <pc:docMk/>
            <pc:sldMk cId="824117494" sldId="380"/>
            <ac:picMk id="4102" creationId="{693B0276-8E01-49B8-87DF-D8ECE0A04757}"/>
          </ac:picMkLst>
        </pc:picChg>
      </pc:sldChg>
      <pc:sldChg chg="addSp delSp modSp add mod">
        <pc:chgData name="ALEXANDRE" userId="734048d45b8f99b5" providerId="LiveId" clId="{CCE4509C-994A-4A15-880E-01DC588B201A}" dt="2021-10-19T11:12:29.984" v="756" actId="113"/>
        <pc:sldMkLst>
          <pc:docMk/>
          <pc:sldMk cId="1378991291" sldId="381"/>
        </pc:sldMkLst>
        <pc:spChg chg="mod">
          <ac:chgData name="ALEXANDRE" userId="734048d45b8f99b5" providerId="LiveId" clId="{CCE4509C-994A-4A15-880E-01DC588B201A}" dt="2021-10-19T11:06:43.388" v="648" actId="14100"/>
          <ac:spMkLst>
            <pc:docMk/>
            <pc:sldMk cId="1378991291" sldId="381"/>
            <ac:spMk id="2" creationId="{50472113-971D-4FD9-9667-BF7336531169}"/>
          </ac:spMkLst>
        </pc:spChg>
        <pc:spChg chg="mod">
          <ac:chgData name="ALEXANDRE" userId="734048d45b8f99b5" providerId="LiveId" clId="{CCE4509C-994A-4A15-880E-01DC588B201A}" dt="2021-10-19T11:12:29.984" v="756" actId="113"/>
          <ac:spMkLst>
            <pc:docMk/>
            <pc:sldMk cId="1378991291" sldId="381"/>
            <ac:spMk id="3" creationId="{1EF9F9FE-453A-4B8A-ADAE-1D73D0BA4213}"/>
          </ac:spMkLst>
        </pc:spChg>
        <pc:spChg chg="add del mod">
          <ac:chgData name="ALEXANDRE" userId="734048d45b8f99b5" providerId="LiveId" clId="{CCE4509C-994A-4A15-880E-01DC588B201A}" dt="2021-10-19T11:06:48.714" v="650" actId="478"/>
          <ac:spMkLst>
            <pc:docMk/>
            <pc:sldMk cId="1378991291" sldId="381"/>
            <ac:spMk id="4" creationId="{2BE7BCA4-78D9-428A-95DB-C1DE9FCDE9EB}"/>
          </ac:spMkLst>
        </pc:spChg>
        <pc:spChg chg="add del mod">
          <ac:chgData name="ALEXANDRE" userId="734048d45b8f99b5" providerId="LiveId" clId="{CCE4509C-994A-4A15-880E-01DC588B201A}" dt="2021-10-19T11:06:48.714" v="650" actId="478"/>
          <ac:spMkLst>
            <pc:docMk/>
            <pc:sldMk cId="1378991291" sldId="381"/>
            <ac:spMk id="9" creationId="{A39C1586-C4D3-4EDD-B7C7-3ADB02D4F5CA}"/>
          </ac:spMkLst>
        </pc:spChg>
        <pc:spChg chg="add del mod">
          <ac:chgData name="ALEXANDRE" userId="734048d45b8f99b5" providerId="LiveId" clId="{CCE4509C-994A-4A15-880E-01DC588B201A}" dt="2021-10-19T11:06:48.714" v="650" actId="478"/>
          <ac:spMkLst>
            <pc:docMk/>
            <pc:sldMk cId="1378991291" sldId="381"/>
            <ac:spMk id="10" creationId="{ACCE761D-CF84-469B-8756-B3B3EFA8D752}"/>
          </ac:spMkLst>
        </pc:spChg>
        <pc:spChg chg="add del mod">
          <ac:chgData name="ALEXANDRE" userId="734048d45b8f99b5" providerId="LiveId" clId="{CCE4509C-994A-4A15-880E-01DC588B201A}" dt="2021-10-19T11:06:48.714" v="650" actId="478"/>
          <ac:spMkLst>
            <pc:docMk/>
            <pc:sldMk cId="1378991291" sldId="381"/>
            <ac:spMk id="11" creationId="{20EA8450-20F7-46E1-9C05-E7BFC0C79146}"/>
          </ac:spMkLst>
        </pc:spChg>
        <pc:picChg chg="del">
          <ac:chgData name="ALEXANDRE" userId="734048d45b8f99b5" providerId="LiveId" clId="{CCE4509C-994A-4A15-880E-01DC588B201A}" dt="2021-10-19T11:02:33.917" v="590" actId="478"/>
          <ac:picMkLst>
            <pc:docMk/>
            <pc:sldMk cId="1378991291" sldId="381"/>
            <ac:picMk id="4100" creationId="{2FC0E05C-3986-4A78-84CC-F14D3EE3B6C7}"/>
          </ac:picMkLst>
        </pc:picChg>
        <pc:picChg chg="del">
          <ac:chgData name="ALEXANDRE" userId="734048d45b8f99b5" providerId="LiveId" clId="{CCE4509C-994A-4A15-880E-01DC588B201A}" dt="2021-10-19T11:02:33.917" v="590" actId="478"/>
          <ac:picMkLst>
            <pc:docMk/>
            <pc:sldMk cId="1378991291" sldId="381"/>
            <ac:picMk id="4102" creationId="{693B0276-8E01-49B8-87DF-D8ECE0A04757}"/>
          </ac:picMkLst>
        </pc:picChg>
        <pc:picChg chg="add del mod">
          <ac:chgData name="ALEXANDRE" userId="734048d45b8f99b5" providerId="LiveId" clId="{CCE4509C-994A-4A15-880E-01DC588B201A}" dt="2021-10-19T11:05:07.223" v="599" actId="478"/>
          <ac:picMkLst>
            <pc:docMk/>
            <pc:sldMk cId="1378991291" sldId="381"/>
            <ac:picMk id="5122" creationId="{64591038-D7FF-4CBE-84BA-FB703BC55D24}"/>
          </ac:picMkLst>
        </pc:picChg>
        <pc:picChg chg="add del mod">
          <ac:chgData name="ALEXANDRE" userId="734048d45b8f99b5" providerId="LiveId" clId="{CCE4509C-994A-4A15-880E-01DC588B201A}" dt="2021-10-19T11:06:45.986" v="649" actId="478"/>
          <ac:picMkLst>
            <pc:docMk/>
            <pc:sldMk cId="1378991291" sldId="381"/>
            <ac:picMk id="5124" creationId="{50911FC2-1FFD-4684-A3AE-DFAB78DFC253}"/>
          </ac:picMkLst>
        </pc:picChg>
        <pc:picChg chg="add mod">
          <ac:chgData name="ALEXANDRE" userId="734048d45b8f99b5" providerId="LiveId" clId="{CCE4509C-994A-4A15-880E-01DC588B201A}" dt="2021-10-19T11:08:32.050" v="679" actId="1076"/>
          <ac:picMkLst>
            <pc:docMk/>
            <pc:sldMk cId="1378991291" sldId="381"/>
            <ac:picMk id="5126" creationId="{15DA2DBD-AC0F-4F16-8D88-18DEDFDB5F23}"/>
          </ac:picMkLst>
        </pc:picChg>
      </pc:sldChg>
      <pc:sldChg chg="addSp delSp modSp add mod">
        <pc:chgData name="ALEXANDRE" userId="734048d45b8f99b5" providerId="LiveId" clId="{CCE4509C-994A-4A15-880E-01DC588B201A}" dt="2021-10-19T11:12:46.809" v="759" actId="113"/>
        <pc:sldMkLst>
          <pc:docMk/>
          <pc:sldMk cId="170238477" sldId="382"/>
        </pc:sldMkLst>
        <pc:spChg chg="mod">
          <ac:chgData name="ALEXANDRE" userId="734048d45b8f99b5" providerId="LiveId" clId="{CCE4509C-994A-4A15-880E-01DC588B201A}" dt="2021-10-19T11:12:46.809" v="759" actId="113"/>
          <ac:spMkLst>
            <pc:docMk/>
            <pc:sldMk cId="170238477" sldId="382"/>
            <ac:spMk id="3" creationId="{1EF9F9FE-453A-4B8A-ADAE-1D73D0BA4213}"/>
          </ac:spMkLst>
        </pc:spChg>
        <pc:spChg chg="del">
          <ac:chgData name="ALEXANDRE" userId="734048d45b8f99b5" providerId="LiveId" clId="{CCE4509C-994A-4A15-880E-01DC588B201A}" dt="2021-10-19T11:10:32.734" v="717" actId="21"/>
          <ac:spMkLst>
            <pc:docMk/>
            <pc:sldMk cId="170238477" sldId="382"/>
            <ac:spMk id="4" creationId="{2BE7BCA4-78D9-428A-95DB-C1DE9FCDE9EB}"/>
          </ac:spMkLst>
        </pc:spChg>
        <pc:spChg chg="del">
          <ac:chgData name="ALEXANDRE" userId="734048d45b8f99b5" providerId="LiveId" clId="{CCE4509C-994A-4A15-880E-01DC588B201A}" dt="2021-10-19T11:10:32.734" v="717" actId="21"/>
          <ac:spMkLst>
            <pc:docMk/>
            <pc:sldMk cId="170238477" sldId="382"/>
            <ac:spMk id="9" creationId="{A39C1586-C4D3-4EDD-B7C7-3ADB02D4F5CA}"/>
          </ac:spMkLst>
        </pc:spChg>
        <pc:spChg chg="del">
          <ac:chgData name="ALEXANDRE" userId="734048d45b8f99b5" providerId="LiveId" clId="{CCE4509C-994A-4A15-880E-01DC588B201A}" dt="2021-10-19T11:10:32.734" v="717" actId="21"/>
          <ac:spMkLst>
            <pc:docMk/>
            <pc:sldMk cId="170238477" sldId="382"/>
            <ac:spMk id="10" creationId="{ACCE761D-CF84-469B-8756-B3B3EFA8D752}"/>
          </ac:spMkLst>
        </pc:spChg>
        <pc:spChg chg="del">
          <ac:chgData name="ALEXANDRE" userId="734048d45b8f99b5" providerId="LiveId" clId="{CCE4509C-994A-4A15-880E-01DC588B201A}" dt="2021-10-19T11:10:32.734" v="717" actId="21"/>
          <ac:spMkLst>
            <pc:docMk/>
            <pc:sldMk cId="170238477" sldId="382"/>
            <ac:spMk id="11" creationId="{20EA8450-20F7-46E1-9C05-E7BFC0C79146}"/>
          </ac:spMkLst>
        </pc:spChg>
        <pc:picChg chg="add mod">
          <ac:chgData name="ALEXANDRE" userId="734048d45b8f99b5" providerId="LiveId" clId="{CCE4509C-994A-4A15-880E-01DC588B201A}" dt="2021-10-19T11:10:40.613" v="721" actId="1076"/>
          <ac:picMkLst>
            <pc:docMk/>
            <pc:sldMk cId="170238477" sldId="382"/>
            <ac:picMk id="5" creationId="{A8D7BA36-68B8-43DF-BF39-D2B38D7DD856}"/>
          </ac:picMkLst>
        </pc:picChg>
        <pc:picChg chg="add del">
          <ac:chgData name="ALEXANDRE" userId="734048d45b8f99b5" providerId="LiveId" clId="{CCE4509C-994A-4A15-880E-01DC588B201A}" dt="2021-10-19T11:10:32.734" v="717" actId="21"/>
          <ac:picMkLst>
            <pc:docMk/>
            <pc:sldMk cId="170238477" sldId="382"/>
            <ac:picMk id="5124" creationId="{50911FC2-1FFD-4684-A3AE-DFAB78DFC253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311526240" sldId="382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642694466" sldId="383"/>
        </pc:sldMkLst>
      </pc:sldChg>
      <pc:sldChg chg="addSp delSp modSp add mod">
        <pc:chgData name="ALEXANDRE" userId="734048d45b8f99b5" providerId="LiveId" clId="{CCE4509C-994A-4A15-880E-01DC588B201A}" dt="2021-10-19T11:12:55.625" v="760" actId="113"/>
        <pc:sldMkLst>
          <pc:docMk/>
          <pc:sldMk cId="1293845000" sldId="383"/>
        </pc:sldMkLst>
        <pc:spChg chg="mod">
          <ac:chgData name="ALEXANDRE" userId="734048d45b8f99b5" providerId="LiveId" clId="{CCE4509C-994A-4A15-880E-01DC588B201A}" dt="2021-10-19T11:10:57.327" v="736" actId="27636"/>
          <ac:spMkLst>
            <pc:docMk/>
            <pc:sldMk cId="1293845000" sldId="383"/>
            <ac:spMk id="2" creationId="{50472113-971D-4FD9-9667-BF7336531169}"/>
          </ac:spMkLst>
        </pc:spChg>
        <pc:spChg chg="mod">
          <ac:chgData name="ALEXANDRE" userId="734048d45b8f99b5" providerId="LiveId" clId="{CCE4509C-994A-4A15-880E-01DC588B201A}" dt="2021-10-19T11:12:55.625" v="760" actId="113"/>
          <ac:spMkLst>
            <pc:docMk/>
            <pc:sldMk cId="1293845000" sldId="383"/>
            <ac:spMk id="3" creationId="{1EF9F9FE-453A-4B8A-ADAE-1D73D0BA4213}"/>
          </ac:spMkLst>
        </pc:spChg>
        <pc:picChg chg="del">
          <ac:chgData name="ALEXANDRE" userId="734048d45b8f99b5" providerId="LiveId" clId="{CCE4509C-994A-4A15-880E-01DC588B201A}" dt="2021-10-19T11:11:22.187" v="749" actId="478"/>
          <ac:picMkLst>
            <pc:docMk/>
            <pc:sldMk cId="1293845000" sldId="383"/>
            <ac:picMk id="5" creationId="{A8D7BA36-68B8-43DF-BF39-D2B38D7DD856}"/>
          </ac:picMkLst>
        </pc:picChg>
        <pc:picChg chg="add mod">
          <ac:chgData name="ALEXANDRE" userId="734048d45b8f99b5" providerId="LiveId" clId="{CCE4509C-994A-4A15-880E-01DC588B201A}" dt="2021-10-19T11:12:13.855" v="753" actId="1076"/>
          <ac:picMkLst>
            <pc:docMk/>
            <pc:sldMk cId="1293845000" sldId="383"/>
            <ac:picMk id="6146" creationId="{2B415171-17A3-4D5D-B7A2-61BA0E5364D3}"/>
          </ac:picMkLst>
        </pc:picChg>
      </pc:sldChg>
      <pc:sldChg chg="addSp delSp add del setBg delDesignElem">
        <pc:chgData name="ALEXANDRE" userId="734048d45b8f99b5" providerId="LiveId" clId="{CCE4509C-994A-4A15-880E-01DC588B201A}" dt="2021-10-19T11:15:06.911" v="782"/>
        <pc:sldMkLst>
          <pc:docMk/>
          <pc:sldMk cId="1089221112" sldId="384"/>
        </pc:sldMkLst>
        <pc:spChg chg="add del">
          <ac:chgData name="ALEXANDRE" userId="734048d45b8f99b5" providerId="LiveId" clId="{CCE4509C-994A-4A15-880E-01DC588B201A}" dt="2021-10-19T11:15:06.911" v="782"/>
          <ac:spMkLst>
            <pc:docMk/>
            <pc:sldMk cId="1089221112" sldId="384"/>
            <ac:spMk id="23" creationId="{02E941BD-027E-419D-A57B-79D61423B642}"/>
          </ac:spMkLst>
        </pc:spChg>
        <pc:picChg chg="add del">
          <ac:chgData name="ALEXANDRE" userId="734048d45b8f99b5" providerId="LiveId" clId="{CCE4509C-994A-4A15-880E-01DC588B201A}" dt="2021-10-19T11:15:06.911" v="782"/>
          <ac:picMkLst>
            <pc:docMk/>
            <pc:sldMk cId="1089221112" sldId="384"/>
            <ac:picMk id="22" creationId="{DEF28D5B-2926-4FE4-BF22-EA37C737E8FE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012484186" sldId="384"/>
        </pc:sldMkLst>
      </pc:sldChg>
      <pc:sldChg chg="modSp mod">
        <pc:chgData name="ALEXANDRE" userId="734048d45b8f99b5" providerId="LiveId" clId="{CCE4509C-994A-4A15-880E-01DC588B201A}" dt="2021-10-19T13:30:40.711" v="2685" actId="115"/>
        <pc:sldMkLst>
          <pc:docMk/>
          <pc:sldMk cId="2248505075" sldId="384"/>
        </pc:sldMkLst>
        <pc:spChg chg="mod">
          <ac:chgData name="ALEXANDRE" userId="734048d45b8f99b5" providerId="LiveId" clId="{CCE4509C-994A-4A15-880E-01DC588B201A}" dt="2021-10-19T13:30:40.711" v="2685" actId="115"/>
          <ac:spMkLst>
            <pc:docMk/>
            <pc:sldMk cId="2248505075" sldId="384"/>
            <ac:spMk id="4" creationId="{D3BFDA17-7C99-BB4B-AA35-34F998ACE2BE}"/>
          </ac:spMkLst>
        </pc:spChg>
      </pc:sldChg>
      <pc:sldChg chg="addSp del delDesignElem">
        <pc:chgData name="ALEXANDRE" userId="734048d45b8f99b5" providerId="LiveId" clId="{CCE4509C-994A-4A15-880E-01DC588B201A}" dt="2021-10-19T11:15:11.911" v="784"/>
        <pc:sldMkLst>
          <pc:docMk/>
          <pc:sldMk cId="4202758160" sldId="384"/>
        </pc:sldMkLst>
        <pc:spChg chg="add">
          <ac:chgData name="ALEXANDRE" userId="734048d45b8f99b5" providerId="LiveId" clId="{CCE4509C-994A-4A15-880E-01DC588B201A}" dt="2021-10-19T11:15:11.911" v="784"/>
          <ac:spMkLst>
            <pc:docMk/>
            <pc:sldMk cId="4202758160" sldId="384"/>
            <ac:spMk id="23" creationId="{02E941BD-027E-419D-A57B-79D61423B642}"/>
          </ac:spMkLst>
        </pc:spChg>
        <pc:picChg chg="add">
          <ac:chgData name="ALEXANDRE" userId="734048d45b8f99b5" providerId="LiveId" clId="{CCE4509C-994A-4A15-880E-01DC588B201A}" dt="2021-10-19T11:15:11.911" v="784"/>
          <ac:picMkLst>
            <pc:docMk/>
            <pc:sldMk cId="4202758160" sldId="384"/>
            <ac:picMk id="22" creationId="{DEF28D5B-2926-4FE4-BF22-EA37C737E8FE}"/>
          </ac:picMkLst>
        </pc:picChg>
      </pc:sldChg>
      <pc:sldChg chg="addSp delSp modSp new mod setBg">
        <pc:chgData name="ALEXANDRE" userId="734048d45b8f99b5" providerId="LiveId" clId="{CCE4509C-994A-4A15-880E-01DC588B201A}" dt="2021-10-19T11:16:35.748" v="818" actId="1076"/>
        <pc:sldMkLst>
          <pc:docMk/>
          <pc:sldMk cId="2579482351" sldId="385"/>
        </pc:sldMkLst>
        <pc:spChg chg="mod">
          <ac:chgData name="ALEXANDRE" userId="734048d45b8f99b5" providerId="LiveId" clId="{CCE4509C-994A-4A15-880E-01DC588B201A}" dt="2021-10-19T11:16:30.371" v="816" actId="1076"/>
          <ac:spMkLst>
            <pc:docMk/>
            <pc:sldMk cId="2579482351" sldId="385"/>
            <ac:spMk id="2" creationId="{D40422F5-F928-4FE3-A849-BDFE55A55335}"/>
          </ac:spMkLst>
        </pc:spChg>
        <pc:spChg chg="del">
          <ac:chgData name="ALEXANDRE" userId="734048d45b8f99b5" providerId="LiveId" clId="{CCE4509C-994A-4A15-880E-01DC588B201A}" dt="2021-10-19T11:15:59.871" v="804" actId="478"/>
          <ac:spMkLst>
            <pc:docMk/>
            <pc:sldMk cId="2579482351" sldId="385"/>
            <ac:spMk id="3" creationId="{AF451992-CBB4-42BA-9FAC-48B97B6554CF}"/>
          </ac:spMkLst>
        </pc:spChg>
        <pc:spChg chg="add">
          <ac:chgData name="ALEXANDRE" userId="734048d45b8f99b5" providerId="LiveId" clId="{CCE4509C-994A-4A15-880E-01DC588B201A}" dt="2021-10-19T11:16:10.731" v="806" actId="26606"/>
          <ac:spMkLst>
            <pc:docMk/>
            <pc:sldMk cId="2579482351" sldId="385"/>
            <ac:spMk id="9" creationId="{A8384FB5-9ADC-4DDC-881B-597D56F5B15D}"/>
          </ac:spMkLst>
        </pc:spChg>
        <pc:spChg chg="add">
          <ac:chgData name="ALEXANDRE" userId="734048d45b8f99b5" providerId="LiveId" clId="{CCE4509C-994A-4A15-880E-01DC588B201A}" dt="2021-10-19T11:16:10.731" v="806" actId="26606"/>
          <ac:spMkLst>
            <pc:docMk/>
            <pc:sldMk cId="2579482351" sldId="385"/>
            <ac:spMk id="11" creationId="{91E5A9A7-95C6-4F4F-B00E-C82E07FE62EF}"/>
          </ac:spMkLst>
        </pc:spChg>
        <pc:spChg chg="add">
          <ac:chgData name="ALEXANDRE" userId="734048d45b8f99b5" providerId="LiveId" clId="{CCE4509C-994A-4A15-880E-01DC588B201A}" dt="2021-10-19T11:16:10.731" v="806" actId="26606"/>
          <ac:spMkLst>
            <pc:docMk/>
            <pc:sldMk cId="2579482351" sldId="385"/>
            <ac:spMk id="13" creationId="{D07DD2DE-F619-49DD-B5E7-03A290FF4ED1}"/>
          </ac:spMkLst>
        </pc:spChg>
        <pc:spChg chg="add">
          <ac:chgData name="ALEXANDRE" userId="734048d45b8f99b5" providerId="LiveId" clId="{CCE4509C-994A-4A15-880E-01DC588B201A}" dt="2021-10-19T11:16:10.731" v="806" actId="26606"/>
          <ac:spMkLst>
            <pc:docMk/>
            <pc:sldMk cId="2579482351" sldId="385"/>
            <ac:spMk id="15" creationId="{85149191-5F60-4A28-AAFF-039F96B0F3EC}"/>
          </ac:spMkLst>
        </pc:spChg>
        <pc:spChg chg="add">
          <ac:chgData name="ALEXANDRE" userId="734048d45b8f99b5" providerId="LiveId" clId="{CCE4509C-994A-4A15-880E-01DC588B201A}" dt="2021-10-19T11:16:10.731" v="806" actId="26606"/>
          <ac:spMkLst>
            <pc:docMk/>
            <pc:sldMk cId="2579482351" sldId="385"/>
            <ac:spMk id="17" creationId="{F8260ED5-17F7-4158-B241-D51DD4CF1B7E}"/>
          </ac:spMkLst>
        </pc:spChg>
        <pc:picChg chg="add mod">
          <ac:chgData name="ALEXANDRE" userId="734048d45b8f99b5" providerId="LiveId" clId="{CCE4509C-994A-4A15-880E-01DC588B201A}" dt="2021-10-19T11:16:35.748" v="818" actId="1076"/>
          <ac:picMkLst>
            <pc:docMk/>
            <pc:sldMk cId="2579482351" sldId="385"/>
            <ac:picMk id="4" creationId="{6217ED19-0E51-4209-9BFF-375B507D2D5A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475138527" sldId="385"/>
        </pc:sldMkLst>
      </pc:sldChg>
      <pc:sldChg chg="addSp modSp new mod">
        <pc:chgData name="ALEXANDRE" userId="734048d45b8f99b5" providerId="LiveId" clId="{CCE4509C-994A-4A15-880E-01DC588B201A}" dt="2021-10-19T11:18:50.654" v="862" actId="1076"/>
        <pc:sldMkLst>
          <pc:docMk/>
          <pc:sldMk cId="727508849" sldId="386"/>
        </pc:sldMkLst>
        <pc:spChg chg="mod">
          <ac:chgData name="ALEXANDRE" userId="734048d45b8f99b5" providerId="LiveId" clId="{CCE4509C-994A-4A15-880E-01DC588B201A}" dt="2021-10-19T11:18:50.654" v="862" actId="1076"/>
          <ac:spMkLst>
            <pc:docMk/>
            <pc:sldMk cId="727508849" sldId="386"/>
            <ac:spMk id="2" creationId="{76389793-A6EC-4581-8228-33C18C8ED659}"/>
          </ac:spMkLst>
        </pc:spChg>
        <pc:spChg chg="mod">
          <ac:chgData name="ALEXANDRE" userId="734048d45b8f99b5" providerId="LiveId" clId="{CCE4509C-994A-4A15-880E-01DC588B201A}" dt="2021-10-19T11:18:46.569" v="861" actId="1076"/>
          <ac:spMkLst>
            <pc:docMk/>
            <pc:sldMk cId="727508849" sldId="386"/>
            <ac:spMk id="3" creationId="{BC528683-41AD-4E9B-A772-A870A02F2585}"/>
          </ac:spMkLst>
        </pc:spChg>
        <pc:picChg chg="add mod">
          <ac:chgData name="ALEXANDRE" userId="734048d45b8f99b5" providerId="LiveId" clId="{CCE4509C-994A-4A15-880E-01DC588B201A}" dt="2021-10-19T11:18:43.564" v="860" actId="1076"/>
          <ac:picMkLst>
            <pc:docMk/>
            <pc:sldMk cId="727508849" sldId="386"/>
            <ac:picMk id="7170" creationId="{4394E984-D925-43B9-8F6E-7F312D732136}"/>
          </ac:picMkLst>
        </pc:picChg>
      </pc:sldChg>
      <pc:sldChg chg="add">
        <pc:chgData name="ALEXANDRE" userId="734048d45b8f99b5" providerId="LiveId" clId="{CCE4509C-994A-4A15-880E-01DC588B201A}" dt="2021-10-19T11:18:57.488" v="863" actId="2890"/>
        <pc:sldMkLst>
          <pc:docMk/>
          <pc:sldMk cId="3226658604" sldId="387"/>
        </pc:sldMkLst>
      </pc:sldChg>
      <pc:sldChg chg="addSp delSp modSp add mod">
        <pc:chgData name="ALEXANDRE" userId="734048d45b8f99b5" providerId="LiveId" clId="{CCE4509C-994A-4A15-880E-01DC588B201A}" dt="2021-10-19T11:21:48.446" v="907" actId="1076"/>
        <pc:sldMkLst>
          <pc:docMk/>
          <pc:sldMk cId="1835678463" sldId="388"/>
        </pc:sldMkLst>
        <pc:spChg chg="mod">
          <ac:chgData name="ALEXANDRE" userId="734048d45b8f99b5" providerId="LiveId" clId="{CCE4509C-994A-4A15-880E-01DC588B201A}" dt="2021-10-19T11:21:48.446" v="907" actId="1076"/>
          <ac:spMkLst>
            <pc:docMk/>
            <pc:sldMk cId="1835678463" sldId="388"/>
            <ac:spMk id="2" creationId="{76389793-A6EC-4581-8228-33C18C8ED659}"/>
          </ac:spMkLst>
        </pc:spChg>
        <pc:spChg chg="mod">
          <ac:chgData name="ALEXANDRE" userId="734048d45b8f99b5" providerId="LiveId" clId="{CCE4509C-994A-4A15-880E-01DC588B201A}" dt="2021-10-19T11:21:37.944" v="902" actId="1076"/>
          <ac:spMkLst>
            <pc:docMk/>
            <pc:sldMk cId="1835678463" sldId="388"/>
            <ac:spMk id="3" creationId="{BC528683-41AD-4E9B-A772-A870A02F2585}"/>
          </ac:spMkLst>
        </pc:spChg>
        <pc:picChg chg="del">
          <ac:chgData name="ALEXANDRE" userId="734048d45b8f99b5" providerId="LiveId" clId="{CCE4509C-994A-4A15-880E-01DC588B201A}" dt="2021-10-19T11:20:17.644" v="877" actId="478"/>
          <ac:picMkLst>
            <pc:docMk/>
            <pc:sldMk cId="1835678463" sldId="388"/>
            <ac:picMk id="7170" creationId="{4394E984-D925-43B9-8F6E-7F312D732136}"/>
          </ac:picMkLst>
        </pc:picChg>
        <pc:picChg chg="add mod">
          <ac:chgData name="ALEXANDRE" userId="734048d45b8f99b5" providerId="LiveId" clId="{CCE4509C-994A-4A15-880E-01DC588B201A}" dt="2021-10-19T11:21:41.625" v="903" actId="1076"/>
          <ac:picMkLst>
            <pc:docMk/>
            <pc:sldMk cId="1835678463" sldId="388"/>
            <ac:picMk id="8194" creationId="{54CC9EC8-2DB9-4036-915A-59D2D4AFA84B}"/>
          </ac:picMkLst>
        </pc:picChg>
      </pc:sldChg>
      <pc:sldChg chg="addSp delSp modSp add mod">
        <pc:chgData name="ALEXANDRE" userId="734048d45b8f99b5" providerId="LiveId" clId="{CCE4509C-994A-4A15-880E-01DC588B201A}" dt="2021-10-19T11:30:39.006" v="1130" actId="1076"/>
        <pc:sldMkLst>
          <pc:docMk/>
          <pc:sldMk cId="1057013596" sldId="389"/>
        </pc:sldMkLst>
        <pc:spChg chg="mod">
          <ac:chgData name="ALEXANDRE" userId="734048d45b8f99b5" providerId="LiveId" clId="{CCE4509C-994A-4A15-880E-01DC588B201A}" dt="2021-10-19T11:27:38.073" v="1000" actId="403"/>
          <ac:spMkLst>
            <pc:docMk/>
            <pc:sldMk cId="1057013596" sldId="389"/>
            <ac:spMk id="2" creationId="{76389793-A6EC-4581-8228-33C18C8ED659}"/>
          </ac:spMkLst>
        </pc:spChg>
        <pc:spChg chg="mod">
          <ac:chgData name="ALEXANDRE" userId="734048d45b8f99b5" providerId="LiveId" clId="{CCE4509C-994A-4A15-880E-01DC588B201A}" dt="2021-10-19T11:30:39.006" v="1130" actId="1076"/>
          <ac:spMkLst>
            <pc:docMk/>
            <pc:sldMk cId="1057013596" sldId="389"/>
            <ac:spMk id="3" creationId="{BC528683-41AD-4E9B-A772-A870A02F2585}"/>
          </ac:spMkLst>
        </pc:spChg>
        <pc:spChg chg="add mod">
          <ac:chgData name="ALEXANDRE" userId="734048d45b8f99b5" providerId="LiveId" clId="{CCE4509C-994A-4A15-880E-01DC588B201A}" dt="2021-10-19T11:30:31.385" v="1129" actId="403"/>
          <ac:spMkLst>
            <pc:docMk/>
            <pc:sldMk cId="1057013596" sldId="389"/>
            <ac:spMk id="4" creationId="{0A5DAAB6-BF86-4AC0-9D12-A60008336CB9}"/>
          </ac:spMkLst>
        </pc:spChg>
        <pc:picChg chg="add mod">
          <ac:chgData name="ALEXANDRE" userId="734048d45b8f99b5" providerId="LiveId" clId="{CCE4509C-994A-4A15-880E-01DC588B201A}" dt="2021-10-19T11:29:13.216" v="1120" actId="1076"/>
          <ac:picMkLst>
            <pc:docMk/>
            <pc:sldMk cId="1057013596" sldId="389"/>
            <ac:picMk id="1026" creationId="{387FB901-BD17-4B67-9676-0531EACDAF8B}"/>
          </ac:picMkLst>
        </pc:picChg>
        <pc:picChg chg="del">
          <ac:chgData name="ALEXANDRE" userId="734048d45b8f99b5" providerId="LiveId" clId="{CCE4509C-994A-4A15-880E-01DC588B201A}" dt="2021-10-19T11:26:29.457" v="952" actId="478"/>
          <ac:picMkLst>
            <pc:docMk/>
            <pc:sldMk cId="1057013596" sldId="389"/>
            <ac:picMk id="7170" creationId="{4394E984-D925-43B9-8F6E-7F312D732136}"/>
          </ac:picMkLst>
        </pc:picChg>
      </pc:sldChg>
      <pc:sldChg chg="addSp delSp modSp add mod">
        <pc:chgData name="ALEXANDRE" userId="734048d45b8f99b5" providerId="LiveId" clId="{CCE4509C-994A-4A15-880E-01DC588B201A}" dt="2021-10-19T11:32:50.154" v="1205" actId="1076"/>
        <pc:sldMkLst>
          <pc:docMk/>
          <pc:sldMk cId="751709437" sldId="390"/>
        </pc:sldMkLst>
        <pc:spChg chg="mod">
          <ac:chgData name="ALEXANDRE" userId="734048d45b8f99b5" providerId="LiveId" clId="{CCE4509C-994A-4A15-880E-01DC588B201A}" dt="2021-10-19T11:30:49.493" v="1135" actId="20577"/>
          <ac:spMkLst>
            <pc:docMk/>
            <pc:sldMk cId="751709437" sldId="390"/>
            <ac:spMk id="2" creationId="{76389793-A6EC-4581-8228-33C18C8ED659}"/>
          </ac:spMkLst>
        </pc:spChg>
        <pc:spChg chg="mod">
          <ac:chgData name="ALEXANDRE" userId="734048d45b8f99b5" providerId="LiveId" clId="{CCE4509C-994A-4A15-880E-01DC588B201A}" dt="2021-10-19T11:32:50.154" v="1205" actId="1076"/>
          <ac:spMkLst>
            <pc:docMk/>
            <pc:sldMk cId="751709437" sldId="390"/>
            <ac:spMk id="3" creationId="{BC528683-41AD-4E9B-A772-A870A02F2585}"/>
          </ac:spMkLst>
        </pc:spChg>
        <pc:spChg chg="del">
          <ac:chgData name="ALEXANDRE" userId="734048d45b8f99b5" providerId="LiveId" clId="{CCE4509C-994A-4A15-880E-01DC588B201A}" dt="2021-10-19T11:32:33.074" v="1199" actId="478"/>
          <ac:spMkLst>
            <pc:docMk/>
            <pc:sldMk cId="751709437" sldId="390"/>
            <ac:spMk id="4" creationId="{0A5DAAB6-BF86-4AC0-9D12-A60008336CB9}"/>
          </ac:spMkLst>
        </pc:spChg>
        <pc:picChg chg="del">
          <ac:chgData name="ALEXANDRE" userId="734048d45b8f99b5" providerId="LiveId" clId="{CCE4509C-994A-4A15-880E-01DC588B201A}" dt="2021-10-19T11:32:29.700" v="1197" actId="478"/>
          <ac:picMkLst>
            <pc:docMk/>
            <pc:sldMk cId="751709437" sldId="390"/>
            <ac:picMk id="1026" creationId="{387FB901-BD17-4B67-9676-0531EACDAF8B}"/>
          </ac:picMkLst>
        </pc:picChg>
        <pc:picChg chg="add mod">
          <ac:chgData name="ALEXANDRE" userId="734048d45b8f99b5" providerId="LiveId" clId="{CCE4509C-994A-4A15-880E-01DC588B201A}" dt="2021-10-19T11:32:44.910" v="1204" actId="1076"/>
          <ac:picMkLst>
            <pc:docMk/>
            <pc:sldMk cId="751709437" sldId="390"/>
            <ac:picMk id="2050" creationId="{C63B3395-15DD-452A-8016-7F2F48A6169A}"/>
          </ac:picMkLst>
        </pc:picChg>
      </pc:sldChg>
      <pc:sldChg chg="addSp delSp modSp add mod">
        <pc:chgData name="ALEXANDRE" userId="734048d45b8f99b5" providerId="LiveId" clId="{CCE4509C-994A-4A15-880E-01DC588B201A}" dt="2021-10-19T11:35:29.370" v="1264" actId="1076"/>
        <pc:sldMkLst>
          <pc:docMk/>
          <pc:sldMk cId="3909272678" sldId="391"/>
        </pc:sldMkLst>
        <pc:spChg chg="mod">
          <ac:chgData name="ALEXANDRE" userId="734048d45b8f99b5" providerId="LiveId" clId="{CCE4509C-994A-4A15-880E-01DC588B201A}" dt="2021-10-19T11:33:08.435" v="1210" actId="20577"/>
          <ac:spMkLst>
            <pc:docMk/>
            <pc:sldMk cId="3909272678" sldId="391"/>
            <ac:spMk id="2" creationId="{76389793-A6EC-4581-8228-33C18C8ED659}"/>
          </ac:spMkLst>
        </pc:spChg>
        <pc:spChg chg="mod">
          <ac:chgData name="ALEXANDRE" userId="734048d45b8f99b5" providerId="LiveId" clId="{CCE4509C-994A-4A15-880E-01DC588B201A}" dt="2021-10-19T11:33:56.894" v="1255" actId="113"/>
          <ac:spMkLst>
            <pc:docMk/>
            <pc:sldMk cId="3909272678" sldId="391"/>
            <ac:spMk id="3" creationId="{BC528683-41AD-4E9B-A772-A870A02F2585}"/>
          </ac:spMkLst>
        </pc:spChg>
        <pc:picChg chg="del">
          <ac:chgData name="ALEXANDRE" userId="734048d45b8f99b5" providerId="LiveId" clId="{CCE4509C-994A-4A15-880E-01DC588B201A}" dt="2021-10-19T11:33:59.431" v="1256" actId="478"/>
          <ac:picMkLst>
            <pc:docMk/>
            <pc:sldMk cId="3909272678" sldId="391"/>
            <ac:picMk id="2050" creationId="{C63B3395-15DD-452A-8016-7F2F48A6169A}"/>
          </ac:picMkLst>
        </pc:picChg>
        <pc:picChg chg="add mod">
          <ac:chgData name="ALEXANDRE" userId="734048d45b8f99b5" providerId="LiveId" clId="{CCE4509C-994A-4A15-880E-01DC588B201A}" dt="2021-10-19T11:35:29.370" v="1264" actId="1076"/>
          <ac:picMkLst>
            <pc:docMk/>
            <pc:sldMk cId="3909272678" sldId="391"/>
            <ac:picMk id="3074" creationId="{BD14B649-2FEF-41BF-B3D4-D57F249726EB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566429867" sldId="392"/>
        </pc:sldMkLst>
      </pc:sldChg>
      <pc:sldChg chg="addSp delSp modSp add mod">
        <pc:chgData name="ALEXANDRE" userId="734048d45b8f99b5" providerId="LiveId" clId="{CCE4509C-994A-4A15-880E-01DC588B201A}" dt="2021-10-19T11:50:25.068" v="1293" actId="1076"/>
        <pc:sldMkLst>
          <pc:docMk/>
          <pc:sldMk cId="2548757329" sldId="392"/>
        </pc:sldMkLst>
        <pc:spChg chg="mod">
          <ac:chgData name="ALEXANDRE" userId="734048d45b8f99b5" providerId="LiveId" clId="{CCE4509C-994A-4A15-880E-01DC588B201A}" dt="2021-10-19T11:46:25.785" v="1269" actId="20577"/>
          <ac:spMkLst>
            <pc:docMk/>
            <pc:sldMk cId="2548757329" sldId="392"/>
            <ac:spMk id="2" creationId="{76389793-A6EC-4581-8228-33C18C8ED659}"/>
          </ac:spMkLst>
        </pc:spChg>
        <pc:spChg chg="mod">
          <ac:chgData name="ALEXANDRE" userId="734048d45b8f99b5" providerId="LiveId" clId="{CCE4509C-994A-4A15-880E-01DC588B201A}" dt="2021-10-19T11:50:25.068" v="1293" actId="1076"/>
          <ac:spMkLst>
            <pc:docMk/>
            <pc:sldMk cId="2548757329" sldId="392"/>
            <ac:spMk id="3" creationId="{BC528683-41AD-4E9B-A772-A870A02F2585}"/>
          </ac:spMkLst>
        </pc:spChg>
        <pc:picChg chg="del">
          <ac:chgData name="ALEXANDRE" userId="734048d45b8f99b5" providerId="LiveId" clId="{CCE4509C-994A-4A15-880E-01DC588B201A}" dt="2021-10-19T11:46:59.951" v="1286" actId="478"/>
          <ac:picMkLst>
            <pc:docMk/>
            <pc:sldMk cId="2548757329" sldId="392"/>
            <ac:picMk id="3074" creationId="{BD14B649-2FEF-41BF-B3D4-D57F249726EB}"/>
          </ac:picMkLst>
        </pc:picChg>
        <pc:picChg chg="add mod">
          <ac:chgData name="ALEXANDRE" userId="734048d45b8f99b5" providerId="LiveId" clId="{CCE4509C-994A-4A15-880E-01DC588B201A}" dt="2021-10-19T11:50:20.653" v="1291" actId="1076"/>
          <ac:picMkLst>
            <pc:docMk/>
            <pc:sldMk cId="2548757329" sldId="392"/>
            <ac:picMk id="4098" creationId="{71ED8A6B-4C2A-4E4D-A0B7-564F23AB9C3F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24004610" sldId="393"/>
        </pc:sldMkLst>
      </pc:sldChg>
      <pc:sldChg chg="addSp delSp modSp new mod setBg">
        <pc:chgData name="ALEXANDRE" userId="734048d45b8f99b5" providerId="LiveId" clId="{CCE4509C-994A-4A15-880E-01DC588B201A}" dt="2021-10-19T11:53:33.712" v="1316" actId="26606"/>
        <pc:sldMkLst>
          <pc:docMk/>
          <pc:sldMk cId="2797173069" sldId="393"/>
        </pc:sldMkLst>
        <pc:spChg chg="mod">
          <ac:chgData name="ALEXANDRE" userId="734048d45b8f99b5" providerId="LiveId" clId="{CCE4509C-994A-4A15-880E-01DC588B201A}" dt="2021-10-19T11:53:33.712" v="1316" actId="26606"/>
          <ac:spMkLst>
            <pc:docMk/>
            <pc:sldMk cId="2797173069" sldId="393"/>
            <ac:spMk id="2" creationId="{15881845-59DC-403E-A223-F715A3AF7E31}"/>
          </ac:spMkLst>
        </pc:spChg>
        <pc:spChg chg="del">
          <ac:chgData name="ALEXANDRE" userId="734048d45b8f99b5" providerId="LiveId" clId="{CCE4509C-994A-4A15-880E-01DC588B201A}" dt="2021-10-19T11:53:30.826" v="1314" actId="478"/>
          <ac:spMkLst>
            <pc:docMk/>
            <pc:sldMk cId="2797173069" sldId="393"/>
            <ac:spMk id="3" creationId="{4DAAA295-9369-46BA-B840-9A712EDFF119}"/>
          </ac:spMkLst>
        </pc:spChg>
        <pc:spChg chg="add">
          <ac:chgData name="ALEXANDRE" userId="734048d45b8f99b5" providerId="LiveId" clId="{CCE4509C-994A-4A15-880E-01DC588B201A}" dt="2021-10-19T11:53:33.712" v="1316" actId="26606"/>
          <ac:spMkLst>
            <pc:docMk/>
            <pc:sldMk cId="2797173069" sldId="393"/>
            <ac:spMk id="71" creationId="{1825AC39-5F85-4CAA-8A81-A1287086B2B6}"/>
          </ac:spMkLst>
        </pc:spChg>
        <pc:spChg chg="add">
          <ac:chgData name="ALEXANDRE" userId="734048d45b8f99b5" providerId="LiveId" clId="{CCE4509C-994A-4A15-880E-01DC588B201A}" dt="2021-10-19T11:53:33.712" v="1316" actId="26606"/>
          <ac:spMkLst>
            <pc:docMk/>
            <pc:sldMk cId="2797173069" sldId="393"/>
            <ac:spMk id="73" creationId="{95DA4D23-37FC-4B90-8188-F0377C5FF44B}"/>
          </ac:spMkLst>
        </pc:spChg>
        <pc:spChg chg="add">
          <ac:chgData name="ALEXANDRE" userId="734048d45b8f99b5" providerId="LiveId" clId="{CCE4509C-994A-4A15-880E-01DC588B201A}" dt="2021-10-19T11:53:33.712" v="1316" actId="26606"/>
          <ac:spMkLst>
            <pc:docMk/>
            <pc:sldMk cId="2797173069" sldId="393"/>
            <ac:spMk id="75" creationId="{A7A4B465-FBCC-4CD4-89A1-82992A7B47FF}"/>
          </ac:spMkLst>
        </pc:spChg>
        <pc:spChg chg="add">
          <ac:chgData name="ALEXANDRE" userId="734048d45b8f99b5" providerId="LiveId" clId="{CCE4509C-994A-4A15-880E-01DC588B201A}" dt="2021-10-19T11:53:33.712" v="1316" actId="26606"/>
          <ac:spMkLst>
            <pc:docMk/>
            <pc:sldMk cId="2797173069" sldId="393"/>
            <ac:spMk id="77" creationId="{909E572F-9CDC-4214-9D42-FF0017649590}"/>
          </ac:spMkLst>
        </pc:spChg>
        <pc:picChg chg="add mod">
          <ac:chgData name="ALEXANDRE" userId="734048d45b8f99b5" providerId="LiveId" clId="{CCE4509C-994A-4A15-880E-01DC588B201A}" dt="2021-10-19T11:53:33.712" v="1316" actId="26606"/>
          <ac:picMkLst>
            <pc:docMk/>
            <pc:sldMk cId="2797173069" sldId="393"/>
            <ac:picMk id="5122" creationId="{466D7C4A-FAE2-40DB-825B-CB85B0C99508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21635382" sldId="394"/>
        </pc:sldMkLst>
      </pc:sldChg>
      <pc:sldChg chg="addSp modSp new mod modAnim">
        <pc:chgData name="ALEXANDRE" userId="734048d45b8f99b5" providerId="LiveId" clId="{CCE4509C-994A-4A15-880E-01DC588B201A}" dt="2021-10-19T11:57:20.801" v="1426"/>
        <pc:sldMkLst>
          <pc:docMk/>
          <pc:sldMk cId="2713234370" sldId="394"/>
        </pc:sldMkLst>
        <pc:spChg chg="mod">
          <ac:chgData name="ALEXANDRE" userId="734048d45b8f99b5" providerId="LiveId" clId="{CCE4509C-994A-4A15-880E-01DC588B201A}" dt="2021-10-19T11:57:09.441" v="1424" actId="1076"/>
          <ac:spMkLst>
            <pc:docMk/>
            <pc:sldMk cId="2713234370" sldId="394"/>
            <ac:spMk id="2" creationId="{C2A79D2F-3E7D-4595-A132-116A59B223B6}"/>
          </ac:spMkLst>
        </pc:spChg>
        <pc:spChg chg="mod">
          <ac:chgData name="ALEXANDRE" userId="734048d45b8f99b5" providerId="LiveId" clId="{CCE4509C-994A-4A15-880E-01DC588B201A}" dt="2021-10-19T11:57:11.942" v="1425" actId="1076"/>
          <ac:spMkLst>
            <pc:docMk/>
            <pc:sldMk cId="2713234370" sldId="394"/>
            <ac:spMk id="3" creationId="{7F4B1AF1-8754-47C7-B123-3C9CECF6C14D}"/>
          </ac:spMkLst>
        </pc:spChg>
        <pc:spChg chg="add mod">
          <ac:chgData name="ALEXANDRE" userId="734048d45b8f99b5" providerId="LiveId" clId="{CCE4509C-994A-4A15-880E-01DC588B201A}" dt="2021-10-19T11:56:56.671" v="1419" actId="1582"/>
          <ac:spMkLst>
            <pc:docMk/>
            <pc:sldMk cId="2713234370" sldId="394"/>
            <ac:spMk id="5" creationId="{68E6E661-AE9E-4AF3-A5D0-E9AB6675BCFF}"/>
          </ac:spMkLst>
        </pc:spChg>
        <pc:spChg chg="add mod">
          <ac:chgData name="ALEXANDRE" userId="734048d45b8f99b5" providerId="LiveId" clId="{CCE4509C-994A-4A15-880E-01DC588B201A}" dt="2021-10-19T11:56:59.674" v="1420" actId="1076"/>
          <ac:spMkLst>
            <pc:docMk/>
            <pc:sldMk cId="2713234370" sldId="394"/>
            <ac:spMk id="6" creationId="{D668F90E-67AD-4178-984D-16823B0CEA91}"/>
          </ac:spMkLst>
        </pc:spChg>
        <pc:spChg chg="add mod">
          <ac:chgData name="ALEXANDRE" userId="734048d45b8f99b5" providerId="LiveId" clId="{CCE4509C-994A-4A15-880E-01DC588B201A}" dt="2021-10-19T11:57:01.793" v="1421" actId="1076"/>
          <ac:spMkLst>
            <pc:docMk/>
            <pc:sldMk cId="2713234370" sldId="394"/>
            <ac:spMk id="8" creationId="{68AB9A0B-E8DB-4639-840D-6DE1B93B99A1}"/>
          </ac:spMkLst>
        </pc:spChg>
        <pc:spChg chg="add mod">
          <ac:chgData name="ALEXANDRE" userId="734048d45b8f99b5" providerId="LiveId" clId="{CCE4509C-994A-4A15-880E-01DC588B201A}" dt="2021-10-19T11:57:04.743" v="1422" actId="1076"/>
          <ac:spMkLst>
            <pc:docMk/>
            <pc:sldMk cId="2713234370" sldId="394"/>
            <ac:spMk id="10" creationId="{19E256A5-304D-4544-9A07-BF5BFDFF37A6}"/>
          </ac:spMkLst>
        </pc:spChg>
        <pc:spChg chg="add mod">
          <ac:chgData name="ALEXANDRE" userId="734048d45b8f99b5" providerId="LiveId" clId="{CCE4509C-994A-4A15-880E-01DC588B201A}" dt="2021-10-19T11:56:42.653" v="1416" actId="1076"/>
          <ac:spMkLst>
            <pc:docMk/>
            <pc:sldMk cId="2713234370" sldId="394"/>
            <ac:spMk id="11" creationId="{72BD0BEA-B026-439A-82FD-2568A78293F7}"/>
          </ac:spMkLst>
        </pc:spChg>
        <pc:picChg chg="add mod">
          <ac:chgData name="ALEXANDRE" userId="734048d45b8f99b5" providerId="LiveId" clId="{CCE4509C-994A-4A15-880E-01DC588B201A}" dt="2021-10-19T11:56:59.674" v="1420" actId="1076"/>
          <ac:picMkLst>
            <pc:docMk/>
            <pc:sldMk cId="2713234370" sldId="394"/>
            <ac:picMk id="6146" creationId="{671AC884-D9BB-43B3-8E8C-86B65EA64732}"/>
          </ac:picMkLst>
        </pc:picChg>
        <pc:picChg chg="add mod">
          <ac:chgData name="ALEXANDRE" userId="734048d45b8f99b5" providerId="LiveId" clId="{CCE4509C-994A-4A15-880E-01DC588B201A}" dt="2021-10-19T11:57:01.793" v="1421" actId="1076"/>
          <ac:picMkLst>
            <pc:docMk/>
            <pc:sldMk cId="2713234370" sldId="394"/>
            <ac:picMk id="6148" creationId="{ABA3428D-B8BD-496E-89EC-C2C978813E58}"/>
          </ac:picMkLst>
        </pc:picChg>
        <pc:picChg chg="add mod">
          <ac:chgData name="ALEXANDRE" userId="734048d45b8f99b5" providerId="LiveId" clId="{CCE4509C-994A-4A15-880E-01DC588B201A}" dt="2021-10-19T11:57:04.743" v="1422" actId="1076"/>
          <ac:picMkLst>
            <pc:docMk/>
            <pc:sldMk cId="2713234370" sldId="394"/>
            <ac:picMk id="6150" creationId="{B50C5C27-BEF7-4C55-A9C5-515BD1813C52}"/>
          </ac:picMkLst>
        </pc:picChg>
      </pc:sldChg>
      <pc:sldChg chg="addSp delSp modSp new mod">
        <pc:chgData name="ALEXANDRE" userId="734048d45b8f99b5" providerId="LiveId" clId="{CCE4509C-994A-4A15-880E-01DC588B201A}" dt="2021-10-19T11:59:37.901" v="1499" actId="404"/>
        <pc:sldMkLst>
          <pc:docMk/>
          <pc:sldMk cId="1401699282" sldId="395"/>
        </pc:sldMkLst>
        <pc:spChg chg="mod">
          <ac:chgData name="ALEXANDRE" userId="734048d45b8f99b5" providerId="LiveId" clId="{CCE4509C-994A-4A15-880E-01DC588B201A}" dt="2021-10-19T11:59:37.901" v="1499" actId="404"/>
          <ac:spMkLst>
            <pc:docMk/>
            <pc:sldMk cId="1401699282" sldId="395"/>
            <ac:spMk id="2" creationId="{84D865ED-4AEA-458A-8409-8D78F3494768}"/>
          </ac:spMkLst>
        </pc:spChg>
        <pc:spChg chg="mod">
          <ac:chgData name="ALEXANDRE" userId="734048d45b8f99b5" providerId="LiveId" clId="{CCE4509C-994A-4A15-880E-01DC588B201A}" dt="2021-10-19T11:59:29.540" v="1496" actId="404"/>
          <ac:spMkLst>
            <pc:docMk/>
            <pc:sldMk cId="1401699282" sldId="395"/>
            <ac:spMk id="3" creationId="{1E47C29F-86C1-4BF5-93A6-E32E6239FB03}"/>
          </ac:spMkLst>
        </pc:spChg>
        <pc:picChg chg="add del mod">
          <ac:chgData name="ALEXANDRE" userId="734048d45b8f99b5" providerId="LiveId" clId="{CCE4509C-994A-4A15-880E-01DC588B201A}" dt="2021-10-19T11:59:07.386" v="1490" actId="478"/>
          <ac:picMkLst>
            <pc:docMk/>
            <pc:sldMk cId="1401699282" sldId="395"/>
            <ac:picMk id="7170" creationId="{AA48499B-7A5B-4CF8-B949-F9D9200006FB}"/>
          </ac:picMkLst>
        </pc:picChg>
        <pc:picChg chg="add mod">
          <ac:chgData name="ALEXANDRE" userId="734048d45b8f99b5" providerId="LiveId" clId="{CCE4509C-994A-4A15-880E-01DC588B201A}" dt="2021-10-19T11:59:25.655" v="1494" actId="1076"/>
          <ac:picMkLst>
            <pc:docMk/>
            <pc:sldMk cId="1401699282" sldId="395"/>
            <ac:picMk id="7172" creationId="{AE6BA166-9CDF-43FA-8774-E28484F0061F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4025246622" sldId="395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296831642" sldId="396"/>
        </pc:sldMkLst>
      </pc:sldChg>
      <pc:sldChg chg="addSp delSp modSp add mod">
        <pc:chgData name="ALEXANDRE" userId="734048d45b8f99b5" providerId="LiveId" clId="{CCE4509C-994A-4A15-880E-01DC588B201A}" dt="2021-10-19T12:00:36.987" v="1514" actId="33524"/>
        <pc:sldMkLst>
          <pc:docMk/>
          <pc:sldMk cId="4174789663" sldId="396"/>
        </pc:sldMkLst>
        <pc:spChg chg="mod">
          <ac:chgData name="ALEXANDRE" userId="734048d45b8f99b5" providerId="LiveId" clId="{CCE4509C-994A-4A15-880E-01DC588B201A}" dt="2021-10-19T11:59:53.676" v="1507" actId="20577"/>
          <ac:spMkLst>
            <pc:docMk/>
            <pc:sldMk cId="4174789663" sldId="396"/>
            <ac:spMk id="2" creationId="{84D865ED-4AEA-458A-8409-8D78F3494768}"/>
          </ac:spMkLst>
        </pc:spChg>
        <pc:spChg chg="mod">
          <ac:chgData name="ALEXANDRE" userId="734048d45b8f99b5" providerId="LiveId" clId="{CCE4509C-994A-4A15-880E-01DC588B201A}" dt="2021-10-19T12:00:36.987" v="1514" actId="33524"/>
          <ac:spMkLst>
            <pc:docMk/>
            <pc:sldMk cId="4174789663" sldId="396"/>
            <ac:spMk id="3" creationId="{1E47C29F-86C1-4BF5-93A6-E32E6239FB03}"/>
          </ac:spMkLst>
        </pc:spChg>
        <pc:picChg chg="del">
          <ac:chgData name="ALEXANDRE" userId="734048d45b8f99b5" providerId="LiveId" clId="{CCE4509C-994A-4A15-880E-01DC588B201A}" dt="2021-10-19T12:00:08.155" v="1509" actId="478"/>
          <ac:picMkLst>
            <pc:docMk/>
            <pc:sldMk cId="4174789663" sldId="396"/>
            <ac:picMk id="7172" creationId="{AE6BA166-9CDF-43FA-8774-E28484F0061F}"/>
          </ac:picMkLst>
        </pc:picChg>
        <pc:picChg chg="add mod">
          <ac:chgData name="ALEXANDRE" userId="734048d45b8f99b5" providerId="LiveId" clId="{CCE4509C-994A-4A15-880E-01DC588B201A}" dt="2021-10-19T12:00:34.512" v="1513" actId="1076"/>
          <ac:picMkLst>
            <pc:docMk/>
            <pc:sldMk cId="4174789663" sldId="396"/>
            <ac:picMk id="8194" creationId="{B48C80D9-DD1B-498C-8EA7-AB909BA153A7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127042712" sldId="397"/>
        </pc:sldMkLst>
      </pc:sldChg>
      <pc:sldChg chg="addSp delSp modSp add mod">
        <pc:chgData name="ALEXANDRE" userId="734048d45b8f99b5" providerId="LiveId" clId="{CCE4509C-994A-4A15-880E-01DC588B201A}" dt="2021-10-19T12:02:22.859" v="1544" actId="14100"/>
        <pc:sldMkLst>
          <pc:docMk/>
          <pc:sldMk cId="3855919851" sldId="397"/>
        </pc:sldMkLst>
        <pc:spChg chg="mod">
          <ac:chgData name="ALEXANDRE" userId="734048d45b8f99b5" providerId="LiveId" clId="{CCE4509C-994A-4A15-880E-01DC588B201A}" dt="2021-10-19T12:00:50.100" v="1526" actId="20577"/>
          <ac:spMkLst>
            <pc:docMk/>
            <pc:sldMk cId="3855919851" sldId="397"/>
            <ac:spMk id="2" creationId="{84D865ED-4AEA-458A-8409-8D78F3494768}"/>
          </ac:spMkLst>
        </pc:spChg>
        <pc:spChg chg="mod">
          <ac:chgData name="ALEXANDRE" userId="734048d45b8f99b5" providerId="LiveId" clId="{CCE4509C-994A-4A15-880E-01DC588B201A}" dt="2021-10-19T12:02:22.859" v="1544" actId="14100"/>
          <ac:spMkLst>
            <pc:docMk/>
            <pc:sldMk cId="3855919851" sldId="397"/>
            <ac:spMk id="3" creationId="{1E47C29F-86C1-4BF5-93A6-E32E6239FB03}"/>
          </ac:spMkLst>
        </pc:spChg>
        <pc:picChg chg="del">
          <ac:chgData name="ALEXANDRE" userId="734048d45b8f99b5" providerId="LiveId" clId="{CCE4509C-994A-4A15-880E-01DC588B201A}" dt="2021-10-19T12:01:09.455" v="1529" actId="478"/>
          <ac:picMkLst>
            <pc:docMk/>
            <pc:sldMk cId="3855919851" sldId="397"/>
            <ac:picMk id="8194" creationId="{B48C80D9-DD1B-498C-8EA7-AB909BA153A7}"/>
          </ac:picMkLst>
        </pc:picChg>
        <pc:picChg chg="add mod">
          <ac:chgData name="ALEXANDRE" userId="734048d45b8f99b5" providerId="LiveId" clId="{CCE4509C-994A-4A15-880E-01DC588B201A}" dt="2021-10-19T12:02:07.256" v="1539" actId="1076"/>
          <ac:picMkLst>
            <pc:docMk/>
            <pc:sldMk cId="3855919851" sldId="397"/>
            <ac:picMk id="9218" creationId="{25E38200-8CC7-482D-909A-BF9A41FA3F4E}"/>
          </ac:picMkLst>
        </pc:picChg>
        <pc:picChg chg="add mod">
          <ac:chgData name="ALEXANDRE" userId="734048d45b8f99b5" providerId="LiveId" clId="{CCE4509C-994A-4A15-880E-01DC588B201A}" dt="2021-10-19T12:02:16.845" v="1541" actId="1076"/>
          <ac:picMkLst>
            <pc:docMk/>
            <pc:sldMk cId="3855919851" sldId="397"/>
            <ac:picMk id="9220" creationId="{9B52F009-A9C9-4110-B893-334E1075BECA}"/>
          </ac:picMkLst>
        </pc:picChg>
      </pc:sldChg>
      <pc:sldChg chg="addSp delSp modSp add mod">
        <pc:chgData name="ALEXANDRE" userId="734048d45b8f99b5" providerId="LiveId" clId="{CCE4509C-994A-4A15-880E-01DC588B201A}" dt="2021-10-19T12:04:12.284" v="1572" actId="1076"/>
        <pc:sldMkLst>
          <pc:docMk/>
          <pc:sldMk cId="567012749" sldId="398"/>
        </pc:sldMkLst>
        <pc:spChg chg="mod">
          <ac:chgData name="ALEXANDRE" userId="734048d45b8f99b5" providerId="LiveId" clId="{CCE4509C-994A-4A15-880E-01DC588B201A}" dt="2021-10-19T12:02:45.694" v="1563" actId="20577"/>
          <ac:spMkLst>
            <pc:docMk/>
            <pc:sldMk cId="567012749" sldId="398"/>
            <ac:spMk id="2" creationId="{84D865ED-4AEA-458A-8409-8D78F3494768}"/>
          </ac:spMkLst>
        </pc:spChg>
        <pc:spChg chg="mod">
          <ac:chgData name="ALEXANDRE" userId="734048d45b8f99b5" providerId="LiveId" clId="{CCE4509C-994A-4A15-880E-01DC588B201A}" dt="2021-10-19T12:04:12.284" v="1572" actId="1076"/>
          <ac:spMkLst>
            <pc:docMk/>
            <pc:sldMk cId="567012749" sldId="398"/>
            <ac:spMk id="3" creationId="{1E47C29F-86C1-4BF5-93A6-E32E6239FB03}"/>
          </ac:spMkLst>
        </pc:spChg>
        <pc:picChg chg="del">
          <ac:chgData name="ALEXANDRE" userId="734048d45b8f99b5" providerId="LiveId" clId="{CCE4509C-994A-4A15-880E-01DC588B201A}" dt="2021-10-19T12:02:56.296" v="1565" actId="478"/>
          <ac:picMkLst>
            <pc:docMk/>
            <pc:sldMk cId="567012749" sldId="398"/>
            <ac:picMk id="9218" creationId="{25E38200-8CC7-482D-909A-BF9A41FA3F4E}"/>
          </ac:picMkLst>
        </pc:picChg>
        <pc:picChg chg="del">
          <ac:chgData name="ALEXANDRE" userId="734048d45b8f99b5" providerId="LiveId" clId="{CCE4509C-994A-4A15-880E-01DC588B201A}" dt="2021-10-19T12:02:56.296" v="1565" actId="478"/>
          <ac:picMkLst>
            <pc:docMk/>
            <pc:sldMk cId="567012749" sldId="398"/>
            <ac:picMk id="9220" creationId="{9B52F009-A9C9-4110-B893-334E1075BECA}"/>
          </ac:picMkLst>
        </pc:picChg>
        <pc:picChg chg="add mod">
          <ac:chgData name="ALEXANDRE" userId="734048d45b8f99b5" providerId="LiveId" clId="{CCE4509C-994A-4A15-880E-01DC588B201A}" dt="2021-10-19T12:03:35.844" v="1568" actId="1076"/>
          <ac:picMkLst>
            <pc:docMk/>
            <pc:sldMk cId="567012749" sldId="398"/>
            <ac:picMk id="10242" creationId="{8BC28EEC-A004-4CE3-B6FB-C5651DBB765B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199231202" sldId="398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173568295" sldId="399"/>
        </pc:sldMkLst>
      </pc:sldChg>
      <pc:sldChg chg="addSp delSp modSp new mod setBg">
        <pc:chgData name="ALEXANDRE" userId="734048d45b8f99b5" providerId="LiveId" clId="{CCE4509C-994A-4A15-880E-01DC588B201A}" dt="2021-10-19T12:08:37.962" v="1638" actId="1076"/>
        <pc:sldMkLst>
          <pc:docMk/>
          <pc:sldMk cId="3483202123" sldId="399"/>
        </pc:sldMkLst>
        <pc:spChg chg="mod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2" creationId="{8DD66BBF-0900-403E-A3A6-DD01B4E06187}"/>
          </ac:spMkLst>
        </pc:spChg>
        <pc:spChg chg="del">
          <ac:chgData name="ALEXANDRE" userId="734048d45b8f99b5" providerId="LiveId" clId="{CCE4509C-994A-4A15-880E-01DC588B201A}" dt="2021-10-19T12:08:03.389" v="1628" actId="478"/>
          <ac:spMkLst>
            <pc:docMk/>
            <pc:sldMk cId="3483202123" sldId="399"/>
            <ac:spMk id="3" creationId="{AC07B12F-1B7A-4EE0-89DD-87D1977CD761}"/>
          </ac:spMkLst>
        </pc:spChg>
        <pc:spChg chg="add del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71" creationId="{E45B1D5C-0827-4AF0-8186-11FC5A8B8B92}"/>
          </ac:spMkLst>
        </pc:spChg>
        <pc:spChg chg="add del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73" creationId="{99413ED5-9ED4-4772-BCE4-2BCAE6B12E35}"/>
          </ac:spMkLst>
        </pc:spChg>
        <pc:spChg chg="add del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75" creationId="{04357C93-F0CB-4A1C-8F77-4E9063789819}"/>
          </ac:spMkLst>
        </pc:spChg>
        <pc:spChg chg="add del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77" creationId="{90F533E9-6690-41A8-A372-4C6C622D028D}"/>
          </ac:spMkLst>
        </pc:spChg>
        <pc:spChg chg="add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135" creationId="{1825AC39-5F85-4CAA-8A81-A1287086B2B6}"/>
          </ac:spMkLst>
        </pc:spChg>
        <pc:spChg chg="add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137" creationId="{95DA4D23-37FC-4B90-8188-F0377C5FF44B}"/>
          </ac:spMkLst>
        </pc:spChg>
        <pc:spChg chg="add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139" creationId="{A7A4B465-FBCC-4CD4-89A1-82992A7B47FF}"/>
          </ac:spMkLst>
        </pc:spChg>
        <pc:spChg chg="add">
          <ac:chgData name="ALEXANDRE" userId="734048d45b8f99b5" providerId="LiveId" clId="{CCE4509C-994A-4A15-880E-01DC588B201A}" dt="2021-10-19T12:08:32.037" v="1636" actId="26606"/>
          <ac:spMkLst>
            <pc:docMk/>
            <pc:sldMk cId="3483202123" sldId="399"/>
            <ac:spMk id="141" creationId="{909E572F-9CDC-4214-9D42-FF0017649590}"/>
          </ac:spMkLst>
        </pc:spChg>
        <pc:picChg chg="add mod">
          <ac:chgData name="ALEXANDRE" userId="734048d45b8f99b5" providerId="LiveId" clId="{CCE4509C-994A-4A15-880E-01DC588B201A}" dt="2021-10-19T12:08:37.962" v="1638" actId="1076"/>
          <ac:picMkLst>
            <pc:docMk/>
            <pc:sldMk cId="3483202123" sldId="399"/>
            <ac:picMk id="11266" creationId="{0F1DE724-36A5-4375-A672-27E27343613D}"/>
          </ac:picMkLst>
        </pc:picChg>
      </pc:sldChg>
      <pc:sldChg chg="modSp new del mod">
        <pc:chgData name="ALEXANDRE" userId="734048d45b8f99b5" providerId="LiveId" clId="{CCE4509C-994A-4A15-880E-01DC588B201A}" dt="2021-10-19T12:07:33.676" v="1603" actId="47"/>
        <pc:sldMkLst>
          <pc:docMk/>
          <pc:sldMk cId="4150503243" sldId="399"/>
        </pc:sldMkLst>
        <pc:spChg chg="mod">
          <ac:chgData name="ALEXANDRE" userId="734048d45b8f99b5" providerId="LiveId" clId="{CCE4509C-994A-4A15-880E-01DC588B201A}" dt="2021-10-19T12:07:05.643" v="1601" actId="20577"/>
          <ac:spMkLst>
            <pc:docMk/>
            <pc:sldMk cId="4150503243" sldId="399"/>
            <ac:spMk id="2" creationId="{CA461550-3158-4C6C-9CF2-AEB174233059}"/>
          </ac:spMkLst>
        </pc:spChg>
        <pc:spChg chg="mod">
          <ac:chgData name="ALEXANDRE" userId="734048d45b8f99b5" providerId="LiveId" clId="{CCE4509C-994A-4A15-880E-01DC588B201A}" dt="2021-10-19T12:07:07.821" v="1602" actId="6549"/>
          <ac:spMkLst>
            <pc:docMk/>
            <pc:sldMk cId="4150503243" sldId="399"/>
            <ac:spMk id="3" creationId="{5A3EA9C7-B49D-4797-BCB4-9AE6076777A9}"/>
          </ac:spMkLst>
        </pc:spChg>
      </pc:sldChg>
      <pc:sldChg chg="addSp modSp new mod">
        <pc:chgData name="ALEXANDRE" userId="734048d45b8f99b5" providerId="LiveId" clId="{CCE4509C-994A-4A15-880E-01DC588B201A}" dt="2021-10-19T12:12:07.161" v="1683" actId="1076"/>
        <pc:sldMkLst>
          <pc:docMk/>
          <pc:sldMk cId="1296380395" sldId="400"/>
        </pc:sldMkLst>
        <pc:spChg chg="mod">
          <ac:chgData name="ALEXANDRE" userId="734048d45b8f99b5" providerId="LiveId" clId="{CCE4509C-994A-4A15-880E-01DC588B201A}" dt="2021-10-19T12:10:50.885" v="1670" actId="20577"/>
          <ac:spMkLst>
            <pc:docMk/>
            <pc:sldMk cId="1296380395" sldId="400"/>
            <ac:spMk id="2" creationId="{3037C587-9493-4275-B68B-319DC76D3F3E}"/>
          </ac:spMkLst>
        </pc:spChg>
        <pc:spChg chg="mod">
          <ac:chgData name="ALEXANDRE" userId="734048d45b8f99b5" providerId="LiveId" clId="{CCE4509C-994A-4A15-880E-01DC588B201A}" dt="2021-10-19T12:11:04.781" v="1673" actId="6549"/>
          <ac:spMkLst>
            <pc:docMk/>
            <pc:sldMk cId="1296380395" sldId="400"/>
            <ac:spMk id="3" creationId="{F26F8A74-F5B0-4D29-BEE0-C0322323DCCA}"/>
          </ac:spMkLst>
        </pc:spChg>
        <pc:picChg chg="add mod">
          <ac:chgData name="ALEXANDRE" userId="734048d45b8f99b5" providerId="LiveId" clId="{CCE4509C-994A-4A15-880E-01DC588B201A}" dt="2021-10-19T12:12:07.161" v="1683" actId="1076"/>
          <ac:picMkLst>
            <pc:docMk/>
            <pc:sldMk cId="1296380395" sldId="400"/>
            <ac:picMk id="12290" creationId="{52BAE530-5FFC-4F71-B99B-97EAA8BF89B1}"/>
          </ac:picMkLst>
        </pc:picChg>
        <pc:picChg chg="add mod">
          <ac:chgData name="ALEXANDRE" userId="734048d45b8f99b5" providerId="LiveId" clId="{CCE4509C-994A-4A15-880E-01DC588B201A}" dt="2021-10-19T12:12:05.811" v="1682" actId="1076"/>
          <ac:picMkLst>
            <pc:docMk/>
            <pc:sldMk cId="1296380395" sldId="400"/>
            <ac:picMk id="12292" creationId="{1487E47D-4649-4C20-BBE0-EE8583D6E549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1588456861" sldId="400"/>
        </pc:sldMkLst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502735843" sldId="401"/>
        </pc:sldMkLst>
      </pc:sldChg>
      <pc:sldChg chg="addSp delSp modSp add mod modAnim">
        <pc:chgData name="ALEXANDRE" userId="734048d45b8f99b5" providerId="LiveId" clId="{CCE4509C-994A-4A15-880E-01DC588B201A}" dt="2021-10-19T12:36:54.215" v="2380" actId="1076"/>
        <pc:sldMkLst>
          <pc:docMk/>
          <pc:sldMk cId="1687616849" sldId="401"/>
        </pc:sldMkLst>
        <pc:spChg chg="mod">
          <ac:chgData name="ALEXANDRE" userId="734048d45b8f99b5" providerId="LiveId" clId="{CCE4509C-994A-4A15-880E-01DC588B201A}" dt="2021-10-19T12:36:50.220" v="2379" actId="1076"/>
          <ac:spMkLst>
            <pc:docMk/>
            <pc:sldMk cId="1687616849" sldId="401"/>
            <ac:spMk id="2" creationId="{3037C587-9493-4275-B68B-319DC76D3F3E}"/>
          </ac:spMkLst>
        </pc:spChg>
        <pc:spChg chg="mod">
          <ac:chgData name="ALEXANDRE" userId="734048d45b8f99b5" providerId="LiveId" clId="{CCE4509C-994A-4A15-880E-01DC588B201A}" dt="2021-10-19T12:36:27.218" v="2371" actId="1076"/>
          <ac:spMkLst>
            <pc:docMk/>
            <pc:sldMk cId="1687616849" sldId="401"/>
            <ac:spMk id="3" creationId="{F26F8A74-F5B0-4D29-BEE0-C0322323DCCA}"/>
          </ac:spMkLst>
        </pc:spChg>
        <pc:spChg chg="add mod">
          <ac:chgData name="ALEXANDRE" userId="734048d45b8f99b5" providerId="LiveId" clId="{CCE4509C-994A-4A15-880E-01DC588B201A}" dt="2021-10-19T12:36:54.215" v="2380" actId="1076"/>
          <ac:spMkLst>
            <pc:docMk/>
            <pc:sldMk cId="1687616849" sldId="401"/>
            <ac:spMk id="10" creationId="{086BC5A9-FCEF-4DFF-B1FA-C3031F526F22}"/>
          </ac:spMkLst>
        </pc:spChg>
        <pc:picChg chg="del">
          <ac:chgData name="ALEXANDRE" userId="734048d45b8f99b5" providerId="LiveId" clId="{CCE4509C-994A-4A15-880E-01DC588B201A}" dt="2021-10-19T12:12:42.064" v="1692" actId="478"/>
          <ac:picMkLst>
            <pc:docMk/>
            <pc:sldMk cId="1687616849" sldId="401"/>
            <ac:picMk id="12290" creationId="{52BAE530-5FFC-4F71-B99B-97EAA8BF89B1}"/>
          </ac:picMkLst>
        </pc:picChg>
        <pc:picChg chg="del">
          <ac:chgData name="ALEXANDRE" userId="734048d45b8f99b5" providerId="LiveId" clId="{CCE4509C-994A-4A15-880E-01DC588B201A}" dt="2021-10-19T12:12:42.064" v="1692" actId="478"/>
          <ac:picMkLst>
            <pc:docMk/>
            <pc:sldMk cId="1687616849" sldId="401"/>
            <ac:picMk id="12292" creationId="{1487E47D-4649-4C20-BBE0-EE8583D6E549}"/>
          </ac:picMkLst>
        </pc:picChg>
        <pc:picChg chg="add del mod">
          <ac:chgData name="ALEXANDRE" userId="734048d45b8f99b5" providerId="LiveId" clId="{CCE4509C-994A-4A15-880E-01DC588B201A}" dt="2021-10-19T12:14:03.220" v="1741" actId="478"/>
          <ac:picMkLst>
            <pc:docMk/>
            <pc:sldMk cId="1687616849" sldId="401"/>
            <ac:picMk id="13314" creationId="{8AF439AE-1032-48EC-92E9-2612340444D0}"/>
          </ac:picMkLst>
        </pc:picChg>
        <pc:picChg chg="add del mod">
          <ac:chgData name="ALEXANDRE" userId="734048d45b8f99b5" providerId="LiveId" clId="{CCE4509C-994A-4A15-880E-01DC588B201A}" dt="2021-10-19T12:15:51.220" v="1746" actId="478"/>
          <ac:picMkLst>
            <pc:docMk/>
            <pc:sldMk cId="1687616849" sldId="401"/>
            <ac:picMk id="13316" creationId="{D7BC798B-6FC0-4677-881A-197DA25FA4BD}"/>
          </ac:picMkLst>
        </pc:picChg>
        <pc:picChg chg="add del">
          <ac:chgData name="ALEXANDRE" userId="734048d45b8f99b5" providerId="LiveId" clId="{CCE4509C-994A-4A15-880E-01DC588B201A}" dt="2021-10-19T12:15:32.843" v="1745" actId="478"/>
          <ac:picMkLst>
            <pc:docMk/>
            <pc:sldMk cId="1687616849" sldId="401"/>
            <ac:picMk id="13318" creationId="{75CC5D03-0AF1-45DF-B304-186F647AD714}"/>
          </ac:picMkLst>
        </pc:picChg>
        <pc:picChg chg="add mod">
          <ac:chgData name="ALEXANDRE" userId="734048d45b8f99b5" providerId="LiveId" clId="{CCE4509C-994A-4A15-880E-01DC588B201A}" dt="2021-10-19T12:36:29.651" v="2372" actId="1076"/>
          <ac:picMkLst>
            <pc:docMk/>
            <pc:sldMk cId="1687616849" sldId="401"/>
            <ac:picMk id="13320" creationId="{136AEE78-F059-467C-ABC4-B15A3A3A7842}"/>
          </ac:picMkLst>
        </pc:picChg>
        <pc:picChg chg="add mod">
          <ac:chgData name="ALEXANDRE" userId="734048d45b8f99b5" providerId="LiveId" clId="{CCE4509C-994A-4A15-880E-01DC588B201A}" dt="2021-10-19T12:23:40.942" v="2064" actId="1076"/>
          <ac:picMkLst>
            <pc:docMk/>
            <pc:sldMk cId="1687616849" sldId="401"/>
            <ac:picMk id="13322" creationId="{9B4289AA-1909-4642-BDA1-48C9F87D7ED3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619746485" sldId="402"/>
        </pc:sldMkLst>
      </pc:sldChg>
      <pc:sldChg chg="addSp delSp modSp add mod ord">
        <pc:chgData name="ALEXANDRE" userId="734048d45b8f99b5" providerId="LiveId" clId="{CCE4509C-994A-4A15-880E-01DC588B201A}" dt="2021-10-19T12:24:58.934" v="2073"/>
        <pc:sldMkLst>
          <pc:docMk/>
          <pc:sldMk cId="3969951919" sldId="402"/>
        </pc:sldMkLst>
        <pc:spChg chg="mod">
          <ac:chgData name="ALEXANDRE" userId="734048d45b8f99b5" providerId="LiveId" clId="{CCE4509C-994A-4A15-880E-01DC588B201A}" dt="2021-10-19T12:23:18.084" v="2061" actId="1076"/>
          <ac:spMkLst>
            <pc:docMk/>
            <pc:sldMk cId="3969951919" sldId="402"/>
            <ac:spMk id="2" creationId="{3037C587-9493-4275-B68B-319DC76D3F3E}"/>
          </ac:spMkLst>
        </pc:spChg>
        <pc:spChg chg="del">
          <ac:chgData name="ALEXANDRE" userId="734048d45b8f99b5" providerId="LiveId" clId="{CCE4509C-994A-4A15-880E-01DC588B201A}" dt="2021-10-19T12:20:18.180" v="1924" actId="478"/>
          <ac:spMkLst>
            <pc:docMk/>
            <pc:sldMk cId="3969951919" sldId="402"/>
            <ac:spMk id="3" creationId="{F26F8A74-F5B0-4D29-BEE0-C0322323DCCA}"/>
          </ac:spMkLst>
        </pc:spChg>
        <pc:spChg chg="add del mod">
          <ac:chgData name="ALEXANDRE" userId="734048d45b8f99b5" providerId="LiveId" clId="{CCE4509C-994A-4A15-880E-01DC588B201A}" dt="2021-10-19T12:20:20.516" v="1925" actId="478"/>
          <ac:spMkLst>
            <pc:docMk/>
            <pc:sldMk cId="3969951919" sldId="402"/>
            <ac:spMk id="5" creationId="{A23B1625-7D22-4E27-9E2F-7529C046C933}"/>
          </ac:spMkLst>
        </pc:spChg>
        <pc:spChg chg="add mod">
          <ac:chgData name="ALEXANDRE" userId="734048d45b8f99b5" providerId="LiveId" clId="{CCE4509C-994A-4A15-880E-01DC588B201A}" dt="2021-10-19T12:22:41.908" v="2053" actId="1076"/>
          <ac:spMkLst>
            <pc:docMk/>
            <pc:sldMk cId="3969951919" sldId="402"/>
            <ac:spMk id="6" creationId="{CCBBDAC2-98EA-4700-A6B9-B8D34C3285EE}"/>
          </ac:spMkLst>
        </pc:spChg>
        <pc:spChg chg="add mod">
          <ac:chgData name="ALEXANDRE" userId="734048d45b8f99b5" providerId="LiveId" clId="{CCE4509C-994A-4A15-880E-01DC588B201A}" dt="2021-10-19T12:22:45.870" v="2055" actId="122"/>
          <ac:spMkLst>
            <pc:docMk/>
            <pc:sldMk cId="3969951919" sldId="402"/>
            <ac:spMk id="10" creationId="{79C40865-A333-492E-8EA3-A76465E61C9B}"/>
          </ac:spMkLst>
        </pc:spChg>
        <pc:spChg chg="add mod">
          <ac:chgData name="ALEXANDRE" userId="734048d45b8f99b5" providerId="LiveId" clId="{CCE4509C-994A-4A15-880E-01DC588B201A}" dt="2021-10-19T12:22:53.846" v="2058" actId="122"/>
          <ac:spMkLst>
            <pc:docMk/>
            <pc:sldMk cId="3969951919" sldId="402"/>
            <ac:spMk id="12" creationId="{CEF81231-AA01-4B50-9D14-598FDC601659}"/>
          </ac:spMkLst>
        </pc:spChg>
        <pc:picChg chg="del">
          <ac:chgData name="ALEXANDRE" userId="734048d45b8f99b5" providerId="LiveId" clId="{CCE4509C-994A-4A15-880E-01DC588B201A}" dt="2021-10-19T12:20:07.206" v="1923" actId="478"/>
          <ac:picMkLst>
            <pc:docMk/>
            <pc:sldMk cId="3969951919" sldId="402"/>
            <ac:picMk id="13314" creationId="{8AF439AE-1032-48EC-92E9-2612340444D0}"/>
          </ac:picMkLst>
        </pc:picChg>
        <pc:picChg chg="add mod">
          <ac:chgData name="ALEXANDRE" userId="734048d45b8f99b5" providerId="LiveId" clId="{CCE4509C-994A-4A15-880E-01DC588B201A}" dt="2021-10-19T12:22:01.022" v="1996" actId="1076"/>
          <ac:picMkLst>
            <pc:docMk/>
            <pc:sldMk cId="3969951919" sldId="402"/>
            <ac:picMk id="14338" creationId="{D7F82C2E-4120-4C4F-B98F-CB0793C68D41}"/>
          </ac:picMkLst>
        </pc:picChg>
        <pc:picChg chg="add mod">
          <ac:chgData name="ALEXANDRE" userId="734048d45b8f99b5" providerId="LiveId" clId="{CCE4509C-994A-4A15-880E-01DC588B201A}" dt="2021-10-19T12:22:06.384" v="1997" actId="1076"/>
          <ac:picMkLst>
            <pc:docMk/>
            <pc:sldMk cId="3969951919" sldId="402"/>
            <ac:picMk id="14340" creationId="{2B697406-5EE0-4692-9E07-2D979756D247}"/>
          </ac:picMkLst>
        </pc:picChg>
        <pc:picChg chg="add mod">
          <ac:chgData name="ALEXANDRE" userId="734048d45b8f99b5" providerId="LiveId" clId="{CCE4509C-994A-4A15-880E-01DC588B201A}" dt="2021-10-19T12:22:10.328" v="1999" actId="14100"/>
          <ac:picMkLst>
            <pc:docMk/>
            <pc:sldMk cId="3969951919" sldId="402"/>
            <ac:picMk id="14342" creationId="{A918A8BA-7C4D-4784-9890-EAE2D4D50A05}"/>
          </ac:picMkLst>
        </pc:picChg>
      </pc:sldChg>
      <pc:sldChg chg="addSp delSp modSp add mod delAnim modAnim">
        <pc:chgData name="ALEXANDRE" userId="734048d45b8f99b5" providerId="LiveId" clId="{CCE4509C-994A-4A15-880E-01DC588B201A}" dt="2021-10-19T12:35:47.765" v="2368" actId="14100"/>
        <pc:sldMkLst>
          <pc:docMk/>
          <pc:sldMk cId="1626100842" sldId="403"/>
        </pc:sldMkLst>
        <pc:spChg chg="mod">
          <ac:chgData name="ALEXANDRE" userId="734048d45b8f99b5" providerId="LiveId" clId="{CCE4509C-994A-4A15-880E-01DC588B201A}" dt="2021-10-19T12:35:47.765" v="2368" actId="14100"/>
          <ac:spMkLst>
            <pc:docMk/>
            <pc:sldMk cId="1626100842" sldId="403"/>
            <ac:spMk id="2" creationId="{3037C587-9493-4275-B68B-319DC76D3F3E}"/>
          </ac:spMkLst>
        </pc:spChg>
        <pc:spChg chg="mod">
          <ac:chgData name="ALEXANDRE" userId="734048d45b8f99b5" providerId="LiveId" clId="{CCE4509C-994A-4A15-880E-01DC588B201A}" dt="2021-10-19T12:35:42.519" v="2367" actId="1076"/>
          <ac:spMkLst>
            <pc:docMk/>
            <pc:sldMk cId="1626100842" sldId="403"/>
            <ac:spMk id="3" creationId="{F26F8A74-F5B0-4D29-BEE0-C0322323DCCA}"/>
          </ac:spMkLst>
        </pc:spChg>
        <pc:spChg chg="del">
          <ac:chgData name="ALEXANDRE" userId="734048d45b8f99b5" providerId="LiveId" clId="{CCE4509C-994A-4A15-880E-01DC588B201A}" dt="2021-10-19T12:25:13.747" v="2082" actId="478"/>
          <ac:spMkLst>
            <pc:docMk/>
            <pc:sldMk cId="1626100842" sldId="403"/>
            <ac:spMk id="10" creationId="{086BC5A9-FCEF-4DFF-B1FA-C3031F526F22}"/>
          </ac:spMkLst>
        </pc:spChg>
        <pc:picChg chg="del">
          <ac:chgData name="ALEXANDRE" userId="734048d45b8f99b5" providerId="LiveId" clId="{CCE4509C-994A-4A15-880E-01DC588B201A}" dt="2021-10-19T12:25:23.031" v="2086" actId="478"/>
          <ac:picMkLst>
            <pc:docMk/>
            <pc:sldMk cId="1626100842" sldId="403"/>
            <ac:picMk id="13320" creationId="{136AEE78-F059-467C-ABC4-B15A3A3A7842}"/>
          </ac:picMkLst>
        </pc:picChg>
        <pc:picChg chg="del">
          <ac:chgData name="ALEXANDRE" userId="734048d45b8f99b5" providerId="LiveId" clId="{CCE4509C-994A-4A15-880E-01DC588B201A}" dt="2021-10-19T12:25:23.031" v="2086" actId="478"/>
          <ac:picMkLst>
            <pc:docMk/>
            <pc:sldMk cId="1626100842" sldId="403"/>
            <ac:picMk id="13322" creationId="{9B4289AA-1909-4642-BDA1-48C9F87D7ED3}"/>
          </ac:picMkLst>
        </pc:picChg>
        <pc:picChg chg="add mod">
          <ac:chgData name="ALEXANDRE" userId="734048d45b8f99b5" providerId="LiveId" clId="{CCE4509C-994A-4A15-880E-01DC588B201A}" dt="2021-10-19T12:35:18.416" v="2353" actId="1076"/>
          <ac:picMkLst>
            <pc:docMk/>
            <pc:sldMk cId="1626100842" sldId="403"/>
            <ac:picMk id="17410" creationId="{020E9920-83B0-41A4-9A59-293688CE66AA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416174625" sldId="403"/>
        </pc:sldMkLst>
      </pc:sldChg>
      <pc:sldChg chg="modSp add mod ord">
        <pc:chgData name="ALEXANDRE" userId="734048d45b8f99b5" providerId="LiveId" clId="{CCE4509C-994A-4A15-880E-01DC588B201A}" dt="2021-10-19T12:28:08.007" v="2127"/>
        <pc:sldMkLst>
          <pc:docMk/>
          <pc:sldMk cId="892127160" sldId="404"/>
        </pc:sldMkLst>
        <pc:spChg chg="mod">
          <ac:chgData name="ALEXANDRE" userId="734048d45b8f99b5" providerId="LiveId" clId="{CCE4509C-994A-4A15-880E-01DC588B201A}" dt="2021-10-19T12:27:26.489" v="2117" actId="20577"/>
          <ac:spMkLst>
            <pc:docMk/>
            <pc:sldMk cId="892127160" sldId="404"/>
            <ac:spMk id="2" creationId="{3037C587-9493-4275-B68B-319DC76D3F3E}"/>
          </ac:spMkLst>
        </pc:spChg>
        <pc:spChg chg="mod">
          <ac:chgData name="ALEXANDRE" userId="734048d45b8f99b5" providerId="LiveId" clId="{CCE4509C-994A-4A15-880E-01DC588B201A}" dt="2021-10-19T12:28:06.471" v="2125" actId="1076"/>
          <ac:spMkLst>
            <pc:docMk/>
            <pc:sldMk cId="892127160" sldId="404"/>
            <ac:spMk id="3" creationId="{F26F8A74-F5B0-4D29-BEE0-C0322323DCCA}"/>
          </ac:spMkLst>
        </pc:sp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511853445" sldId="404"/>
        </pc:sldMkLst>
      </pc:sldChg>
      <pc:sldChg chg="addSp modSp add mod">
        <pc:chgData name="ALEXANDRE" userId="734048d45b8f99b5" providerId="LiveId" clId="{CCE4509C-994A-4A15-880E-01DC588B201A}" dt="2021-10-19T12:31:51.387" v="2299" actId="20577"/>
        <pc:sldMkLst>
          <pc:docMk/>
          <pc:sldMk cId="1750036298" sldId="405"/>
        </pc:sldMkLst>
        <pc:spChg chg="mod">
          <ac:chgData name="ALEXANDRE" userId="734048d45b8f99b5" providerId="LiveId" clId="{CCE4509C-994A-4A15-880E-01DC588B201A}" dt="2021-10-19T12:30:15.046" v="2268" actId="14100"/>
          <ac:spMkLst>
            <pc:docMk/>
            <pc:sldMk cId="1750036298" sldId="405"/>
            <ac:spMk id="2" creationId="{3037C587-9493-4275-B68B-319DC76D3F3E}"/>
          </ac:spMkLst>
        </pc:spChg>
        <pc:spChg chg="mod">
          <ac:chgData name="ALEXANDRE" userId="734048d45b8f99b5" providerId="LiveId" clId="{CCE4509C-994A-4A15-880E-01DC588B201A}" dt="2021-10-19T12:31:51.387" v="2299" actId="20577"/>
          <ac:spMkLst>
            <pc:docMk/>
            <pc:sldMk cId="1750036298" sldId="405"/>
            <ac:spMk id="3" creationId="{F26F8A74-F5B0-4D29-BEE0-C0322323DCCA}"/>
          </ac:spMkLst>
        </pc:spChg>
        <pc:picChg chg="add mod">
          <ac:chgData name="ALEXANDRE" userId="734048d45b8f99b5" providerId="LiveId" clId="{CCE4509C-994A-4A15-880E-01DC588B201A}" dt="2021-10-19T12:30:48.742" v="2277" actId="1076"/>
          <ac:picMkLst>
            <pc:docMk/>
            <pc:sldMk cId="1750036298" sldId="405"/>
            <ac:picMk id="15362" creationId="{60B24799-CD3B-4970-957D-8D6685BACBF6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4130330990" sldId="405"/>
        </pc:sldMkLst>
      </pc:sldChg>
      <pc:sldChg chg="addSp delSp modSp add mod">
        <pc:chgData name="ALEXANDRE" userId="734048d45b8f99b5" providerId="LiveId" clId="{CCE4509C-994A-4A15-880E-01DC588B201A}" dt="2021-10-19T12:34:30.580" v="2349" actId="1076"/>
        <pc:sldMkLst>
          <pc:docMk/>
          <pc:sldMk cId="1081771659" sldId="406"/>
        </pc:sldMkLst>
        <pc:spChg chg="mod">
          <ac:chgData name="ALEXANDRE" userId="734048d45b8f99b5" providerId="LiveId" clId="{CCE4509C-994A-4A15-880E-01DC588B201A}" dt="2021-10-19T12:34:30.580" v="2349" actId="1076"/>
          <ac:spMkLst>
            <pc:docMk/>
            <pc:sldMk cId="1081771659" sldId="406"/>
            <ac:spMk id="2" creationId="{3037C587-9493-4275-B68B-319DC76D3F3E}"/>
          </ac:spMkLst>
        </pc:spChg>
        <pc:spChg chg="mod">
          <ac:chgData name="ALEXANDRE" userId="734048d45b8f99b5" providerId="LiveId" clId="{CCE4509C-994A-4A15-880E-01DC588B201A}" dt="2021-10-19T12:33:49.315" v="2337" actId="14100"/>
          <ac:spMkLst>
            <pc:docMk/>
            <pc:sldMk cId="1081771659" sldId="406"/>
            <ac:spMk id="3" creationId="{F26F8A74-F5B0-4D29-BEE0-C0322323DCCA}"/>
          </ac:spMkLst>
        </pc:spChg>
        <pc:spChg chg="add mod">
          <ac:chgData name="ALEXANDRE" userId="734048d45b8f99b5" providerId="LiveId" clId="{CCE4509C-994A-4A15-880E-01DC588B201A}" dt="2021-10-19T12:34:24.988" v="2348" actId="27636"/>
          <ac:spMkLst>
            <pc:docMk/>
            <pc:sldMk cId="1081771659" sldId="406"/>
            <ac:spMk id="6" creationId="{CE2003E5-EE0E-41D9-9E71-CB4E48E36E35}"/>
          </ac:spMkLst>
        </pc:spChg>
        <pc:picChg chg="del">
          <ac:chgData name="ALEXANDRE" userId="734048d45b8f99b5" providerId="LiveId" clId="{CCE4509C-994A-4A15-880E-01DC588B201A}" dt="2021-10-19T12:31:59.379" v="2300" actId="478"/>
          <ac:picMkLst>
            <pc:docMk/>
            <pc:sldMk cId="1081771659" sldId="406"/>
            <ac:picMk id="15362" creationId="{60B24799-CD3B-4970-957D-8D6685BACBF6}"/>
          </ac:picMkLst>
        </pc:picChg>
        <pc:picChg chg="add mod">
          <ac:chgData name="ALEXANDRE" userId="734048d45b8f99b5" providerId="LiveId" clId="{CCE4509C-994A-4A15-880E-01DC588B201A}" dt="2021-10-19T12:34:21.520" v="2344" actId="14100"/>
          <ac:picMkLst>
            <pc:docMk/>
            <pc:sldMk cId="1081771659" sldId="406"/>
            <ac:picMk id="16386" creationId="{9233233B-B8DA-467E-8AD9-9137AFD01BB9}"/>
          </ac:picMkLst>
        </pc:pic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3040817997" sldId="406"/>
        </pc:sldMkLst>
      </pc:sldChg>
      <pc:sldChg chg="addSp delSp modSp new mod setBg addAnim">
        <pc:chgData name="ALEXANDRE" userId="734048d45b8f99b5" providerId="LiveId" clId="{CCE4509C-994A-4A15-880E-01DC588B201A}" dt="2021-10-19T12:37:57.291" v="2402"/>
        <pc:sldMkLst>
          <pc:docMk/>
          <pc:sldMk cId="1814366395" sldId="407"/>
        </pc:sldMkLst>
        <pc:spChg chg="mod ord">
          <ac:chgData name="ALEXANDRE" userId="734048d45b8f99b5" providerId="LiveId" clId="{CCE4509C-994A-4A15-880E-01DC588B201A}" dt="2021-10-19T12:37:57.290" v="2401" actId="26606"/>
          <ac:spMkLst>
            <pc:docMk/>
            <pc:sldMk cId="1814366395" sldId="407"/>
            <ac:spMk id="2" creationId="{BB2EA686-ED38-4FA4-BF0E-642F64150FFD}"/>
          </ac:spMkLst>
        </pc:spChg>
        <pc:spChg chg="del">
          <ac:chgData name="ALEXANDRE" userId="734048d45b8f99b5" providerId="LiveId" clId="{CCE4509C-994A-4A15-880E-01DC588B201A}" dt="2021-10-19T12:37:54.185" v="2400" actId="478"/>
          <ac:spMkLst>
            <pc:docMk/>
            <pc:sldMk cId="1814366395" sldId="407"/>
            <ac:spMk id="3" creationId="{47623118-E240-45A9-B856-A1D3D9938186}"/>
          </ac:spMkLst>
        </pc:spChg>
        <pc:spChg chg="add">
          <ac:chgData name="ALEXANDRE" userId="734048d45b8f99b5" providerId="LiveId" clId="{CCE4509C-994A-4A15-880E-01DC588B201A}" dt="2021-10-19T12:37:57.290" v="2401" actId="26606"/>
          <ac:spMkLst>
            <pc:docMk/>
            <pc:sldMk cId="1814366395" sldId="407"/>
            <ac:spMk id="71" creationId="{37C89E4B-3C9F-44B9-8B86-D9E3D112D8EC}"/>
          </ac:spMkLst>
        </pc:spChg>
        <pc:picChg chg="add mod">
          <ac:chgData name="ALEXANDRE" userId="734048d45b8f99b5" providerId="LiveId" clId="{CCE4509C-994A-4A15-880E-01DC588B201A}" dt="2021-10-19T12:37:57.290" v="2401" actId="26606"/>
          <ac:picMkLst>
            <pc:docMk/>
            <pc:sldMk cId="1814366395" sldId="407"/>
            <ac:picMk id="18434" creationId="{845DA0B6-D74C-4455-A131-3F306419022F}"/>
          </ac:picMkLst>
        </pc:picChg>
        <pc:cxnChg chg="add">
          <ac:chgData name="ALEXANDRE" userId="734048d45b8f99b5" providerId="LiveId" clId="{CCE4509C-994A-4A15-880E-01DC588B201A}" dt="2021-10-19T12:37:57.290" v="2401" actId="26606"/>
          <ac:cxnSpMkLst>
            <pc:docMk/>
            <pc:sldMk cId="1814366395" sldId="407"/>
            <ac:cxnSpMk id="73" creationId="{AA2EAA10-076F-46BD-8F0F-B9A2FB77A85C}"/>
          </ac:cxnSpMkLst>
        </pc:cxnChg>
        <pc:cxnChg chg="add">
          <ac:chgData name="ALEXANDRE" userId="734048d45b8f99b5" providerId="LiveId" clId="{CCE4509C-994A-4A15-880E-01DC588B201A}" dt="2021-10-19T12:37:57.290" v="2401" actId="26606"/>
          <ac:cxnSpMkLst>
            <pc:docMk/>
            <pc:sldMk cId="1814366395" sldId="407"/>
            <ac:cxnSpMk id="75" creationId="{D891E407-403B-4764-86C9-33A56D3BCAA3}"/>
          </ac:cxnSpMkLst>
        </pc:cxnChg>
      </pc:sldChg>
      <pc:sldChg chg="del">
        <pc:chgData name="ALEXANDRE" userId="734048d45b8f99b5" providerId="LiveId" clId="{CCE4509C-994A-4A15-880E-01DC588B201A}" dt="2021-10-19T10:27:00.516" v="25" actId="47"/>
        <pc:sldMkLst>
          <pc:docMk/>
          <pc:sldMk cId="2037414341" sldId="407"/>
        </pc:sldMkLst>
      </pc:sldChg>
      <pc:sldChg chg="addSp delSp modSp new del mod">
        <pc:chgData name="ALEXANDRE" userId="734048d45b8f99b5" providerId="LiveId" clId="{CCE4509C-994A-4A15-880E-01DC588B201A}" dt="2021-10-19T12:48:12.591" v="2632" actId="47"/>
        <pc:sldMkLst>
          <pc:docMk/>
          <pc:sldMk cId="3494682741" sldId="408"/>
        </pc:sldMkLst>
        <pc:spChg chg="mod">
          <ac:chgData name="ALEXANDRE" userId="734048d45b8f99b5" providerId="LiveId" clId="{CCE4509C-994A-4A15-880E-01DC588B201A}" dt="2021-10-19T12:38:03.676" v="2411" actId="20577"/>
          <ac:spMkLst>
            <pc:docMk/>
            <pc:sldMk cId="3494682741" sldId="408"/>
            <ac:spMk id="2" creationId="{612F2F10-D9D5-49D7-92C0-5E522330463F}"/>
          </ac:spMkLst>
        </pc:spChg>
        <pc:spChg chg="add del mod">
          <ac:chgData name="ALEXANDRE" userId="734048d45b8f99b5" providerId="LiveId" clId="{CCE4509C-994A-4A15-880E-01DC588B201A}" dt="2021-10-19T12:41:40.550" v="2434" actId="478"/>
          <ac:spMkLst>
            <pc:docMk/>
            <pc:sldMk cId="3494682741" sldId="408"/>
            <ac:spMk id="3" creationId="{BB964A62-C5CC-4330-B109-5CA0D03DA0ED}"/>
          </ac:spMkLst>
        </pc:spChg>
        <pc:spChg chg="add del mod">
          <ac:chgData name="ALEXANDRE" userId="734048d45b8f99b5" providerId="LiveId" clId="{CCE4509C-994A-4A15-880E-01DC588B201A}" dt="2021-10-19T12:40:29.772" v="2430" actId="478"/>
          <ac:spMkLst>
            <pc:docMk/>
            <pc:sldMk cId="3494682741" sldId="408"/>
            <ac:spMk id="5" creationId="{597C3D9F-A267-47FF-AE06-58A916ADF192}"/>
          </ac:spMkLst>
        </pc:spChg>
        <pc:spChg chg="add del mod">
          <ac:chgData name="ALEXANDRE" userId="734048d45b8f99b5" providerId="LiveId" clId="{CCE4509C-994A-4A15-880E-01DC588B201A}" dt="2021-10-19T12:41:42.463" v="2435" actId="478"/>
          <ac:spMkLst>
            <pc:docMk/>
            <pc:sldMk cId="3494682741" sldId="408"/>
            <ac:spMk id="7" creationId="{A44F0B13-5E8C-4D0F-81F7-8DD9AB4FA69C}"/>
          </ac:spMkLst>
        </pc:spChg>
        <pc:picChg chg="add del mod">
          <ac:chgData name="ALEXANDRE" userId="734048d45b8f99b5" providerId="LiveId" clId="{CCE4509C-994A-4A15-880E-01DC588B201A}" dt="2021-10-19T12:40:32.252" v="2432" actId="478"/>
          <ac:picMkLst>
            <pc:docMk/>
            <pc:sldMk cId="3494682741" sldId="408"/>
            <ac:picMk id="19458" creationId="{214BF085-7168-4161-80B8-7286F966E564}"/>
          </ac:picMkLst>
        </pc:picChg>
        <pc:picChg chg="add mod">
          <ac:chgData name="ALEXANDRE" userId="734048d45b8f99b5" providerId="LiveId" clId="{CCE4509C-994A-4A15-880E-01DC588B201A}" dt="2021-10-19T12:41:52.694" v="2439" actId="1076"/>
          <ac:picMkLst>
            <pc:docMk/>
            <pc:sldMk cId="3494682741" sldId="408"/>
            <ac:picMk id="19460" creationId="{1B2CC05E-41AC-4386-A0CE-D2C2867AF190}"/>
          </ac:picMkLst>
        </pc:picChg>
      </pc:sldChg>
      <pc:sldChg chg="addSp delSp modSp add mod chgLayout">
        <pc:chgData name="ALEXANDRE" userId="734048d45b8f99b5" providerId="LiveId" clId="{CCE4509C-994A-4A15-880E-01DC588B201A}" dt="2021-10-19T12:49:23.711" v="2655" actId="1076"/>
        <pc:sldMkLst>
          <pc:docMk/>
          <pc:sldMk cId="137203133" sldId="409"/>
        </pc:sldMkLst>
        <pc:spChg chg="del mod">
          <ac:chgData name="ALEXANDRE" userId="734048d45b8f99b5" providerId="LiveId" clId="{CCE4509C-994A-4A15-880E-01DC588B201A}" dt="2021-10-19T12:46:22.182" v="2576" actId="478"/>
          <ac:spMkLst>
            <pc:docMk/>
            <pc:sldMk cId="137203133" sldId="409"/>
            <ac:spMk id="2" creationId="{612F2F10-D9D5-49D7-92C0-5E522330463F}"/>
          </ac:spMkLst>
        </pc:spChg>
        <pc:spChg chg="add del mod ord">
          <ac:chgData name="ALEXANDRE" userId="734048d45b8f99b5" providerId="LiveId" clId="{CCE4509C-994A-4A15-880E-01DC588B201A}" dt="2021-10-19T12:49:23.711" v="2655" actId="1076"/>
          <ac:spMkLst>
            <pc:docMk/>
            <pc:sldMk cId="137203133" sldId="409"/>
            <ac:spMk id="3" creationId="{BB964A62-C5CC-4330-B109-5CA0D03DA0ED}"/>
          </ac:spMkLst>
        </pc:spChg>
        <pc:spChg chg="add del mod">
          <ac:chgData name="ALEXANDRE" userId="734048d45b8f99b5" providerId="LiveId" clId="{CCE4509C-994A-4A15-880E-01DC588B201A}" dt="2021-10-19T12:46:46.191" v="2583" actId="478"/>
          <ac:spMkLst>
            <pc:docMk/>
            <pc:sldMk cId="137203133" sldId="409"/>
            <ac:spMk id="4" creationId="{0625F8B6-5661-4217-A15F-DC3276DB18F2}"/>
          </ac:spMkLst>
        </pc:spChg>
        <pc:spChg chg="add del mod">
          <ac:chgData name="ALEXANDRE" userId="734048d45b8f99b5" providerId="LiveId" clId="{CCE4509C-994A-4A15-880E-01DC588B201A}" dt="2021-10-19T12:47:41.850" v="2602" actId="478"/>
          <ac:spMkLst>
            <pc:docMk/>
            <pc:sldMk cId="137203133" sldId="409"/>
            <ac:spMk id="5" creationId="{394746F5-D1C4-4E82-941F-3E5FBDBF516A}"/>
          </ac:spMkLst>
        </pc:spChg>
        <pc:spChg chg="add del mod">
          <ac:chgData name="ALEXANDRE" userId="734048d45b8f99b5" providerId="LiveId" clId="{CCE4509C-994A-4A15-880E-01DC588B201A}" dt="2021-10-19T12:47:08.045" v="2591" actId="478"/>
          <ac:spMkLst>
            <pc:docMk/>
            <pc:sldMk cId="137203133" sldId="409"/>
            <ac:spMk id="6" creationId="{66CB56C9-07A7-4E1D-AE8F-42FE18DEBAB5}"/>
          </ac:spMkLst>
        </pc:spChg>
        <pc:spChg chg="add del mod">
          <ac:chgData name="ALEXANDRE" userId="734048d45b8f99b5" providerId="LiveId" clId="{CCE4509C-994A-4A15-880E-01DC588B201A}" dt="2021-10-19T12:47:08.045" v="2591" actId="478"/>
          <ac:spMkLst>
            <pc:docMk/>
            <pc:sldMk cId="137203133" sldId="409"/>
            <ac:spMk id="7" creationId="{60A3DA0E-33E4-46DC-8AF6-16A4E5A689AF}"/>
          </ac:spMkLst>
        </pc:spChg>
        <pc:spChg chg="add mod">
          <ac:chgData name="ALEXANDRE" userId="734048d45b8f99b5" providerId="LiveId" clId="{CCE4509C-994A-4A15-880E-01DC588B201A}" dt="2021-10-19T12:49:23.711" v="2655" actId="1076"/>
          <ac:spMkLst>
            <pc:docMk/>
            <pc:sldMk cId="137203133" sldId="409"/>
            <ac:spMk id="8" creationId="{2FA7099B-EA3E-4DFC-A835-906DB299326C}"/>
          </ac:spMkLst>
        </pc:spChg>
        <pc:spChg chg="add mod">
          <ac:chgData name="ALEXANDRE" userId="734048d45b8f99b5" providerId="LiveId" clId="{CCE4509C-994A-4A15-880E-01DC588B201A}" dt="2021-10-19T12:49:23.711" v="2655" actId="1076"/>
          <ac:spMkLst>
            <pc:docMk/>
            <pc:sldMk cId="137203133" sldId="409"/>
            <ac:spMk id="9" creationId="{07AE8C61-F69F-4974-85FC-267CE605711D}"/>
          </ac:spMkLst>
        </pc:spChg>
        <pc:spChg chg="add del mod ord">
          <ac:chgData name="ALEXANDRE" userId="734048d45b8f99b5" providerId="LiveId" clId="{CCE4509C-994A-4A15-880E-01DC588B201A}" dt="2021-10-19T12:47:49.672" v="2605" actId="700"/>
          <ac:spMkLst>
            <pc:docMk/>
            <pc:sldMk cId="137203133" sldId="409"/>
            <ac:spMk id="10" creationId="{9566941D-9FB2-4796-A864-472B00D72C17}"/>
          </ac:spMkLst>
        </pc:spChg>
        <pc:spChg chg="add mod">
          <ac:chgData name="ALEXANDRE" userId="734048d45b8f99b5" providerId="LiveId" clId="{CCE4509C-994A-4A15-880E-01DC588B201A}" dt="2021-10-19T12:48:09.625" v="2631" actId="1076"/>
          <ac:spMkLst>
            <pc:docMk/>
            <pc:sldMk cId="137203133" sldId="409"/>
            <ac:spMk id="11" creationId="{3E3F69F1-A824-4B6E-BA2F-8D50721500BA}"/>
          </ac:spMkLst>
        </pc:spChg>
        <pc:spChg chg="add del mod">
          <ac:chgData name="ALEXANDRE" userId="734048d45b8f99b5" providerId="LiveId" clId="{CCE4509C-994A-4A15-880E-01DC588B201A}" dt="2021-10-19T12:49:23.358" v="2654" actId="767"/>
          <ac:spMkLst>
            <pc:docMk/>
            <pc:sldMk cId="137203133" sldId="409"/>
            <ac:spMk id="12" creationId="{D480727C-6DBB-4020-96BF-3B7A6EE2A62D}"/>
          </ac:spMkLst>
        </pc:spChg>
      </pc:sldChg>
      <pc:sldChg chg="add del">
        <pc:chgData name="ALEXANDRE" userId="734048d45b8f99b5" providerId="LiveId" clId="{CCE4509C-994A-4A15-880E-01DC588B201A}" dt="2021-10-19T12:40:30.309" v="2431" actId="2890"/>
        <pc:sldMkLst>
          <pc:docMk/>
          <pc:sldMk cId="1436281125" sldId="409"/>
        </pc:sldMkLst>
      </pc:sldChg>
      <pc:sldChg chg="addSp delSp modSp new mod modAnim modNotesTx">
        <pc:chgData name="ALEXANDRE" userId="734048d45b8f99b5" providerId="LiveId" clId="{CCE4509C-994A-4A15-880E-01DC588B201A}" dt="2021-10-19T12:51:03.686" v="2671" actId="20577"/>
        <pc:sldMkLst>
          <pc:docMk/>
          <pc:sldMk cId="4181713740" sldId="410"/>
        </pc:sldMkLst>
        <pc:spChg chg="del">
          <ac:chgData name="ALEXANDRE" userId="734048d45b8f99b5" providerId="LiveId" clId="{CCE4509C-994A-4A15-880E-01DC588B201A}" dt="2021-10-19T12:50:20.082" v="2657" actId="478"/>
          <ac:spMkLst>
            <pc:docMk/>
            <pc:sldMk cId="4181713740" sldId="410"/>
            <ac:spMk id="2" creationId="{1C9FF324-FED4-4FA4-8139-A662338B7B73}"/>
          </ac:spMkLst>
        </pc:spChg>
        <pc:spChg chg="del mod">
          <ac:chgData name="ALEXANDRE" userId="734048d45b8f99b5" providerId="LiveId" clId="{CCE4509C-994A-4A15-880E-01DC588B201A}" dt="2021-10-19T12:50:23.102" v="2659" actId="478"/>
          <ac:spMkLst>
            <pc:docMk/>
            <pc:sldMk cId="4181713740" sldId="410"/>
            <ac:spMk id="3" creationId="{C7D3BD2C-04E3-4511-9257-4861F85C4262}"/>
          </ac:spMkLst>
        </pc:spChg>
        <pc:picChg chg="add mod">
          <ac:chgData name="ALEXANDRE" userId="734048d45b8f99b5" providerId="LiveId" clId="{CCE4509C-994A-4A15-880E-01DC588B201A}" dt="2021-10-19T12:50:46.850" v="2665" actId="14100"/>
          <ac:picMkLst>
            <pc:docMk/>
            <pc:sldMk cId="4181713740" sldId="410"/>
            <ac:picMk id="4" creationId="{1B4C430E-3296-4CE1-9350-FCE251D55B20}"/>
          </ac:picMkLst>
        </pc:picChg>
      </pc:sldChg>
    </pc:docChg>
  </pc:docChgLst>
  <pc:docChgLst>
    <pc:chgData name="ALEXANDRE" userId="734048d45b8f99b5" providerId="LiveId" clId="{0C416C57-F7E4-484E-9019-F9D0F2C7E55F}"/>
    <pc:docChg chg="undo custSel addSld delSld modSld sldOrd modMainMaster">
      <pc:chgData name="ALEXANDRE" userId="734048d45b8f99b5" providerId="LiveId" clId="{0C416C57-F7E4-484E-9019-F9D0F2C7E55F}" dt="2021-09-28T21:06:26.283" v="710" actId="47"/>
      <pc:docMkLst>
        <pc:docMk/>
      </pc:docMkLst>
      <pc:sldChg chg="modSp mod">
        <pc:chgData name="ALEXANDRE" userId="734048d45b8f99b5" providerId="LiveId" clId="{0C416C57-F7E4-484E-9019-F9D0F2C7E55F}" dt="2021-09-28T19:47:35.904" v="24" actId="20577"/>
        <pc:sldMkLst>
          <pc:docMk/>
          <pc:sldMk cId="1152343994" sldId="292"/>
        </pc:sldMkLst>
        <pc:spChg chg="mod">
          <ac:chgData name="ALEXANDRE" userId="734048d45b8f99b5" providerId="LiveId" clId="{0C416C57-F7E4-484E-9019-F9D0F2C7E55F}" dt="2021-09-28T19:47:35.904" v="24" actId="20577"/>
          <ac:spMkLst>
            <pc:docMk/>
            <pc:sldMk cId="1152343994" sldId="292"/>
            <ac:spMk id="4" creationId="{D3BFDA17-7C99-BB4B-AA35-34F998ACE2BE}"/>
          </ac:spMkLst>
        </pc:spChg>
      </pc:sldChg>
      <pc:sldChg chg="ord">
        <pc:chgData name="ALEXANDRE" userId="734048d45b8f99b5" providerId="LiveId" clId="{0C416C57-F7E4-484E-9019-F9D0F2C7E55F}" dt="2021-09-28T20:09:45.248" v="494"/>
        <pc:sldMkLst>
          <pc:docMk/>
          <pc:sldMk cId="3219816913" sldId="343"/>
        </pc:sldMkLst>
      </pc:sldChg>
      <pc:sldChg chg="del">
        <pc:chgData name="ALEXANDRE" userId="734048d45b8f99b5" providerId="LiveId" clId="{0C416C57-F7E4-484E-9019-F9D0F2C7E55F}" dt="2021-09-28T21:05:24.351" v="709" actId="47"/>
        <pc:sldMkLst>
          <pc:docMk/>
          <pc:sldMk cId="698950737" sldId="344"/>
        </pc:sldMkLst>
      </pc:sldChg>
      <pc:sldChg chg="del">
        <pc:chgData name="ALEXANDRE" userId="734048d45b8f99b5" providerId="LiveId" clId="{0C416C57-F7E4-484E-9019-F9D0F2C7E55F}" dt="2021-09-28T21:05:24.351" v="709" actId="47"/>
        <pc:sldMkLst>
          <pc:docMk/>
          <pc:sldMk cId="4287313864" sldId="345"/>
        </pc:sldMkLst>
      </pc:sldChg>
      <pc:sldChg chg="addSp modSp mod">
        <pc:chgData name="ALEXANDRE" userId="734048d45b8f99b5" providerId="LiveId" clId="{0C416C57-F7E4-484E-9019-F9D0F2C7E55F}" dt="2021-09-28T20:00:32.551" v="229" actId="14100"/>
        <pc:sldMkLst>
          <pc:docMk/>
          <pc:sldMk cId="1073777120" sldId="346"/>
        </pc:sldMkLst>
        <pc:spChg chg="mod">
          <ac:chgData name="ALEXANDRE" userId="734048d45b8f99b5" providerId="LiveId" clId="{0C416C57-F7E4-484E-9019-F9D0F2C7E55F}" dt="2021-09-28T20:00:32.551" v="229" actId="14100"/>
          <ac:spMkLst>
            <pc:docMk/>
            <pc:sldMk cId="1073777120" sldId="346"/>
            <ac:spMk id="2" creationId="{53C0C110-2593-40A1-A0FB-75840A94ED7D}"/>
          </ac:spMkLst>
        </pc:spChg>
        <pc:spChg chg="mod">
          <ac:chgData name="ALEXANDRE" userId="734048d45b8f99b5" providerId="LiveId" clId="{0C416C57-F7E4-484E-9019-F9D0F2C7E55F}" dt="2021-09-28T20:00:30.496" v="228" actId="1076"/>
          <ac:spMkLst>
            <pc:docMk/>
            <pc:sldMk cId="1073777120" sldId="346"/>
            <ac:spMk id="3" creationId="{B37AB382-70B7-4763-BDE9-9026CD65FFC0}"/>
          </ac:spMkLst>
        </pc:spChg>
        <pc:spChg chg="add mod">
          <ac:chgData name="ALEXANDRE" userId="734048d45b8f99b5" providerId="LiveId" clId="{0C416C57-F7E4-484E-9019-F9D0F2C7E55F}" dt="2021-09-28T19:59:21.766" v="203" actId="1076"/>
          <ac:spMkLst>
            <pc:docMk/>
            <pc:sldMk cId="1073777120" sldId="346"/>
            <ac:spMk id="5" creationId="{45834D20-9805-45B2-B578-41671016C99F}"/>
          </ac:spMkLst>
        </pc:spChg>
      </pc:sldChg>
      <pc:sldChg chg="del">
        <pc:chgData name="ALEXANDRE" userId="734048d45b8f99b5" providerId="LiveId" clId="{0C416C57-F7E4-484E-9019-F9D0F2C7E55F}" dt="2021-09-28T20:00:41.128" v="230" actId="47"/>
        <pc:sldMkLst>
          <pc:docMk/>
          <pc:sldMk cId="383722159" sldId="348"/>
        </pc:sldMkLst>
      </pc:sldChg>
      <pc:sldChg chg="del">
        <pc:chgData name="ALEXANDRE" userId="734048d45b8f99b5" providerId="LiveId" clId="{0C416C57-F7E4-484E-9019-F9D0F2C7E55F}" dt="2021-09-28T20:58:34.637" v="607" actId="47"/>
        <pc:sldMkLst>
          <pc:docMk/>
          <pc:sldMk cId="1176682376" sldId="349"/>
        </pc:sldMkLst>
      </pc:sldChg>
      <pc:sldChg chg="add del">
        <pc:chgData name="ALEXANDRE" userId="734048d45b8f99b5" providerId="LiveId" clId="{0C416C57-F7E4-484E-9019-F9D0F2C7E55F}" dt="2021-09-28T20:58:48.827" v="612" actId="47"/>
        <pc:sldMkLst>
          <pc:docMk/>
          <pc:sldMk cId="552051472" sldId="350"/>
        </pc:sldMkLst>
      </pc:sldChg>
      <pc:sldChg chg="add del">
        <pc:chgData name="ALEXANDRE" userId="734048d45b8f99b5" providerId="LiveId" clId="{0C416C57-F7E4-484E-9019-F9D0F2C7E55F}" dt="2021-09-28T20:58:44.458" v="610" actId="47"/>
        <pc:sldMkLst>
          <pc:docMk/>
          <pc:sldMk cId="2549055799" sldId="351"/>
        </pc:sldMkLst>
      </pc:sldChg>
      <pc:sldChg chg="modSp mod">
        <pc:chgData name="ALEXANDRE" userId="734048d45b8f99b5" providerId="LiveId" clId="{0C416C57-F7E4-484E-9019-F9D0F2C7E55F}" dt="2021-09-28T20:59:01.782" v="614" actId="27636"/>
        <pc:sldMkLst>
          <pc:docMk/>
          <pc:sldMk cId="655815345" sldId="353"/>
        </pc:sldMkLst>
        <pc:spChg chg="mod">
          <ac:chgData name="ALEXANDRE" userId="734048d45b8f99b5" providerId="LiveId" clId="{0C416C57-F7E4-484E-9019-F9D0F2C7E55F}" dt="2021-09-28T20:59:01.782" v="614" actId="27636"/>
          <ac:spMkLst>
            <pc:docMk/>
            <pc:sldMk cId="655815345" sldId="353"/>
            <ac:spMk id="3" creationId="{BD2CF0A5-D91E-430A-8EC7-F5DCE728A64B}"/>
          </ac:spMkLst>
        </pc:spChg>
      </pc:sldChg>
      <pc:sldChg chg="del">
        <pc:chgData name="ALEXANDRE" userId="734048d45b8f99b5" providerId="LiveId" clId="{0C416C57-F7E4-484E-9019-F9D0F2C7E55F}" dt="2021-09-28T21:03:08.009" v="708" actId="47"/>
        <pc:sldMkLst>
          <pc:docMk/>
          <pc:sldMk cId="968482232" sldId="356"/>
        </pc:sldMkLst>
      </pc:sldChg>
      <pc:sldChg chg="del">
        <pc:chgData name="ALEXANDRE" userId="734048d45b8f99b5" providerId="LiveId" clId="{0C416C57-F7E4-484E-9019-F9D0F2C7E55F}" dt="2021-09-28T21:02:55.137" v="707" actId="47"/>
        <pc:sldMkLst>
          <pc:docMk/>
          <pc:sldMk cId="508480602" sldId="357"/>
        </pc:sldMkLst>
      </pc:sldChg>
      <pc:sldChg chg="modSp mod">
        <pc:chgData name="ALEXANDRE" userId="734048d45b8f99b5" providerId="LiveId" clId="{0C416C57-F7E4-484E-9019-F9D0F2C7E55F}" dt="2021-09-28T20:58:22.925" v="606" actId="1076"/>
        <pc:sldMkLst>
          <pc:docMk/>
          <pc:sldMk cId="4245898271" sldId="363"/>
        </pc:sldMkLst>
        <pc:spChg chg="mod">
          <ac:chgData name="ALEXANDRE" userId="734048d45b8f99b5" providerId="LiveId" clId="{0C416C57-F7E4-484E-9019-F9D0F2C7E55F}" dt="2021-09-28T20:58:15.144" v="604" actId="14100"/>
          <ac:spMkLst>
            <pc:docMk/>
            <pc:sldMk cId="4245898271" sldId="363"/>
            <ac:spMk id="3" creationId="{1C790CEF-8031-4616-AD36-A4F20EFF9A1E}"/>
          </ac:spMkLst>
        </pc:spChg>
        <pc:spChg chg="mod">
          <ac:chgData name="ALEXANDRE" userId="734048d45b8f99b5" providerId="LiveId" clId="{0C416C57-F7E4-484E-9019-F9D0F2C7E55F}" dt="2021-09-28T20:58:17.071" v="605" actId="20577"/>
          <ac:spMkLst>
            <pc:docMk/>
            <pc:sldMk cId="4245898271" sldId="363"/>
            <ac:spMk id="5" creationId="{571276FA-332E-4BEB-A7AD-0DC8171799EB}"/>
          </ac:spMkLst>
        </pc:spChg>
        <pc:grpChg chg="mod">
          <ac:chgData name="ALEXANDRE" userId="734048d45b8f99b5" providerId="LiveId" clId="{0C416C57-F7E4-484E-9019-F9D0F2C7E55F}" dt="2021-09-28T20:58:22.925" v="606" actId="1076"/>
          <ac:grpSpMkLst>
            <pc:docMk/>
            <pc:sldMk cId="4245898271" sldId="363"/>
            <ac:grpSpMk id="14" creationId="{8BD92C13-7E7A-4A5D-A6BE-A1E591BE9AA3}"/>
          </ac:grpSpMkLst>
        </pc:grpChg>
        <pc:cxnChg chg="mod">
          <ac:chgData name="ALEXANDRE" userId="734048d45b8f99b5" providerId="LiveId" clId="{0C416C57-F7E4-484E-9019-F9D0F2C7E55F}" dt="2021-09-28T20:58:15.144" v="604" actId="14100"/>
          <ac:cxnSpMkLst>
            <pc:docMk/>
            <pc:sldMk cId="4245898271" sldId="363"/>
            <ac:cxnSpMk id="9" creationId="{5DDC1FE2-7596-42BE-8E32-CBF662A913BB}"/>
          </ac:cxnSpMkLst>
        </pc:cxnChg>
      </pc:sldChg>
      <pc:sldChg chg="del">
        <pc:chgData name="ALEXANDRE" userId="734048d45b8f99b5" providerId="LiveId" clId="{0C416C57-F7E4-484E-9019-F9D0F2C7E55F}" dt="2021-09-28T21:02:48.421" v="706" actId="47"/>
        <pc:sldMkLst>
          <pc:docMk/>
          <pc:sldMk cId="2640769439" sldId="366"/>
        </pc:sldMkLst>
      </pc:sldChg>
      <pc:sldChg chg="del">
        <pc:chgData name="ALEXANDRE" userId="734048d45b8f99b5" providerId="LiveId" clId="{0C416C57-F7E4-484E-9019-F9D0F2C7E55F}" dt="2021-09-28T21:06:26.283" v="710" actId="47"/>
        <pc:sldMkLst>
          <pc:docMk/>
          <pc:sldMk cId="2966018025" sldId="377"/>
        </pc:sldMkLst>
      </pc:sldChg>
      <pc:sldChg chg="del">
        <pc:chgData name="ALEXANDRE" userId="734048d45b8f99b5" providerId="LiveId" clId="{0C416C57-F7E4-484E-9019-F9D0F2C7E55F}" dt="2021-09-28T21:06:26.283" v="710" actId="47"/>
        <pc:sldMkLst>
          <pc:docMk/>
          <pc:sldMk cId="684846214" sldId="378"/>
        </pc:sldMkLst>
      </pc:sldChg>
      <pc:sldChg chg="del">
        <pc:chgData name="ALEXANDRE" userId="734048d45b8f99b5" providerId="LiveId" clId="{0C416C57-F7E4-484E-9019-F9D0F2C7E55F}" dt="2021-09-28T21:06:26.283" v="710" actId="47"/>
        <pc:sldMkLst>
          <pc:docMk/>
          <pc:sldMk cId="3748212451" sldId="379"/>
        </pc:sldMkLst>
      </pc:sldChg>
      <pc:sldChg chg="del">
        <pc:chgData name="ALEXANDRE" userId="734048d45b8f99b5" providerId="LiveId" clId="{0C416C57-F7E4-484E-9019-F9D0F2C7E55F}" dt="2021-09-28T21:06:26.283" v="710" actId="47"/>
        <pc:sldMkLst>
          <pc:docMk/>
          <pc:sldMk cId="3989370961" sldId="380"/>
        </pc:sldMkLst>
      </pc:sldChg>
      <pc:sldChg chg="del">
        <pc:chgData name="ALEXANDRE" userId="734048d45b8f99b5" providerId="LiveId" clId="{0C416C57-F7E4-484E-9019-F9D0F2C7E55F}" dt="2021-09-28T21:06:26.283" v="710" actId="47"/>
        <pc:sldMkLst>
          <pc:docMk/>
          <pc:sldMk cId="1457518273" sldId="381"/>
        </pc:sldMkLst>
      </pc:sldChg>
      <pc:sldChg chg="addSp delSp modSp new mod">
        <pc:chgData name="ALEXANDRE" userId="734048d45b8f99b5" providerId="LiveId" clId="{0C416C57-F7E4-484E-9019-F9D0F2C7E55F}" dt="2021-09-28T19:57:06.795" v="185" actId="6549"/>
        <pc:sldMkLst>
          <pc:docMk/>
          <pc:sldMk cId="3475138527" sldId="385"/>
        </pc:sldMkLst>
        <pc:spChg chg="mod">
          <ac:chgData name="ALEXANDRE" userId="734048d45b8f99b5" providerId="LiveId" clId="{0C416C57-F7E4-484E-9019-F9D0F2C7E55F}" dt="2021-09-28T19:57:06.795" v="185" actId="6549"/>
          <ac:spMkLst>
            <pc:docMk/>
            <pc:sldMk cId="3475138527" sldId="385"/>
            <ac:spMk id="2" creationId="{38FC9F15-86C2-4DDC-A9B3-3230ECA20423}"/>
          </ac:spMkLst>
        </pc:spChg>
        <pc:spChg chg="del">
          <ac:chgData name="ALEXANDRE" userId="734048d45b8f99b5" providerId="LiveId" clId="{0C416C57-F7E4-484E-9019-F9D0F2C7E55F}" dt="2021-09-28T19:49:51.260" v="58" actId="478"/>
          <ac:spMkLst>
            <pc:docMk/>
            <pc:sldMk cId="3475138527" sldId="385"/>
            <ac:spMk id="3" creationId="{662DE90C-548E-4B94-B4F1-7264ADBC0D5E}"/>
          </ac:spMkLst>
        </pc:spChg>
        <pc:spChg chg="mod">
          <ac:chgData name="ALEXANDRE" userId="734048d45b8f99b5" providerId="LiveId" clId="{0C416C57-F7E4-484E-9019-F9D0F2C7E55F}" dt="2021-09-28T19:49:51.950" v="59"/>
          <ac:spMkLst>
            <pc:docMk/>
            <pc:sldMk cId="3475138527" sldId="385"/>
            <ac:spMk id="5" creationId="{BF19D9F6-5AC8-464E-A008-E222C7A60467}"/>
          </ac:spMkLst>
        </pc:spChg>
        <pc:spChg chg="mod">
          <ac:chgData name="ALEXANDRE" userId="734048d45b8f99b5" providerId="LiveId" clId="{0C416C57-F7E4-484E-9019-F9D0F2C7E55F}" dt="2021-09-28T19:49:51.950" v="59"/>
          <ac:spMkLst>
            <pc:docMk/>
            <pc:sldMk cId="3475138527" sldId="385"/>
            <ac:spMk id="6" creationId="{B3F4CA82-A7D8-48E6-83B8-105030859D7B}"/>
          </ac:spMkLst>
        </pc:spChg>
        <pc:spChg chg="mod">
          <ac:chgData name="ALEXANDRE" userId="734048d45b8f99b5" providerId="LiveId" clId="{0C416C57-F7E4-484E-9019-F9D0F2C7E55F}" dt="2021-09-28T19:49:51.950" v="59"/>
          <ac:spMkLst>
            <pc:docMk/>
            <pc:sldMk cId="3475138527" sldId="385"/>
            <ac:spMk id="7" creationId="{942EAA75-9FE5-4448-8B02-DAE29D39AC41}"/>
          </ac:spMkLst>
        </pc:spChg>
        <pc:spChg chg="mod">
          <ac:chgData name="ALEXANDRE" userId="734048d45b8f99b5" providerId="LiveId" clId="{0C416C57-F7E4-484E-9019-F9D0F2C7E55F}" dt="2021-09-28T19:49:51.950" v="59"/>
          <ac:spMkLst>
            <pc:docMk/>
            <pc:sldMk cId="3475138527" sldId="385"/>
            <ac:spMk id="8" creationId="{B7E60C5A-A7CF-4CA2-B9D0-4A178FB666E6}"/>
          </ac:spMkLst>
        </pc:spChg>
        <pc:spChg chg="mod">
          <ac:chgData name="ALEXANDRE" userId="734048d45b8f99b5" providerId="LiveId" clId="{0C416C57-F7E4-484E-9019-F9D0F2C7E55F}" dt="2021-09-28T19:49:51.950" v="59"/>
          <ac:spMkLst>
            <pc:docMk/>
            <pc:sldMk cId="3475138527" sldId="385"/>
            <ac:spMk id="9" creationId="{B8973446-3C98-4BDA-B350-6A14FFFEB1E0}"/>
          </ac:spMkLst>
        </pc:spChg>
        <pc:spChg chg="mod">
          <ac:chgData name="ALEXANDRE" userId="734048d45b8f99b5" providerId="LiveId" clId="{0C416C57-F7E4-484E-9019-F9D0F2C7E55F}" dt="2021-09-28T19:49:51.950" v="59"/>
          <ac:spMkLst>
            <pc:docMk/>
            <pc:sldMk cId="3475138527" sldId="385"/>
            <ac:spMk id="10" creationId="{0EFD3A10-7621-4218-AA46-43B28E26CC8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2" creationId="{E865F1C8-24D2-4256-A55E-94247A30187D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3" creationId="{16ADA390-AF13-47E4-A40E-E7BA120A190E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4" creationId="{6442D35B-6497-49BE-A555-DB91CDF8CC33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5" creationId="{A8F0D089-AC3A-4205-B590-6B86BC48337F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6" creationId="{F018F726-D3C5-4957-9910-18788A1ADF00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7" creationId="{E65C71E5-3AF9-45DF-8686-3AF8F02343D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25" creationId="{D346928C-132C-42ED-9F2C-AD15B0DB501A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27" creationId="{546A8BA3-B47A-4A18-8DDE-EED533EEB9D5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28" creationId="{38D630C1-3930-4D14-BAF3-D00479A1BA26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29" creationId="{90BB87B2-A949-4F73-AA5A-5E8D92E31307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1" creationId="{2AA6F6ED-75F9-4181-AFE3-3501958B57B7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2" creationId="{733F1FB5-C757-4E1D-B51F-11E88D315633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4" creationId="{6DB593DD-BB5E-45F1-988B-11EBF0E809C4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5" creationId="{BB980BE8-E3E9-4563-A873-9E08736EE189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6" creationId="{DB73E831-49CA-46C8-9633-F540447D1E60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7" creationId="{1ABBE281-3630-42E0-A3BE-F72B36B52AE9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8" creationId="{252412DC-808D-44F0-A685-11AE743B397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39" creationId="{470E8747-E1EE-4FEB-8E71-22EB0703499B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0" creationId="{CC627FAA-7AAE-42B4-B426-75ACB9A51BF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1" creationId="{53F979BA-82B5-4DED-B8A9-AB175E8E9A06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2" creationId="{CF409451-B02C-48C8-BFDD-E89C2D72D32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3" creationId="{3FBC664D-2F22-4068-912F-5C7450E0CF3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4" creationId="{91385BB6-D737-4C44-B676-A081785513A9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5" creationId="{4720B7BF-F06E-42EE-87EC-0CDE0594159F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6" creationId="{8D497036-454A-444E-89CC-0DF7655258B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7" creationId="{73355AEB-DD42-4E8F-9CA2-3EDA45DAA0C3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8" creationId="{D44A8EA8-7E84-4C1E-B4B2-62E3A767E6A9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49" creationId="{6E4A7C66-00A5-43C7-9596-8263B4A7875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0" creationId="{B5CE4826-96C1-4F4F-9670-865EE79EBC04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1" creationId="{137818E3-9AA4-420C-948E-65D08A6EA2D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2" creationId="{382607F9-34A3-4E49-873B-8D4408CF834F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3" creationId="{201762AC-EA41-45F1-85F6-9283A5DEB74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4" creationId="{D106BF77-743E-4F8C-BA52-23DFC420983B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5" creationId="{238C2E73-D6A0-4709-912B-A4076B634C57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7" creationId="{EF25D732-14BB-4C37-A4F6-6D50EBBEEFFD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8" creationId="{FFA8EB86-9793-429F-8A8D-23C47E8CA3DD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59" creationId="{A15D839F-4AE8-4303-9729-964F045DAEF6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0" creationId="{B2D3A41F-9EC5-4FB3-A616-5EEDA40AE49E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1" creationId="{730FD03A-3A72-4D7B-87C4-C79CBC98A426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2" creationId="{22AF06B5-0FFC-4DDC-AD5F-C32E3804E8D0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3" creationId="{60C91340-1669-42F2-B892-DEF43FE0B61D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4" creationId="{6173F344-4B7B-4752-AACF-01046B9FAF5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5" creationId="{473A6675-07FF-4384-9871-3575FD59CC0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6" creationId="{93C504EA-A8F5-42F3-962B-440EB3AD027F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7" creationId="{1C7ED392-D960-4402-9DE7-0C432F8774AE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8" creationId="{C2D8D8B1-AD94-4965-9FD7-0449621CAEBF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69" creationId="{0A9CA331-4321-45D8-B603-4E3422C29EA4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0" creationId="{D387CC22-7E97-44E8-A47A-B48DBD65CE5D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1" creationId="{00F298D6-5AA2-42E0-BDBB-558FEBE942A9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2" creationId="{EEFEAB64-6A46-4D3D-B0F5-2690F8BB6223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3" creationId="{41E6F165-BD4D-4858-B5C9-E73B2BDBFB9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4" creationId="{BF3E3A95-5DF7-4354-B3B8-7EDEC9D66E4E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5" creationId="{198480B8-BD7A-4E09-A08F-C43DD4FA090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6" creationId="{39FFDACB-A968-4124-8564-F261E7F45F3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7" creationId="{E32C616C-517B-4518-B80F-61C5A0493FD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8" creationId="{1365F06A-E298-463A-8A3C-67812C5B129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79" creationId="{FC05E9AB-6098-45C5-A5FE-763A6A6BA36D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0" creationId="{CB622741-3482-4671-A423-86C5E0A43FD3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1" creationId="{5F5CB5E1-BA78-417A-8056-BDD9EC64531C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2" creationId="{8FB2556F-5CFE-41B8-8554-42EEB6CBB2B5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4" creationId="{41F28070-380E-49B5-A399-DD352EF76A15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5" creationId="{7429729D-0CD7-47BD-9E2D-E94923793A0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6" creationId="{89EF3FDF-10DC-412F-8861-E00F4403B4E4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7" creationId="{F8A8D627-B415-4BDB-B600-23B229EE7102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8" creationId="{34F77C5B-838F-4F96-B356-6F0330CF8C6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89" creationId="{7C749DDD-91FC-4C17-9CBB-373A8EBBF2A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0" creationId="{5D10B950-6D80-4D85-B6CA-BDB6F2941FEC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2" creationId="{71A5E5B8-CE2F-42B5-88EA-49A2DAEEBC49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3" creationId="{AE21C3B2-A8A7-4CFE-828A-4245A59FC2D7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4" creationId="{5BC31DD5-5AF9-43FA-86FB-A3A63E96AFC5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5" creationId="{CD474902-C4CD-4804-A139-9DB771810C2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6" creationId="{924493DA-EF22-419A-A94B-C6092E71EC8C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7" creationId="{55098F94-3C64-4C96-87A7-342FA6D33090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8" creationId="{0BE5D238-0721-4D31-A460-C474202E85F8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99" creationId="{4DA15536-AD33-4875-AFED-251191899E31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00" creationId="{9D0E287D-B38D-472F-8909-F9492E2149F4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01" creationId="{E0D973D8-85F6-4ACA-B38D-12DBD415F16A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02" creationId="{79A64EAC-D58B-42EF-B903-9DBBC7446046}"/>
          </ac:spMkLst>
        </pc:spChg>
        <pc:spChg chg="mod">
          <ac:chgData name="ALEXANDRE" userId="734048d45b8f99b5" providerId="LiveId" clId="{0C416C57-F7E4-484E-9019-F9D0F2C7E55F}" dt="2021-09-28T19:56:53.817" v="182" actId="1076"/>
          <ac:spMkLst>
            <pc:docMk/>
            <pc:sldMk cId="3475138527" sldId="385"/>
            <ac:spMk id="103" creationId="{D6E0CF6E-1A62-4A78-8C61-39466FDE7C3C}"/>
          </ac:spMkLst>
        </pc:spChg>
        <pc:grpChg chg="add del mod">
          <ac:chgData name="ALEXANDRE" userId="734048d45b8f99b5" providerId="LiveId" clId="{0C416C57-F7E4-484E-9019-F9D0F2C7E55F}" dt="2021-09-28T19:56:23.572" v="168" actId="478"/>
          <ac:grpSpMkLst>
            <pc:docMk/>
            <pc:sldMk cId="3475138527" sldId="385"/>
            <ac:grpSpMk id="4" creationId="{F8617E3F-5D91-462B-8F08-C4613E998E60}"/>
          </ac:grpSpMkLst>
        </pc:grpChg>
        <pc:grpChg chg="add 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11" creationId="{3A0ED951-430F-4B46-999C-2B022B8B523C}"/>
          </ac:grpSpMkLst>
        </pc:grpChg>
        <pc:grpChg chg="add 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18" creationId="{C8E89060-F390-45EE-9CDE-897AD97CA674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19" creationId="{D8F62BA2-AE66-4829-8B08-923DD8F0A2F5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20" creationId="{E7FD4008-8A27-429B-8782-7712E29C28A3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21" creationId="{9051B5AD-DFAA-41C5-B5A5-BB4198672ACC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22" creationId="{07DD7080-764A-43F3-AEBD-BE2D9DE9E12A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23" creationId="{9943C6BA-4115-44FA-A315-7DAAC6E15B83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24" creationId="{F152CBFF-D46D-4B38-B0DA-4A596D9F8F55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26" creationId="{A64B5F98-3CE0-43A2-9E76-8CB2C78F28CF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30" creationId="{3C0A690C-6A74-48C8-AA62-3216E3C9276F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33" creationId="{1DF3757F-C73B-44FF-88BA-3A3B9ECDA607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56" creationId="{9D49B0A4-C415-483F-858D-EDA1D0D9F198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83" creationId="{53264516-BC2B-4EB8-940B-631671CABB6E}"/>
          </ac:grpSpMkLst>
        </pc:grpChg>
        <pc:grpChg chg="mod">
          <ac:chgData name="ALEXANDRE" userId="734048d45b8f99b5" providerId="LiveId" clId="{0C416C57-F7E4-484E-9019-F9D0F2C7E55F}" dt="2021-09-28T19:56:53.817" v="182" actId="1076"/>
          <ac:grpSpMkLst>
            <pc:docMk/>
            <pc:sldMk cId="3475138527" sldId="385"/>
            <ac:grpSpMk id="91" creationId="{EA7AC478-4060-4553-92E6-888952C49862}"/>
          </ac:grpSpMkLst>
        </pc:grpChg>
      </pc:sldChg>
      <pc:sldChg chg="addSp delSp modSp add del mod">
        <pc:chgData name="ALEXANDRE" userId="734048d45b8f99b5" providerId="LiveId" clId="{0C416C57-F7E4-484E-9019-F9D0F2C7E55F}" dt="2021-09-28T19:57:13.342" v="186" actId="47"/>
        <pc:sldMkLst>
          <pc:docMk/>
          <pc:sldMk cId="2633999015" sldId="386"/>
        </pc:sldMkLst>
        <pc:spChg chg="mod">
          <ac:chgData name="ALEXANDRE" userId="734048d45b8f99b5" providerId="LiveId" clId="{0C416C57-F7E4-484E-9019-F9D0F2C7E55F}" dt="2021-09-28T19:50:58.235" v="82" actId="14100"/>
          <ac:spMkLst>
            <pc:docMk/>
            <pc:sldMk cId="2633999015" sldId="386"/>
            <ac:spMk id="2" creationId="{38FC9F15-86C2-4DDC-A9B3-3230ECA20423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2" creationId="{C3412B01-7D7F-4DDB-BB3F-5E47431995BE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3" creationId="{DF6EFAB1-2260-4560-96D8-0108E9F61A73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4" creationId="{2B1D869C-7F2C-44A6-B21D-3455ED7D81CC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5" creationId="{95A6B019-4093-4AAC-829A-5C9555D3895A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6" creationId="{F97186CB-9682-47E9-A557-A6DC15C95802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7" creationId="{25F3B2C0-794C-4E2C-8970-8490C0CAFD6A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19" creationId="{91EDF37A-DFC1-47E5-A639-A4B58C5A5C44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0" creationId="{8B926634-776D-40DA-88CC-EC8A0E9DF698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2" creationId="{8AF7E23B-90E3-48F8-931A-F2166083D9BD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3" creationId="{7D92F2AE-4F96-4116-9D52-2D6B51453C96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4" creationId="{78CFFD37-019B-4431-9A36-B9686E6458BA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6" creationId="{DE7D8D41-8166-45D6-A47D-D32383399963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7" creationId="{9EDA038A-A53A-445A-9399-3A8E8ECFE1F8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29" creationId="{C14DDCD4-CC73-46BF-8660-0C1A36B1A0B6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0" creationId="{9B0280A0-7530-40A7-AA56-B2B3CD6C002E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1" creationId="{B8947D54-E8F2-44BE-A67E-506BCBC902C4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2" creationId="{5891F1FF-47AB-4797-8A05-E616421F4EBA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3" creationId="{899C81C2-AAB2-4E61-A63E-1B98EA9162DE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4" creationId="{EF5E01D5-ABB6-4D80-93D9-6283AF51D441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5" creationId="{9D8B6E3C-F258-4416-AB9C-8A357147A500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6" creationId="{ABF0B996-AD44-491B-9390-44E2C1FD167C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7" creationId="{A71068E0-7F2D-402C-B11C-BBD807E9EFAF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8" creationId="{CE2347FD-9415-4E56-82DF-AB00D52C87B7}"/>
          </ac:spMkLst>
        </pc:spChg>
        <pc:spChg chg="mod">
          <ac:chgData name="ALEXANDRE" userId="734048d45b8f99b5" providerId="LiveId" clId="{0C416C57-F7E4-484E-9019-F9D0F2C7E55F}" dt="2021-09-28T19:50:37.648" v="77" actId="1076"/>
          <ac:spMkLst>
            <pc:docMk/>
            <pc:sldMk cId="2633999015" sldId="386"/>
            <ac:spMk id="39" creationId="{47939323-6A87-4619-A9EB-B551937481ED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43" creationId="{708BD568-02FC-42FE-9E35-B03612714152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45" creationId="{6E6A05B7-5E68-4EF3-8BFE-CBC45BD8DD9A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46" creationId="{34D2F7E3-AD06-45B7-8D1E-D93627B5992A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47" creationId="{E96D71D1-B4F0-4040-BF91-D001ED2932A9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49" creationId="{E6A3D9EB-483B-4512-8CBD-6D3E56F235F2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0" creationId="{51BEA8E9-533A-4B9C-912E-83FDA0962172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2" creationId="{338A4DCE-7D71-4A43-A237-29B0B095D037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3" creationId="{55959746-F8A2-4945-A014-D9A43C9001C5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4" creationId="{FD6EB921-FC8A-4697-8E9B-7608658A993B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5" creationId="{C4BC8ADB-D013-4755-B119-A1AB0EF7B5BE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6" creationId="{6EEF9B5E-CDA2-4D00-B8B6-EB856357C3FA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7" creationId="{ABAC72AE-DCA4-4629-BFB1-85BAD335016E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8" creationId="{68A41FA0-FC8F-4D11-A641-3CE25AC97E7A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59" creationId="{ED14F1B4-244C-425B-8AC4-59E62992A2BE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0" creationId="{C1E3993E-3045-4EB9-AB03-AE65F9EA7073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1" creationId="{B08DFE08-E3DE-4D1C-B56D-57836FD06517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2" creationId="{CF0A8DB2-08E2-4B22-8CDC-26AD6B9F274C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3" creationId="{79FE4154-D201-476D-85C8-BDFBC903C68A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4" creationId="{2E921843-D8DC-40E4-BC82-57750DE56DF9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5" creationId="{5833FBA5-A9A9-479B-8ADF-65565086D0E4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6" creationId="{6BE7F012-7488-4CC9-B851-C28CD5988F4F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7" creationId="{68CCB02E-E4CA-4602-BF86-33CF75924932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8" creationId="{68BBF4EF-B1B6-418C-BF00-4CA5E3E1D855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69" creationId="{DC87344C-C865-4538-A7E9-76AEFC4311B3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0" creationId="{D2B0F748-8009-4668-B371-2F6ACBB11699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1" creationId="{6DB0DE26-E008-4A90-9578-5BA2EEAD94B4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2" creationId="{E65F4BDF-2C99-4D7F-AB97-2CD34C83A2F6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3" creationId="{E1B394F1-6D21-4B25-9BC5-09FFEB541F44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4" creationId="{E5923C5D-49CE-43FC-BA2D-9DEB1CF0E850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6" creationId="{9D123761-F178-4B62-B654-1D54D11BFE9E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7" creationId="{66423316-4B5B-4E64-9A6B-E8601C45B296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8" creationId="{8469328E-43B8-4C97-9ECF-BD9E026A057F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79" creationId="{EBFAE362-A703-47FF-A269-C76E94404649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80" creationId="{42A4D9F5-D4FA-4F91-AF14-56B05BA97EEA}"/>
          </ac:spMkLst>
        </pc:spChg>
        <pc:spChg chg="mod">
          <ac:chgData name="ALEXANDRE" userId="734048d45b8f99b5" providerId="LiveId" clId="{0C416C57-F7E4-484E-9019-F9D0F2C7E55F}" dt="2021-09-28T19:50:34.534" v="71" actId="1076"/>
          <ac:spMkLst>
            <pc:docMk/>
            <pc:sldMk cId="2633999015" sldId="386"/>
            <ac:spMk id="81" creationId="{06153126-D98B-4837-B01A-C63AF3BC8841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83" creationId="{B55FF746-C9E3-4D74-91B7-D22EE9FA3EF7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84" creationId="{F2C39889-C0BB-4BDA-829F-AEBD7F9CB292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85" creationId="{CFB61D31-DF5D-4D1C-8170-E77DADD82750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86" creationId="{E4C3544E-6D03-4510-80D0-5F3436A66104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87" creationId="{E295FEC7-CE26-48C4-B284-AA92C3BCDA69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88" creationId="{52070F8E-C410-4965-A870-EC1B57D7562C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0" creationId="{F9DB51C2-A6E8-4194-BD67-F0FA57CF0D55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1" creationId="{942F9FDA-86E3-479D-B216-3AAAE37CF00B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3" creationId="{CD359A7E-ACE5-47D9-9FBC-1598A365FCDD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4" creationId="{32D70022-2D93-4B48-83C1-01446E384DC3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5" creationId="{1B42A43D-DE16-42A9-B9FC-1275D3093C09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7" creationId="{1DE5470E-8F77-4FF6-9310-99DAC7FAA93A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98" creationId="{C23EBC35-C5F0-48AC-9328-D4C468A36F6E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0" creationId="{A7ED7392-4CBF-47C3-9C9A-210173D700D5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1" creationId="{116BFD21-4A64-4108-9A8A-D18C99B298C5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2" creationId="{BF115B25-A38C-4E94-91D2-CBD6F666FF9D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3" creationId="{70CB9FB8-2074-4F90-B02F-6F46F96F7CBB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4" creationId="{50F03B67-6C36-4B26-B66C-4DC8694B854E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5" creationId="{6B03D4D9-2BD4-42B6-9B31-809C43D34220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6" creationId="{ACB757A2-45AF-4D80-B830-3D319B551D6E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7" creationId="{BCF6C64F-BC87-47F1-8EF4-7432ADF9FD86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8" creationId="{74AF44F1-1842-4C70-BD35-1E20E41D3260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09" creationId="{8B1A48F7-1394-4D58-8F59-15EB933CEB2F}"/>
          </ac:spMkLst>
        </pc:spChg>
        <pc:spChg chg="mod">
          <ac:chgData name="ALEXANDRE" userId="734048d45b8f99b5" providerId="LiveId" clId="{0C416C57-F7E4-484E-9019-F9D0F2C7E55F}" dt="2021-09-28T19:51:00.996" v="83" actId="1076"/>
          <ac:spMkLst>
            <pc:docMk/>
            <pc:sldMk cId="2633999015" sldId="386"/>
            <ac:spMk id="110" creationId="{0D4C9C9D-2387-4612-900A-1CE66D676754}"/>
          </ac:spMkLst>
        </pc:spChg>
        <pc:grpChg chg="del">
          <ac:chgData name="ALEXANDRE" userId="734048d45b8f99b5" providerId="LiveId" clId="{0C416C57-F7E4-484E-9019-F9D0F2C7E55F}" dt="2021-09-28T19:50:09.960" v="62" actId="478"/>
          <ac:grpSpMkLst>
            <pc:docMk/>
            <pc:sldMk cId="2633999015" sldId="386"/>
            <ac:grpSpMk id="4" creationId="{F8617E3F-5D91-462B-8F08-C4613E998E60}"/>
          </ac:grpSpMkLst>
        </pc:grpChg>
        <pc:grpChg chg="add del mod">
          <ac:chgData name="ALEXANDRE" userId="734048d45b8f99b5" providerId="LiveId" clId="{0C416C57-F7E4-484E-9019-F9D0F2C7E55F}" dt="2021-09-28T19:50:38.230" v="78"/>
          <ac:grpSpMkLst>
            <pc:docMk/>
            <pc:sldMk cId="2633999015" sldId="386"/>
            <ac:grpSpMk id="11" creationId="{F0426E18-7A6A-4FE4-8D5E-84399EF100EA}"/>
          </ac:grpSpMkLst>
        </pc:grpChg>
        <pc:grpChg chg="mod">
          <ac:chgData name="ALEXANDRE" userId="734048d45b8f99b5" providerId="LiveId" clId="{0C416C57-F7E4-484E-9019-F9D0F2C7E55F}" dt="2021-09-28T19:50:37.648" v="77" actId="1076"/>
          <ac:grpSpMkLst>
            <pc:docMk/>
            <pc:sldMk cId="2633999015" sldId="386"/>
            <ac:grpSpMk id="18" creationId="{986B1E12-B879-4E47-92FE-9E2563D12BFA}"/>
          </ac:grpSpMkLst>
        </pc:grpChg>
        <pc:grpChg chg="mod">
          <ac:chgData name="ALEXANDRE" userId="734048d45b8f99b5" providerId="LiveId" clId="{0C416C57-F7E4-484E-9019-F9D0F2C7E55F}" dt="2021-09-28T19:50:37.648" v="77" actId="1076"/>
          <ac:grpSpMkLst>
            <pc:docMk/>
            <pc:sldMk cId="2633999015" sldId="386"/>
            <ac:grpSpMk id="21" creationId="{2F336654-B68B-495C-ACEF-28B75086AB46}"/>
          </ac:grpSpMkLst>
        </pc:grpChg>
        <pc:grpChg chg="mod">
          <ac:chgData name="ALEXANDRE" userId="734048d45b8f99b5" providerId="LiveId" clId="{0C416C57-F7E4-484E-9019-F9D0F2C7E55F}" dt="2021-09-28T19:50:37.648" v="77" actId="1076"/>
          <ac:grpSpMkLst>
            <pc:docMk/>
            <pc:sldMk cId="2633999015" sldId="386"/>
            <ac:grpSpMk id="25" creationId="{E681782C-EC59-4B97-8FFF-5E61ADC851E7}"/>
          </ac:grpSpMkLst>
        </pc:grpChg>
        <pc:grpChg chg="mod">
          <ac:chgData name="ALEXANDRE" userId="734048d45b8f99b5" providerId="LiveId" clId="{0C416C57-F7E4-484E-9019-F9D0F2C7E55F}" dt="2021-09-28T19:50:37.648" v="77" actId="1076"/>
          <ac:grpSpMkLst>
            <pc:docMk/>
            <pc:sldMk cId="2633999015" sldId="386"/>
            <ac:grpSpMk id="28" creationId="{3ACA2A7A-E37F-45BA-866E-D384EFD178B5}"/>
          </ac:grpSpMkLst>
        </pc:grpChg>
        <pc:grpChg chg="add del mod">
          <ac:chgData name="ALEXANDRE" userId="734048d45b8f99b5" providerId="LiveId" clId="{0C416C57-F7E4-484E-9019-F9D0F2C7E55F}" dt="2021-09-28T19:50:35" v="72"/>
          <ac:grpSpMkLst>
            <pc:docMk/>
            <pc:sldMk cId="2633999015" sldId="386"/>
            <ac:grpSpMk id="40" creationId="{5E149835-764F-4A8C-A6FB-F530FCECBB59}"/>
          </ac:grpSpMkLst>
        </pc:grpChg>
        <pc:grpChg chg="mod">
          <ac:chgData name="ALEXANDRE" userId="734048d45b8f99b5" providerId="LiveId" clId="{0C416C57-F7E4-484E-9019-F9D0F2C7E55F}" dt="2021-09-28T19:50:34.534" v="71" actId="1076"/>
          <ac:grpSpMkLst>
            <pc:docMk/>
            <pc:sldMk cId="2633999015" sldId="386"/>
            <ac:grpSpMk id="41" creationId="{BA47211B-A9B9-419C-8DF1-0E7E9C1805FC}"/>
          </ac:grpSpMkLst>
        </pc:grpChg>
        <pc:grpChg chg="mod">
          <ac:chgData name="ALEXANDRE" userId="734048d45b8f99b5" providerId="LiveId" clId="{0C416C57-F7E4-484E-9019-F9D0F2C7E55F}" dt="2021-09-28T19:50:34.534" v="71" actId="1076"/>
          <ac:grpSpMkLst>
            <pc:docMk/>
            <pc:sldMk cId="2633999015" sldId="386"/>
            <ac:grpSpMk id="42" creationId="{BDD39960-4130-4F3E-8FD1-23FF3ADB85E8}"/>
          </ac:grpSpMkLst>
        </pc:grpChg>
        <pc:grpChg chg="mod">
          <ac:chgData name="ALEXANDRE" userId="734048d45b8f99b5" providerId="LiveId" clId="{0C416C57-F7E4-484E-9019-F9D0F2C7E55F}" dt="2021-09-28T19:50:34.534" v="71" actId="1076"/>
          <ac:grpSpMkLst>
            <pc:docMk/>
            <pc:sldMk cId="2633999015" sldId="386"/>
            <ac:grpSpMk id="44" creationId="{47C205F3-3850-4CFB-B37E-A8C57746F717}"/>
          </ac:grpSpMkLst>
        </pc:grpChg>
        <pc:grpChg chg="mod">
          <ac:chgData name="ALEXANDRE" userId="734048d45b8f99b5" providerId="LiveId" clId="{0C416C57-F7E4-484E-9019-F9D0F2C7E55F}" dt="2021-09-28T19:50:34.534" v="71" actId="1076"/>
          <ac:grpSpMkLst>
            <pc:docMk/>
            <pc:sldMk cId="2633999015" sldId="386"/>
            <ac:grpSpMk id="48" creationId="{DFC2807D-65F2-4B31-8BC1-DE8C70AC3A62}"/>
          </ac:grpSpMkLst>
        </pc:grpChg>
        <pc:grpChg chg="mod">
          <ac:chgData name="ALEXANDRE" userId="734048d45b8f99b5" providerId="LiveId" clId="{0C416C57-F7E4-484E-9019-F9D0F2C7E55F}" dt="2021-09-28T19:50:34.534" v="71" actId="1076"/>
          <ac:grpSpMkLst>
            <pc:docMk/>
            <pc:sldMk cId="2633999015" sldId="386"/>
            <ac:grpSpMk id="51" creationId="{1DCC72EE-9DE7-43C4-9B53-025488B083EF}"/>
          </ac:grpSpMkLst>
        </pc:grpChg>
        <pc:grpChg chg="add del mod">
          <ac:chgData name="ALEXANDRE" userId="734048d45b8f99b5" providerId="LiveId" clId="{0C416C57-F7E4-484E-9019-F9D0F2C7E55F}" dt="2021-09-28T19:50:35" v="72"/>
          <ac:grpSpMkLst>
            <pc:docMk/>
            <pc:sldMk cId="2633999015" sldId="386"/>
            <ac:grpSpMk id="75" creationId="{61BAF24F-D109-4F7E-AC9C-6F8FDC207301}"/>
          </ac:grpSpMkLst>
        </pc:grpChg>
        <pc:grpChg chg="add mod">
          <ac:chgData name="ALEXANDRE" userId="734048d45b8f99b5" providerId="LiveId" clId="{0C416C57-F7E4-484E-9019-F9D0F2C7E55F}" dt="2021-09-28T19:51:00.996" v="83" actId="1076"/>
          <ac:grpSpMkLst>
            <pc:docMk/>
            <pc:sldMk cId="2633999015" sldId="386"/>
            <ac:grpSpMk id="82" creationId="{E7C5B501-D77C-4B80-B024-FD1B88FC0D44}"/>
          </ac:grpSpMkLst>
        </pc:grpChg>
        <pc:grpChg chg="mod">
          <ac:chgData name="ALEXANDRE" userId="734048d45b8f99b5" providerId="LiveId" clId="{0C416C57-F7E4-484E-9019-F9D0F2C7E55F}" dt="2021-09-28T19:51:00.996" v="83" actId="1076"/>
          <ac:grpSpMkLst>
            <pc:docMk/>
            <pc:sldMk cId="2633999015" sldId="386"/>
            <ac:grpSpMk id="89" creationId="{FFC40B85-1E5B-42B8-B25D-EE6075548560}"/>
          </ac:grpSpMkLst>
        </pc:grpChg>
        <pc:grpChg chg="mod">
          <ac:chgData name="ALEXANDRE" userId="734048d45b8f99b5" providerId="LiveId" clId="{0C416C57-F7E4-484E-9019-F9D0F2C7E55F}" dt="2021-09-28T19:51:00.996" v="83" actId="1076"/>
          <ac:grpSpMkLst>
            <pc:docMk/>
            <pc:sldMk cId="2633999015" sldId="386"/>
            <ac:grpSpMk id="92" creationId="{575777EB-705D-4649-A710-DF71E6A87299}"/>
          </ac:grpSpMkLst>
        </pc:grpChg>
        <pc:grpChg chg="mod">
          <ac:chgData name="ALEXANDRE" userId="734048d45b8f99b5" providerId="LiveId" clId="{0C416C57-F7E4-484E-9019-F9D0F2C7E55F}" dt="2021-09-28T19:51:00.996" v="83" actId="1076"/>
          <ac:grpSpMkLst>
            <pc:docMk/>
            <pc:sldMk cId="2633999015" sldId="386"/>
            <ac:grpSpMk id="96" creationId="{A0FC6269-6907-46E9-B7A8-AE1205123891}"/>
          </ac:grpSpMkLst>
        </pc:grpChg>
        <pc:grpChg chg="mod">
          <ac:chgData name="ALEXANDRE" userId="734048d45b8f99b5" providerId="LiveId" clId="{0C416C57-F7E4-484E-9019-F9D0F2C7E55F}" dt="2021-09-28T19:51:00.996" v="83" actId="1076"/>
          <ac:grpSpMkLst>
            <pc:docMk/>
            <pc:sldMk cId="2633999015" sldId="386"/>
            <ac:grpSpMk id="99" creationId="{EE70F7CF-3A1F-463A-9ABC-63701D0DE1BE}"/>
          </ac:grpSpMkLst>
        </pc:grpChg>
      </pc:sldChg>
      <pc:sldChg chg="addSp delSp modSp add del">
        <pc:chgData name="ALEXANDRE" userId="734048d45b8f99b5" providerId="LiveId" clId="{0C416C57-F7E4-484E-9019-F9D0F2C7E55F}" dt="2021-09-28T19:57:13.342" v="186" actId="47"/>
        <pc:sldMkLst>
          <pc:docMk/>
          <pc:sldMk cId="3351791483" sldId="387"/>
        </pc:sldMkLst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35" creationId="{1BFC8827-87B1-4122-8578-20FE6B488896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37" creationId="{DEAEBFCF-7BD1-41A3-A47C-46A8375973F6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38" creationId="{3B59E45F-CCB0-4C3B-B38D-144809EA3E68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39" creationId="{B3FDBD20-2B94-4D7D-8A66-EC4F89895BCF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1" creationId="{D8256E95-4D77-4851-A07C-499A300476C4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2" creationId="{2D46B325-EF08-4CD2-A4FF-5B241C2DF2E8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4" creationId="{047073C7-F08C-4DDD-8F58-B079FD7547BF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5" creationId="{6C66EC36-257F-4AFC-BA94-7EF7E28F8348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6" creationId="{1AD70A42-21F0-47C6-A35C-8D3B58C92A21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7" creationId="{B4A7F01B-98DC-4F4C-904B-934400A2FB0C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8" creationId="{1E726B7C-FFA5-4F14-8421-39D876842A40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49" creationId="{23A03005-722D-405C-AAC8-D5F16F77DEAE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0" creationId="{3C4934DE-3917-4F0A-8D93-C9982383E23F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1" creationId="{C7DF7718-0D13-41C7-B231-A56C4EF69DD5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2" creationId="{924A790F-DBC0-48EC-A2CC-2011F5069556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3" creationId="{A4E410DB-EC4A-4ED0-815E-145171B643C5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4" creationId="{44FE2D4E-DFEF-4BA3-86BE-450EFDB20F62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5" creationId="{174E0FA5-6E41-468E-8F2E-3A2227DAC3D7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6" creationId="{F12F788F-51E9-4B05-94CE-CA831C521592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7" creationId="{121B3C0E-5994-4C4C-86B5-27FB4351B4E2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8" creationId="{93AD05F6-B1A9-4D1E-B1DF-80C0B8BBFA58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59" creationId="{E082D01F-4B79-495D-81A4-DDA6A4813C00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0" creationId="{8E04FFA0-2A9B-48EB-B537-72C22C4527AE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1" creationId="{6D797DFD-FA4C-4423-84B5-5B256CE38422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2" creationId="{FAF0660B-320A-4A54-A9D7-FA47BF9A9D59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3" creationId="{3DC8492A-4B8F-40B1-9C6A-7F2A0993E5FB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4" creationId="{3F17B0C7-5E9C-4A82-8B9D-080C76A18650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5" creationId="{96CBA607-208F-4297-919E-598C33AB8811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6" creationId="{E252CF45-3027-4F41-9EA1-B46B946FC365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8" creationId="{97DB0CC3-F66F-4534-AFF1-E294B04D7535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69" creationId="{AEE88503-27DB-4190-ACD7-CABB68C31268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70" creationId="{F081E685-2539-4BCF-9D01-4974B2016E64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71" creationId="{B2E54642-C696-4E89-B5F7-19D51D750834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72" creationId="{683E21E1-D948-46E5-ACF0-619C438F95BC}"/>
          </ac:spMkLst>
        </pc:spChg>
        <pc:spChg chg="mod">
          <ac:chgData name="ALEXANDRE" userId="734048d45b8f99b5" providerId="LiveId" clId="{0C416C57-F7E4-484E-9019-F9D0F2C7E55F}" dt="2021-09-28T19:51:16.796" v="87" actId="1076"/>
          <ac:spMkLst>
            <pc:docMk/>
            <pc:sldMk cId="3351791483" sldId="387"/>
            <ac:spMk id="73" creationId="{1F6B736F-0411-49A2-820D-73BAFD5237B1}"/>
          </ac:spMkLst>
        </pc:spChg>
        <pc:grpChg chg="add 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32" creationId="{B16945FE-8F31-4AF7-89E9-AB5F835CE727}"/>
          </ac:grpSpMkLst>
        </pc:grpChg>
        <pc:grpChg chg="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33" creationId="{B722B542-7A41-4D53-AD2B-6DEB10E6683A}"/>
          </ac:grpSpMkLst>
        </pc:grpChg>
        <pc:grpChg chg="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34" creationId="{F81EE60F-E171-40A6-AB96-8FFFCC382D8A}"/>
          </ac:grpSpMkLst>
        </pc:grpChg>
        <pc:grpChg chg="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36" creationId="{7B499A10-9427-4383-B699-41947C406152}"/>
          </ac:grpSpMkLst>
        </pc:grpChg>
        <pc:grpChg chg="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40" creationId="{CEA1ED8F-F4DF-48AB-8F7F-49857270C710}"/>
          </ac:grpSpMkLst>
        </pc:grpChg>
        <pc:grpChg chg="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43" creationId="{861069F5-3790-484F-914D-B161D33403FF}"/>
          </ac:grpSpMkLst>
        </pc:grpChg>
        <pc:grpChg chg="add mod">
          <ac:chgData name="ALEXANDRE" userId="734048d45b8f99b5" providerId="LiveId" clId="{0C416C57-F7E4-484E-9019-F9D0F2C7E55F}" dt="2021-09-28T19:51:16.796" v="87" actId="1076"/>
          <ac:grpSpMkLst>
            <pc:docMk/>
            <pc:sldMk cId="3351791483" sldId="387"/>
            <ac:grpSpMk id="67" creationId="{2B670518-84D2-4A99-9631-1C0265E32FE1}"/>
          </ac:grpSpMkLst>
        </pc:grpChg>
        <pc:grpChg chg="del">
          <ac:chgData name="ALEXANDRE" userId="734048d45b8f99b5" providerId="LiveId" clId="{0C416C57-F7E4-484E-9019-F9D0F2C7E55F}" dt="2021-09-28T19:51:07.228" v="85" actId="478"/>
          <ac:grpSpMkLst>
            <pc:docMk/>
            <pc:sldMk cId="3351791483" sldId="387"/>
            <ac:grpSpMk id="82" creationId="{E7C5B501-D77C-4B80-B024-FD1B88FC0D44}"/>
          </ac:grpSpMkLst>
        </pc:grpChg>
      </pc:sldChg>
      <pc:sldChg chg="addSp delSp modSp add del">
        <pc:chgData name="ALEXANDRE" userId="734048d45b8f99b5" providerId="LiveId" clId="{0C416C57-F7E4-484E-9019-F9D0F2C7E55F}" dt="2021-09-28T19:57:13.342" v="186" actId="47"/>
        <pc:sldMkLst>
          <pc:docMk/>
          <pc:sldMk cId="4041190630" sldId="388"/>
        </pc:sldMkLst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78" creationId="{378A14BF-8873-42E9-8242-FE180598167C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0" creationId="{839A8A5D-9600-4702-AE2B-6EC4FB53C666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1" creationId="{901A1AB4-B4E6-4215-9C30-D8048AA098F7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2" creationId="{7DC690A2-EE62-40F7-BA39-41F27AD82A12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4" creationId="{AFB9B279-D1CC-4129-B543-6DF4F0021116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5" creationId="{562AF2DD-0755-4E96-B16F-4B8401D755F7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7" creationId="{3AC5DAA1-0A5A-4BE0-B030-EB2AA83D6AA3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8" creationId="{63029809-1CE0-4C8E-8FF5-B29ACAEB4EA1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89" creationId="{8C0697CE-DB77-4046-BD58-A47F8AEEE184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0" creationId="{5729C9EE-23EB-4523-A829-731CC6C4FD8B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1" creationId="{0B281150-1A5E-4F61-9107-632B0CE0FE71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2" creationId="{A833E07B-2F42-405A-8258-4D8606299DFE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3" creationId="{5ABD5AD1-8517-4EDD-8368-1699FD7816B4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4" creationId="{6B732D06-7E71-4E1E-8CA9-C11EF59C91DE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5" creationId="{EFDE7B90-B7E0-4E59-A637-218EFCBD58ED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6" creationId="{9C239D45-E359-452F-A9E9-BB08799DB2E1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7" creationId="{98277A18-B841-4D80-B52C-E4793E8A735F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8" creationId="{C48EA4F9-B9FB-4FCF-BF7A-94B11E8964B8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99" creationId="{2F99EF29-F01F-4D79-BA8D-6FA3F1467145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0" creationId="{682E0903-8420-45FF-A382-2B63514489F1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1" creationId="{B5134299-7C68-4D03-97A4-83EEAC92A5F6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2" creationId="{0C1DAE2D-0D6F-4D88-8A25-6AECDB8C4CB6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3" creationId="{63ABA8BE-09F9-4132-894E-4765067FAFBC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4" creationId="{5EC0EE1F-5960-477A-BBB1-FDCB37C522BC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5" creationId="{27B68724-869C-43F5-A768-0A469F6148F3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6" creationId="{C9B63DF1-4976-431F-9136-5E13C5979345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7" creationId="{D4946D09-FDC3-4C9A-9E75-39528C9D2D6E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8" creationId="{1E242880-A404-4662-B95A-A6B44A6CAF3A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09" creationId="{5573F520-D004-419D-8F92-CEC5F791F796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0" creationId="{116FFA74-72C7-4C65-9131-6CE8FFA9733C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2" creationId="{12D411A8-B4EC-4335-AE55-8C461F8DF115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3" creationId="{14D5533E-B343-466C-A914-9FDF12923EC7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4" creationId="{EF2DB989-CD62-4A2C-9EA0-904EE95D7330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5" creationId="{C63805DD-CE73-4E7A-8578-440768D9D0E8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6" creationId="{94D5A011-4AF8-4FAE-8D5B-224645FCC652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7" creationId="{F7541014-B313-40F6-A7C4-9CC85E34DD96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8" creationId="{C680D9E5-C62E-420E-AE99-1EC2F528B6B7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19" creationId="{BE4C9904-EFDD-4D43-BB64-8AB26DEE0F6D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20" creationId="{3923C4C8-6CFA-40BF-916D-8D6566E526FE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21" creationId="{28629AF2-8794-466F-A609-E6D6AA6139E9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22" creationId="{0162EB99-F85B-49CD-AC3D-32AB24A3B53A}"/>
          </ac:spMkLst>
        </pc:spChg>
        <pc:spChg chg="mod">
          <ac:chgData name="ALEXANDRE" userId="734048d45b8f99b5" providerId="LiveId" clId="{0C416C57-F7E4-484E-9019-F9D0F2C7E55F}" dt="2021-09-28T19:51:33.291" v="91" actId="1076"/>
          <ac:spMkLst>
            <pc:docMk/>
            <pc:sldMk cId="4041190630" sldId="388"/>
            <ac:spMk id="123" creationId="{7496CECF-E9DB-4E92-8EBB-46E6DD06E9CA}"/>
          </ac:spMkLst>
        </pc:spChg>
        <pc:grpChg chg="del">
          <ac:chgData name="ALEXANDRE" userId="734048d45b8f99b5" providerId="LiveId" clId="{0C416C57-F7E4-484E-9019-F9D0F2C7E55F}" dt="2021-09-28T19:51:23.871" v="89" actId="478"/>
          <ac:grpSpMkLst>
            <pc:docMk/>
            <pc:sldMk cId="4041190630" sldId="388"/>
            <ac:grpSpMk id="32" creationId="{B16945FE-8F31-4AF7-89E9-AB5F835CE727}"/>
          </ac:grpSpMkLst>
        </pc:grpChg>
        <pc:grpChg chg="add 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74" creationId="{7EA6ED2E-673E-4E70-912F-F933B46F290E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75" creationId="{F17CE3D6-38DA-460F-8076-54D84E5E13C1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76" creationId="{4394C9A1-7425-4CCD-B74E-B2DA3471727B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77" creationId="{176A97D5-1C50-4E4A-AB98-7F133D9A1F3E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79" creationId="{26C54F93-602D-44F1-BFDD-45BD26419C7C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83" creationId="{41B6039F-1474-41E4-AA77-BF4EE48251A0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86" creationId="{365DFC62-4C75-48CB-9C67-10F6D36F82EF}"/>
          </ac:grpSpMkLst>
        </pc:grpChg>
        <pc:grpChg chg="mod">
          <ac:chgData name="ALEXANDRE" userId="734048d45b8f99b5" providerId="LiveId" clId="{0C416C57-F7E4-484E-9019-F9D0F2C7E55F}" dt="2021-09-28T19:51:33.291" v="91" actId="1076"/>
          <ac:grpSpMkLst>
            <pc:docMk/>
            <pc:sldMk cId="4041190630" sldId="388"/>
            <ac:grpSpMk id="111" creationId="{B08A1F1E-9A90-4D55-A268-739FD0B293FB}"/>
          </ac:grpSpMkLst>
        </pc:grpChg>
      </pc:sldChg>
      <pc:sldChg chg="addSp delSp modSp add del">
        <pc:chgData name="ALEXANDRE" userId="734048d45b8f99b5" providerId="LiveId" clId="{0C416C57-F7E4-484E-9019-F9D0F2C7E55F}" dt="2021-09-28T19:57:13.342" v="186" actId="47"/>
        <pc:sldMkLst>
          <pc:docMk/>
          <pc:sldMk cId="250922718" sldId="389"/>
        </pc:sldMkLst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65" creationId="{F922C96D-A095-44FE-B347-F7659EF8F310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24" creationId="{8FB0A0EF-C96E-4992-9188-9BBD733BD6F2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25" creationId="{9121AFE9-1D53-4A8C-9213-98AE762FABB2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26" creationId="{13DE2AA1-192B-4FCE-ACD5-3F09280C7FF5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28" creationId="{3F1A9D8C-6C3A-4A7A-96D6-B7F3D89551C4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29" creationId="{596B5A20-CEEC-4694-8BCA-9C3EB5C6947B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1" creationId="{21861BA5-04BA-4657-8793-86FBDCA66068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2" creationId="{E75B1BF4-00B2-4410-A2FD-C968FDBEDA6A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3" creationId="{49B4D3C2-3529-440A-968B-7593FC15C41C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4" creationId="{DF1DE32A-A673-4B64-9EE8-1E7A8D8EE18E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5" creationId="{1060DD6A-9A99-4AEB-A507-97944C4CA800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6" creationId="{15C6C3B4-F78B-47B5-A80A-F74D80AB5A21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7" creationId="{CE410D7F-10CB-43FE-BAB6-A845A8DE8CF1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8" creationId="{3E770354-C70A-40A6-8BB4-93C9E805958F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39" creationId="{1EA38D2A-2C1D-45A8-80F6-50452BD72B18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0" creationId="{5EF247E2-2D02-4996-8A55-387246EC97A3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1" creationId="{ABC1FD69-FAA0-43AD-B26F-D7ADF47D4DC7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2" creationId="{0775B641-B510-4276-8C71-0F9104F8ACAD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3" creationId="{9A0CF1DB-26B0-4D3B-81EC-6EA81D3E5EAB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4" creationId="{300478C4-949B-4C8C-B590-E9F26A59B5A0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5" creationId="{04AFC2FD-C63B-43A5-A45C-E8A960B2BA79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6" creationId="{2CC55478-AD2A-4775-8BFB-CEB262B215E3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7" creationId="{63F117F2-C2DB-41DA-BFCC-EE51D19FC6AC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8" creationId="{90D83D80-E424-43B9-B7CE-3FA952D3699C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49" creationId="{6D1EF658-615A-4B7D-80D4-7B4FAF6EAD7A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0" creationId="{1ECA44FF-174F-45A4-8EE0-40CF45120444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1" creationId="{90C87263-954B-4C26-945A-B4C8CBF050E4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2" creationId="{A9F74E9F-4ADD-4A3B-8468-2075717FD56D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3" creationId="{50146A70-2630-469E-821B-36A5AAEAB0C2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4" creationId="{BEFB3052-1CE2-4820-B663-E9A30AB73AC8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5" creationId="{79384190-AB45-443F-B217-C21FB2CB953A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6" creationId="{E99CBD90-0423-476F-969D-653F6BB7B198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7" creationId="{3744F564-27E1-47C2-8871-86F73C4A58F1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8" creationId="{7F70F9D0-C493-49EF-B2C7-C06B29C3FB9C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59" creationId="{24F68B3D-3023-4CFE-9D6D-E70D6B38F13D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0" creationId="{D0F4E93A-6C0B-414D-B06B-21A0B7F01911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1" creationId="{FE0FEA11-AEBB-4A93-8A71-DCC1BD683520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2" creationId="{607CD5FF-D02C-4212-8D73-42CCC8EF2095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3" creationId="{5BC7BAA1-F12C-499F-8DB4-FA55D8D7AF0B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4" creationId="{9F05AA6B-DFEC-4A35-B395-B46FBBD3643E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5" creationId="{E4011EB0-7783-41A3-A86F-D1EF187BF68C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7" creationId="{10500272-F6B6-4087-8874-E7553B6E4AFF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8" creationId="{A1DD023B-39FC-410E-A206-CD5A9D54D995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69" creationId="{0F1FF1D0-A383-440B-BCD5-A41B92877AA8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0" creationId="{FB5BC19E-8BB7-48FD-92C1-C4653CA6F8AB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1" creationId="{EBC5BF3E-2699-47DB-8DE0-61F7154B22D6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2" creationId="{921968B7-F6A7-44D1-AD4F-71B585C3AEEC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3" creationId="{59E338A4-9C21-4D57-B4A4-1656C5D00679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4" creationId="{B1BA95B6-9BF9-4186-8ECF-335C9A27E893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5" creationId="{E2CFFC81-BC3C-4A0C-AFDB-FEB2A643B39D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6" creationId="{0F061FB5-07BB-452E-8A76-DBEA157FB851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7" creationId="{D9FC741F-646B-4A8B-BCFA-2898FEB223C9}"/>
          </ac:spMkLst>
        </pc:spChg>
        <pc:spChg chg="mod">
          <ac:chgData name="ALEXANDRE" userId="734048d45b8f99b5" providerId="LiveId" clId="{0C416C57-F7E4-484E-9019-F9D0F2C7E55F}" dt="2021-09-28T19:51:54.556" v="96" actId="1076"/>
          <ac:spMkLst>
            <pc:docMk/>
            <pc:sldMk cId="250922718" sldId="389"/>
            <ac:spMk id="178" creationId="{F3B2A506-F95E-40D9-879C-197C9A2607B7}"/>
          </ac:spMkLst>
        </pc:spChg>
        <pc:grpChg chg="add 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60" creationId="{AA39E024-069B-47E1-8E2E-83C156493E0C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61" creationId="{270D2098-872F-4B82-A691-FF160EAE8056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62" creationId="{DE74D680-A268-47EF-A7A7-C982C64B0671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63" creationId="{8F4146CA-AD87-44A6-B249-6EF6CF9D6214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64" creationId="{00794E2C-9298-4E6B-ABB0-5C3E7883ABD6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66" creationId="{08BC6271-A083-4A03-8C7A-F9920D527D87}"/>
          </ac:grpSpMkLst>
        </pc:grpChg>
        <pc:grpChg chg="del">
          <ac:chgData name="ALEXANDRE" userId="734048d45b8f99b5" providerId="LiveId" clId="{0C416C57-F7E4-484E-9019-F9D0F2C7E55F}" dt="2021-09-28T19:51:49.920" v="94" actId="478"/>
          <ac:grpSpMkLst>
            <pc:docMk/>
            <pc:sldMk cId="250922718" sldId="389"/>
            <ac:grpSpMk id="74" creationId="{7EA6ED2E-673E-4E70-912F-F933B46F290E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127" creationId="{CD0E19F1-C9DF-4AD9-A7CF-C270DD932AF0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130" creationId="{11191918-B28E-4487-8F9D-481134C1E6E4}"/>
          </ac:grpSpMkLst>
        </pc:grpChg>
        <pc:grpChg chg="mod">
          <ac:chgData name="ALEXANDRE" userId="734048d45b8f99b5" providerId="LiveId" clId="{0C416C57-F7E4-484E-9019-F9D0F2C7E55F}" dt="2021-09-28T19:51:54.556" v="96" actId="1076"/>
          <ac:grpSpMkLst>
            <pc:docMk/>
            <pc:sldMk cId="250922718" sldId="389"/>
            <ac:grpSpMk id="166" creationId="{7C4F831D-39E1-4285-9516-10546F38E6DD}"/>
          </ac:grpSpMkLst>
        </pc:grpChg>
      </pc:sldChg>
      <pc:sldChg chg="addSp delSp modSp add del">
        <pc:chgData name="ALEXANDRE" userId="734048d45b8f99b5" providerId="LiveId" clId="{0C416C57-F7E4-484E-9019-F9D0F2C7E55F}" dt="2021-09-28T19:57:13.342" v="186" actId="47"/>
        <pc:sldMkLst>
          <pc:docMk/>
          <pc:sldMk cId="3584557502" sldId="390"/>
        </pc:sldMkLst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66" creationId="{E609300A-FB28-447B-9097-FEE3D0221C3F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25" creationId="{B0FB70C3-AEB0-4275-80F0-2352DF75D076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26" creationId="{6F4F8581-CCE7-4869-88B9-2AC003757B0F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27" creationId="{7B209991-293D-4EB0-8DFC-8D6104B163C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29" creationId="{6729853D-33CF-4B7C-8A50-0EBA0E86A825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0" creationId="{8FE54BCB-8EB4-4ED8-92FE-810399D3882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2" creationId="{49591CEC-7636-49F7-A889-54FEB14ABFAE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3" creationId="{409B6F3B-A86F-44A5-9255-5EDA0649C252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4" creationId="{FF58DEEF-0063-4866-B672-582240E35F9E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5" creationId="{B78E8A96-C447-447F-A10C-F808494031A9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6" creationId="{CC7239A2-298E-4CDF-B039-CB930720286F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7" creationId="{BB525F07-4FA3-4929-AC9F-0EE47BCF5653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8" creationId="{60D3AFA2-758D-4474-A7CC-1B0085A398F5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39" creationId="{5E38E523-6E1E-4A1E-BB4C-ADF227688F93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0" creationId="{D0149DD9-C2ED-4919-8B8A-7628CA4A72A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1" creationId="{795D03C0-12B5-4518-80E2-0C90F92E35C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2" creationId="{F344C82C-FE7F-4A34-A26C-8A1B6D759C0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3" creationId="{18D3BBAE-18E1-4EBF-9E4E-4C09C0C20AC1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4" creationId="{6BF35CAF-0E03-4F79-9AFF-6405FD5BA807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5" creationId="{A94376BD-58C5-4B0F-863F-7EFB52DB91FC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6" creationId="{2662FF18-6DAD-4122-BDA8-34AB644F8B01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7" creationId="{5550E9C5-0C4F-4528-929B-514403F257EA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8" creationId="{424EB1E2-DDF0-498B-B937-86FF3CFDF4EB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49" creationId="{6E9C087A-9744-4D8E-AA8D-C79CFD658AED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0" creationId="{7B561C97-546F-4F61-BCF8-E364C76D2EDC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1" creationId="{82CD37A6-6512-44FA-B0DC-F36FD7ACD4A2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2" creationId="{9A2402F7-45C2-4FA4-BE33-5E89690F1CE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3" creationId="{0AE4115C-6D39-42B7-84CA-86F6425F51F2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4" creationId="{7A753AD9-62C6-4B5D-87BB-E86FCBC92B49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5" creationId="{017D79D4-734F-4B30-9E17-66B8F8286603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6" creationId="{2BB2A45C-87C5-48EF-B1FE-782A4CC4AD93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7" creationId="{28EA98F1-CBE1-49D6-98FD-FFE6BB909889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8" creationId="{601B3783-5356-4704-BB33-00568DEE6F46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59" creationId="{6F37F241-1F43-4264-A988-96DFCE485090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0" creationId="{3FA5B71F-A17E-40E1-8F87-D75BF0065FCA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1" creationId="{656B6494-550A-4F30-BC35-C4EECDF8A27C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2" creationId="{F912CDFB-68C1-4112-AAEB-3423460085CD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3" creationId="{C3328244-A104-4D25-9F51-C4E2BF9951A2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4" creationId="{302BBE68-7B64-4BB2-883F-EC3DECC9AB72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5" creationId="{521C0D09-03B0-43F6-80F6-92BAFB806E72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7" creationId="{0A8967AA-A956-4DE5-90EA-6F02E98A7B9F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8" creationId="{AB740020-A4CB-4EEE-A8E8-7D878E4AAF0B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69" creationId="{C7DBC158-A602-4B5A-9FBB-E78652611296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0" creationId="{A03BEFAF-8FF6-4786-8BC1-73C96880B5E0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1" creationId="{9F36CB16-2B83-44B4-B727-B5822E5FB5D3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2" creationId="{07D34422-F1F4-493E-B170-FCCCC4E56BDE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3" creationId="{BA24F94F-FC32-44F3-B95F-70E8ACFE5E1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5" creationId="{B80FF2C2-7577-455B-965A-9BBFCD2C81A8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6" creationId="{729BF4EF-C891-4AA4-AF55-66D6EABB72A9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7" creationId="{0F8B950D-F1C1-4EBF-8FBF-F3B24C4AB603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8" creationId="{23C55C5D-E75A-49DC-88FC-23D3B88545EC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79" creationId="{747B6219-8037-43F4-9200-3CC118F0E16D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0" creationId="{45A33E1E-2407-4124-A912-2D3CAD299831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1" creationId="{4B685C5F-A69D-4B83-A531-8FEFAF445844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2" creationId="{EA35DD64-98F4-4625-AC4E-D5543FCD4D11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3" creationId="{993C7471-4344-4F69-8578-74C0748C24FF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4" creationId="{0E64FA50-0B3E-4B82-9724-F7368C829F79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5" creationId="{21B5A8DA-7C99-4E48-A2CA-55A60F29EEE9}"/>
          </ac:spMkLst>
        </pc:spChg>
        <pc:spChg chg="mod">
          <ac:chgData name="ALEXANDRE" userId="734048d45b8f99b5" providerId="LiveId" clId="{0C416C57-F7E4-484E-9019-F9D0F2C7E55F}" dt="2021-09-28T19:52:17.951" v="100" actId="1076"/>
          <ac:spMkLst>
            <pc:docMk/>
            <pc:sldMk cId="3584557502" sldId="390"/>
            <ac:spMk id="186" creationId="{0B846498-4968-4CC5-BB13-8AF0A9B1EB1C}"/>
          </ac:spMkLst>
        </pc:spChg>
        <pc:grpChg chg="add 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60" creationId="{85CDE4A3-48D3-43CF-A7FB-54E1DA18B9E7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61" creationId="{06809D1D-4BA1-4E9B-9CC9-4FA573299A88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62" creationId="{B5A0B268-DADA-4A6F-BE09-D6C3F8F90552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63" creationId="{E28922B1-FE30-4A68-BD35-C9ED31546086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64" creationId="{BC2C718F-B83E-436C-B3C8-FB766BEE389A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65" creationId="{9B4ED2E5-2470-4E7D-8E9C-0A61575D44A1}"/>
          </ac:grpSpMkLst>
        </pc:grpChg>
        <pc:grpChg chg="del">
          <ac:chgData name="ALEXANDRE" userId="734048d45b8f99b5" providerId="LiveId" clId="{0C416C57-F7E4-484E-9019-F9D0F2C7E55F}" dt="2021-09-28T19:51:58.921" v="97" actId="478"/>
          <ac:grpSpMkLst>
            <pc:docMk/>
            <pc:sldMk cId="3584557502" sldId="390"/>
            <ac:grpSpMk id="74" creationId="{7EA6ED2E-673E-4E70-912F-F933B46F290E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124" creationId="{DA770ADB-B03C-445E-8376-0A99371A1F7D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128" creationId="{91435A9E-949E-4AAF-BADB-321F67975409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131" creationId="{5C34B569-443A-4090-948D-AE192CE0F636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166" creationId="{524D3682-847D-45E8-96C8-5B9E1F489C7C}"/>
          </ac:grpSpMkLst>
        </pc:grpChg>
        <pc:grpChg chg="mod">
          <ac:chgData name="ALEXANDRE" userId="734048d45b8f99b5" providerId="LiveId" clId="{0C416C57-F7E4-484E-9019-F9D0F2C7E55F}" dt="2021-09-28T19:52:17.951" v="100" actId="1076"/>
          <ac:grpSpMkLst>
            <pc:docMk/>
            <pc:sldMk cId="3584557502" sldId="390"/>
            <ac:grpSpMk id="174" creationId="{05BC003D-9CEC-45E1-9E0C-25861674F0F9}"/>
          </ac:grpSpMkLst>
        </pc:grpChg>
      </pc:sldChg>
      <pc:sldChg chg="addSp delSp modSp add del">
        <pc:chgData name="ALEXANDRE" userId="734048d45b8f99b5" providerId="LiveId" clId="{0C416C57-F7E4-484E-9019-F9D0F2C7E55F}" dt="2021-09-28T19:57:13.342" v="186" actId="47"/>
        <pc:sldMkLst>
          <pc:docMk/>
          <pc:sldMk cId="2808412172" sldId="391"/>
        </pc:sldMkLst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87" creationId="{C6EE5129-749A-45B0-A026-8E3C0B247546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89" creationId="{72C79F55-382C-420E-8566-E1FFDED8F69B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0" creationId="{4EF17E74-EE1E-4B61-8DC6-A788DF5C0DB9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1" creationId="{C2F6D6B6-6118-4C7F-B091-2AD00111704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3" creationId="{FD6C1603-1656-4A23-B91F-822D59577ED9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4" creationId="{F151B4BE-A428-4867-91F9-7E5776252B0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6" creationId="{720BEE90-F3E9-4FD6-8391-5FAAE4BF0050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7" creationId="{102BC589-B561-4826-8AD6-90F9524B5E2E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8" creationId="{050DE49E-A643-48BB-A869-ADA9767DC8F6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99" creationId="{51608443-A248-4DAE-9907-4445DFC944B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0" creationId="{BC4E0240-D36E-43E9-A4FD-694E055063E7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1" creationId="{37330D52-C1AE-4B5F-96D1-C6CC7C80D593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2" creationId="{58BCD140-C23C-4C2B-895E-7AF2E6FF2DCA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3" creationId="{0289B6F3-FC1C-4065-A985-61D30859E73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4" creationId="{59DCC5BC-DFA8-4EF9-AA75-015EB85F6C87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5" creationId="{187C43B9-EDC5-4B4D-9D08-5534DFAFD16F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6" creationId="{2ABAB3C1-C481-421A-904E-54F95E915B7F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7" creationId="{81940800-5C53-433C-98F7-92CCC2CB80D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8" creationId="{B51CCE89-386A-4166-8278-7EC24A04D1D2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09" creationId="{9D43846B-9BBF-4074-89F8-7EEA62C0DDF9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0" creationId="{C5EAF058-B61B-4664-A1FE-5BF4CA02BA1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1" creationId="{CC916018-8C28-4BD7-A0A4-0B03940CC661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2" creationId="{90811A68-EDEF-4987-9EB8-8305CD10AB44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3" creationId="{BDD649D3-3E8A-4781-90ED-A98C10E26B4A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4" creationId="{8AEAF1F2-F842-4474-8707-6EC67042CF72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5" creationId="{5BFC840B-901C-45D0-A1F1-FC5FAF6CC33B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6" creationId="{F2DD20AE-3BAB-46B7-A97B-6BA8C847EC81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7" creationId="{65EE69FE-8A71-4D8A-A264-C06CE793331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19" creationId="{721DF815-2F0E-4D22-B818-7E7EA57D1EBB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20" creationId="{522BA34E-0E25-4792-A6E5-D054BCA6442B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21" creationId="{E90013AE-0F9A-4D55-82FE-09B425FA3159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22" creationId="{D9079847-29DC-4F28-B329-B9F80B1AF1F3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23" creationId="{362EE784-10EC-41F5-8845-FDF2571B08AC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87" creationId="{071F7AC4-7BFC-4480-8479-A61D9DEF3566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88" creationId="{FE7E8EA1-6856-4F65-AF50-B5F78BEA6448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89" creationId="{BA823246-63F7-44DF-B688-F6E2EC0C54A6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0" creationId="{91CFD46F-50ED-4DE4-B31B-FB1390D9E049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1" creationId="{45288D79-7DD7-4ADB-B49C-1AC5B7AB452B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2" creationId="{A31EE8F4-867F-43DC-A7F2-5B1E98F1E438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3" creationId="{08A7774C-BEDD-453C-8CC7-D4D6FCBD71FF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4" creationId="{9DB4CDA7-4050-4BE6-8ABC-CFD807EDF6A1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5" creationId="{061EE037-51DB-404A-8D8F-5D2552D31F80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6" creationId="{DCB7FBC5-2D12-4D82-A0FC-560851CE4077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7" creationId="{0999C0DB-585A-49A1-8861-EFF23895C9B1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8" creationId="{F75669DE-DBE6-4A42-B584-FC7DB984C977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199" creationId="{AEE3507E-854D-405D-9FCB-489C73426952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0" creationId="{95C29570-5D50-4E04-8A75-D8AD16D5F9E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1" creationId="{94AE77BD-7D16-4C12-9097-31FEA640FB4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2" creationId="{408130D9-6283-4410-9A89-8A082081B57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3" creationId="{5969BF88-CB70-4C57-BCBD-D12B3E4A44E1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4" creationId="{F0DC3AFD-CEE9-4BBC-ABCA-A45CB2AEAFD7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5" creationId="{2016E2CC-939B-4C04-BF4F-6FF27EA2AF4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6" creationId="{6D59B4F6-6A60-4561-957C-25D2A9BC0BD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7" creationId="{891CE206-AB9B-4FC8-B5A5-1EBA39084D6B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09" creationId="{E1436886-BB3D-4F27-828E-4AB2C3C77E4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0" creationId="{B1A07D15-3A96-4E2D-97AB-7453A5FEAF84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1" creationId="{CD5840C1-49A5-4628-8623-5411A775587E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2" creationId="{AE3A398D-CF36-4176-9316-0CB42E3B2E31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3" creationId="{8DF07DA3-0C82-4843-AF9D-29845F1C6A3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4" creationId="{54387AA1-F513-47DC-B60E-7774431F1F60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5" creationId="{D85279A5-BACA-4A66-8004-282CA9047486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7" creationId="{E684E15C-FF7B-43D7-B8B6-1B0B3EACC11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8" creationId="{6F69A632-45CC-4245-A8F2-04BD384829E6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19" creationId="{26479ED4-E814-4C6B-8A9B-9C609E53CD40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0" creationId="{A02DAF1E-59C1-4DAF-BE14-3B224366CA83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1" creationId="{7DE5ED2B-351D-4672-B828-0CCB67319345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2" creationId="{C8E6D1F5-2ED0-4D3C-B963-58C397130B68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3" creationId="{4CC8C3F1-B75C-4048-94BB-82530D02B6FA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4" creationId="{883FD3B2-9E93-49A5-9C22-E3DC80190834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5" creationId="{860A7659-6C81-41CE-8840-4D75348FF23D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6" creationId="{3555D0E5-CCF3-42D4-AAA4-4DF2B1C4F1C3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7" creationId="{0E1CB4F4-075C-4BD8-A1AC-9F3C5E2D64D8}"/>
          </ac:spMkLst>
        </pc:spChg>
        <pc:spChg chg="mod">
          <ac:chgData name="ALEXANDRE" userId="734048d45b8f99b5" providerId="LiveId" clId="{0C416C57-F7E4-484E-9019-F9D0F2C7E55F}" dt="2021-09-28T19:52:35.829" v="104" actId="1076"/>
          <ac:spMkLst>
            <pc:docMk/>
            <pc:sldMk cId="2808412172" sldId="391"/>
            <ac:spMk id="228" creationId="{FECB8BA1-5DEB-421B-94A5-3C92AFE50AAA}"/>
          </ac:spMkLst>
        </pc:spChg>
        <pc:grpChg chg="del">
          <ac:chgData name="ALEXANDRE" userId="734048d45b8f99b5" providerId="LiveId" clId="{0C416C57-F7E4-484E-9019-F9D0F2C7E55F}" dt="2021-09-28T19:52:26.570" v="102" actId="478"/>
          <ac:grpSpMkLst>
            <pc:docMk/>
            <pc:sldMk cId="2808412172" sldId="391"/>
            <ac:grpSpMk id="60" creationId="{85CDE4A3-48D3-43CF-A7FB-54E1DA18B9E7}"/>
          </ac:grpSpMkLst>
        </pc:grpChg>
        <pc:grpChg chg="add 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0" creationId="{86EB5CC1-5116-445C-8776-6189CFFBD654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1" creationId="{A3C075BB-E589-4B28-ADE4-225BC7D195B9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2" creationId="{AA1E4454-00B4-44D6-BB0F-AEF0996423BD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3" creationId="{3D47E18E-C6BD-4D48-9FC2-BA2EC9FE9B5C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4" creationId="{3BE1C3CF-C938-4C18-8937-F900ECC59575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5" creationId="{15FEEC3F-AC97-4E00-BC28-EFB21C3963CD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6" creationId="{FD980C72-774B-4CD8-837D-C667225375AE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88" creationId="{B52C99AC-F1E9-49DB-BBF4-2855A3814398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92" creationId="{49A1DE16-3757-45DE-AB8D-792BBC864ACA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95" creationId="{7C4E5BB6-F11F-44B3-93D9-7BE2BF1DE6BD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118" creationId="{4651162C-6654-4EB1-98BB-FA57CC734C21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208" creationId="{FCA2EEFE-8D2D-465E-BFE1-F5DD93CD4C68}"/>
          </ac:grpSpMkLst>
        </pc:grpChg>
        <pc:grpChg chg="mod">
          <ac:chgData name="ALEXANDRE" userId="734048d45b8f99b5" providerId="LiveId" clId="{0C416C57-F7E4-484E-9019-F9D0F2C7E55F}" dt="2021-09-28T19:52:35.829" v="104" actId="1076"/>
          <ac:grpSpMkLst>
            <pc:docMk/>
            <pc:sldMk cId="2808412172" sldId="391"/>
            <ac:grpSpMk id="216" creationId="{464C8930-E270-4BA4-A908-200197DE73C1}"/>
          </ac:grpSpMkLst>
        </pc:grpChg>
      </pc:sldChg>
      <pc:sldChg chg="addSp delSp modSp new mod setBg">
        <pc:chgData name="ALEXANDRE" userId="734048d45b8f99b5" providerId="LiveId" clId="{0C416C57-F7E4-484E-9019-F9D0F2C7E55F}" dt="2021-09-28T20:00:56.288" v="233" actId="20577"/>
        <pc:sldMkLst>
          <pc:docMk/>
          <pc:sldMk cId="566429867" sldId="392"/>
        </pc:sldMkLst>
        <pc:spChg chg="mod ord">
          <ac:chgData name="ALEXANDRE" userId="734048d45b8f99b5" providerId="LiveId" clId="{0C416C57-F7E4-484E-9019-F9D0F2C7E55F}" dt="2021-09-28T20:00:56.288" v="233" actId="20577"/>
          <ac:spMkLst>
            <pc:docMk/>
            <pc:sldMk cId="566429867" sldId="392"/>
            <ac:spMk id="2" creationId="{E886EAB7-6F2E-413C-82D4-7097736C41BF}"/>
          </ac:spMkLst>
        </pc:spChg>
        <pc:spChg chg="del">
          <ac:chgData name="ALEXANDRE" userId="734048d45b8f99b5" providerId="LiveId" clId="{0C416C57-F7E4-484E-9019-F9D0F2C7E55F}" dt="2021-09-28T19:55:53.926" v="143" actId="26606"/>
          <ac:spMkLst>
            <pc:docMk/>
            <pc:sldMk cId="566429867" sldId="392"/>
            <ac:spMk id="3" creationId="{5061DB25-F8AF-49EE-9E3A-16600BE34193}"/>
          </ac:spMkLst>
        </pc:spChg>
        <pc:spChg chg="add">
          <ac:chgData name="ALEXANDRE" userId="734048d45b8f99b5" providerId="LiveId" clId="{0C416C57-F7E4-484E-9019-F9D0F2C7E55F}" dt="2021-09-28T19:55:53.926" v="143" actId="26606"/>
          <ac:spMkLst>
            <pc:docMk/>
            <pc:sldMk cId="566429867" sldId="392"/>
            <ac:spMk id="71" creationId="{37C89E4B-3C9F-44B9-8B86-D9E3D112D8EC}"/>
          </ac:spMkLst>
        </pc:spChg>
        <pc:picChg chg="add mod">
          <ac:chgData name="ALEXANDRE" userId="734048d45b8f99b5" providerId="LiveId" clId="{0C416C57-F7E4-484E-9019-F9D0F2C7E55F}" dt="2021-09-28T19:55:53.926" v="143" actId="26606"/>
          <ac:picMkLst>
            <pc:docMk/>
            <pc:sldMk cId="566429867" sldId="392"/>
            <ac:picMk id="1026" creationId="{63489124-ECAB-4F96-8D29-BAB73E79BCC5}"/>
          </ac:picMkLst>
        </pc:picChg>
        <pc:cxnChg chg="add">
          <ac:chgData name="ALEXANDRE" userId="734048d45b8f99b5" providerId="LiveId" clId="{0C416C57-F7E4-484E-9019-F9D0F2C7E55F}" dt="2021-09-28T19:55:53.926" v="143" actId="26606"/>
          <ac:cxnSpMkLst>
            <pc:docMk/>
            <pc:sldMk cId="566429867" sldId="392"/>
            <ac:cxnSpMk id="73" creationId="{AA2EAA10-076F-46BD-8F0F-B9A2FB77A85C}"/>
          </ac:cxnSpMkLst>
        </pc:cxnChg>
        <pc:cxnChg chg="add">
          <ac:chgData name="ALEXANDRE" userId="734048d45b8f99b5" providerId="LiveId" clId="{0C416C57-F7E4-484E-9019-F9D0F2C7E55F}" dt="2021-09-28T19:55:53.926" v="143" actId="26606"/>
          <ac:cxnSpMkLst>
            <pc:docMk/>
            <pc:sldMk cId="566429867" sldId="392"/>
            <ac:cxnSpMk id="75" creationId="{D891E407-403B-4764-86C9-33A56D3BCAA3}"/>
          </ac:cxnSpMkLst>
        </pc:cxnChg>
      </pc:sldChg>
      <pc:sldChg chg="addSp modSp add mod">
        <pc:chgData name="ALEXANDRE" userId="734048d45b8f99b5" providerId="LiveId" clId="{0C416C57-F7E4-484E-9019-F9D0F2C7E55F}" dt="2021-09-28T20:00:24.078" v="226" actId="14100"/>
        <pc:sldMkLst>
          <pc:docMk/>
          <pc:sldMk cId="324004610" sldId="393"/>
        </pc:sldMkLst>
        <pc:spChg chg="mod">
          <ac:chgData name="ALEXANDRE" userId="734048d45b8f99b5" providerId="LiveId" clId="{0C416C57-F7E4-484E-9019-F9D0F2C7E55F}" dt="2021-09-28T20:00:24.078" v="226" actId="14100"/>
          <ac:spMkLst>
            <pc:docMk/>
            <pc:sldMk cId="324004610" sldId="393"/>
            <ac:spMk id="2" creationId="{53C0C110-2593-40A1-A0FB-75840A94ED7D}"/>
          </ac:spMkLst>
        </pc:spChg>
        <pc:spChg chg="mod">
          <ac:chgData name="ALEXANDRE" userId="734048d45b8f99b5" providerId="LiveId" clId="{0C416C57-F7E4-484E-9019-F9D0F2C7E55F}" dt="2021-09-28T20:00:14.120" v="223" actId="14100"/>
          <ac:spMkLst>
            <pc:docMk/>
            <pc:sldMk cId="324004610" sldId="393"/>
            <ac:spMk id="3" creationId="{B37AB382-70B7-4763-BDE9-9026CD65FFC0}"/>
          </ac:spMkLst>
        </pc:spChg>
        <pc:spChg chg="add mod">
          <ac:chgData name="ALEXANDRE" userId="734048d45b8f99b5" providerId="LiveId" clId="{0C416C57-F7E4-484E-9019-F9D0F2C7E55F}" dt="2021-09-28T20:00:22.043" v="225" actId="1076"/>
          <ac:spMkLst>
            <pc:docMk/>
            <pc:sldMk cId="324004610" sldId="393"/>
            <ac:spMk id="4" creationId="{115F8BAF-5D3E-4AA6-9496-9FD0EDFB3A4A}"/>
          </ac:spMkLst>
        </pc:spChg>
      </pc:sldChg>
      <pc:sldChg chg="modSp add mod ord">
        <pc:chgData name="ALEXANDRE" userId="734048d45b8f99b5" providerId="LiveId" clId="{0C416C57-F7E4-484E-9019-F9D0F2C7E55F}" dt="2021-09-28T20:01:41.934" v="248" actId="20577"/>
        <pc:sldMkLst>
          <pc:docMk/>
          <pc:sldMk cId="321635382" sldId="394"/>
        </pc:sldMkLst>
        <pc:spChg chg="mod">
          <ac:chgData name="ALEXANDRE" userId="734048d45b8f99b5" providerId="LiveId" clId="{0C416C57-F7E4-484E-9019-F9D0F2C7E55F}" dt="2021-09-28T20:01:41.934" v="248" actId="20577"/>
          <ac:spMkLst>
            <pc:docMk/>
            <pc:sldMk cId="321635382" sldId="394"/>
            <ac:spMk id="2" creationId="{E886EAB7-6F2E-413C-82D4-7097736C41BF}"/>
          </ac:spMkLst>
        </pc:spChg>
      </pc:sldChg>
      <pc:sldChg chg="addSp delSp modSp new mod setBg">
        <pc:chgData name="ALEXANDRE" userId="734048d45b8f99b5" providerId="LiveId" clId="{0C416C57-F7E4-484E-9019-F9D0F2C7E55F}" dt="2021-09-28T20:04:50.432" v="318" actId="1076"/>
        <pc:sldMkLst>
          <pc:docMk/>
          <pc:sldMk cId="4025246622" sldId="395"/>
        </pc:sldMkLst>
        <pc:spChg chg="mod">
          <ac:chgData name="ALEXANDRE" userId="734048d45b8f99b5" providerId="LiveId" clId="{0C416C57-F7E4-484E-9019-F9D0F2C7E55F}" dt="2021-09-28T20:04:50.432" v="318" actId="1076"/>
          <ac:spMkLst>
            <pc:docMk/>
            <pc:sldMk cId="4025246622" sldId="395"/>
            <ac:spMk id="2" creationId="{A170C355-83D0-48E7-BF42-D8B449524B2C}"/>
          </ac:spMkLst>
        </pc:spChg>
        <pc:spChg chg="mod ord">
          <ac:chgData name="ALEXANDRE" userId="734048d45b8f99b5" providerId="LiveId" clId="{0C416C57-F7E4-484E-9019-F9D0F2C7E55F}" dt="2021-09-28T20:04:46.988" v="317" actId="20577"/>
          <ac:spMkLst>
            <pc:docMk/>
            <pc:sldMk cId="4025246622" sldId="395"/>
            <ac:spMk id="3" creationId="{24A4E760-0B15-49E9-94BD-CA27185A74A8}"/>
          </ac:spMkLst>
        </pc:spChg>
        <pc:spChg chg="add del">
          <ac:chgData name="ALEXANDRE" userId="734048d45b8f99b5" providerId="LiveId" clId="{0C416C57-F7E4-484E-9019-F9D0F2C7E55F}" dt="2021-09-28T20:04:16.064" v="299" actId="22"/>
          <ac:spMkLst>
            <pc:docMk/>
            <pc:sldMk cId="4025246622" sldId="395"/>
            <ac:spMk id="5" creationId="{B7E38BFF-F870-4CC7-A0E5-2FB6B8814224}"/>
          </ac:spMkLst>
        </pc:spChg>
        <pc:picChg chg="add mod">
          <ac:chgData name="ALEXANDRE" userId="734048d45b8f99b5" providerId="LiveId" clId="{0C416C57-F7E4-484E-9019-F9D0F2C7E55F}" dt="2021-09-28T20:04:25.225" v="303" actId="26606"/>
          <ac:picMkLst>
            <pc:docMk/>
            <pc:sldMk cId="4025246622" sldId="395"/>
            <ac:picMk id="9218" creationId="{1628220E-5B8C-42EC-96F8-AB64E75525F6}"/>
          </ac:picMkLst>
        </pc:picChg>
      </pc:sldChg>
      <pc:sldChg chg="addSp modSp new mod ord">
        <pc:chgData name="ALEXANDRE" userId="734048d45b8f99b5" providerId="LiveId" clId="{0C416C57-F7E4-484E-9019-F9D0F2C7E55F}" dt="2021-09-28T20:07:23.241" v="416"/>
        <pc:sldMkLst>
          <pc:docMk/>
          <pc:sldMk cId="3296831642" sldId="396"/>
        </pc:sldMkLst>
        <pc:spChg chg="mod">
          <ac:chgData name="ALEXANDRE" userId="734048d45b8f99b5" providerId="LiveId" clId="{0C416C57-F7E4-484E-9019-F9D0F2C7E55F}" dt="2021-09-28T20:05:54.564" v="395" actId="20577"/>
          <ac:spMkLst>
            <pc:docMk/>
            <pc:sldMk cId="3296831642" sldId="396"/>
            <ac:spMk id="2" creationId="{9ECAC589-9EBC-45F3-A2F5-8CF19145B620}"/>
          </ac:spMkLst>
        </pc:spChg>
        <pc:spChg chg="mod">
          <ac:chgData name="ALEXANDRE" userId="734048d45b8f99b5" providerId="LiveId" clId="{0C416C57-F7E4-484E-9019-F9D0F2C7E55F}" dt="2021-09-28T20:06:54.619" v="413" actId="113"/>
          <ac:spMkLst>
            <pc:docMk/>
            <pc:sldMk cId="3296831642" sldId="396"/>
            <ac:spMk id="3" creationId="{F1D1CBD2-EBD9-4C01-BC2B-AB3E1F4DB093}"/>
          </ac:spMkLst>
        </pc:spChg>
        <pc:picChg chg="add mod">
          <ac:chgData name="ALEXANDRE" userId="734048d45b8f99b5" providerId="LiveId" clId="{0C416C57-F7E4-484E-9019-F9D0F2C7E55F}" dt="2021-09-28T20:06:42.526" v="410" actId="1076"/>
          <ac:picMkLst>
            <pc:docMk/>
            <pc:sldMk cId="3296831642" sldId="396"/>
            <ac:picMk id="10242" creationId="{3EE14A4C-D71E-4F17-83BF-B85EF713170D}"/>
          </ac:picMkLst>
        </pc:picChg>
      </pc:sldChg>
      <pc:sldChg chg="delSp modSp add mod">
        <pc:chgData name="ALEXANDRE" userId="734048d45b8f99b5" providerId="LiveId" clId="{0C416C57-F7E4-484E-9019-F9D0F2C7E55F}" dt="2021-09-28T20:09:43.045" v="492" actId="20577"/>
        <pc:sldMkLst>
          <pc:docMk/>
          <pc:sldMk cId="1127042712" sldId="397"/>
        </pc:sldMkLst>
        <pc:spChg chg="mod">
          <ac:chgData name="ALEXANDRE" userId="734048d45b8f99b5" providerId="LiveId" clId="{0C416C57-F7E4-484E-9019-F9D0F2C7E55F}" dt="2021-09-28T20:09:09.256" v="478"/>
          <ac:spMkLst>
            <pc:docMk/>
            <pc:sldMk cId="1127042712" sldId="397"/>
            <ac:spMk id="2" creationId="{9ECAC589-9EBC-45F3-A2F5-8CF19145B620}"/>
          </ac:spMkLst>
        </pc:spChg>
        <pc:spChg chg="mod">
          <ac:chgData name="ALEXANDRE" userId="734048d45b8f99b5" providerId="LiveId" clId="{0C416C57-F7E4-484E-9019-F9D0F2C7E55F}" dt="2021-09-28T20:09:43.045" v="492" actId="20577"/>
          <ac:spMkLst>
            <pc:docMk/>
            <pc:sldMk cId="1127042712" sldId="397"/>
            <ac:spMk id="3" creationId="{F1D1CBD2-EBD9-4C01-BC2B-AB3E1F4DB093}"/>
          </ac:spMkLst>
        </pc:spChg>
        <pc:picChg chg="del">
          <ac:chgData name="ALEXANDRE" userId="734048d45b8f99b5" providerId="LiveId" clId="{0C416C57-F7E4-484E-9019-F9D0F2C7E55F}" dt="2021-09-28T20:07:36.207" v="452" actId="478"/>
          <ac:picMkLst>
            <pc:docMk/>
            <pc:sldMk cId="1127042712" sldId="397"/>
            <ac:picMk id="10242" creationId="{3EE14A4C-D71E-4F17-83BF-B85EF713170D}"/>
          </ac:picMkLst>
        </pc:picChg>
      </pc:sldChg>
      <pc:sldChg chg="modSp add mod ord">
        <pc:chgData name="ALEXANDRE" userId="734048d45b8f99b5" providerId="LiveId" clId="{0C416C57-F7E4-484E-9019-F9D0F2C7E55F}" dt="2021-09-28T20:09:04.172" v="477"/>
        <pc:sldMkLst>
          <pc:docMk/>
          <pc:sldMk cId="3199231202" sldId="398"/>
        </pc:sldMkLst>
        <pc:spChg chg="mod">
          <ac:chgData name="ALEXANDRE" userId="734048d45b8f99b5" providerId="LiveId" clId="{0C416C57-F7E4-484E-9019-F9D0F2C7E55F}" dt="2021-09-28T20:09:01.473" v="475" actId="313"/>
          <ac:spMkLst>
            <pc:docMk/>
            <pc:sldMk cId="3199231202" sldId="398"/>
            <ac:spMk id="2" creationId="{9ECAC589-9EBC-45F3-A2F5-8CF19145B620}"/>
          </ac:spMkLst>
        </pc:spChg>
      </pc:sldChg>
      <pc:sldChg chg="addSp delSp modSp add mod ord modAnim">
        <pc:chgData name="ALEXANDRE" userId="734048d45b8f99b5" providerId="LiveId" clId="{0C416C57-F7E4-484E-9019-F9D0F2C7E55F}" dt="2021-09-28T20:13:14.847" v="521" actId="207"/>
        <pc:sldMkLst>
          <pc:docMk/>
          <pc:sldMk cId="1173568295" sldId="399"/>
        </pc:sldMkLst>
        <pc:spChg chg="mod">
          <ac:chgData name="ALEXANDRE" userId="734048d45b8f99b5" providerId="LiveId" clId="{0C416C57-F7E4-484E-9019-F9D0F2C7E55F}" dt="2021-09-28T20:12:42.215" v="513" actId="1076"/>
          <ac:spMkLst>
            <pc:docMk/>
            <pc:sldMk cId="1173568295" sldId="399"/>
            <ac:spMk id="2" creationId="{9ECAC589-9EBC-45F3-A2F5-8CF19145B620}"/>
          </ac:spMkLst>
        </pc:spChg>
        <pc:spChg chg="del">
          <ac:chgData name="ALEXANDRE" userId="734048d45b8f99b5" providerId="LiveId" clId="{0C416C57-F7E4-484E-9019-F9D0F2C7E55F}" dt="2021-09-28T20:12:00.606" v="499" actId="478"/>
          <ac:spMkLst>
            <pc:docMk/>
            <pc:sldMk cId="1173568295" sldId="399"/>
            <ac:spMk id="3" creationId="{F1D1CBD2-EBD9-4C01-BC2B-AB3E1F4DB093}"/>
          </ac:spMkLst>
        </pc:spChg>
        <pc:spChg chg="add del mod">
          <ac:chgData name="ALEXANDRE" userId="734048d45b8f99b5" providerId="LiveId" clId="{0C416C57-F7E4-484E-9019-F9D0F2C7E55F}" dt="2021-09-28T20:12:01.999" v="500" actId="478"/>
          <ac:spMkLst>
            <pc:docMk/>
            <pc:sldMk cId="1173568295" sldId="399"/>
            <ac:spMk id="5" creationId="{CCC759B5-BA80-4418-8F9B-D76AAB78D44F}"/>
          </ac:spMkLst>
        </pc:spChg>
        <pc:spChg chg="add mod">
          <ac:chgData name="ALEXANDRE" userId="734048d45b8f99b5" providerId="LiveId" clId="{0C416C57-F7E4-484E-9019-F9D0F2C7E55F}" dt="2021-09-28T20:12:58.961" v="516" actId="1076"/>
          <ac:spMkLst>
            <pc:docMk/>
            <pc:sldMk cId="1173568295" sldId="399"/>
            <ac:spMk id="6" creationId="{4FC6BC6D-8BF7-4834-B0CC-67F6F87F7231}"/>
          </ac:spMkLst>
        </pc:spChg>
        <pc:spChg chg="add mod">
          <ac:chgData name="ALEXANDRE" userId="734048d45b8f99b5" providerId="LiveId" clId="{0C416C57-F7E4-484E-9019-F9D0F2C7E55F}" dt="2021-09-28T20:13:00.611" v="517" actId="1076"/>
          <ac:spMkLst>
            <pc:docMk/>
            <pc:sldMk cId="1173568295" sldId="399"/>
            <ac:spMk id="7" creationId="{5B13C073-E502-47D6-BD4E-9DFEEFC0D461}"/>
          </ac:spMkLst>
        </pc:spChg>
        <pc:spChg chg="add mod">
          <ac:chgData name="ALEXANDRE" userId="734048d45b8f99b5" providerId="LiveId" clId="{0C416C57-F7E4-484E-9019-F9D0F2C7E55F}" dt="2021-09-28T20:13:08.720" v="519" actId="1076"/>
          <ac:spMkLst>
            <pc:docMk/>
            <pc:sldMk cId="1173568295" sldId="399"/>
            <ac:spMk id="8" creationId="{CB73769B-95CF-4BB9-A399-3138D10A5728}"/>
          </ac:spMkLst>
        </pc:spChg>
        <pc:spChg chg="add mod">
          <ac:chgData name="ALEXANDRE" userId="734048d45b8f99b5" providerId="LiveId" clId="{0C416C57-F7E4-484E-9019-F9D0F2C7E55F}" dt="2021-09-28T20:13:14.847" v="521" actId="207"/>
          <ac:spMkLst>
            <pc:docMk/>
            <pc:sldMk cId="1173568295" sldId="399"/>
            <ac:spMk id="9" creationId="{6259B1C2-6815-4E9C-9C8A-C22A998EE80A}"/>
          </ac:spMkLst>
        </pc:spChg>
      </pc:sldChg>
      <pc:sldChg chg="addSp delSp modSp add modAnim">
        <pc:chgData name="ALEXANDRE" userId="734048d45b8f99b5" providerId="LiveId" clId="{0C416C57-F7E4-484E-9019-F9D0F2C7E55F}" dt="2021-09-28T20:14:42.297" v="540" actId="14100"/>
        <pc:sldMkLst>
          <pc:docMk/>
          <pc:sldMk cId="1588456861" sldId="400"/>
        </pc:sldMkLst>
        <pc:spChg chg="mod">
          <ac:chgData name="ALEXANDRE" userId="734048d45b8f99b5" providerId="LiveId" clId="{0C416C57-F7E4-484E-9019-F9D0F2C7E55F}" dt="2021-09-28T20:13:37.389" v="524"/>
          <ac:spMkLst>
            <pc:docMk/>
            <pc:sldMk cId="1588456861" sldId="400"/>
            <ac:spMk id="2" creationId="{9ECAC589-9EBC-45F3-A2F5-8CF19145B620}"/>
          </ac:spMkLst>
        </pc:spChg>
        <pc:spChg chg="del">
          <ac:chgData name="ALEXANDRE" userId="734048d45b8f99b5" providerId="LiveId" clId="{0C416C57-F7E4-484E-9019-F9D0F2C7E55F}" dt="2021-09-28T20:13:29.680" v="523" actId="478"/>
          <ac:spMkLst>
            <pc:docMk/>
            <pc:sldMk cId="1588456861" sldId="400"/>
            <ac:spMk id="6" creationId="{4FC6BC6D-8BF7-4834-B0CC-67F6F87F7231}"/>
          </ac:spMkLst>
        </pc:spChg>
        <pc:spChg chg="del">
          <ac:chgData name="ALEXANDRE" userId="734048d45b8f99b5" providerId="LiveId" clId="{0C416C57-F7E4-484E-9019-F9D0F2C7E55F}" dt="2021-09-28T20:13:29.680" v="523" actId="478"/>
          <ac:spMkLst>
            <pc:docMk/>
            <pc:sldMk cId="1588456861" sldId="400"/>
            <ac:spMk id="7" creationId="{5B13C073-E502-47D6-BD4E-9DFEEFC0D461}"/>
          </ac:spMkLst>
        </pc:spChg>
        <pc:spChg chg="del">
          <ac:chgData name="ALEXANDRE" userId="734048d45b8f99b5" providerId="LiveId" clId="{0C416C57-F7E4-484E-9019-F9D0F2C7E55F}" dt="2021-09-28T20:13:29.680" v="523" actId="478"/>
          <ac:spMkLst>
            <pc:docMk/>
            <pc:sldMk cId="1588456861" sldId="400"/>
            <ac:spMk id="8" creationId="{CB73769B-95CF-4BB9-A399-3138D10A5728}"/>
          </ac:spMkLst>
        </pc:spChg>
        <pc:spChg chg="del">
          <ac:chgData name="ALEXANDRE" userId="734048d45b8f99b5" providerId="LiveId" clId="{0C416C57-F7E4-484E-9019-F9D0F2C7E55F}" dt="2021-09-28T20:13:29.680" v="523" actId="478"/>
          <ac:spMkLst>
            <pc:docMk/>
            <pc:sldMk cId="1588456861" sldId="400"/>
            <ac:spMk id="9" creationId="{6259B1C2-6815-4E9C-9C8A-C22A998EE80A}"/>
          </ac:spMkLst>
        </pc:spChg>
        <pc:spChg chg="add mod">
          <ac:chgData name="ALEXANDRE" userId="734048d45b8f99b5" providerId="LiveId" clId="{0C416C57-F7E4-484E-9019-F9D0F2C7E55F}" dt="2021-09-28T20:13:52.854" v="528" actId="27636"/>
          <ac:spMkLst>
            <pc:docMk/>
            <pc:sldMk cId="1588456861" sldId="400"/>
            <ac:spMk id="10" creationId="{600C2B6B-10E5-4C8E-99CF-65908EBA22D1}"/>
          </ac:spMkLst>
        </pc:spChg>
        <pc:spChg chg="add mod">
          <ac:chgData name="ALEXANDRE" userId="734048d45b8f99b5" providerId="LiveId" clId="{0C416C57-F7E4-484E-9019-F9D0F2C7E55F}" dt="2021-09-28T20:14:42.297" v="540" actId="14100"/>
          <ac:spMkLst>
            <pc:docMk/>
            <pc:sldMk cId="1588456861" sldId="400"/>
            <ac:spMk id="11" creationId="{503D4430-CACB-4343-8029-84AF42DE4FDF}"/>
          </ac:spMkLst>
        </pc:spChg>
        <pc:spChg chg="add mod">
          <ac:chgData name="ALEXANDRE" userId="734048d45b8f99b5" providerId="LiveId" clId="{0C416C57-F7E4-484E-9019-F9D0F2C7E55F}" dt="2021-09-28T20:14:02.017" v="530" actId="1076"/>
          <ac:spMkLst>
            <pc:docMk/>
            <pc:sldMk cId="1588456861" sldId="400"/>
            <ac:spMk id="12" creationId="{23859ED9-49F8-448C-A946-27358573C52E}"/>
          </ac:spMkLst>
        </pc:spChg>
        <pc:spChg chg="add mod">
          <ac:chgData name="ALEXANDRE" userId="734048d45b8f99b5" providerId="LiveId" clId="{0C416C57-F7E4-484E-9019-F9D0F2C7E55F}" dt="2021-09-28T20:14:24.764" v="539" actId="207"/>
          <ac:spMkLst>
            <pc:docMk/>
            <pc:sldMk cId="1588456861" sldId="400"/>
            <ac:spMk id="13" creationId="{E184A682-BD4B-4D9A-8238-8187FFD4040E}"/>
          </ac:spMkLst>
        </pc:spChg>
        <pc:spChg chg="add mod">
          <ac:chgData name="ALEXANDRE" userId="734048d45b8f99b5" providerId="LiveId" clId="{0C416C57-F7E4-484E-9019-F9D0F2C7E55F}" dt="2021-09-28T20:13:58.360" v="529" actId="1076"/>
          <ac:spMkLst>
            <pc:docMk/>
            <pc:sldMk cId="1588456861" sldId="400"/>
            <ac:spMk id="14" creationId="{7C684753-4AF9-41FF-B5D4-48FA32182BE9}"/>
          </ac:spMkLst>
        </pc:spChg>
      </pc:sldChg>
      <pc:sldChg chg="modSp add mod ord">
        <pc:chgData name="ALEXANDRE" userId="734048d45b8f99b5" providerId="LiveId" clId="{0C416C57-F7E4-484E-9019-F9D0F2C7E55F}" dt="2021-09-28T20:24:53.937" v="579" actId="20577"/>
        <pc:sldMkLst>
          <pc:docMk/>
          <pc:sldMk cId="502735843" sldId="401"/>
        </pc:sldMkLst>
        <pc:spChg chg="mod">
          <ac:chgData name="ALEXANDRE" userId="734048d45b8f99b5" providerId="LiveId" clId="{0C416C57-F7E4-484E-9019-F9D0F2C7E55F}" dt="2021-09-28T20:24:53.937" v="579" actId="20577"/>
          <ac:spMkLst>
            <pc:docMk/>
            <pc:sldMk cId="502735843" sldId="401"/>
            <ac:spMk id="2" creationId="{E886EAB7-6F2E-413C-82D4-7097736C41BF}"/>
          </ac:spMkLst>
        </pc:spChg>
      </pc:sldChg>
      <pc:sldChg chg="modSp add mod">
        <pc:chgData name="ALEXANDRE" userId="734048d45b8f99b5" providerId="LiveId" clId="{0C416C57-F7E4-484E-9019-F9D0F2C7E55F}" dt="2021-09-28T21:01:53.818" v="675" actId="27636"/>
        <pc:sldMkLst>
          <pc:docMk/>
          <pc:sldMk cId="2619746485" sldId="402"/>
        </pc:sldMkLst>
        <pc:spChg chg="mod">
          <ac:chgData name="ALEXANDRE" userId="734048d45b8f99b5" providerId="LiveId" clId="{0C416C57-F7E4-484E-9019-F9D0F2C7E55F}" dt="2021-09-28T21:01:53.818" v="675" actId="27636"/>
          <ac:spMkLst>
            <pc:docMk/>
            <pc:sldMk cId="2619746485" sldId="402"/>
            <ac:spMk id="4" creationId="{042B18A1-C66E-4269-A198-5209C6D0BC12}"/>
          </ac:spMkLst>
        </pc:spChg>
        <pc:picChg chg="mod">
          <ac:chgData name="ALEXANDRE" userId="734048d45b8f99b5" providerId="LiveId" clId="{0C416C57-F7E4-484E-9019-F9D0F2C7E55F}" dt="2021-09-28T21:01:51.247" v="673" actId="1076"/>
          <ac:picMkLst>
            <pc:docMk/>
            <pc:sldMk cId="2619746485" sldId="402"/>
            <ac:picMk id="8" creationId="{42EBB2D5-9624-4244-B706-F71907015784}"/>
          </ac:picMkLst>
        </pc:picChg>
      </pc:sldChg>
      <pc:sldChg chg="addSp delSp modSp add mod">
        <pc:chgData name="ALEXANDRE" userId="734048d45b8f99b5" providerId="LiveId" clId="{0C416C57-F7E4-484E-9019-F9D0F2C7E55F}" dt="2021-09-28T21:02:42.280" v="705"/>
        <pc:sldMkLst>
          <pc:docMk/>
          <pc:sldMk cId="2416174625" sldId="403"/>
        </pc:sldMkLst>
        <pc:spChg chg="mod">
          <ac:chgData name="ALEXANDRE" userId="734048d45b8f99b5" providerId="LiveId" clId="{0C416C57-F7E4-484E-9019-F9D0F2C7E55F}" dt="2021-09-28T21:02:36.602" v="703" actId="20577"/>
          <ac:spMkLst>
            <pc:docMk/>
            <pc:sldMk cId="2416174625" sldId="403"/>
            <ac:spMk id="4" creationId="{042B18A1-C66E-4269-A198-5209C6D0BC12}"/>
          </ac:spMkLst>
        </pc:spChg>
        <pc:picChg chg="add mod">
          <ac:chgData name="ALEXANDRE" userId="734048d45b8f99b5" providerId="LiveId" clId="{0C416C57-F7E4-484E-9019-F9D0F2C7E55F}" dt="2021-09-28T21:02:42.280" v="705"/>
          <ac:picMkLst>
            <pc:docMk/>
            <pc:sldMk cId="2416174625" sldId="403"/>
            <ac:picMk id="5" creationId="{59578C4E-DA8A-4BF4-A8B2-BC695CE85F79}"/>
          </ac:picMkLst>
        </pc:picChg>
        <pc:picChg chg="del">
          <ac:chgData name="ALEXANDRE" userId="734048d45b8f99b5" providerId="LiveId" clId="{0C416C57-F7E4-484E-9019-F9D0F2C7E55F}" dt="2021-09-28T21:02:41.595" v="704" actId="478"/>
          <ac:picMkLst>
            <pc:docMk/>
            <pc:sldMk cId="2416174625" sldId="403"/>
            <ac:picMk id="8" creationId="{42EBB2D5-9624-4244-B706-F71907015784}"/>
          </ac:picMkLst>
        </pc:picChg>
      </pc:sldChg>
      <pc:sldMasterChg chg="modSp mod">
        <pc:chgData name="ALEXANDRE" userId="734048d45b8f99b5" providerId="LiveId" clId="{0C416C57-F7E4-484E-9019-F9D0F2C7E55F}" dt="2021-09-28T19:48:06.260" v="26" actId="1076"/>
        <pc:sldMasterMkLst>
          <pc:docMk/>
          <pc:sldMasterMk cId="883465388" sldId="2147483648"/>
        </pc:sldMasterMkLst>
        <pc:spChg chg="mod">
          <ac:chgData name="ALEXANDRE" userId="734048d45b8f99b5" providerId="LiveId" clId="{0C416C57-F7E4-484E-9019-F9D0F2C7E55F}" dt="2021-09-28T19:48:06.260" v="26" actId="1076"/>
          <ac:spMkLst>
            <pc:docMk/>
            <pc:sldMasterMk cId="883465388" sldId="2147483648"/>
            <ac:spMk id="14" creationId="{77897A08-423E-3948-A58C-11916401483C}"/>
          </ac:spMkLst>
        </pc:spChg>
      </pc:sldMasterChg>
    </pc:docChg>
  </pc:docChgLst>
  <pc:docChgLst>
    <pc:chgData name="ALEXANDRE" userId="734048d45b8f99b5" providerId="LiveId" clId="{008B902B-5CF6-4E41-8330-9A76C61E5551}"/>
    <pc:docChg chg="undo custSel addSld delSld modSld">
      <pc:chgData name="ALEXANDRE" userId="734048d45b8f99b5" providerId="LiveId" clId="{008B902B-5CF6-4E41-8330-9A76C61E5551}" dt="2021-10-08T17:05:23.905" v="251" actId="1076"/>
      <pc:docMkLst>
        <pc:docMk/>
      </pc:docMkLst>
      <pc:sldChg chg="del">
        <pc:chgData name="ALEXANDRE" userId="734048d45b8f99b5" providerId="LiveId" clId="{008B902B-5CF6-4E41-8330-9A76C61E5551}" dt="2021-09-28T21:28:00.790" v="0" actId="47"/>
        <pc:sldMkLst>
          <pc:docMk/>
          <pc:sldMk cId="1433636519" sldId="365"/>
        </pc:sldMkLst>
      </pc:sldChg>
      <pc:sldChg chg="modSp mod">
        <pc:chgData name="ALEXANDRE" userId="734048d45b8f99b5" providerId="LiveId" clId="{008B902B-5CF6-4E41-8330-9A76C61E5551}" dt="2021-10-08T17:05:23.905" v="251" actId="1076"/>
        <pc:sldMkLst>
          <pc:docMk/>
          <pc:sldMk cId="324004610" sldId="393"/>
        </pc:sldMkLst>
        <pc:spChg chg="mod">
          <ac:chgData name="ALEXANDRE" userId="734048d45b8f99b5" providerId="LiveId" clId="{008B902B-5CF6-4E41-8330-9A76C61E5551}" dt="2021-10-08T17:05:23.905" v="251" actId="1076"/>
          <ac:spMkLst>
            <pc:docMk/>
            <pc:sldMk cId="324004610" sldId="393"/>
            <ac:spMk id="4" creationId="{115F8BAF-5D3E-4AA6-9496-9FD0EDFB3A4A}"/>
          </ac:spMkLst>
        </pc:spChg>
      </pc:sldChg>
      <pc:sldChg chg="addSp delSp modSp new mod modAnim">
        <pc:chgData name="ALEXANDRE" userId="734048d45b8f99b5" providerId="LiveId" clId="{008B902B-5CF6-4E41-8330-9A76C61E5551}" dt="2021-10-06T15:07:02.393" v="247"/>
        <pc:sldMkLst>
          <pc:docMk/>
          <pc:sldMk cId="3511853445" sldId="404"/>
        </pc:sldMkLst>
        <pc:spChg chg="mod">
          <ac:chgData name="ALEXANDRE" userId="734048d45b8f99b5" providerId="LiveId" clId="{008B902B-5CF6-4E41-8330-9A76C61E5551}" dt="2021-10-06T15:02:27.942" v="42" actId="20577"/>
          <ac:spMkLst>
            <pc:docMk/>
            <pc:sldMk cId="3511853445" sldId="404"/>
            <ac:spMk id="2" creationId="{10E0E94C-7959-4D2C-AB03-4704D8304460}"/>
          </ac:spMkLst>
        </pc:spChg>
        <pc:spChg chg="del">
          <ac:chgData name="ALEXANDRE" userId="734048d45b8f99b5" providerId="LiveId" clId="{008B902B-5CF6-4E41-8330-9A76C61E5551}" dt="2021-10-06T15:02:30.601" v="43" actId="478"/>
          <ac:spMkLst>
            <pc:docMk/>
            <pc:sldMk cId="3511853445" sldId="404"/>
            <ac:spMk id="3" creationId="{F6D0D713-9257-4CDD-85DC-2FE4B140CE19}"/>
          </ac:spMkLst>
        </pc:spChg>
        <pc:spChg chg="add mod">
          <ac:chgData name="ALEXANDRE" userId="734048d45b8f99b5" providerId="LiveId" clId="{008B902B-5CF6-4E41-8330-9A76C61E5551}" dt="2021-10-06T15:02:56.206" v="49" actId="20577"/>
          <ac:spMkLst>
            <pc:docMk/>
            <pc:sldMk cId="3511853445" sldId="404"/>
            <ac:spMk id="4" creationId="{4169A837-DEE6-4426-A215-E14C22320087}"/>
          </ac:spMkLst>
        </pc:spChg>
        <pc:spChg chg="add del mod">
          <ac:chgData name="ALEXANDRE" userId="734048d45b8f99b5" providerId="LiveId" clId="{008B902B-5CF6-4E41-8330-9A76C61E5551}" dt="2021-10-06T15:04:17.543" v="141" actId="478"/>
          <ac:spMkLst>
            <pc:docMk/>
            <pc:sldMk cId="3511853445" sldId="404"/>
            <ac:spMk id="5" creationId="{01B3D8CA-E7F2-4393-9C90-2F86510DA1EB}"/>
          </ac:spMkLst>
        </pc:spChg>
        <pc:picChg chg="add mod">
          <ac:chgData name="ALEXANDRE" userId="734048d45b8f99b5" providerId="LiveId" clId="{008B902B-5CF6-4E41-8330-9A76C61E5551}" dt="2021-10-06T15:07:02.393" v="247"/>
          <ac:picMkLst>
            <pc:docMk/>
            <pc:sldMk cId="3511853445" sldId="404"/>
            <ac:picMk id="6" creationId="{4BD21DDD-783E-4727-86F5-6CDA86F489E7}"/>
          </ac:picMkLst>
        </pc:picChg>
      </pc:sldChg>
      <pc:sldChg chg="addSp modSp add mod modAnim">
        <pc:chgData name="ALEXANDRE" userId="734048d45b8f99b5" providerId="LiveId" clId="{008B902B-5CF6-4E41-8330-9A76C61E5551}" dt="2021-10-06T15:07:04.757" v="248"/>
        <pc:sldMkLst>
          <pc:docMk/>
          <pc:sldMk cId="4130330990" sldId="405"/>
        </pc:sldMkLst>
        <pc:spChg chg="mod">
          <ac:chgData name="ALEXANDRE" userId="734048d45b8f99b5" providerId="LiveId" clId="{008B902B-5CF6-4E41-8330-9A76C61E5551}" dt="2021-10-06T15:02:59.985" v="50" actId="20577"/>
          <ac:spMkLst>
            <pc:docMk/>
            <pc:sldMk cId="4130330990" sldId="405"/>
            <ac:spMk id="4" creationId="{4169A837-DEE6-4426-A215-E14C22320087}"/>
          </ac:spMkLst>
        </pc:spChg>
        <pc:picChg chg="add mod">
          <ac:chgData name="ALEXANDRE" userId="734048d45b8f99b5" providerId="LiveId" clId="{008B902B-5CF6-4E41-8330-9A76C61E5551}" dt="2021-10-06T15:07:04.757" v="248"/>
          <ac:picMkLst>
            <pc:docMk/>
            <pc:sldMk cId="4130330990" sldId="405"/>
            <ac:picMk id="5" creationId="{AAB34AA7-90D1-48E7-B326-4174AC0D00A4}"/>
          </ac:picMkLst>
        </pc:picChg>
      </pc:sldChg>
      <pc:sldChg chg="modSp add mod">
        <pc:chgData name="ALEXANDRE" userId="734048d45b8f99b5" providerId="LiveId" clId="{008B902B-5CF6-4E41-8330-9A76C61E5551}" dt="2021-10-06T15:20:10.476" v="250" actId="20577"/>
        <pc:sldMkLst>
          <pc:docMk/>
          <pc:sldMk cId="3040817997" sldId="406"/>
        </pc:sldMkLst>
        <pc:spChg chg="mod">
          <ac:chgData name="ALEXANDRE" userId="734048d45b8f99b5" providerId="LiveId" clId="{008B902B-5CF6-4E41-8330-9A76C61E5551}" dt="2021-10-06T15:20:10.476" v="250" actId="20577"/>
          <ac:spMkLst>
            <pc:docMk/>
            <pc:sldMk cId="3040817997" sldId="406"/>
            <ac:spMk id="5" creationId="{01B3D8CA-E7F2-4393-9C90-2F86510DA1EB}"/>
          </ac:spMkLst>
        </pc:spChg>
      </pc:sldChg>
      <pc:sldChg chg="addSp modSp add mod">
        <pc:chgData name="ALEXANDRE" userId="734048d45b8f99b5" providerId="LiveId" clId="{008B902B-5CF6-4E41-8330-9A76C61E5551}" dt="2021-10-06T15:06:12.359" v="245" actId="20577"/>
        <pc:sldMkLst>
          <pc:docMk/>
          <pc:sldMk cId="2037414341" sldId="407"/>
        </pc:sldMkLst>
        <pc:spChg chg="add mod">
          <ac:chgData name="ALEXANDRE" userId="734048d45b8f99b5" providerId="LiveId" clId="{008B902B-5CF6-4E41-8330-9A76C61E5551}" dt="2021-10-06T15:06:12.359" v="245" actId="20577"/>
          <ac:spMkLst>
            <pc:docMk/>
            <pc:sldMk cId="2037414341" sldId="407"/>
            <ac:spMk id="5" creationId="{F79FB44A-59D8-432B-B2AA-5AE760FD27DF}"/>
          </ac:spMkLst>
        </pc:spChg>
      </pc:sldChg>
    </pc:docChg>
  </pc:docChgLst>
  <pc:docChgLst>
    <pc:chgData name="ALEXANDRE" userId="734048d45b8f99b5" providerId="LiveId" clId="{AF49EB09-1EBF-4699-9A1A-CE8A38381AE2}"/>
    <pc:docChg chg="undo redo custSel addSld delSld modSld sldOrd modMainMaster">
      <pc:chgData name="ALEXANDRE" userId="734048d45b8f99b5" providerId="LiveId" clId="{AF49EB09-1EBF-4699-9A1A-CE8A38381AE2}" dt="2021-08-19T17:36:50.011" v="4098" actId="27636"/>
      <pc:docMkLst>
        <pc:docMk/>
      </pc:docMkLst>
      <pc:sldChg chg="addSp delSp add del delDesignElem">
        <pc:chgData name="ALEXANDRE" userId="734048d45b8f99b5" providerId="LiveId" clId="{AF49EB09-1EBF-4699-9A1A-CE8A38381AE2}" dt="2021-08-02T18:15:18.408" v="3253"/>
        <pc:sldMkLst>
          <pc:docMk/>
          <pc:sldMk cId="3135729639" sldId="288"/>
        </pc:sldMkLst>
        <pc:spChg chg="add del">
          <ac:chgData name="ALEXANDRE" userId="734048d45b8f99b5" providerId="LiveId" clId="{AF49EB09-1EBF-4699-9A1A-CE8A38381AE2}" dt="2021-08-02T18:15:18.408" v="3253"/>
          <ac:spMkLst>
            <pc:docMk/>
            <pc:sldMk cId="3135729639" sldId="288"/>
            <ac:spMk id="78" creationId="{00000000-0000-0000-0000-000000000000}"/>
          </ac:spMkLst>
        </pc:spChg>
        <pc:spChg chg="add del">
          <ac:chgData name="ALEXANDRE" userId="734048d45b8f99b5" providerId="LiveId" clId="{AF49EB09-1EBF-4699-9A1A-CE8A38381AE2}" dt="2021-08-02T18:15:18.408" v="3253"/>
          <ac:spMkLst>
            <pc:docMk/>
            <pc:sldMk cId="3135729639" sldId="288"/>
            <ac:spMk id="79" creationId="{00000000-0000-0000-0000-000000000000}"/>
          </ac:spMkLst>
        </pc:spChg>
        <pc:spChg chg="add del">
          <ac:chgData name="ALEXANDRE" userId="734048d45b8f99b5" providerId="LiveId" clId="{AF49EB09-1EBF-4699-9A1A-CE8A38381AE2}" dt="2021-08-02T18:15:18.408" v="3253"/>
          <ac:spMkLst>
            <pc:docMk/>
            <pc:sldMk cId="3135729639" sldId="288"/>
            <ac:spMk id="80" creationId="{00000000-0000-0000-0000-000000000000}"/>
          </ac:spMkLst>
        </pc:spChg>
      </pc:sldChg>
      <pc:sldChg chg="del">
        <pc:chgData name="ALEXANDRE" userId="734048d45b8f99b5" providerId="LiveId" clId="{AF49EB09-1EBF-4699-9A1A-CE8A38381AE2}" dt="2021-08-03T19:14:08.278" v="3960" actId="47"/>
        <pc:sldMkLst>
          <pc:docMk/>
          <pc:sldMk cId="3204011902" sldId="302"/>
        </pc:sldMkLst>
      </pc:sldChg>
      <pc:sldChg chg="modSp mod">
        <pc:chgData name="ALEXANDRE" userId="734048d45b8f99b5" providerId="LiveId" clId="{AF49EB09-1EBF-4699-9A1A-CE8A38381AE2}" dt="2021-08-03T19:17:45.898" v="3961"/>
        <pc:sldMkLst>
          <pc:docMk/>
          <pc:sldMk cId="2342416852" sldId="342"/>
        </pc:sldMkLst>
        <pc:spChg chg="mod">
          <ac:chgData name="ALEXANDRE" userId="734048d45b8f99b5" providerId="LiveId" clId="{AF49EB09-1EBF-4699-9A1A-CE8A38381AE2}" dt="2021-08-03T19:17:45.898" v="3961"/>
          <ac:spMkLst>
            <pc:docMk/>
            <pc:sldMk cId="2342416852" sldId="342"/>
            <ac:spMk id="6" creationId="{22FE8CB5-105E-40FB-B8B2-5D198D649D0B}"/>
          </ac:spMkLst>
        </pc:spChg>
      </pc:sldChg>
      <pc:sldChg chg="ord">
        <pc:chgData name="ALEXANDRE" userId="734048d45b8f99b5" providerId="LiveId" clId="{AF49EB09-1EBF-4699-9A1A-CE8A38381AE2}" dt="2021-08-02T12:20:38.430" v="439"/>
        <pc:sldMkLst>
          <pc:docMk/>
          <pc:sldMk cId="3219816913" sldId="343"/>
        </pc:sldMkLst>
      </pc:sldChg>
      <pc:sldChg chg="addSp delSp modSp new mod addAnim delAnim modAnim">
        <pc:chgData name="ALEXANDRE" userId="734048d45b8f99b5" providerId="LiveId" clId="{AF49EB09-1EBF-4699-9A1A-CE8A38381AE2}" dt="2021-08-03T19:22:10.867" v="4030" actId="21"/>
        <pc:sldMkLst>
          <pc:docMk/>
          <pc:sldMk cId="698950737" sldId="344"/>
        </pc:sldMkLst>
        <pc:spChg chg="mod">
          <ac:chgData name="ALEXANDRE" userId="734048d45b8f99b5" providerId="LiveId" clId="{AF49EB09-1EBF-4699-9A1A-CE8A38381AE2}" dt="2021-08-03T19:21:51.880" v="4024"/>
          <ac:spMkLst>
            <pc:docMk/>
            <pc:sldMk cId="698950737" sldId="344"/>
            <ac:spMk id="2" creationId="{6B03335A-BCD7-4AA7-A935-86E0B41A8B54}"/>
          </ac:spMkLst>
        </pc:spChg>
        <pc:spChg chg="mod">
          <ac:chgData name="ALEXANDRE" userId="734048d45b8f99b5" providerId="LiveId" clId="{AF49EB09-1EBF-4699-9A1A-CE8A38381AE2}" dt="2021-08-03T19:18:24.157" v="3962"/>
          <ac:spMkLst>
            <pc:docMk/>
            <pc:sldMk cId="698950737" sldId="344"/>
            <ac:spMk id="3" creationId="{45278C21-FCE0-476E-9474-153457BC9873}"/>
          </ac:spMkLst>
        </pc:spChg>
        <pc:spChg chg="add del mod">
          <ac:chgData name="ALEXANDRE" userId="734048d45b8f99b5" providerId="LiveId" clId="{AF49EB09-1EBF-4699-9A1A-CE8A38381AE2}" dt="2021-08-02T12:02:42.672" v="27" actId="22"/>
          <ac:spMkLst>
            <pc:docMk/>
            <pc:sldMk cId="698950737" sldId="344"/>
            <ac:spMk id="6" creationId="{6D1ED5DD-C71A-4BD5-AFC8-E0D63B5313F0}"/>
          </ac:spMkLst>
        </pc:spChg>
        <pc:spChg chg="add mod">
          <ac:chgData name="ALEXANDRE" userId="734048d45b8f99b5" providerId="LiveId" clId="{AF49EB09-1EBF-4699-9A1A-CE8A38381AE2}" dt="2021-08-03T19:22:10.867" v="4030" actId="21"/>
          <ac:spMkLst>
            <pc:docMk/>
            <pc:sldMk cId="698950737" sldId="344"/>
            <ac:spMk id="7" creationId="{F8539375-D864-4992-AA59-864EDBC4B3A0}"/>
          </ac:spMkLst>
        </pc:spChg>
        <pc:spChg chg="add mod">
          <ac:chgData name="ALEXANDRE" userId="734048d45b8f99b5" providerId="LiveId" clId="{AF49EB09-1EBF-4699-9A1A-CE8A38381AE2}" dt="2021-08-03T19:22:07.088" v="4029" actId="20577"/>
          <ac:spMkLst>
            <pc:docMk/>
            <pc:sldMk cId="698950737" sldId="344"/>
            <ac:spMk id="8" creationId="{96414A5F-D62E-448C-90F7-55CCEE4BA377}"/>
          </ac:spMkLst>
        </pc:spChg>
        <pc:picChg chg="add del mod">
          <ac:chgData name="ALEXANDRE" userId="734048d45b8f99b5" providerId="LiveId" clId="{AF49EB09-1EBF-4699-9A1A-CE8A38381AE2}" dt="2021-08-02T12:02:08.412" v="21" actId="478"/>
          <ac:picMkLst>
            <pc:docMk/>
            <pc:sldMk cId="698950737" sldId="344"/>
            <ac:picMk id="4" creationId="{018D695F-5CB9-4F44-AB6C-D506DCB9163E}"/>
          </ac:picMkLst>
        </pc:picChg>
      </pc:sldChg>
      <pc:sldChg chg="delSp modSp add mod">
        <pc:chgData name="ALEXANDRE" userId="734048d45b8f99b5" providerId="LiveId" clId="{AF49EB09-1EBF-4699-9A1A-CE8A38381AE2}" dt="2021-08-03T19:21:49.381" v="4021"/>
        <pc:sldMkLst>
          <pc:docMk/>
          <pc:sldMk cId="4287313864" sldId="345"/>
        </pc:sldMkLst>
        <pc:spChg chg="mod">
          <ac:chgData name="ALEXANDRE" userId="734048d45b8f99b5" providerId="LiveId" clId="{AF49EB09-1EBF-4699-9A1A-CE8A38381AE2}" dt="2021-08-03T19:21:49.381" v="4021"/>
          <ac:spMkLst>
            <pc:docMk/>
            <pc:sldMk cId="4287313864" sldId="345"/>
            <ac:spMk id="2" creationId="{6B03335A-BCD7-4AA7-A935-86E0B41A8B54}"/>
          </ac:spMkLst>
        </pc:spChg>
        <pc:spChg chg="del">
          <ac:chgData name="ALEXANDRE" userId="734048d45b8f99b5" providerId="LiveId" clId="{AF49EB09-1EBF-4699-9A1A-CE8A38381AE2}" dt="2021-08-02T12:06:49.825" v="122" actId="478"/>
          <ac:spMkLst>
            <pc:docMk/>
            <pc:sldMk cId="4287313864" sldId="345"/>
            <ac:spMk id="3" creationId="{45278C21-FCE0-476E-9474-153457BC9873}"/>
          </ac:spMkLst>
        </pc:spChg>
        <pc:picChg chg="mod">
          <ac:chgData name="ALEXANDRE" userId="734048d45b8f99b5" providerId="LiveId" clId="{AF49EB09-1EBF-4699-9A1A-CE8A38381AE2}" dt="2021-08-02T12:07:06.535" v="128" actId="1076"/>
          <ac:picMkLst>
            <pc:docMk/>
            <pc:sldMk cId="4287313864" sldId="345"/>
            <ac:picMk id="4" creationId="{018D695F-5CB9-4F44-AB6C-D506DCB9163E}"/>
          </ac:picMkLst>
        </pc:picChg>
      </pc:sldChg>
      <pc:sldChg chg="modSp new mod">
        <pc:chgData name="ALEXANDRE" userId="734048d45b8f99b5" providerId="LiveId" clId="{AF49EB09-1EBF-4699-9A1A-CE8A38381AE2}" dt="2021-08-02T12:11:59.174" v="210" actId="13926"/>
        <pc:sldMkLst>
          <pc:docMk/>
          <pc:sldMk cId="1073777120" sldId="346"/>
        </pc:sldMkLst>
        <pc:spChg chg="mod">
          <ac:chgData name="ALEXANDRE" userId="734048d45b8f99b5" providerId="LiveId" clId="{AF49EB09-1EBF-4699-9A1A-CE8A38381AE2}" dt="2021-08-02T12:08:24.223" v="152" actId="14100"/>
          <ac:spMkLst>
            <pc:docMk/>
            <pc:sldMk cId="1073777120" sldId="346"/>
            <ac:spMk id="2" creationId="{53C0C110-2593-40A1-A0FB-75840A94ED7D}"/>
          </ac:spMkLst>
        </pc:spChg>
        <pc:spChg chg="mod">
          <ac:chgData name="ALEXANDRE" userId="734048d45b8f99b5" providerId="LiveId" clId="{AF49EB09-1EBF-4699-9A1A-CE8A38381AE2}" dt="2021-08-02T12:11:59.174" v="210" actId="13926"/>
          <ac:spMkLst>
            <pc:docMk/>
            <pc:sldMk cId="1073777120" sldId="346"/>
            <ac:spMk id="3" creationId="{B37AB382-70B7-4763-BDE9-9026CD65FFC0}"/>
          </ac:spMkLst>
        </pc:spChg>
      </pc:sldChg>
      <pc:sldChg chg="addSp delSp modSp add mod">
        <pc:chgData name="ALEXANDRE" userId="734048d45b8f99b5" providerId="LiveId" clId="{AF49EB09-1EBF-4699-9A1A-CE8A38381AE2}" dt="2021-08-02T12:19:21.433" v="437" actId="2710"/>
        <pc:sldMkLst>
          <pc:docMk/>
          <pc:sldMk cId="2976125353" sldId="347"/>
        </pc:sldMkLst>
        <pc:spChg chg="mod">
          <ac:chgData name="ALEXANDRE" userId="734048d45b8f99b5" providerId="LiveId" clId="{AF49EB09-1EBF-4699-9A1A-CE8A38381AE2}" dt="2021-08-02T12:19:21.433" v="437" actId="2710"/>
          <ac:spMkLst>
            <pc:docMk/>
            <pc:sldMk cId="2976125353" sldId="347"/>
            <ac:spMk id="2" creationId="{53C0C110-2593-40A1-A0FB-75840A94ED7D}"/>
          </ac:spMkLst>
        </pc:spChg>
        <pc:spChg chg="del mod">
          <ac:chgData name="ALEXANDRE" userId="734048d45b8f99b5" providerId="LiveId" clId="{AF49EB09-1EBF-4699-9A1A-CE8A38381AE2}" dt="2021-08-02T12:17:11.304" v="299" actId="478"/>
          <ac:spMkLst>
            <pc:docMk/>
            <pc:sldMk cId="2976125353" sldId="347"/>
            <ac:spMk id="3" creationId="{B37AB382-70B7-4763-BDE9-9026CD65FFC0}"/>
          </ac:spMkLst>
        </pc:spChg>
        <pc:spChg chg="add del mod">
          <ac:chgData name="ALEXANDRE" userId="734048d45b8f99b5" providerId="LiveId" clId="{AF49EB09-1EBF-4699-9A1A-CE8A38381AE2}" dt="2021-08-02T12:17:13.126" v="300" actId="478"/>
          <ac:spMkLst>
            <pc:docMk/>
            <pc:sldMk cId="2976125353" sldId="347"/>
            <ac:spMk id="5" creationId="{96080AB8-723C-4393-A820-F78FF0DCEF9A}"/>
          </ac:spMkLst>
        </pc:spChg>
        <pc:graphicFrameChg chg="add mod modGraphic">
          <ac:chgData name="ALEXANDRE" userId="734048d45b8f99b5" providerId="LiveId" clId="{AF49EB09-1EBF-4699-9A1A-CE8A38381AE2}" dt="2021-08-02T12:18:50.165" v="435" actId="1076"/>
          <ac:graphicFrameMkLst>
            <pc:docMk/>
            <pc:sldMk cId="2976125353" sldId="347"/>
            <ac:graphicFrameMk id="6" creationId="{087BB484-F1D4-4323-B8CE-5F3CE4CDA29D}"/>
          </ac:graphicFrameMkLst>
        </pc:graphicFrameChg>
      </pc:sldChg>
      <pc:sldChg chg="addSp modSp add mod ord">
        <pc:chgData name="ALEXANDRE" userId="734048d45b8f99b5" providerId="LiveId" clId="{AF49EB09-1EBF-4699-9A1A-CE8A38381AE2}" dt="2021-08-02T12:19:02.998" v="436" actId="1076"/>
        <pc:sldMkLst>
          <pc:docMk/>
          <pc:sldMk cId="383722159" sldId="348"/>
        </pc:sldMkLst>
        <pc:spChg chg="mod">
          <ac:chgData name="ALEXANDRE" userId="734048d45b8f99b5" providerId="LiveId" clId="{AF49EB09-1EBF-4699-9A1A-CE8A38381AE2}" dt="2021-08-02T12:14:39.931" v="259" actId="20577"/>
          <ac:spMkLst>
            <pc:docMk/>
            <pc:sldMk cId="383722159" sldId="348"/>
            <ac:spMk id="2" creationId="{53C0C110-2593-40A1-A0FB-75840A94ED7D}"/>
          </ac:spMkLst>
        </pc:spChg>
        <pc:spChg chg="mod">
          <ac:chgData name="ALEXANDRE" userId="734048d45b8f99b5" providerId="LiveId" clId="{AF49EB09-1EBF-4699-9A1A-CE8A38381AE2}" dt="2021-08-02T12:14:45.247" v="260" actId="1076"/>
          <ac:spMkLst>
            <pc:docMk/>
            <pc:sldMk cId="383722159" sldId="348"/>
            <ac:spMk id="3" creationId="{B37AB382-70B7-4763-BDE9-9026CD65FFC0}"/>
          </ac:spMkLst>
        </pc:spChg>
        <pc:spChg chg="add mod">
          <ac:chgData name="ALEXANDRE" userId="734048d45b8f99b5" providerId="LiveId" clId="{AF49EB09-1EBF-4699-9A1A-CE8A38381AE2}" dt="2021-08-02T12:19:02.998" v="436" actId="1076"/>
          <ac:spMkLst>
            <pc:docMk/>
            <pc:sldMk cId="383722159" sldId="348"/>
            <ac:spMk id="5" creationId="{F029BA91-A64F-447B-96E4-56E13976D44E}"/>
          </ac:spMkLst>
        </pc:spChg>
      </pc:sldChg>
      <pc:sldChg chg="modSp new mod ord">
        <pc:chgData name="ALEXANDRE" userId="734048d45b8f99b5" providerId="LiveId" clId="{AF49EB09-1EBF-4699-9A1A-CE8A38381AE2}" dt="2021-08-03T19:23:32.416" v="4032" actId="27636"/>
        <pc:sldMkLst>
          <pc:docMk/>
          <pc:sldMk cId="1176682376" sldId="349"/>
        </pc:sldMkLst>
        <pc:spChg chg="mod">
          <ac:chgData name="ALEXANDRE" userId="734048d45b8f99b5" providerId="LiveId" clId="{AF49EB09-1EBF-4699-9A1A-CE8A38381AE2}" dt="2021-08-02T12:21:58.556" v="489" actId="20577"/>
          <ac:spMkLst>
            <pc:docMk/>
            <pc:sldMk cId="1176682376" sldId="349"/>
            <ac:spMk id="2" creationId="{E93A3C28-3946-4EFA-BE33-CBBC6C252F86}"/>
          </ac:spMkLst>
        </pc:spChg>
        <pc:spChg chg="mod">
          <ac:chgData name="ALEXANDRE" userId="734048d45b8f99b5" providerId="LiveId" clId="{AF49EB09-1EBF-4699-9A1A-CE8A38381AE2}" dt="2021-08-03T19:23:32.416" v="4032" actId="27636"/>
          <ac:spMkLst>
            <pc:docMk/>
            <pc:sldMk cId="1176682376" sldId="349"/>
            <ac:spMk id="3" creationId="{659D13DC-7DFA-4F88-933C-9BB751AECFD5}"/>
          </ac:spMkLst>
        </pc:spChg>
      </pc:sldChg>
      <pc:sldChg chg="modSp add mod ord">
        <pc:chgData name="ALEXANDRE" userId="734048d45b8f99b5" providerId="LiveId" clId="{AF49EB09-1EBF-4699-9A1A-CE8A38381AE2}" dt="2021-08-02T12:30:24.491" v="825" actId="20577"/>
        <pc:sldMkLst>
          <pc:docMk/>
          <pc:sldMk cId="552051472" sldId="350"/>
        </pc:sldMkLst>
        <pc:spChg chg="mod">
          <ac:chgData name="ALEXANDRE" userId="734048d45b8f99b5" providerId="LiveId" clId="{AF49EB09-1EBF-4699-9A1A-CE8A38381AE2}" dt="2021-08-02T12:25:40.445" v="519" actId="27636"/>
          <ac:spMkLst>
            <pc:docMk/>
            <pc:sldMk cId="552051472" sldId="350"/>
            <ac:spMk id="2" creationId="{53C0C110-2593-40A1-A0FB-75840A94ED7D}"/>
          </ac:spMkLst>
        </pc:spChg>
        <pc:graphicFrameChg chg="mod">
          <ac:chgData name="ALEXANDRE" userId="734048d45b8f99b5" providerId="LiveId" clId="{AF49EB09-1EBF-4699-9A1A-CE8A38381AE2}" dt="2021-08-02T12:30:24.491" v="825" actId="20577"/>
          <ac:graphicFrameMkLst>
            <pc:docMk/>
            <pc:sldMk cId="552051472" sldId="350"/>
            <ac:graphicFrameMk id="6" creationId="{087BB484-F1D4-4323-B8CE-5F3CE4CDA29D}"/>
          </ac:graphicFrameMkLst>
        </pc:graphicFrameChg>
      </pc:sldChg>
      <pc:sldChg chg="addSp modSp new mod">
        <pc:chgData name="ALEXANDRE" userId="734048d45b8f99b5" providerId="LiveId" clId="{AF49EB09-1EBF-4699-9A1A-CE8A38381AE2}" dt="2021-08-02T12:33:26.121" v="861" actId="113"/>
        <pc:sldMkLst>
          <pc:docMk/>
          <pc:sldMk cId="2549055799" sldId="351"/>
        </pc:sldMkLst>
        <pc:spChg chg="mod">
          <ac:chgData name="ALEXANDRE" userId="734048d45b8f99b5" providerId="LiveId" clId="{AF49EB09-1EBF-4699-9A1A-CE8A38381AE2}" dt="2021-08-02T12:32:49.050" v="852" actId="1076"/>
          <ac:spMkLst>
            <pc:docMk/>
            <pc:sldMk cId="2549055799" sldId="351"/>
            <ac:spMk id="2" creationId="{E2514564-4FF6-4455-8EFD-F52DC546A7B0}"/>
          </ac:spMkLst>
        </pc:spChg>
        <pc:spChg chg="mod">
          <ac:chgData name="ALEXANDRE" userId="734048d45b8f99b5" providerId="LiveId" clId="{AF49EB09-1EBF-4699-9A1A-CE8A38381AE2}" dt="2021-08-02T12:33:26.121" v="861" actId="113"/>
          <ac:spMkLst>
            <pc:docMk/>
            <pc:sldMk cId="2549055799" sldId="351"/>
            <ac:spMk id="3" creationId="{33B53C9D-F728-4246-85AC-C49AAE70F6EF}"/>
          </ac:spMkLst>
        </pc:spChg>
        <pc:picChg chg="add mod">
          <ac:chgData name="ALEXANDRE" userId="734048d45b8f99b5" providerId="LiveId" clId="{AF49EB09-1EBF-4699-9A1A-CE8A38381AE2}" dt="2021-08-02T12:32:56.622" v="856" actId="1076"/>
          <ac:picMkLst>
            <pc:docMk/>
            <pc:sldMk cId="2549055799" sldId="351"/>
            <ac:picMk id="4" creationId="{236D034F-7276-4138-99CA-4F05AAF488A4}"/>
          </ac:picMkLst>
        </pc:picChg>
      </pc:sldChg>
      <pc:sldChg chg="addSp delSp modSp new mod modAnim">
        <pc:chgData name="ALEXANDRE" userId="734048d45b8f99b5" providerId="LiveId" clId="{AF49EB09-1EBF-4699-9A1A-CE8A38381AE2}" dt="2021-08-02T12:41:42.992" v="1172" actId="207"/>
        <pc:sldMkLst>
          <pc:docMk/>
          <pc:sldMk cId="2780565060" sldId="352"/>
        </pc:sldMkLst>
        <pc:spChg chg="del">
          <ac:chgData name="ALEXANDRE" userId="734048d45b8f99b5" providerId="LiveId" clId="{AF49EB09-1EBF-4699-9A1A-CE8A38381AE2}" dt="2021-08-02T12:34:43.330" v="865" actId="478"/>
          <ac:spMkLst>
            <pc:docMk/>
            <pc:sldMk cId="2780565060" sldId="352"/>
            <ac:spMk id="2" creationId="{644040F2-9507-406E-A958-1E4287AA7358}"/>
          </ac:spMkLst>
        </pc:spChg>
        <pc:spChg chg="del">
          <ac:chgData name="ALEXANDRE" userId="734048d45b8f99b5" providerId="LiveId" clId="{AF49EB09-1EBF-4699-9A1A-CE8A38381AE2}" dt="2021-08-02T12:34:33.506" v="863" actId="478"/>
          <ac:spMkLst>
            <pc:docMk/>
            <pc:sldMk cId="2780565060" sldId="352"/>
            <ac:spMk id="3" creationId="{A25B265A-1300-4CFE-94C2-8A891B924BBE}"/>
          </ac:spMkLst>
        </pc:spChg>
        <pc:spChg chg="add mod">
          <ac:chgData name="ALEXANDRE" userId="734048d45b8f99b5" providerId="LiveId" clId="{AF49EB09-1EBF-4699-9A1A-CE8A38381AE2}" dt="2021-08-02T12:39:50.183" v="1160" actId="164"/>
          <ac:spMkLst>
            <pc:docMk/>
            <pc:sldMk cId="2780565060" sldId="352"/>
            <ac:spMk id="4" creationId="{23112416-22BC-421C-AD23-153527554E3C}"/>
          </ac:spMkLst>
        </pc:spChg>
        <pc:spChg chg="add mod">
          <ac:chgData name="ALEXANDRE" userId="734048d45b8f99b5" providerId="LiveId" clId="{AF49EB09-1EBF-4699-9A1A-CE8A38381AE2}" dt="2021-08-02T12:39:50.183" v="1160" actId="164"/>
          <ac:spMkLst>
            <pc:docMk/>
            <pc:sldMk cId="2780565060" sldId="352"/>
            <ac:spMk id="8" creationId="{0D5EFE19-A5A9-41A9-8F8C-E914568D2849}"/>
          </ac:spMkLst>
        </pc:spChg>
        <pc:spChg chg="add mod">
          <ac:chgData name="ALEXANDRE" userId="734048d45b8f99b5" providerId="LiveId" clId="{AF49EB09-1EBF-4699-9A1A-CE8A38381AE2}" dt="2021-08-02T12:40:07.403" v="1162" actId="164"/>
          <ac:spMkLst>
            <pc:docMk/>
            <pc:sldMk cId="2780565060" sldId="352"/>
            <ac:spMk id="9" creationId="{E5E995A9-7E37-4B72-A054-20E02F2B918D}"/>
          </ac:spMkLst>
        </pc:spChg>
        <pc:spChg chg="add mod">
          <ac:chgData name="ALEXANDRE" userId="734048d45b8f99b5" providerId="LiveId" clId="{AF49EB09-1EBF-4699-9A1A-CE8A38381AE2}" dt="2021-08-02T12:40:07.403" v="1162" actId="164"/>
          <ac:spMkLst>
            <pc:docMk/>
            <pc:sldMk cId="2780565060" sldId="352"/>
            <ac:spMk id="12" creationId="{3F2ACAC0-E555-4C44-B83D-AF94C801C9E2}"/>
          </ac:spMkLst>
        </pc:spChg>
        <pc:spChg chg="add mod">
          <ac:chgData name="ALEXANDRE" userId="734048d45b8f99b5" providerId="LiveId" clId="{AF49EB09-1EBF-4699-9A1A-CE8A38381AE2}" dt="2021-08-02T12:39:38.516" v="1158" actId="207"/>
          <ac:spMkLst>
            <pc:docMk/>
            <pc:sldMk cId="2780565060" sldId="352"/>
            <ac:spMk id="13" creationId="{FB33B386-889B-4351-BE7F-B21EDB21649E}"/>
          </ac:spMkLst>
        </pc:spChg>
        <pc:spChg chg="add mod">
          <ac:chgData name="ALEXANDRE" userId="734048d45b8f99b5" providerId="LiveId" clId="{AF49EB09-1EBF-4699-9A1A-CE8A38381AE2}" dt="2021-08-02T12:41:42.992" v="1172" actId="207"/>
          <ac:spMkLst>
            <pc:docMk/>
            <pc:sldMk cId="2780565060" sldId="352"/>
            <ac:spMk id="14" creationId="{BD38EE28-F7C0-4531-BE15-BB60A542E4FF}"/>
          </ac:spMkLst>
        </pc:spChg>
        <pc:grpChg chg="add mod">
          <ac:chgData name="ALEXANDRE" userId="734048d45b8f99b5" providerId="LiveId" clId="{AF49EB09-1EBF-4699-9A1A-CE8A38381AE2}" dt="2021-08-02T12:39:50.183" v="1160" actId="164"/>
          <ac:grpSpMkLst>
            <pc:docMk/>
            <pc:sldMk cId="2780565060" sldId="352"/>
            <ac:grpSpMk id="11" creationId="{79838C52-809E-4EE6-9466-EEEF43FAA550}"/>
          </ac:grpSpMkLst>
        </pc:grpChg>
        <pc:grpChg chg="add mod">
          <ac:chgData name="ALEXANDRE" userId="734048d45b8f99b5" providerId="LiveId" clId="{AF49EB09-1EBF-4699-9A1A-CE8A38381AE2}" dt="2021-08-02T12:40:07.403" v="1162" actId="164"/>
          <ac:grpSpMkLst>
            <pc:docMk/>
            <pc:sldMk cId="2780565060" sldId="352"/>
            <ac:grpSpMk id="15" creationId="{7468C7DE-630E-4B70-A676-E9667F280027}"/>
          </ac:grpSpMkLst>
        </pc:grpChg>
        <pc:picChg chg="add mod">
          <ac:chgData name="ALEXANDRE" userId="734048d45b8f99b5" providerId="LiveId" clId="{AF49EB09-1EBF-4699-9A1A-CE8A38381AE2}" dt="2021-08-02T12:40:07.403" v="1162" actId="164"/>
          <ac:picMkLst>
            <pc:docMk/>
            <pc:sldMk cId="2780565060" sldId="352"/>
            <ac:picMk id="10" creationId="{6A1F4C3D-1B67-4952-9E93-EB9821DDB970}"/>
          </ac:picMkLst>
        </pc:picChg>
        <pc:picChg chg="add mod">
          <ac:chgData name="ALEXANDRE" userId="734048d45b8f99b5" providerId="LiveId" clId="{AF49EB09-1EBF-4699-9A1A-CE8A38381AE2}" dt="2021-08-02T12:39:50.183" v="1160" actId="164"/>
          <ac:picMkLst>
            <pc:docMk/>
            <pc:sldMk cId="2780565060" sldId="352"/>
            <ac:picMk id="1026" creationId="{D63A7038-8DFA-4A45-9B9E-156C719429E6}"/>
          </ac:picMkLst>
        </pc:picChg>
        <pc:cxnChg chg="add mod">
          <ac:chgData name="ALEXANDRE" userId="734048d45b8f99b5" providerId="LiveId" clId="{AF49EB09-1EBF-4699-9A1A-CE8A38381AE2}" dt="2021-08-02T12:39:50.183" v="1160" actId="164"/>
          <ac:cxnSpMkLst>
            <pc:docMk/>
            <pc:sldMk cId="2780565060" sldId="352"/>
            <ac:cxnSpMk id="6" creationId="{80E15048-8882-4AF3-A458-342ED6F98CE8}"/>
          </ac:cxnSpMkLst>
        </pc:cxnChg>
      </pc:sldChg>
      <pc:sldChg chg="addSp modSp new mod">
        <pc:chgData name="ALEXANDRE" userId="734048d45b8f99b5" providerId="LiveId" clId="{AF49EB09-1EBF-4699-9A1A-CE8A38381AE2}" dt="2021-08-02T12:47:18.498" v="1244" actId="123"/>
        <pc:sldMkLst>
          <pc:docMk/>
          <pc:sldMk cId="655815345" sldId="353"/>
        </pc:sldMkLst>
        <pc:spChg chg="mod">
          <ac:chgData name="ALEXANDRE" userId="734048d45b8f99b5" providerId="LiveId" clId="{AF49EB09-1EBF-4699-9A1A-CE8A38381AE2}" dt="2021-08-02T12:46:53.167" v="1234" actId="27636"/>
          <ac:spMkLst>
            <pc:docMk/>
            <pc:sldMk cId="655815345" sldId="353"/>
            <ac:spMk id="2" creationId="{66E2B98A-B716-42E8-84CB-480D3C6B5433}"/>
          </ac:spMkLst>
        </pc:spChg>
        <pc:spChg chg="mod">
          <ac:chgData name="ALEXANDRE" userId="734048d45b8f99b5" providerId="LiveId" clId="{AF49EB09-1EBF-4699-9A1A-CE8A38381AE2}" dt="2021-08-02T12:47:18.498" v="1244" actId="123"/>
          <ac:spMkLst>
            <pc:docMk/>
            <pc:sldMk cId="655815345" sldId="353"/>
            <ac:spMk id="3" creationId="{BD2CF0A5-D91E-430A-8EC7-F5DCE728A64B}"/>
          </ac:spMkLst>
        </pc:spChg>
        <pc:picChg chg="add mod">
          <ac:chgData name="ALEXANDRE" userId="734048d45b8f99b5" providerId="LiveId" clId="{AF49EB09-1EBF-4699-9A1A-CE8A38381AE2}" dt="2021-08-02T12:47:05.533" v="1240" actId="1076"/>
          <ac:picMkLst>
            <pc:docMk/>
            <pc:sldMk cId="655815345" sldId="353"/>
            <ac:picMk id="3074" creationId="{01AD2783-1977-4106-9EB3-9807F9E013ED}"/>
          </ac:picMkLst>
        </pc:picChg>
      </pc:sldChg>
      <pc:sldChg chg="addSp delSp modSp add mod">
        <pc:chgData name="ALEXANDRE" userId="734048d45b8f99b5" providerId="LiveId" clId="{AF49EB09-1EBF-4699-9A1A-CE8A38381AE2}" dt="2021-08-02T12:51:35.624" v="1285" actId="1076"/>
        <pc:sldMkLst>
          <pc:docMk/>
          <pc:sldMk cId="74061865" sldId="354"/>
        </pc:sldMkLst>
        <pc:spChg chg="mod">
          <ac:chgData name="ALEXANDRE" userId="734048d45b8f99b5" providerId="LiveId" clId="{AF49EB09-1EBF-4699-9A1A-CE8A38381AE2}" dt="2021-08-02T12:51:34.105" v="1284" actId="14100"/>
          <ac:spMkLst>
            <pc:docMk/>
            <pc:sldMk cId="74061865" sldId="354"/>
            <ac:spMk id="2" creationId="{66E2B98A-B716-42E8-84CB-480D3C6B5433}"/>
          </ac:spMkLst>
        </pc:spChg>
        <pc:spChg chg="mod">
          <ac:chgData name="ALEXANDRE" userId="734048d45b8f99b5" providerId="LiveId" clId="{AF49EB09-1EBF-4699-9A1A-CE8A38381AE2}" dt="2021-08-02T12:51:26.509" v="1281" actId="1076"/>
          <ac:spMkLst>
            <pc:docMk/>
            <pc:sldMk cId="74061865" sldId="354"/>
            <ac:spMk id="3" creationId="{BD2CF0A5-D91E-430A-8EC7-F5DCE728A64B}"/>
          </ac:spMkLst>
        </pc:spChg>
        <pc:picChg chg="add del mod">
          <ac:chgData name="ALEXANDRE" userId="734048d45b8f99b5" providerId="LiveId" clId="{AF49EB09-1EBF-4699-9A1A-CE8A38381AE2}" dt="2021-08-02T12:50:03.912" v="1272" actId="21"/>
          <ac:picMkLst>
            <pc:docMk/>
            <pc:sldMk cId="74061865" sldId="354"/>
            <ac:picMk id="5" creationId="{4854CEF4-43C8-4A1F-A42A-3E0E3365F135}"/>
          </ac:picMkLst>
        </pc:picChg>
        <pc:picChg chg="del">
          <ac:chgData name="ALEXANDRE" userId="734048d45b8f99b5" providerId="LiveId" clId="{AF49EB09-1EBF-4699-9A1A-CE8A38381AE2}" dt="2021-08-02T12:47:58.137" v="1246" actId="478"/>
          <ac:picMkLst>
            <pc:docMk/>
            <pc:sldMk cId="74061865" sldId="354"/>
            <ac:picMk id="3074" creationId="{01AD2783-1977-4106-9EB3-9807F9E013ED}"/>
          </ac:picMkLst>
        </pc:picChg>
        <pc:picChg chg="add mod">
          <ac:chgData name="ALEXANDRE" userId="734048d45b8f99b5" providerId="LiveId" clId="{AF49EB09-1EBF-4699-9A1A-CE8A38381AE2}" dt="2021-08-02T12:51:35.624" v="1285" actId="1076"/>
          <ac:picMkLst>
            <pc:docMk/>
            <pc:sldMk cId="74061865" sldId="354"/>
            <ac:picMk id="4098" creationId="{D94F723C-5A1D-4F0B-ADCA-D2DA4E6F9B62}"/>
          </ac:picMkLst>
        </pc:picChg>
      </pc:sldChg>
      <pc:sldChg chg="addSp delSp modSp add mod modAnim">
        <pc:chgData name="ALEXANDRE" userId="734048d45b8f99b5" providerId="LiveId" clId="{AF49EB09-1EBF-4699-9A1A-CE8A38381AE2}" dt="2021-08-02T12:52:34.865" v="1311"/>
        <pc:sldMkLst>
          <pc:docMk/>
          <pc:sldMk cId="2475626146" sldId="355"/>
        </pc:sldMkLst>
        <pc:spChg chg="mod">
          <ac:chgData name="ALEXANDRE" userId="734048d45b8f99b5" providerId="LiveId" clId="{AF49EB09-1EBF-4699-9A1A-CE8A38381AE2}" dt="2021-08-02T12:52:27.078" v="1308" actId="1076"/>
          <ac:spMkLst>
            <pc:docMk/>
            <pc:sldMk cId="2475626146" sldId="355"/>
            <ac:spMk id="2" creationId="{66E2B98A-B716-42E8-84CB-480D3C6B5433}"/>
          </ac:spMkLst>
        </pc:spChg>
        <pc:spChg chg="del">
          <ac:chgData name="ALEXANDRE" userId="734048d45b8f99b5" providerId="LiveId" clId="{AF49EB09-1EBF-4699-9A1A-CE8A38381AE2}" dt="2021-08-02T12:51:42.767" v="1287" actId="478"/>
          <ac:spMkLst>
            <pc:docMk/>
            <pc:sldMk cId="2475626146" sldId="355"/>
            <ac:spMk id="3" creationId="{BD2CF0A5-D91E-430A-8EC7-F5DCE728A64B}"/>
          </ac:spMkLst>
        </pc:spChg>
        <pc:spChg chg="add del mod">
          <ac:chgData name="ALEXANDRE" userId="734048d45b8f99b5" providerId="LiveId" clId="{AF49EB09-1EBF-4699-9A1A-CE8A38381AE2}" dt="2021-08-02T12:51:45.015" v="1288" actId="478"/>
          <ac:spMkLst>
            <pc:docMk/>
            <pc:sldMk cId="2475626146" sldId="355"/>
            <ac:spMk id="4" creationId="{AEADCA55-F71F-4BE0-B0AE-10500AF77776}"/>
          </ac:spMkLst>
        </pc:spChg>
        <pc:picChg chg="add mod">
          <ac:chgData name="ALEXANDRE" userId="734048d45b8f99b5" providerId="LiveId" clId="{AF49EB09-1EBF-4699-9A1A-CE8A38381AE2}" dt="2021-08-02T12:52:24.382" v="1307" actId="14100"/>
          <ac:picMkLst>
            <pc:docMk/>
            <pc:sldMk cId="2475626146" sldId="355"/>
            <ac:picMk id="6" creationId="{C54F7590-CF9B-4C5C-9145-406FF8B2FDA4}"/>
          </ac:picMkLst>
        </pc:picChg>
        <pc:picChg chg="add mod">
          <ac:chgData name="ALEXANDRE" userId="734048d45b8f99b5" providerId="LiveId" clId="{AF49EB09-1EBF-4699-9A1A-CE8A38381AE2}" dt="2021-08-02T12:52:32.429" v="1310" actId="1076"/>
          <ac:picMkLst>
            <pc:docMk/>
            <pc:sldMk cId="2475626146" sldId="355"/>
            <ac:picMk id="7" creationId="{E2ED107E-46A0-4846-B92C-857019D0A027}"/>
          </ac:picMkLst>
        </pc:picChg>
        <pc:picChg chg="del">
          <ac:chgData name="ALEXANDRE" userId="734048d45b8f99b5" providerId="LiveId" clId="{AF49EB09-1EBF-4699-9A1A-CE8A38381AE2}" dt="2021-08-02T12:51:42.767" v="1287" actId="478"/>
          <ac:picMkLst>
            <pc:docMk/>
            <pc:sldMk cId="2475626146" sldId="355"/>
            <ac:picMk id="4098" creationId="{D94F723C-5A1D-4F0B-ADCA-D2DA4E6F9B62}"/>
          </ac:picMkLst>
        </pc:picChg>
      </pc:sldChg>
      <pc:sldChg chg="addSp delSp modSp add modAnim">
        <pc:chgData name="ALEXANDRE" userId="734048d45b8f99b5" providerId="LiveId" clId="{AF49EB09-1EBF-4699-9A1A-CE8A38381AE2}" dt="2021-08-02T12:53:33.093" v="1316" actId="14100"/>
        <pc:sldMkLst>
          <pc:docMk/>
          <pc:sldMk cId="968482232" sldId="356"/>
        </pc:sldMkLst>
        <pc:spChg chg="del mod">
          <ac:chgData name="ALEXANDRE" userId="734048d45b8f99b5" providerId="LiveId" clId="{AF49EB09-1EBF-4699-9A1A-CE8A38381AE2}" dt="2021-08-02T12:53:20.557" v="1314" actId="478"/>
          <ac:spMkLst>
            <pc:docMk/>
            <pc:sldMk cId="968482232" sldId="356"/>
            <ac:spMk id="2" creationId="{66E2B98A-B716-42E8-84CB-480D3C6B5433}"/>
          </ac:spMkLst>
        </pc:spChg>
        <pc:spChg chg="add mod">
          <ac:chgData name="ALEXANDRE" userId="734048d45b8f99b5" providerId="LiveId" clId="{AF49EB09-1EBF-4699-9A1A-CE8A38381AE2}" dt="2021-08-02T12:53:20.557" v="1314" actId="478"/>
          <ac:spMkLst>
            <pc:docMk/>
            <pc:sldMk cId="968482232" sldId="356"/>
            <ac:spMk id="3" creationId="{3A90E98D-6319-4FCB-BD09-528B1BA6D443}"/>
          </ac:spMkLst>
        </pc:spChg>
        <pc:picChg chg="del mod">
          <ac:chgData name="ALEXANDRE" userId="734048d45b8f99b5" providerId="LiveId" clId="{AF49EB09-1EBF-4699-9A1A-CE8A38381AE2}" dt="2021-08-02T12:53:20.557" v="1314" actId="478"/>
          <ac:picMkLst>
            <pc:docMk/>
            <pc:sldMk cId="968482232" sldId="356"/>
            <ac:picMk id="6" creationId="{C54F7590-CF9B-4C5C-9145-406FF8B2FDA4}"/>
          </ac:picMkLst>
        </pc:picChg>
        <pc:picChg chg="del">
          <ac:chgData name="ALEXANDRE" userId="734048d45b8f99b5" providerId="LiveId" clId="{AF49EB09-1EBF-4699-9A1A-CE8A38381AE2}" dt="2021-08-02T12:53:20.557" v="1314" actId="478"/>
          <ac:picMkLst>
            <pc:docMk/>
            <pc:sldMk cId="968482232" sldId="356"/>
            <ac:picMk id="7" creationId="{E2ED107E-46A0-4846-B92C-857019D0A027}"/>
          </ac:picMkLst>
        </pc:picChg>
        <pc:picChg chg="add mod">
          <ac:chgData name="ALEXANDRE" userId="734048d45b8f99b5" providerId="LiveId" clId="{AF49EB09-1EBF-4699-9A1A-CE8A38381AE2}" dt="2021-08-02T12:53:33.093" v="1316" actId="14100"/>
          <ac:picMkLst>
            <pc:docMk/>
            <pc:sldMk cId="968482232" sldId="356"/>
            <ac:picMk id="8" creationId="{CA0930DB-C88B-43B1-9635-E001DBBC55B6}"/>
          </ac:picMkLst>
        </pc:picChg>
      </pc:sldChg>
      <pc:sldChg chg="addSp modSp new mod modAnim">
        <pc:chgData name="ALEXANDRE" userId="734048d45b8f99b5" providerId="LiveId" clId="{AF49EB09-1EBF-4699-9A1A-CE8A38381AE2}" dt="2021-08-02T17:24:54.511" v="2358" actId="1076"/>
        <pc:sldMkLst>
          <pc:docMk/>
          <pc:sldMk cId="508480602" sldId="357"/>
        </pc:sldMkLst>
        <pc:spChg chg="mod">
          <ac:chgData name="ALEXANDRE" userId="734048d45b8f99b5" providerId="LiveId" clId="{AF49EB09-1EBF-4699-9A1A-CE8A38381AE2}" dt="2021-08-02T13:33:06.745" v="2313" actId="20577"/>
          <ac:spMkLst>
            <pc:docMk/>
            <pc:sldMk cId="508480602" sldId="357"/>
            <ac:spMk id="2" creationId="{6A65B256-C35D-44B1-A347-4DB36C99CE05}"/>
          </ac:spMkLst>
        </pc:spChg>
        <pc:spChg chg="mod">
          <ac:chgData name="ALEXANDRE" userId="734048d45b8f99b5" providerId="LiveId" clId="{AF49EB09-1EBF-4699-9A1A-CE8A38381AE2}" dt="2021-08-02T17:24:54.511" v="2358" actId="1076"/>
          <ac:spMkLst>
            <pc:docMk/>
            <pc:sldMk cId="508480602" sldId="357"/>
            <ac:spMk id="3" creationId="{23CF0D74-81DF-4B81-A3D4-F8FD4CAD9832}"/>
          </ac:spMkLst>
        </pc:spChg>
        <pc:spChg chg="add mod">
          <ac:chgData name="ALEXANDRE" userId="734048d45b8f99b5" providerId="LiveId" clId="{AF49EB09-1EBF-4699-9A1A-CE8A38381AE2}" dt="2021-08-02T13:36:46.921" v="2355" actId="164"/>
          <ac:spMkLst>
            <pc:docMk/>
            <pc:sldMk cId="508480602" sldId="357"/>
            <ac:spMk id="8" creationId="{2C21D2D3-8A35-481D-BC2F-9DC18336C8BC}"/>
          </ac:spMkLst>
        </pc:spChg>
        <pc:grpChg chg="add mod">
          <ac:chgData name="ALEXANDRE" userId="734048d45b8f99b5" providerId="LiveId" clId="{AF49EB09-1EBF-4699-9A1A-CE8A38381AE2}" dt="2021-08-02T13:36:46.921" v="2355" actId="164"/>
          <ac:grpSpMkLst>
            <pc:docMk/>
            <pc:sldMk cId="508480602" sldId="357"/>
            <ac:grpSpMk id="9" creationId="{2DAA0E7D-03BB-48F4-A34F-2DB72ECCA714}"/>
          </ac:grpSpMkLst>
        </pc:grpChg>
        <pc:picChg chg="add mod">
          <ac:chgData name="ALEXANDRE" userId="734048d45b8f99b5" providerId="LiveId" clId="{AF49EB09-1EBF-4699-9A1A-CE8A38381AE2}" dt="2021-08-02T13:37:00.368" v="2357" actId="1076"/>
          <ac:picMkLst>
            <pc:docMk/>
            <pc:sldMk cId="508480602" sldId="357"/>
            <ac:picMk id="4" creationId="{5BAFFC21-7B20-4E51-B7D0-A85AB62E8A39}"/>
          </ac:picMkLst>
        </pc:picChg>
        <pc:picChg chg="add mod">
          <ac:chgData name="ALEXANDRE" userId="734048d45b8f99b5" providerId="LiveId" clId="{AF49EB09-1EBF-4699-9A1A-CE8A38381AE2}" dt="2021-08-02T13:36:46.921" v="2355" actId="164"/>
          <ac:picMkLst>
            <pc:docMk/>
            <pc:sldMk cId="508480602" sldId="357"/>
            <ac:picMk id="5" creationId="{C69C1156-7DCC-4605-A4D5-44848DFDFE03}"/>
          </ac:picMkLst>
        </pc:picChg>
        <pc:picChg chg="add mod">
          <ac:chgData name="ALEXANDRE" userId="734048d45b8f99b5" providerId="LiveId" clId="{AF49EB09-1EBF-4699-9A1A-CE8A38381AE2}" dt="2021-08-02T13:36:46.921" v="2355" actId="164"/>
          <ac:picMkLst>
            <pc:docMk/>
            <pc:sldMk cId="508480602" sldId="357"/>
            <ac:picMk id="6" creationId="{0A4C9694-C5F8-43DB-BE50-307C12EB8E1A}"/>
          </ac:picMkLst>
        </pc:picChg>
        <pc:picChg chg="add mod">
          <ac:chgData name="ALEXANDRE" userId="734048d45b8f99b5" providerId="LiveId" clId="{AF49EB09-1EBF-4699-9A1A-CE8A38381AE2}" dt="2021-08-02T13:36:46.921" v="2355" actId="164"/>
          <ac:picMkLst>
            <pc:docMk/>
            <pc:sldMk cId="508480602" sldId="357"/>
            <ac:picMk id="7" creationId="{1ECB367F-36B9-4DDC-914D-9C97B5A5B9CB}"/>
          </ac:picMkLst>
        </pc:picChg>
      </pc:sldChg>
      <pc:sldChg chg="addSp delSp modSp new mod">
        <pc:chgData name="ALEXANDRE" userId="734048d45b8f99b5" providerId="LiveId" clId="{AF49EB09-1EBF-4699-9A1A-CE8A38381AE2}" dt="2021-08-03T19:26:43.801" v="4039" actId="113"/>
        <pc:sldMkLst>
          <pc:docMk/>
          <pc:sldMk cId="4111311449" sldId="358"/>
        </pc:sldMkLst>
        <pc:spChg chg="mod">
          <ac:chgData name="ALEXANDRE" userId="734048d45b8f99b5" providerId="LiveId" clId="{AF49EB09-1EBF-4699-9A1A-CE8A38381AE2}" dt="2021-08-02T13:01:32.958" v="1698" actId="1076"/>
          <ac:spMkLst>
            <pc:docMk/>
            <pc:sldMk cId="4111311449" sldId="358"/>
            <ac:spMk id="2" creationId="{217AF756-B070-49B5-8AF9-E025F7D9DA56}"/>
          </ac:spMkLst>
        </pc:spChg>
        <pc:spChg chg="mod">
          <ac:chgData name="ALEXANDRE" userId="734048d45b8f99b5" providerId="LiveId" clId="{AF49EB09-1EBF-4699-9A1A-CE8A38381AE2}" dt="2021-08-03T19:26:43.801" v="4039" actId="113"/>
          <ac:spMkLst>
            <pc:docMk/>
            <pc:sldMk cId="4111311449" sldId="358"/>
            <ac:spMk id="3" creationId="{76369383-EEA5-41FE-9AE8-3787875E05A2}"/>
          </ac:spMkLst>
        </pc:spChg>
        <pc:picChg chg="add del mod">
          <ac:chgData name="ALEXANDRE" userId="734048d45b8f99b5" providerId="LiveId" clId="{AF49EB09-1EBF-4699-9A1A-CE8A38381AE2}" dt="2021-08-02T13:01:19.831" v="1692" actId="478"/>
          <ac:picMkLst>
            <pc:docMk/>
            <pc:sldMk cId="4111311449" sldId="358"/>
            <ac:picMk id="5122" creationId="{BA4487C5-AD8D-4AB3-8DD5-AD1165D4BB33}"/>
          </ac:picMkLst>
        </pc:picChg>
        <pc:picChg chg="add mod">
          <ac:chgData name="ALEXANDRE" userId="734048d45b8f99b5" providerId="LiveId" clId="{AF49EB09-1EBF-4699-9A1A-CE8A38381AE2}" dt="2021-08-02T13:06:59.243" v="1764" actId="732"/>
          <ac:picMkLst>
            <pc:docMk/>
            <pc:sldMk cId="4111311449" sldId="358"/>
            <ac:picMk id="5124" creationId="{C86BCE25-1FAD-4D9D-9F72-0EDE089352F8}"/>
          </ac:picMkLst>
        </pc:picChg>
      </pc:sldChg>
      <pc:sldChg chg="addSp delSp modSp add mod ord modAnim modNotesTx">
        <pc:chgData name="ALEXANDRE" userId="734048d45b8f99b5" providerId="LiveId" clId="{AF49EB09-1EBF-4699-9A1A-CE8A38381AE2}" dt="2021-08-03T19:24:48.154" v="4035" actId="20577"/>
        <pc:sldMkLst>
          <pc:docMk/>
          <pc:sldMk cId="1168035571" sldId="359"/>
        </pc:sldMkLst>
        <pc:spChg chg="mod">
          <ac:chgData name="ALEXANDRE" userId="734048d45b8f99b5" providerId="LiveId" clId="{AF49EB09-1EBF-4699-9A1A-CE8A38381AE2}" dt="2021-08-02T13:06:24.972" v="1751" actId="1076"/>
          <ac:spMkLst>
            <pc:docMk/>
            <pc:sldMk cId="1168035571" sldId="359"/>
            <ac:spMk id="2" creationId="{217AF756-B070-49B5-8AF9-E025F7D9DA56}"/>
          </ac:spMkLst>
        </pc:spChg>
        <pc:spChg chg="mod">
          <ac:chgData name="ALEXANDRE" userId="734048d45b8f99b5" providerId="LiveId" clId="{AF49EB09-1EBF-4699-9A1A-CE8A38381AE2}" dt="2021-08-03T19:24:48.154" v="4035" actId="20577"/>
          <ac:spMkLst>
            <pc:docMk/>
            <pc:sldMk cId="1168035571" sldId="359"/>
            <ac:spMk id="3" creationId="{76369383-EEA5-41FE-9AE8-3787875E05A2}"/>
          </ac:spMkLst>
        </pc:spChg>
        <pc:spChg chg="add del mod">
          <ac:chgData name="ALEXANDRE" userId="734048d45b8f99b5" providerId="LiveId" clId="{AF49EB09-1EBF-4699-9A1A-CE8A38381AE2}" dt="2021-08-02T13:04:42.087" v="1733"/>
          <ac:spMkLst>
            <pc:docMk/>
            <pc:sldMk cId="1168035571" sldId="359"/>
            <ac:spMk id="6" creationId="{A0242D89-1CA9-4F73-8733-07F974ADC575}"/>
          </ac:spMkLst>
        </pc:spChg>
        <pc:picChg chg="del">
          <ac:chgData name="ALEXANDRE" userId="734048d45b8f99b5" providerId="LiveId" clId="{AF49EB09-1EBF-4699-9A1A-CE8A38381AE2}" dt="2021-08-02T13:02:40.530" v="1704" actId="478"/>
          <ac:picMkLst>
            <pc:docMk/>
            <pc:sldMk cId="1168035571" sldId="359"/>
            <ac:picMk id="5124" creationId="{C86BCE25-1FAD-4D9D-9F72-0EDE089352F8}"/>
          </ac:picMkLst>
        </pc:picChg>
        <pc:picChg chg="add mod">
          <ac:chgData name="ALEXANDRE" userId="734048d45b8f99b5" providerId="LiveId" clId="{AF49EB09-1EBF-4699-9A1A-CE8A38381AE2}" dt="2021-08-02T13:06:11.027" v="1748" actId="732"/>
          <ac:picMkLst>
            <pc:docMk/>
            <pc:sldMk cId="1168035571" sldId="359"/>
            <ac:picMk id="6146" creationId="{56B50A79-6F99-47DA-B41F-E3183CE0590F}"/>
          </ac:picMkLst>
        </pc:picChg>
      </pc:sldChg>
      <pc:sldChg chg="addSp delSp modSp new mod modAnim">
        <pc:chgData name="ALEXANDRE" userId="734048d45b8f99b5" providerId="LiveId" clId="{AF49EB09-1EBF-4699-9A1A-CE8A38381AE2}" dt="2021-08-02T13:23:05.383" v="2029" actId="1076"/>
        <pc:sldMkLst>
          <pc:docMk/>
          <pc:sldMk cId="1929453639" sldId="360"/>
        </pc:sldMkLst>
        <pc:spChg chg="mod">
          <ac:chgData name="ALEXANDRE" userId="734048d45b8f99b5" providerId="LiveId" clId="{AF49EB09-1EBF-4699-9A1A-CE8A38381AE2}" dt="2021-08-02T13:09:28.362" v="1781" actId="20577"/>
          <ac:spMkLst>
            <pc:docMk/>
            <pc:sldMk cId="1929453639" sldId="360"/>
            <ac:spMk id="2" creationId="{093DD831-FFB4-44D8-9D43-778D9BA47D7A}"/>
          </ac:spMkLst>
        </pc:spChg>
        <pc:spChg chg="del">
          <ac:chgData name="ALEXANDRE" userId="734048d45b8f99b5" providerId="LiveId" clId="{AF49EB09-1EBF-4699-9A1A-CE8A38381AE2}" dt="2021-08-02T13:09:36.860" v="1782" actId="478"/>
          <ac:spMkLst>
            <pc:docMk/>
            <pc:sldMk cId="1929453639" sldId="360"/>
            <ac:spMk id="3" creationId="{DE510347-D311-4341-9403-6BEA1E6909B4}"/>
          </ac:spMkLst>
        </pc:spChg>
        <pc:spChg chg="add mod">
          <ac:chgData name="ALEXANDRE" userId="734048d45b8f99b5" providerId="LiveId" clId="{AF49EB09-1EBF-4699-9A1A-CE8A38381AE2}" dt="2021-08-02T13:23:03.820" v="2028" actId="1076"/>
          <ac:spMkLst>
            <pc:docMk/>
            <pc:sldMk cId="1929453639" sldId="360"/>
            <ac:spMk id="5" creationId="{571276FA-332E-4BEB-A7AD-0DC8171799EB}"/>
          </ac:spMkLst>
        </pc:spChg>
        <pc:spChg chg="add mod">
          <ac:chgData name="ALEXANDRE" userId="734048d45b8f99b5" providerId="LiveId" clId="{AF49EB09-1EBF-4699-9A1A-CE8A38381AE2}" dt="2021-08-02T13:23:05.383" v="2029" actId="1076"/>
          <ac:spMkLst>
            <pc:docMk/>
            <pc:sldMk cId="1929453639" sldId="360"/>
            <ac:spMk id="6" creationId="{3B5D6241-632F-4E0C-862F-14D2A68CF553}"/>
          </ac:spMkLst>
        </pc:spChg>
        <pc:grpChg chg="add mod">
          <ac:chgData name="ALEXANDRE" userId="734048d45b8f99b5" providerId="LiveId" clId="{AF49EB09-1EBF-4699-9A1A-CE8A38381AE2}" dt="2021-08-02T13:23:05.383" v="2029" actId="1076"/>
          <ac:grpSpMkLst>
            <pc:docMk/>
            <pc:sldMk cId="1929453639" sldId="360"/>
            <ac:grpSpMk id="7" creationId="{EEA43CF8-66DD-4F95-A007-BF09E07C4982}"/>
          </ac:grpSpMkLst>
        </pc:grpChg>
        <pc:picChg chg="add mod">
          <ac:chgData name="ALEXANDRE" userId="734048d45b8f99b5" providerId="LiveId" clId="{AF49EB09-1EBF-4699-9A1A-CE8A38381AE2}" dt="2021-08-02T13:23:05.383" v="2029" actId="1076"/>
          <ac:picMkLst>
            <pc:docMk/>
            <pc:sldMk cId="1929453639" sldId="360"/>
            <ac:picMk id="7170" creationId="{10CE33E5-5244-4960-8462-C52BE91AB5BC}"/>
          </ac:picMkLst>
        </pc:picChg>
      </pc:sldChg>
      <pc:sldChg chg="addSp delSp modSp add mod modAnim">
        <pc:chgData name="ALEXANDRE" userId="734048d45b8f99b5" providerId="LiveId" clId="{AF49EB09-1EBF-4699-9A1A-CE8A38381AE2}" dt="2021-08-02T13:29:03.880" v="2179" actId="115"/>
        <pc:sldMkLst>
          <pc:docMk/>
          <pc:sldMk cId="1888852150" sldId="361"/>
        </pc:sldMkLst>
        <pc:spChg chg="add mod">
          <ac:chgData name="ALEXANDRE" userId="734048d45b8f99b5" providerId="LiveId" clId="{AF49EB09-1EBF-4699-9A1A-CE8A38381AE2}" dt="2021-08-02T13:19:48.311" v="1967"/>
          <ac:spMkLst>
            <pc:docMk/>
            <pc:sldMk cId="1888852150" sldId="361"/>
            <ac:spMk id="3" creationId="{1C790CEF-8031-4616-AD36-A4F20EFF9A1E}"/>
          </ac:spMkLst>
        </pc:spChg>
        <pc:spChg chg="add mod">
          <ac:chgData name="ALEXANDRE" userId="734048d45b8f99b5" providerId="LiveId" clId="{AF49EB09-1EBF-4699-9A1A-CE8A38381AE2}" dt="2021-08-02T13:19:48.311" v="1967"/>
          <ac:spMkLst>
            <pc:docMk/>
            <pc:sldMk cId="1888852150" sldId="361"/>
            <ac:spMk id="4" creationId="{B094AF5D-D297-42E1-AF45-D17E581DD24B}"/>
          </ac:spMkLst>
        </pc:spChg>
        <pc:spChg chg="mod">
          <ac:chgData name="ALEXANDRE" userId="734048d45b8f99b5" providerId="LiveId" clId="{AF49EB09-1EBF-4699-9A1A-CE8A38381AE2}" dt="2021-08-02T13:29:03.880" v="2179" actId="115"/>
          <ac:spMkLst>
            <pc:docMk/>
            <pc:sldMk cId="1888852150" sldId="361"/>
            <ac:spMk id="5" creationId="{571276FA-332E-4BEB-A7AD-0DC8171799EB}"/>
          </ac:spMkLst>
        </pc:spChg>
        <pc:spChg chg="mod">
          <ac:chgData name="ALEXANDRE" userId="734048d45b8f99b5" providerId="LiveId" clId="{AF49EB09-1EBF-4699-9A1A-CE8A38381AE2}" dt="2021-08-02T13:20:44.368" v="1981" actId="208"/>
          <ac:spMkLst>
            <pc:docMk/>
            <pc:sldMk cId="1888852150" sldId="361"/>
            <ac:spMk id="18" creationId="{1BBCAF7B-16A9-45B0-B6B1-73CBACFA009A}"/>
          </ac:spMkLst>
        </pc:spChg>
        <pc:spChg chg="mod">
          <ac:chgData name="ALEXANDRE" userId="734048d45b8f99b5" providerId="LiveId" clId="{AF49EB09-1EBF-4699-9A1A-CE8A38381AE2}" dt="2021-08-02T13:20:53.574" v="1983" actId="207"/>
          <ac:spMkLst>
            <pc:docMk/>
            <pc:sldMk cId="1888852150" sldId="361"/>
            <ac:spMk id="19" creationId="{4B229C7F-0952-4240-9C68-847D67AECE64}"/>
          </ac:spMkLst>
        </pc:spChg>
        <pc:spChg chg="mod">
          <ac:chgData name="ALEXANDRE" userId="734048d45b8f99b5" providerId="LiveId" clId="{AF49EB09-1EBF-4699-9A1A-CE8A38381AE2}" dt="2021-08-02T13:21:23.866" v="1991" actId="208"/>
          <ac:spMkLst>
            <pc:docMk/>
            <pc:sldMk cId="1888852150" sldId="361"/>
            <ac:spMk id="29" creationId="{A4205DCC-A443-4349-AE73-9DEEC015BC21}"/>
          </ac:spMkLst>
        </pc:spChg>
        <pc:spChg chg="mod">
          <ac:chgData name="ALEXANDRE" userId="734048d45b8f99b5" providerId="LiveId" clId="{AF49EB09-1EBF-4699-9A1A-CE8A38381AE2}" dt="2021-08-02T13:21:56.154" v="2000" actId="1076"/>
          <ac:spMkLst>
            <pc:docMk/>
            <pc:sldMk cId="1888852150" sldId="361"/>
            <ac:spMk id="30" creationId="{CF166227-AB97-4C0F-A185-CE129A727B47}"/>
          </ac:spMkLst>
        </pc:spChg>
        <pc:grpChg chg="del">
          <ac:chgData name="ALEXANDRE" userId="734048d45b8f99b5" providerId="LiveId" clId="{AF49EB09-1EBF-4699-9A1A-CE8A38381AE2}" dt="2021-08-02T13:14:00.404" v="1860" actId="478"/>
          <ac:grpSpMkLst>
            <pc:docMk/>
            <pc:sldMk cId="1888852150" sldId="361"/>
            <ac:grpSpMk id="7" creationId="{EEA43CF8-66DD-4F95-A007-BF09E07C4982}"/>
          </ac:grpSpMkLst>
        </pc:grpChg>
        <pc:grpChg chg="add mod">
          <ac:chgData name="ALEXANDRE" userId="734048d45b8f99b5" providerId="LiveId" clId="{AF49EB09-1EBF-4699-9A1A-CE8A38381AE2}" dt="2021-08-02T13:21:51.987" v="1998" actId="1076"/>
          <ac:grpSpMkLst>
            <pc:docMk/>
            <pc:sldMk cId="1888852150" sldId="361"/>
            <ac:grpSpMk id="14" creationId="{8BD92C13-7E7A-4A5D-A6BE-A1E591BE9AA3}"/>
          </ac:grpSpMkLst>
        </pc:grpChg>
        <pc:grpChg chg="add mod">
          <ac:chgData name="ALEXANDRE" userId="734048d45b8f99b5" providerId="LiveId" clId="{AF49EB09-1EBF-4699-9A1A-CE8A38381AE2}" dt="2021-08-02T13:21:51.987" v="1998" actId="1076"/>
          <ac:grpSpMkLst>
            <pc:docMk/>
            <pc:sldMk cId="1888852150" sldId="361"/>
            <ac:grpSpMk id="17" creationId="{DA3D47D3-7E42-4587-B924-5216FD16BB2D}"/>
          </ac:grpSpMkLst>
        </pc:grpChg>
        <pc:grpChg chg="add mod">
          <ac:chgData name="ALEXANDRE" userId="734048d45b8f99b5" providerId="LiveId" clId="{AF49EB09-1EBF-4699-9A1A-CE8A38381AE2}" dt="2021-08-02T13:21:51.987" v="1998" actId="1076"/>
          <ac:grpSpMkLst>
            <pc:docMk/>
            <pc:sldMk cId="1888852150" sldId="361"/>
            <ac:grpSpMk id="28" creationId="{247D125E-08ED-47C0-9F78-08B28A2578A0}"/>
          </ac:grpSpMkLst>
        </pc:grpChg>
        <pc:picChg chg="add mod">
          <ac:chgData name="ALEXANDRE" userId="734048d45b8f99b5" providerId="LiveId" clId="{AF49EB09-1EBF-4699-9A1A-CE8A38381AE2}" dt="2021-08-02T13:21:53.879" v="1999" actId="1076"/>
          <ac:picMkLst>
            <pc:docMk/>
            <pc:sldMk cId="1888852150" sldId="361"/>
            <ac:picMk id="8194" creationId="{6E00D031-D036-4659-84DE-24A7156E030F}"/>
          </ac:picMkLst>
        </pc:picChg>
        <pc:cxnChg chg="add mod">
          <ac:chgData name="ALEXANDRE" userId="734048d45b8f99b5" providerId="LiveId" clId="{AF49EB09-1EBF-4699-9A1A-CE8A38381AE2}" dt="2021-08-02T13:19:48.311" v="1967"/>
          <ac:cxnSpMkLst>
            <pc:docMk/>
            <pc:sldMk cId="1888852150" sldId="361"/>
            <ac:cxnSpMk id="9" creationId="{5DDC1FE2-7596-42BE-8E32-CBF662A913BB}"/>
          </ac:cxnSpMkLst>
        </pc:cxnChg>
        <pc:cxnChg chg="mod">
          <ac:chgData name="ALEXANDRE" userId="734048d45b8f99b5" providerId="LiveId" clId="{AF49EB09-1EBF-4699-9A1A-CE8A38381AE2}" dt="2021-08-02T13:20:48.881" v="1982" actId="208"/>
          <ac:cxnSpMkLst>
            <pc:docMk/>
            <pc:sldMk cId="1888852150" sldId="361"/>
            <ac:cxnSpMk id="20" creationId="{4B76405D-EF8E-4C32-8CC5-4744A16E9BAE}"/>
          </ac:cxnSpMkLst>
        </pc:cxnChg>
        <pc:cxnChg chg="mod">
          <ac:chgData name="ALEXANDRE" userId="734048d45b8f99b5" providerId="LiveId" clId="{AF49EB09-1EBF-4699-9A1A-CE8A38381AE2}" dt="2021-08-02T13:21:56.154" v="2000" actId="1076"/>
          <ac:cxnSpMkLst>
            <pc:docMk/>
            <pc:sldMk cId="1888852150" sldId="361"/>
            <ac:cxnSpMk id="31" creationId="{FA98487B-3ED5-4781-81EA-8633C8ED0EF4}"/>
          </ac:cxnSpMkLst>
        </pc:cxnChg>
      </pc:sldChg>
      <pc:sldChg chg="addSp delSp modSp add mod ord modAnim">
        <pc:chgData name="ALEXANDRE" userId="734048d45b8f99b5" providerId="LiveId" clId="{AF49EB09-1EBF-4699-9A1A-CE8A38381AE2}" dt="2021-08-02T13:26:05.889" v="2093" actId="20577"/>
        <pc:sldMkLst>
          <pc:docMk/>
          <pc:sldMk cId="373910482" sldId="362"/>
        </pc:sldMkLst>
        <pc:spChg chg="mod">
          <ac:chgData name="ALEXANDRE" userId="734048d45b8f99b5" providerId="LiveId" clId="{AF49EB09-1EBF-4699-9A1A-CE8A38381AE2}" dt="2021-08-02T13:26:05.889" v="2093" actId="20577"/>
          <ac:spMkLst>
            <pc:docMk/>
            <pc:sldMk cId="373910482" sldId="362"/>
            <ac:spMk id="2" creationId="{093DD831-FFB4-44D8-9D43-778D9BA47D7A}"/>
          </ac:spMkLst>
        </pc:spChg>
        <pc:spChg chg="mod">
          <ac:chgData name="ALEXANDRE" userId="734048d45b8f99b5" providerId="LiveId" clId="{AF49EB09-1EBF-4699-9A1A-CE8A38381AE2}" dt="2021-08-02T13:25:50.841" v="2089" actId="1076"/>
          <ac:spMkLst>
            <pc:docMk/>
            <pc:sldMk cId="373910482" sldId="362"/>
            <ac:spMk id="5" creationId="{571276FA-332E-4BEB-A7AD-0DC8171799EB}"/>
          </ac:spMkLst>
        </pc:spChg>
        <pc:spChg chg="mod">
          <ac:chgData name="ALEXANDRE" userId="734048d45b8f99b5" providerId="LiveId" clId="{AF49EB09-1EBF-4699-9A1A-CE8A38381AE2}" dt="2021-08-02T13:25:47.858" v="2088" actId="1076"/>
          <ac:spMkLst>
            <pc:docMk/>
            <pc:sldMk cId="373910482" sldId="362"/>
            <ac:spMk id="6" creationId="{3B5D6241-632F-4E0C-862F-14D2A68CF553}"/>
          </ac:spMkLst>
        </pc:spChg>
        <pc:grpChg chg="del mod">
          <ac:chgData name="ALEXANDRE" userId="734048d45b8f99b5" providerId="LiveId" clId="{AF49EB09-1EBF-4699-9A1A-CE8A38381AE2}" dt="2021-08-02T13:24:56.969" v="2038" actId="478"/>
          <ac:grpSpMkLst>
            <pc:docMk/>
            <pc:sldMk cId="373910482" sldId="362"/>
            <ac:grpSpMk id="7" creationId="{EEA43CF8-66DD-4F95-A007-BF09E07C4982}"/>
          </ac:grpSpMkLst>
        </pc:grpChg>
        <pc:picChg chg="del">
          <ac:chgData name="ALEXANDRE" userId="734048d45b8f99b5" providerId="LiveId" clId="{AF49EB09-1EBF-4699-9A1A-CE8A38381AE2}" dt="2021-08-02T13:24:56.969" v="2038" actId="478"/>
          <ac:picMkLst>
            <pc:docMk/>
            <pc:sldMk cId="373910482" sldId="362"/>
            <ac:picMk id="7170" creationId="{10CE33E5-5244-4960-8462-C52BE91AB5BC}"/>
          </ac:picMkLst>
        </pc:picChg>
        <pc:picChg chg="add mod">
          <ac:chgData name="ALEXANDRE" userId="734048d45b8f99b5" providerId="LiveId" clId="{AF49EB09-1EBF-4699-9A1A-CE8A38381AE2}" dt="2021-08-02T13:25:38.267" v="2083" actId="14100"/>
          <ac:picMkLst>
            <pc:docMk/>
            <pc:sldMk cId="373910482" sldId="362"/>
            <ac:picMk id="9218" creationId="{20AF44ED-D320-44D1-BB49-C46A9334DC9F}"/>
          </ac:picMkLst>
        </pc:picChg>
      </pc:sldChg>
      <pc:sldChg chg="addSp modSp add mod">
        <pc:chgData name="ALEXANDRE" userId="734048d45b8f99b5" providerId="LiveId" clId="{AF49EB09-1EBF-4699-9A1A-CE8A38381AE2}" dt="2021-08-19T17:10:08.160" v="4095" actId="1076"/>
        <pc:sldMkLst>
          <pc:docMk/>
          <pc:sldMk cId="4245898271" sldId="363"/>
        </pc:sldMkLst>
        <pc:spChg chg="mod">
          <ac:chgData name="ALEXANDRE" userId="734048d45b8f99b5" providerId="LiveId" clId="{AF49EB09-1EBF-4699-9A1A-CE8A38381AE2}" dt="2021-08-02T13:30:10.610" v="2196" actId="1076"/>
          <ac:spMkLst>
            <pc:docMk/>
            <pc:sldMk cId="4245898271" sldId="363"/>
            <ac:spMk id="2" creationId="{093DD831-FFB4-44D8-9D43-778D9BA47D7A}"/>
          </ac:spMkLst>
        </pc:spChg>
        <pc:spChg chg="mod">
          <ac:chgData name="ALEXANDRE" userId="734048d45b8f99b5" providerId="LiveId" clId="{AF49EB09-1EBF-4699-9A1A-CE8A38381AE2}" dt="2021-08-19T17:09:04.190" v="4093" actId="14100"/>
          <ac:spMkLst>
            <pc:docMk/>
            <pc:sldMk cId="4245898271" sldId="363"/>
            <ac:spMk id="3" creationId="{1C790CEF-8031-4616-AD36-A4F20EFF9A1E}"/>
          </ac:spMkLst>
        </pc:spChg>
        <pc:spChg chg="mod">
          <ac:chgData name="ALEXANDRE" userId="734048d45b8f99b5" providerId="LiveId" clId="{AF49EB09-1EBF-4699-9A1A-CE8A38381AE2}" dt="2021-08-19T17:08:48.653" v="4091" actId="20577"/>
          <ac:spMkLst>
            <pc:docMk/>
            <pc:sldMk cId="4245898271" sldId="363"/>
            <ac:spMk id="5" creationId="{571276FA-332E-4BEB-A7AD-0DC8171799EB}"/>
          </ac:spMkLst>
        </pc:spChg>
        <pc:spChg chg="mod">
          <ac:chgData name="ALEXANDRE" userId="734048d45b8f99b5" providerId="LiveId" clId="{AF49EB09-1EBF-4699-9A1A-CE8A38381AE2}" dt="2021-08-19T17:10:03.182" v="4094" actId="14100"/>
          <ac:spMkLst>
            <pc:docMk/>
            <pc:sldMk cId="4245898271" sldId="363"/>
            <ac:spMk id="18" creationId="{1BBCAF7B-16A9-45B0-B6B1-73CBACFA009A}"/>
          </ac:spMkLst>
        </pc:spChg>
        <pc:spChg chg="mod">
          <ac:chgData name="ALEXANDRE" userId="734048d45b8f99b5" providerId="LiveId" clId="{AF49EB09-1EBF-4699-9A1A-CE8A38381AE2}" dt="2021-08-02T13:29:54.390" v="2192" actId="1076"/>
          <ac:spMkLst>
            <pc:docMk/>
            <pc:sldMk cId="4245898271" sldId="363"/>
            <ac:spMk id="19" creationId="{4B229C7F-0952-4240-9C68-847D67AECE64}"/>
          </ac:spMkLst>
        </pc:spChg>
        <pc:spChg chg="add mod">
          <ac:chgData name="ALEXANDRE" userId="734048d45b8f99b5" providerId="LiveId" clId="{AF49EB09-1EBF-4699-9A1A-CE8A38381AE2}" dt="2021-08-02T13:26:21.298" v="2100" actId="571"/>
          <ac:spMkLst>
            <pc:docMk/>
            <pc:sldMk cId="4245898271" sldId="363"/>
            <ac:spMk id="21" creationId="{5A348DD4-7D47-4D2D-8326-B43ED2188944}"/>
          </ac:spMkLst>
        </pc:spChg>
        <pc:spChg chg="mod">
          <ac:chgData name="ALEXANDRE" userId="734048d45b8f99b5" providerId="LiveId" clId="{AF49EB09-1EBF-4699-9A1A-CE8A38381AE2}" dt="2021-08-02T13:30:02.566" v="2194" actId="14100"/>
          <ac:spMkLst>
            <pc:docMk/>
            <pc:sldMk cId="4245898271" sldId="363"/>
            <ac:spMk id="29" creationId="{A4205DCC-A443-4349-AE73-9DEEC015BC21}"/>
          </ac:spMkLst>
        </pc:spChg>
        <pc:spChg chg="mod">
          <ac:chgData name="ALEXANDRE" userId="734048d45b8f99b5" providerId="LiveId" clId="{AF49EB09-1EBF-4699-9A1A-CE8A38381AE2}" dt="2021-08-02T13:30:05.246" v="2195" actId="1076"/>
          <ac:spMkLst>
            <pc:docMk/>
            <pc:sldMk cId="4245898271" sldId="363"/>
            <ac:spMk id="30" creationId="{CF166227-AB97-4C0F-A185-CE129A727B47}"/>
          </ac:spMkLst>
        </pc:spChg>
        <pc:grpChg chg="mod">
          <ac:chgData name="ALEXANDRE" userId="734048d45b8f99b5" providerId="LiveId" clId="{AF49EB09-1EBF-4699-9A1A-CE8A38381AE2}" dt="2021-08-19T17:08:59.905" v="4092" actId="1076"/>
          <ac:grpSpMkLst>
            <pc:docMk/>
            <pc:sldMk cId="4245898271" sldId="363"/>
            <ac:grpSpMk id="14" creationId="{8BD92C13-7E7A-4A5D-A6BE-A1E591BE9AA3}"/>
          </ac:grpSpMkLst>
        </pc:grpChg>
        <pc:grpChg chg="mod">
          <ac:chgData name="ALEXANDRE" userId="734048d45b8f99b5" providerId="LiveId" clId="{AF49EB09-1EBF-4699-9A1A-CE8A38381AE2}" dt="2021-08-02T13:29:42.686" v="2188" actId="1076"/>
          <ac:grpSpMkLst>
            <pc:docMk/>
            <pc:sldMk cId="4245898271" sldId="363"/>
            <ac:grpSpMk id="17" creationId="{DA3D47D3-7E42-4587-B924-5216FD16BB2D}"/>
          </ac:grpSpMkLst>
        </pc:grpChg>
        <pc:grpChg chg="mod">
          <ac:chgData name="ALEXANDRE" userId="734048d45b8f99b5" providerId="LiveId" clId="{AF49EB09-1EBF-4699-9A1A-CE8A38381AE2}" dt="2021-08-19T17:10:08.160" v="4095" actId="1076"/>
          <ac:grpSpMkLst>
            <pc:docMk/>
            <pc:sldMk cId="4245898271" sldId="363"/>
            <ac:grpSpMk id="28" creationId="{247D125E-08ED-47C0-9F78-08B28A2578A0}"/>
          </ac:grpSpMkLst>
        </pc:grpChg>
        <pc:inkChg chg="add">
          <ac:chgData name="ALEXANDRE" userId="734048d45b8f99b5" providerId="LiveId" clId="{AF49EB09-1EBF-4699-9A1A-CE8A38381AE2}" dt="2021-08-18T22:00:56.625" v="4084"/>
          <ac:inkMkLst>
            <pc:docMk/>
            <pc:sldMk cId="4245898271" sldId="363"/>
            <ac:inkMk id="6" creationId="{198F00CC-C5E1-41E9-B180-67BE06B5386C}"/>
          </ac:inkMkLst>
        </pc:inkChg>
        <pc:cxnChg chg="mod">
          <ac:chgData name="ALEXANDRE" userId="734048d45b8f99b5" providerId="LiveId" clId="{AF49EB09-1EBF-4699-9A1A-CE8A38381AE2}" dt="2021-08-19T17:09:04.190" v="4093" actId="14100"/>
          <ac:cxnSpMkLst>
            <pc:docMk/>
            <pc:sldMk cId="4245898271" sldId="363"/>
            <ac:cxnSpMk id="9" creationId="{5DDC1FE2-7596-42BE-8E32-CBF662A913BB}"/>
          </ac:cxnSpMkLst>
        </pc:cxnChg>
        <pc:cxnChg chg="mod">
          <ac:chgData name="ALEXANDRE" userId="734048d45b8f99b5" providerId="LiveId" clId="{AF49EB09-1EBF-4699-9A1A-CE8A38381AE2}" dt="2021-08-19T17:10:03.182" v="4094" actId="14100"/>
          <ac:cxnSpMkLst>
            <pc:docMk/>
            <pc:sldMk cId="4245898271" sldId="363"/>
            <ac:cxnSpMk id="20" creationId="{4B76405D-EF8E-4C32-8CC5-4744A16E9BAE}"/>
          </ac:cxnSpMkLst>
        </pc:cxnChg>
        <pc:cxnChg chg="mod">
          <ac:chgData name="ALEXANDRE" userId="734048d45b8f99b5" providerId="LiveId" clId="{AF49EB09-1EBF-4699-9A1A-CE8A38381AE2}" dt="2021-08-02T13:30:05.246" v="2195" actId="1076"/>
          <ac:cxnSpMkLst>
            <pc:docMk/>
            <pc:sldMk cId="4245898271" sldId="363"/>
            <ac:cxnSpMk id="31" creationId="{FA98487B-3ED5-4781-81EA-8633C8ED0EF4}"/>
          </ac:cxnSpMkLst>
        </pc:cxnChg>
      </pc:sldChg>
      <pc:sldChg chg="addSp delSp modSp add del mod">
        <pc:chgData name="ALEXANDRE" userId="734048d45b8f99b5" providerId="LiveId" clId="{AF49EB09-1EBF-4699-9A1A-CE8A38381AE2}" dt="2021-08-02T17:30:30.169" v="2579" actId="47"/>
        <pc:sldMkLst>
          <pc:docMk/>
          <pc:sldMk cId="1428442513" sldId="364"/>
        </pc:sldMkLst>
        <pc:spChg chg="mod">
          <ac:chgData name="ALEXANDRE" userId="734048d45b8f99b5" providerId="LiveId" clId="{AF49EB09-1EBF-4699-9A1A-CE8A38381AE2}" dt="2021-08-02T17:29:55.665" v="2576" actId="1076"/>
          <ac:spMkLst>
            <pc:docMk/>
            <pc:sldMk cId="1428442513" sldId="364"/>
            <ac:spMk id="2" creationId="{217AF756-B070-49B5-8AF9-E025F7D9DA56}"/>
          </ac:spMkLst>
        </pc:spChg>
        <pc:spChg chg="del">
          <ac:chgData name="ALEXANDRE" userId="734048d45b8f99b5" providerId="LiveId" clId="{AF49EB09-1EBF-4699-9A1A-CE8A38381AE2}" dt="2021-08-02T17:25:49.669" v="2362" actId="478"/>
          <ac:spMkLst>
            <pc:docMk/>
            <pc:sldMk cId="1428442513" sldId="364"/>
            <ac:spMk id="3" creationId="{76369383-EEA5-41FE-9AE8-3787875E05A2}"/>
          </ac:spMkLst>
        </pc:spChg>
        <pc:spChg chg="add del mod">
          <ac:chgData name="ALEXANDRE" userId="734048d45b8f99b5" providerId="LiveId" clId="{AF49EB09-1EBF-4699-9A1A-CE8A38381AE2}" dt="2021-08-02T17:25:51.756" v="2363" actId="478"/>
          <ac:spMkLst>
            <pc:docMk/>
            <pc:sldMk cId="1428442513" sldId="364"/>
            <ac:spMk id="4" creationId="{0C5C97F3-89EF-47AE-8C74-B35C16146B04}"/>
          </ac:spMkLst>
        </pc:spChg>
        <pc:picChg chg="add mod">
          <ac:chgData name="ALEXANDRE" userId="734048d45b8f99b5" providerId="LiveId" clId="{AF49EB09-1EBF-4699-9A1A-CE8A38381AE2}" dt="2021-08-02T17:29:52.442" v="2575" actId="1076"/>
          <ac:picMkLst>
            <pc:docMk/>
            <pc:sldMk cId="1428442513" sldId="364"/>
            <ac:picMk id="6" creationId="{04470D7A-0AFE-4DB6-A941-2378F22A9815}"/>
          </ac:picMkLst>
        </pc:picChg>
        <pc:picChg chg="del">
          <ac:chgData name="ALEXANDRE" userId="734048d45b8f99b5" providerId="LiveId" clId="{AF49EB09-1EBF-4699-9A1A-CE8A38381AE2}" dt="2021-08-02T17:25:49.669" v="2362" actId="478"/>
          <ac:picMkLst>
            <pc:docMk/>
            <pc:sldMk cId="1428442513" sldId="364"/>
            <ac:picMk id="5124" creationId="{C86BCE25-1FAD-4D9D-9F72-0EDE089352F8}"/>
          </ac:picMkLst>
        </pc:picChg>
        <pc:picChg chg="add mod">
          <ac:chgData name="ALEXANDRE" userId="734048d45b8f99b5" providerId="LiveId" clId="{AF49EB09-1EBF-4699-9A1A-CE8A38381AE2}" dt="2021-08-02T17:26:46.551" v="2372" actId="1076"/>
          <ac:picMkLst>
            <pc:docMk/>
            <pc:sldMk cId="1428442513" sldId="364"/>
            <ac:picMk id="10242" creationId="{6A3A8B38-C5A8-4AF4-BF8A-70226DF7508B}"/>
          </ac:picMkLst>
        </pc:picChg>
      </pc:sldChg>
      <pc:sldChg chg="addSp delSp modSp add mod modClrScheme chgLayout">
        <pc:chgData name="ALEXANDRE" userId="734048d45b8f99b5" providerId="LiveId" clId="{AF49EB09-1EBF-4699-9A1A-CE8A38381AE2}" dt="2021-08-02T17:30:34.803" v="2580" actId="1076"/>
        <pc:sldMkLst>
          <pc:docMk/>
          <pc:sldMk cId="1433636519" sldId="365"/>
        </pc:sldMkLst>
        <pc:spChg chg="mod ord">
          <ac:chgData name="ALEXANDRE" userId="734048d45b8f99b5" providerId="LiveId" clId="{AF49EB09-1EBF-4699-9A1A-CE8A38381AE2}" dt="2021-08-02T17:30:34.803" v="2580" actId="1076"/>
          <ac:spMkLst>
            <pc:docMk/>
            <pc:sldMk cId="1433636519" sldId="365"/>
            <ac:spMk id="2" creationId="{217AF756-B070-49B5-8AF9-E025F7D9DA56}"/>
          </ac:spMkLst>
        </pc:spChg>
        <pc:spChg chg="add del mod ord">
          <ac:chgData name="ALEXANDRE" userId="734048d45b8f99b5" providerId="LiveId" clId="{AF49EB09-1EBF-4699-9A1A-CE8A38381AE2}" dt="2021-08-02T17:28:02.387" v="2391" actId="700"/>
          <ac:spMkLst>
            <pc:docMk/>
            <pc:sldMk cId="1433636519" sldId="365"/>
            <ac:spMk id="3" creationId="{4D95701F-1F69-439A-A600-FAD9BAB5D81E}"/>
          </ac:spMkLst>
        </pc:spChg>
        <pc:spChg chg="add mod ord">
          <ac:chgData name="ALEXANDRE" userId="734048d45b8f99b5" providerId="LiveId" clId="{AF49EB09-1EBF-4699-9A1A-CE8A38381AE2}" dt="2021-08-02T17:30:13.474" v="2578" actId="207"/>
          <ac:spMkLst>
            <pc:docMk/>
            <pc:sldMk cId="1433636519" sldId="365"/>
            <ac:spMk id="4" creationId="{042B18A1-C66E-4269-A198-5209C6D0BC12}"/>
          </ac:spMkLst>
        </pc:spChg>
        <pc:picChg chg="add del mod">
          <ac:chgData name="ALEXANDRE" userId="734048d45b8f99b5" providerId="LiveId" clId="{AF49EB09-1EBF-4699-9A1A-CE8A38381AE2}" dt="2021-08-02T17:27:34.559" v="2378" actId="478"/>
          <ac:picMkLst>
            <pc:docMk/>
            <pc:sldMk cId="1433636519" sldId="365"/>
            <ac:picMk id="5" creationId="{9CD842CF-CC71-490F-8AB6-C108F1146C86}"/>
          </ac:picMkLst>
        </pc:picChg>
        <pc:picChg chg="del">
          <ac:chgData name="ALEXANDRE" userId="734048d45b8f99b5" providerId="LiveId" clId="{AF49EB09-1EBF-4699-9A1A-CE8A38381AE2}" dt="2021-08-02T17:27:24.163" v="2374" actId="478"/>
          <ac:picMkLst>
            <pc:docMk/>
            <pc:sldMk cId="1433636519" sldId="365"/>
            <ac:picMk id="6" creationId="{04470D7A-0AFE-4DB6-A941-2378F22A9815}"/>
          </ac:picMkLst>
        </pc:picChg>
        <pc:picChg chg="add mod">
          <ac:chgData name="ALEXANDRE" userId="734048d45b8f99b5" providerId="LiveId" clId="{AF49EB09-1EBF-4699-9A1A-CE8A38381AE2}" dt="2021-08-02T17:29:34.703" v="2572" actId="1076"/>
          <ac:picMkLst>
            <pc:docMk/>
            <pc:sldMk cId="1433636519" sldId="365"/>
            <ac:picMk id="8" creationId="{42EBB2D5-9624-4244-B706-F71907015784}"/>
          </ac:picMkLst>
        </pc:picChg>
        <pc:picChg chg="del">
          <ac:chgData name="ALEXANDRE" userId="734048d45b8f99b5" providerId="LiveId" clId="{AF49EB09-1EBF-4699-9A1A-CE8A38381AE2}" dt="2021-08-02T17:27:53.270" v="2389" actId="478"/>
          <ac:picMkLst>
            <pc:docMk/>
            <pc:sldMk cId="1433636519" sldId="365"/>
            <ac:picMk id="10242" creationId="{6A3A8B38-C5A8-4AF4-BF8A-70226DF7508B}"/>
          </ac:picMkLst>
        </pc:picChg>
      </pc:sldChg>
      <pc:sldChg chg="addSp delSp modSp add mod modAnim">
        <pc:chgData name="ALEXANDRE" userId="734048d45b8f99b5" providerId="LiveId" clId="{AF49EB09-1EBF-4699-9A1A-CE8A38381AE2}" dt="2021-08-19T17:36:50.011" v="4098" actId="27636"/>
        <pc:sldMkLst>
          <pc:docMk/>
          <pc:sldMk cId="2640769439" sldId="366"/>
        </pc:sldMkLst>
        <pc:spChg chg="mod">
          <ac:chgData name="ALEXANDRE" userId="734048d45b8f99b5" providerId="LiveId" clId="{AF49EB09-1EBF-4699-9A1A-CE8A38381AE2}" dt="2021-08-19T17:36:50.011" v="4098" actId="27636"/>
          <ac:spMkLst>
            <pc:docMk/>
            <pc:sldMk cId="2640769439" sldId="366"/>
            <ac:spMk id="4" creationId="{042B18A1-C66E-4269-A198-5209C6D0BC12}"/>
          </ac:spMkLst>
        </pc:spChg>
        <pc:picChg chg="add mod">
          <ac:chgData name="ALEXANDRE" userId="734048d45b8f99b5" providerId="LiveId" clId="{AF49EB09-1EBF-4699-9A1A-CE8A38381AE2}" dt="2021-08-02T17:42:01.416" v="2896" actId="1076"/>
          <ac:picMkLst>
            <pc:docMk/>
            <pc:sldMk cId="2640769439" sldId="366"/>
            <ac:picMk id="5" creationId="{1679A205-46A6-4A56-A6F5-1E6C51823EB1}"/>
          </ac:picMkLst>
        </pc:picChg>
        <pc:picChg chg="del">
          <ac:chgData name="ALEXANDRE" userId="734048d45b8f99b5" providerId="LiveId" clId="{AF49EB09-1EBF-4699-9A1A-CE8A38381AE2}" dt="2021-08-02T17:41:13.112" v="2883" actId="478"/>
          <ac:picMkLst>
            <pc:docMk/>
            <pc:sldMk cId="2640769439" sldId="366"/>
            <ac:picMk id="8" creationId="{42EBB2D5-9624-4244-B706-F71907015784}"/>
          </ac:picMkLst>
        </pc:picChg>
        <pc:inkChg chg="add del">
          <ac:chgData name="ALEXANDRE" userId="734048d45b8f99b5" providerId="LiveId" clId="{AF49EB09-1EBF-4699-9A1A-CE8A38381AE2}" dt="2021-08-19T17:36:41.873" v="4096" actId="478"/>
          <ac:inkMkLst>
            <pc:docMk/>
            <pc:sldMk cId="2640769439" sldId="366"/>
            <ac:inkMk id="3" creationId="{3BEBABAC-DC17-4F53-BC30-0DAA70D800E4}"/>
          </ac:inkMkLst>
        </pc:inkChg>
      </pc:sldChg>
      <pc:sldChg chg="addSp delSp modSp new mod">
        <pc:chgData name="ALEXANDRE" userId="734048d45b8f99b5" providerId="LiveId" clId="{AF49EB09-1EBF-4699-9A1A-CE8A38381AE2}" dt="2021-08-02T17:43:04.209" v="2903" actId="1076"/>
        <pc:sldMkLst>
          <pc:docMk/>
          <pc:sldMk cId="1206664539" sldId="367"/>
        </pc:sldMkLst>
        <pc:spChg chg="del">
          <ac:chgData name="ALEXANDRE" userId="734048d45b8f99b5" providerId="LiveId" clId="{AF49EB09-1EBF-4699-9A1A-CE8A38381AE2}" dt="2021-08-02T17:42:53.812" v="2899" actId="478"/>
          <ac:spMkLst>
            <pc:docMk/>
            <pc:sldMk cId="1206664539" sldId="367"/>
            <ac:spMk id="2" creationId="{9D93D402-2ED2-4CC3-9207-213FC8F0F5FE}"/>
          </ac:spMkLst>
        </pc:spChg>
        <pc:spChg chg="del">
          <ac:chgData name="ALEXANDRE" userId="734048d45b8f99b5" providerId="LiveId" clId="{AF49EB09-1EBF-4699-9A1A-CE8A38381AE2}" dt="2021-08-02T17:42:53.812" v="2899" actId="478"/>
          <ac:spMkLst>
            <pc:docMk/>
            <pc:sldMk cId="1206664539" sldId="367"/>
            <ac:spMk id="3" creationId="{CF362117-6D6C-43D2-86E9-8143109AFFAB}"/>
          </ac:spMkLst>
        </pc:spChg>
        <pc:picChg chg="add mod">
          <ac:chgData name="ALEXANDRE" userId="734048d45b8f99b5" providerId="LiveId" clId="{AF49EB09-1EBF-4699-9A1A-CE8A38381AE2}" dt="2021-08-02T17:43:04.209" v="2903" actId="1076"/>
          <ac:picMkLst>
            <pc:docMk/>
            <pc:sldMk cId="1206664539" sldId="367"/>
            <ac:picMk id="4" creationId="{98D8F184-D8D0-4399-9D75-447C168F3B55}"/>
          </ac:picMkLst>
        </pc:picChg>
      </pc:sldChg>
      <pc:sldChg chg="addSp modSp new mod">
        <pc:chgData name="ALEXANDRE" userId="734048d45b8f99b5" providerId="LiveId" clId="{AF49EB09-1EBF-4699-9A1A-CE8A38381AE2}" dt="2021-08-03T19:27:52.212" v="4052" actId="20577"/>
        <pc:sldMkLst>
          <pc:docMk/>
          <pc:sldMk cId="3719925033" sldId="368"/>
        </pc:sldMkLst>
        <pc:spChg chg="mod">
          <ac:chgData name="ALEXANDRE" userId="734048d45b8f99b5" providerId="LiveId" clId="{AF49EB09-1EBF-4699-9A1A-CE8A38381AE2}" dt="2021-08-02T17:47:52.785" v="2963" actId="1076"/>
          <ac:spMkLst>
            <pc:docMk/>
            <pc:sldMk cId="3719925033" sldId="368"/>
            <ac:spMk id="2" creationId="{99D5BFD3-E376-49F2-9610-98BDDA046072}"/>
          </ac:spMkLst>
        </pc:spChg>
        <pc:spChg chg="mod">
          <ac:chgData name="ALEXANDRE" userId="734048d45b8f99b5" providerId="LiveId" clId="{AF49EB09-1EBF-4699-9A1A-CE8A38381AE2}" dt="2021-08-03T19:27:52.212" v="4052" actId="20577"/>
          <ac:spMkLst>
            <pc:docMk/>
            <pc:sldMk cId="3719925033" sldId="368"/>
            <ac:spMk id="3" creationId="{5F0F792D-1602-4A7A-A1D8-8CBF2924AEF9}"/>
          </ac:spMkLst>
        </pc:spChg>
        <pc:picChg chg="add mod">
          <ac:chgData name="ALEXANDRE" userId="734048d45b8f99b5" providerId="LiveId" clId="{AF49EB09-1EBF-4699-9A1A-CE8A38381AE2}" dt="2021-08-02T17:46:27.945" v="2938" actId="1076"/>
          <ac:picMkLst>
            <pc:docMk/>
            <pc:sldMk cId="3719925033" sldId="368"/>
            <ac:picMk id="4" creationId="{B63800B3-F224-4945-8A19-80581CB55E20}"/>
          </ac:picMkLst>
        </pc:picChg>
      </pc:sldChg>
      <pc:sldChg chg="addSp delSp modSp add mod">
        <pc:chgData name="ALEXANDRE" userId="734048d45b8f99b5" providerId="LiveId" clId="{AF49EB09-1EBF-4699-9A1A-CE8A38381AE2}" dt="2021-08-02T17:49:37.635" v="2973" actId="1076"/>
        <pc:sldMkLst>
          <pc:docMk/>
          <pc:sldMk cId="3986909778" sldId="369"/>
        </pc:sldMkLst>
        <pc:spChg chg="mod">
          <ac:chgData name="ALEXANDRE" userId="734048d45b8f99b5" providerId="LiveId" clId="{AF49EB09-1EBF-4699-9A1A-CE8A38381AE2}" dt="2021-08-02T17:47:49.357" v="2962" actId="1076"/>
          <ac:spMkLst>
            <pc:docMk/>
            <pc:sldMk cId="3986909778" sldId="369"/>
            <ac:spMk id="2" creationId="{99D5BFD3-E376-49F2-9610-98BDDA046072}"/>
          </ac:spMkLst>
        </pc:spChg>
        <pc:spChg chg="mod">
          <ac:chgData name="ALEXANDRE" userId="734048d45b8f99b5" providerId="LiveId" clId="{AF49EB09-1EBF-4699-9A1A-CE8A38381AE2}" dt="2021-08-02T17:47:56.625" v="2965" actId="27636"/>
          <ac:spMkLst>
            <pc:docMk/>
            <pc:sldMk cId="3986909778" sldId="369"/>
            <ac:spMk id="3" creationId="{5F0F792D-1602-4A7A-A1D8-8CBF2924AEF9}"/>
          </ac:spMkLst>
        </pc:spChg>
        <pc:picChg chg="del">
          <ac:chgData name="ALEXANDRE" userId="734048d45b8f99b5" providerId="LiveId" clId="{AF49EB09-1EBF-4699-9A1A-CE8A38381AE2}" dt="2021-08-02T17:47:59.557" v="2966" actId="478"/>
          <ac:picMkLst>
            <pc:docMk/>
            <pc:sldMk cId="3986909778" sldId="369"/>
            <ac:picMk id="4" creationId="{B63800B3-F224-4945-8A19-80581CB55E20}"/>
          </ac:picMkLst>
        </pc:picChg>
        <pc:picChg chg="add del mod">
          <ac:chgData name="ALEXANDRE" userId="734048d45b8f99b5" providerId="LiveId" clId="{AF49EB09-1EBF-4699-9A1A-CE8A38381AE2}" dt="2021-08-02T17:48:06.168" v="2968" actId="478"/>
          <ac:picMkLst>
            <pc:docMk/>
            <pc:sldMk cId="3986909778" sldId="369"/>
            <ac:picMk id="5" creationId="{49325D52-D12B-444A-8156-DBAE7F38CB36}"/>
          </ac:picMkLst>
        </pc:picChg>
        <pc:picChg chg="add mod">
          <ac:chgData name="ALEXANDRE" userId="734048d45b8f99b5" providerId="LiveId" clId="{AF49EB09-1EBF-4699-9A1A-CE8A38381AE2}" dt="2021-08-02T17:49:37.635" v="2973" actId="1076"/>
          <ac:picMkLst>
            <pc:docMk/>
            <pc:sldMk cId="3986909778" sldId="369"/>
            <ac:picMk id="12290" creationId="{7100B603-5BAC-43D1-93C1-A6B2B1278466}"/>
          </ac:picMkLst>
        </pc:picChg>
      </pc:sldChg>
      <pc:sldChg chg="addSp delSp modSp add mod">
        <pc:chgData name="ALEXANDRE" userId="734048d45b8f99b5" providerId="LiveId" clId="{AF49EB09-1EBF-4699-9A1A-CE8A38381AE2}" dt="2021-08-03T19:28:45.166" v="4057" actId="20577"/>
        <pc:sldMkLst>
          <pc:docMk/>
          <pc:sldMk cId="2289810263" sldId="370"/>
        </pc:sldMkLst>
        <pc:spChg chg="mod">
          <ac:chgData name="ALEXANDRE" userId="734048d45b8f99b5" providerId="LiveId" clId="{AF49EB09-1EBF-4699-9A1A-CE8A38381AE2}" dt="2021-08-02T17:51:17.884" v="2982" actId="20577"/>
          <ac:spMkLst>
            <pc:docMk/>
            <pc:sldMk cId="2289810263" sldId="370"/>
            <ac:spMk id="2" creationId="{99D5BFD3-E376-49F2-9610-98BDDA046072}"/>
          </ac:spMkLst>
        </pc:spChg>
        <pc:spChg chg="mod">
          <ac:chgData name="ALEXANDRE" userId="734048d45b8f99b5" providerId="LiveId" clId="{AF49EB09-1EBF-4699-9A1A-CE8A38381AE2}" dt="2021-08-03T19:28:45.166" v="4057" actId="20577"/>
          <ac:spMkLst>
            <pc:docMk/>
            <pc:sldMk cId="2289810263" sldId="370"/>
            <ac:spMk id="3" creationId="{5F0F792D-1602-4A7A-A1D8-8CBF2924AEF9}"/>
          </ac:spMkLst>
        </pc:spChg>
        <pc:picChg chg="del">
          <ac:chgData name="ALEXANDRE" userId="734048d45b8f99b5" providerId="LiveId" clId="{AF49EB09-1EBF-4699-9A1A-CE8A38381AE2}" dt="2021-08-02T17:51:14.867" v="2981" actId="478"/>
          <ac:picMkLst>
            <pc:docMk/>
            <pc:sldMk cId="2289810263" sldId="370"/>
            <ac:picMk id="12290" creationId="{7100B603-5BAC-43D1-93C1-A6B2B1278466}"/>
          </ac:picMkLst>
        </pc:picChg>
        <pc:picChg chg="add mod">
          <ac:chgData name="ALEXANDRE" userId="734048d45b8f99b5" providerId="LiveId" clId="{AF49EB09-1EBF-4699-9A1A-CE8A38381AE2}" dt="2021-08-02T17:52:47.061" v="2995" actId="1076"/>
          <ac:picMkLst>
            <pc:docMk/>
            <pc:sldMk cId="2289810263" sldId="370"/>
            <ac:picMk id="13314" creationId="{9BACFDA3-05B8-4FE0-9A5D-37F06704C5EE}"/>
          </ac:picMkLst>
        </pc:picChg>
      </pc:sldChg>
      <pc:sldChg chg="addSp delSp modSp add mod ord">
        <pc:chgData name="ALEXANDRE" userId="734048d45b8f99b5" providerId="LiveId" clId="{AF49EB09-1EBF-4699-9A1A-CE8A38381AE2}" dt="2021-08-02T17:56:46.048" v="3024"/>
        <pc:sldMkLst>
          <pc:docMk/>
          <pc:sldMk cId="4231753035" sldId="371"/>
        </pc:sldMkLst>
        <pc:spChg chg="mod">
          <ac:chgData name="ALEXANDRE" userId="734048d45b8f99b5" providerId="LiveId" clId="{AF49EB09-1EBF-4699-9A1A-CE8A38381AE2}" dt="2021-08-02T17:56:40.156" v="3022" actId="27636"/>
          <ac:spMkLst>
            <pc:docMk/>
            <pc:sldMk cId="4231753035" sldId="371"/>
            <ac:spMk id="2" creationId="{99D5BFD3-E376-49F2-9610-98BDDA046072}"/>
          </ac:spMkLst>
        </pc:spChg>
        <pc:spChg chg="del">
          <ac:chgData name="ALEXANDRE" userId="734048d45b8f99b5" providerId="LiveId" clId="{AF49EB09-1EBF-4699-9A1A-CE8A38381AE2}" dt="2021-08-02T17:55:17.602" v="3000" actId="478"/>
          <ac:spMkLst>
            <pc:docMk/>
            <pc:sldMk cId="4231753035" sldId="371"/>
            <ac:spMk id="3" creationId="{5F0F792D-1602-4A7A-A1D8-8CBF2924AEF9}"/>
          </ac:spMkLst>
        </pc:spChg>
        <pc:spChg chg="add del mod">
          <ac:chgData name="ALEXANDRE" userId="734048d45b8f99b5" providerId="LiveId" clId="{AF49EB09-1EBF-4699-9A1A-CE8A38381AE2}" dt="2021-08-02T17:55:19.170" v="3001" actId="478"/>
          <ac:spMkLst>
            <pc:docMk/>
            <pc:sldMk cId="4231753035" sldId="371"/>
            <ac:spMk id="5" creationId="{33F3A9EE-59EC-48E8-8400-B60C4156DC9C}"/>
          </ac:spMkLst>
        </pc:spChg>
        <pc:picChg chg="add mod">
          <ac:chgData name="ALEXANDRE" userId="734048d45b8f99b5" providerId="LiveId" clId="{AF49EB09-1EBF-4699-9A1A-CE8A38381AE2}" dt="2021-08-02T17:55:32.607" v="3008" actId="1076"/>
          <ac:picMkLst>
            <pc:docMk/>
            <pc:sldMk cId="4231753035" sldId="371"/>
            <ac:picMk id="7" creationId="{26783D7B-4283-4B81-98A6-2B7DA285CCEC}"/>
          </ac:picMkLst>
        </pc:picChg>
        <pc:picChg chg="del">
          <ac:chgData name="ALEXANDRE" userId="734048d45b8f99b5" providerId="LiveId" clId="{AF49EB09-1EBF-4699-9A1A-CE8A38381AE2}" dt="2021-08-02T17:55:12.711" v="2999" actId="478"/>
          <ac:picMkLst>
            <pc:docMk/>
            <pc:sldMk cId="4231753035" sldId="371"/>
            <ac:picMk id="13314" creationId="{9BACFDA3-05B8-4FE0-9A5D-37F06704C5EE}"/>
          </ac:picMkLst>
        </pc:picChg>
      </pc:sldChg>
      <pc:sldChg chg="addSp delSp modSp add del mod">
        <pc:chgData name="ALEXANDRE" userId="734048d45b8f99b5" providerId="LiveId" clId="{AF49EB09-1EBF-4699-9A1A-CE8A38381AE2}" dt="2021-08-03T12:45:20.260" v="3838" actId="47"/>
        <pc:sldMkLst>
          <pc:docMk/>
          <pc:sldMk cId="2632835126" sldId="372"/>
        </pc:sldMkLst>
        <pc:spChg chg="del">
          <ac:chgData name="ALEXANDRE" userId="734048d45b8f99b5" providerId="LiveId" clId="{AF49EB09-1EBF-4699-9A1A-CE8A38381AE2}" dt="2021-08-02T17:56:06.052" v="3011" actId="478"/>
          <ac:spMkLst>
            <pc:docMk/>
            <pc:sldMk cId="2632835126" sldId="372"/>
            <ac:spMk id="2" creationId="{99D5BFD3-E376-49F2-9610-98BDDA046072}"/>
          </ac:spMkLst>
        </pc:spChg>
        <pc:spChg chg="add del mod">
          <ac:chgData name="ALEXANDRE" userId="734048d45b8f99b5" providerId="LiveId" clId="{AF49EB09-1EBF-4699-9A1A-CE8A38381AE2}" dt="2021-08-02T17:56:08.138" v="3012" actId="478"/>
          <ac:spMkLst>
            <pc:docMk/>
            <pc:sldMk cId="2632835126" sldId="372"/>
            <ac:spMk id="4" creationId="{A19E3B4E-19EE-4F15-AE18-346846DE56D7}"/>
          </ac:spMkLst>
        </pc:spChg>
        <pc:picChg chg="del">
          <ac:chgData name="ALEXANDRE" userId="734048d45b8f99b5" providerId="LiveId" clId="{AF49EB09-1EBF-4699-9A1A-CE8A38381AE2}" dt="2021-08-02T17:56:09.625" v="3013" actId="478"/>
          <ac:picMkLst>
            <pc:docMk/>
            <pc:sldMk cId="2632835126" sldId="372"/>
            <ac:picMk id="7" creationId="{26783D7B-4283-4B81-98A6-2B7DA285CCEC}"/>
          </ac:picMkLst>
        </pc:picChg>
        <pc:picChg chg="add mod">
          <ac:chgData name="ALEXANDRE" userId="734048d45b8f99b5" providerId="LiveId" clId="{AF49EB09-1EBF-4699-9A1A-CE8A38381AE2}" dt="2021-08-02T17:56:18.568" v="3018" actId="1076"/>
          <ac:picMkLst>
            <pc:docMk/>
            <pc:sldMk cId="2632835126" sldId="372"/>
            <ac:picMk id="14338" creationId="{4FE4A6FE-CA0D-42DE-A507-9EA791DF8E66}"/>
          </ac:picMkLst>
        </pc:picChg>
      </pc:sldChg>
      <pc:sldChg chg="addSp delSp modSp new mod">
        <pc:chgData name="ALEXANDRE" userId="734048d45b8f99b5" providerId="LiveId" clId="{AF49EB09-1EBF-4699-9A1A-CE8A38381AE2}" dt="2021-08-03T19:29:37.585" v="4061" actId="20577"/>
        <pc:sldMkLst>
          <pc:docMk/>
          <pc:sldMk cId="136022978" sldId="373"/>
        </pc:sldMkLst>
        <pc:spChg chg="mod">
          <ac:chgData name="ALEXANDRE" userId="734048d45b8f99b5" providerId="LiveId" clId="{AF49EB09-1EBF-4699-9A1A-CE8A38381AE2}" dt="2021-08-02T18:05:21.376" v="3055" actId="403"/>
          <ac:spMkLst>
            <pc:docMk/>
            <pc:sldMk cId="136022978" sldId="373"/>
            <ac:spMk id="2" creationId="{A391AA49-0079-426D-B52F-C82355D64F68}"/>
          </ac:spMkLst>
        </pc:spChg>
        <pc:spChg chg="add del mod">
          <ac:chgData name="ALEXANDRE" userId="734048d45b8f99b5" providerId="LiveId" clId="{AF49EB09-1EBF-4699-9A1A-CE8A38381AE2}" dt="2021-08-03T19:29:37.585" v="4061" actId="20577"/>
          <ac:spMkLst>
            <pc:docMk/>
            <pc:sldMk cId="136022978" sldId="373"/>
            <ac:spMk id="3" creationId="{81C4080B-972B-4940-9CBD-673D4C00895C}"/>
          </ac:spMkLst>
        </pc:spChg>
        <pc:picChg chg="add del mod">
          <ac:chgData name="ALEXANDRE" userId="734048d45b8f99b5" providerId="LiveId" clId="{AF49EB09-1EBF-4699-9A1A-CE8A38381AE2}" dt="2021-08-02T18:04:37.172" v="3039"/>
          <ac:picMkLst>
            <pc:docMk/>
            <pc:sldMk cId="136022978" sldId="373"/>
            <ac:picMk id="15362" creationId="{89424ECB-2849-4E61-BC1B-B37AB981BFF3}"/>
          </ac:picMkLst>
        </pc:picChg>
        <pc:picChg chg="add mod">
          <ac:chgData name="ALEXANDRE" userId="734048d45b8f99b5" providerId="LiveId" clId="{AF49EB09-1EBF-4699-9A1A-CE8A38381AE2}" dt="2021-08-02T18:05:25.619" v="3056" actId="1076"/>
          <ac:picMkLst>
            <pc:docMk/>
            <pc:sldMk cId="136022978" sldId="373"/>
            <ac:picMk id="15364" creationId="{0AB0CE7C-01C1-4BBB-851D-0F545EECDEBA}"/>
          </ac:picMkLst>
        </pc:picChg>
      </pc:sldChg>
      <pc:sldChg chg="addSp delSp modSp add mod">
        <pc:chgData name="ALEXANDRE" userId="734048d45b8f99b5" providerId="LiveId" clId="{AF49EB09-1EBF-4699-9A1A-CE8A38381AE2}" dt="2021-08-03T19:29:54.651" v="4063" actId="313"/>
        <pc:sldMkLst>
          <pc:docMk/>
          <pc:sldMk cId="3022374365" sldId="374"/>
        </pc:sldMkLst>
        <pc:spChg chg="mod">
          <ac:chgData name="ALEXANDRE" userId="734048d45b8f99b5" providerId="LiveId" clId="{AF49EB09-1EBF-4699-9A1A-CE8A38381AE2}" dt="2021-08-02T18:08:12.850" v="3115" actId="14100"/>
          <ac:spMkLst>
            <pc:docMk/>
            <pc:sldMk cId="3022374365" sldId="374"/>
            <ac:spMk id="2" creationId="{A391AA49-0079-426D-B52F-C82355D64F68}"/>
          </ac:spMkLst>
        </pc:spChg>
        <pc:spChg chg="mod">
          <ac:chgData name="ALEXANDRE" userId="734048d45b8f99b5" providerId="LiveId" clId="{AF49EB09-1EBF-4699-9A1A-CE8A38381AE2}" dt="2021-08-03T19:29:54.651" v="4063" actId="313"/>
          <ac:spMkLst>
            <pc:docMk/>
            <pc:sldMk cId="3022374365" sldId="374"/>
            <ac:spMk id="3" creationId="{81C4080B-972B-4940-9CBD-673D4C00895C}"/>
          </ac:spMkLst>
        </pc:spChg>
        <pc:picChg chg="add mod">
          <ac:chgData name="ALEXANDRE" userId="734048d45b8f99b5" providerId="LiveId" clId="{AF49EB09-1EBF-4699-9A1A-CE8A38381AE2}" dt="2021-08-02T18:07:15.680" v="3099" actId="1076"/>
          <ac:picMkLst>
            <pc:docMk/>
            <pc:sldMk cId="3022374365" sldId="374"/>
            <ac:picMk id="5" creationId="{2E1D9F2D-6B54-47B0-AB53-13EC019674F0}"/>
          </ac:picMkLst>
        </pc:picChg>
        <pc:picChg chg="del">
          <ac:chgData name="ALEXANDRE" userId="734048d45b8f99b5" providerId="LiveId" clId="{AF49EB09-1EBF-4699-9A1A-CE8A38381AE2}" dt="2021-08-02T18:07:05.737" v="3095" actId="478"/>
          <ac:picMkLst>
            <pc:docMk/>
            <pc:sldMk cId="3022374365" sldId="374"/>
            <ac:picMk id="15364" creationId="{0AB0CE7C-01C1-4BBB-851D-0F545EECDEBA}"/>
          </ac:picMkLst>
        </pc:picChg>
      </pc:sldChg>
      <pc:sldChg chg="addSp delSp modSp add mod">
        <pc:chgData name="ALEXANDRE" userId="734048d45b8f99b5" providerId="LiveId" clId="{AF49EB09-1EBF-4699-9A1A-CE8A38381AE2}" dt="2021-08-02T18:10:07.135" v="3130" actId="1076"/>
        <pc:sldMkLst>
          <pc:docMk/>
          <pc:sldMk cId="307290724" sldId="375"/>
        </pc:sldMkLst>
        <pc:spChg chg="mod">
          <ac:chgData name="ALEXANDRE" userId="734048d45b8f99b5" providerId="LiveId" clId="{AF49EB09-1EBF-4699-9A1A-CE8A38381AE2}" dt="2021-08-02T18:10:07.135" v="3130" actId="1076"/>
          <ac:spMkLst>
            <pc:docMk/>
            <pc:sldMk cId="307290724" sldId="375"/>
            <ac:spMk id="3" creationId="{81C4080B-972B-4940-9CBD-673D4C00895C}"/>
          </ac:spMkLst>
        </pc:spChg>
        <pc:picChg chg="del">
          <ac:chgData name="ALEXANDRE" userId="734048d45b8f99b5" providerId="LiveId" clId="{AF49EB09-1EBF-4699-9A1A-CE8A38381AE2}" dt="2021-08-02T18:09:39.916" v="3120" actId="478"/>
          <ac:picMkLst>
            <pc:docMk/>
            <pc:sldMk cId="307290724" sldId="375"/>
            <ac:picMk id="5" creationId="{2E1D9F2D-6B54-47B0-AB53-13EC019674F0}"/>
          </ac:picMkLst>
        </pc:picChg>
        <pc:picChg chg="add mod">
          <ac:chgData name="ALEXANDRE" userId="734048d45b8f99b5" providerId="LiveId" clId="{AF49EB09-1EBF-4699-9A1A-CE8A38381AE2}" dt="2021-08-02T18:09:58.953" v="3129" actId="1076"/>
          <ac:picMkLst>
            <pc:docMk/>
            <pc:sldMk cId="307290724" sldId="375"/>
            <ac:picMk id="16386" creationId="{17415E7B-83E5-4465-8DCE-6B9BC3728DDB}"/>
          </ac:picMkLst>
        </pc:picChg>
      </pc:sldChg>
      <pc:sldChg chg="addSp delSp modSp add mod">
        <pc:chgData name="ALEXANDRE" userId="734048d45b8f99b5" providerId="LiveId" clId="{AF49EB09-1EBF-4699-9A1A-CE8A38381AE2}" dt="2021-08-02T18:13:18.327" v="3181" actId="113"/>
        <pc:sldMkLst>
          <pc:docMk/>
          <pc:sldMk cId="3817972233" sldId="376"/>
        </pc:sldMkLst>
        <pc:spChg chg="mod">
          <ac:chgData name="ALEXANDRE" userId="734048d45b8f99b5" providerId="LiveId" clId="{AF49EB09-1EBF-4699-9A1A-CE8A38381AE2}" dt="2021-08-02T18:13:09.141" v="3178" actId="27636"/>
          <ac:spMkLst>
            <pc:docMk/>
            <pc:sldMk cId="3817972233" sldId="376"/>
            <ac:spMk id="2" creationId="{A391AA49-0079-426D-B52F-C82355D64F68}"/>
          </ac:spMkLst>
        </pc:spChg>
        <pc:spChg chg="mod">
          <ac:chgData name="ALEXANDRE" userId="734048d45b8f99b5" providerId="LiveId" clId="{AF49EB09-1EBF-4699-9A1A-CE8A38381AE2}" dt="2021-08-02T18:13:18.327" v="3181" actId="113"/>
          <ac:spMkLst>
            <pc:docMk/>
            <pc:sldMk cId="3817972233" sldId="376"/>
            <ac:spMk id="3" creationId="{81C4080B-972B-4940-9CBD-673D4C00895C}"/>
          </ac:spMkLst>
        </pc:spChg>
        <pc:picChg chg="del">
          <ac:chgData name="ALEXANDRE" userId="734048d45b8f99b5" providerId="LiveId" clId="{AF49EB09-1EBF-4699-9A1A-CE8A38381AE2}" dt="2021-08-02T18:11:10.225" v="3142" actId="478"/>
          <ac:picMkLst>
            <pc:docMk/>
            <pc:sldMk cId="3817972233" sldId="376"/>
            <ac:picMk id="16386" creationId="{17415E7B-83E5-4465-8DCE-6B9BC3728DDB}"/>
          </ac:picMkLst>
        </pc:picChg>
        <pc:picChg chg="add mod">
          <ac:chgData name="ALEXANDRE" userId="734048d45b8f99b5" providerId="LiveId" clId="{AF49EB09-1EBF-4699-9A1A-CE8A38381AE2}" dt="2021-08-02T18:12:39.707" v="3166" actId="1076"/>
          <ac:picMkLst>
            <pc:docMk/>
            <pc:sldMk cId="3817972233" sldId="376"/>
            <ac:picMk id="17410" creationId="{CD40B52F-F5C6-481D-94A2-E99A039D0C37}"/>
          </ac:picMkLst>
        </pc:picChg>
      </pc:sldChg>
      <pc:sldChg chg="addSp delSp modSp new add del mod ord modAnim">
        <pc:chgData name="ALEXANDRE" userId="734048d45b8f99b5" providerId="LiveId" clId="{AF49EB09-1EBF-4699-9A1A-CE8A38381AE2}" dt="2021-08-03T21:20:43.896" v="4083"/>
        <pc:sldMkLst>
          <pc:docMk/>
          <pc:sldMk cId="2966018025" sldId="377"/>
        </pc:sldMkLst>
        <pc:spChg chg="del mod">
          <ac:chgData name="ALEXANDRE" userId="734048d45b8f99b5" providerId="LiveId" clId="{AF49EB09-1EBF-4699-9A1A-CE8A38381AE2}" dt="2021-08-02T18:15:37.888" v="3261" actId="21"/>
          <ac:spMkLst>
            <pc:docMk/>
            <pc:sldMk cId="2966018025" sldId="377"/>
            <ac:spMk id="2" creationId="{B9B29832-6EC3-4B54-8D76-B31259223436}"/>
          </ac:spMkLst>
        </pc:spChg>
        <pc:spChg chg="del">
          <ac:chgData name="ALEXANDRE" userId="734048d45b8f99b5" providerId="LiveId" clId="{AF49EB09-1EBF-4699-9A1A-CE8A38381AE2}" dt="2021-08-02T18:15:12.636" v="3247" actId="478"/>
          <ac:spMkLst>
            <pc:docMk/>
            <pc:sldMk cId="2966018025" sldId="377"/>
            <ac:spMk id="3" creationId="{E507E68C-E4AE-4100-B215-BF1A1C32E421}"/>
          </ac:spMkLst>
        </pc:spChg>
        <pc:spChg chg="add del mod">
          <ac:chgData name="ALEXANDRE" userId="734048d45b8f99b5" providerId="LiveId" clId="{AF49EB09-1EBF-4699-9A1A-CE8A38381AE2}" dt="2021-08-02T18:16:37.023" v="3280" actId="478"/>
          <ac:spMkLst>
            <pc:docMk/>
            <pc:sldMk cId="2966018025" sldId="377"/>
            <ac:spMk id="7" creationId="{7ED24016-29EA-4129-991B-A21CD91BA78B}"/>
          </ac:spMkLst>
        </pc:spChg>
        <pc:spChg chg="add mod">
          <ac:chgData name="ALEXANDRE" userId="734048d45b8f99b5" providerId="LiveId" clId="{AF49EB09-1EBF-4699-9A1A-CE8A38381AE2}" dt="2021-08-02T18:26:03.747" v="3510" actId="164"/>
          <ac:spMkLst>
            <pc:docMk/>
            <pc:sldMk cId="2966018025" sldId="377"/>
            <ac:spMk id="12" creationId="{8CBE6BA8-FBF8-43E9-95B7-5228EFC99F0B}"/>
          </ac:spMkLst>
        </pc:spChg>
        <pc:spChg chg="add mod">
          <ac:chgData name="ALEXANDRE" userId="734048d45b8f99b5" providerId="LiveId" clId="{AF49EB09-1EBF-4699-9A1A-CE8A38381AE2}" dt="2021-08-02T18:26:06.916" v="3511" actId="164"/>
          <ac:spMkLst>
            <pc:docMk/>
            <pc:sldMk cId="2966018025" sldId="377"/>
            <ac:spMk id="13" creationId="{F573B2CB-9123-4030-B77D-FC8C1CBC3F7F}"/>
          </ac:spMkLst>
        </pc:spChg>
        <pc:grpChg chg="add del mod">
          <ac:chgData name="ALEXANDRE" userId="734048d45b8f99b5" providerId="LiveId" clId="{AF49EB09-1EBF-4699-9A1A-CE8A38381AE2}" dt="2021-08-02T18:24:48.903" v="3439" actId="478"/>
          <ac:grpSpMkLst>
            <pc:docMk/>
            <pc:sldMk cId="2966018025" sldId="377"/>
            <ac:grpSpMk id="11" creationId="{DE597D1D-2809-4383-967C-2614350AF1D4}"/>
          </ac:grpSpMkLst>
        </pc:grpChg>
        <pc:grpChg chg="add mod">
          <ac:chgData name="ALEXANDRE" userId="734048d45b8f99b5" providerId="LiveId" clId="{AF49EB09-1EBF-4699-9A1A-CE8A38381AE2}" dt="2021-08-02T18:26:03.747" v="3510" actId="164"/>
          <ac:grpSpMkLst>
            <pc:docMk/>
            <pc:sldMk cId="2966018025" sldId="377"/>
            <ac:grpSpMk id="14" creationId="{3B1126BC-D7CE-476C-9423-6A6046FEACEB}"/>
          </ac:grpSpMkLst>
        </pc:grpChg>
        <pc:grpChg chg="add mod">
          <ac:chgData name="ALEXANDRE" userId="734048d45b8f99b5" providerId="LiveId" clId="{AF49EB09-1EBF-4699-9A1A-CE8A38381AE2}" dt="2021-08-02T18:26:06.916" v="3511" actId="164"/>
          <ac:grpSpMkLst>
            <pc:docMk/>
            <pc:sldMk cId="2966018025" sldId="377"/>
            <ac:grpSpMk id="15" creationId="{4A10A6DE-7B45-4886-99B6-7D3AA23428A9}"/>
          </ac:grpSpMkLst>
        </pc:grpChg>
        <pc:picChg chg="add del">
          <ac:chgData name="ALEXANDRE" userId="734048d45b8f99b5" providerId="LiveId" clId="{AF49EB09-1EBF-4699-9A1A-CE8A38381AE2}" dt="2021-08-02T18:15:23.540" v="3255"/>
          <ac:picMkLst>
            <pc:docMk/>
            <pc:sldMk cId="2966018025" sldId="377"/>
            <ac:picMk id="4" creationId="{0EC31761-B9C8-4AC1-BA71-E1E5EEBFBB6D}"/>
          </ac:picMkLst>
        </pc:picChg>
        <pc:picChg chg="add del mod topLvl modCrop">
          <ac:chgData name="ALEXANDRE" userId="734048d45b8f99b5" providerId="LiveId" clId="{AF49EB09-1EBF-4699-9A1A-CE8A38381AE2}" dt="2021-08-02T18:24:48.903" v="3439" actId="478"/>
          <ac:picMkLst>
            <pc:docMk/>
            <pc:sldMk cId="2966018025" sldId="377"/>
            <ac:picMk id="5" creationId="{B820CAC3-8888-4380-8F73-019682BF8B4A}"/>
          </ac:picMkLst>
        </pc:picChg>
        <pc:picChg chg="add del mod">
          <ac:chgData name="ALEXANDRE" userId="734048d45b8f99b5" providerId="LiveId" clId="{AF49EB09-1EBF-4699-9A1A-CE8A38381AE2}" dt="2021-08-02T18:16:47.945" v="3286"/>
          <ac:picMkLst>
            <pc:docMk/>
            <pc:sldMk cId="2966018025" sldId="377"/>
            <ac:picMk id="8" creationId="{566034EC-8C59-4903-A2FA-E69EF551F0D3}"/>
          </ac:picMkLst>
        </pc:picChg>
        <pc:picChg chg="add mod topLvl modCrop">
          <ac:chgData name="ALEXANDRE" userId="734048d45b8f99b5" providerId="LiveId" clId="{AF49EB09-1EBF-4699-9A1A-CE8A38381AE2}" dt="2021-08-02T18:26:03.747" v="3510" actId="164"/>
          <ac:picMkLst>
            <pc:docMk/>
            <pc:sldMk cId="2966018025" sldId="377"/>
            <ac:picMk id="9" creationId="{5146C279-F079-4564-8028-8AB708C0DF11}"/>
          </ac:picMkLst>
        </pc:picChg>
        <pc:picChg chg="add mod modCrop">
          <ac:chgData name="ALEXANDRE" userId="734048d45b8f99b5" providerId="LiveId" clId="{AF49EB09-1EBF-4699-9A1A-CE8A38381AE2}" dt="2021-08-02T18:26:06.916" v="3511" actId="164"/>
          <ac:picMkLst>
            <pc:docMk/>
            <pc:sldMk cId="2966018025" sldId="377"/>
            <ac:picMk id="10" creationId="{329F638B-0C17-450C-A0AD-E4B8FE52D7B6}"/>
          </ac:picMkLst>
        </pc:picChg>
      </pc:sldChg>
      <pc:sldChg chg="addSp delSp modSp new add del mod ord modClrScheme chgLayout">
        <pc:chgData name="ALEXANDRE" userId="734048d45b8f99b5" providerId="LiveId" clId="{AF49EB09-1EBF-4699-9A1A-CE8A38381AE2}" dt="2021-08-03T21:20:43.896" v="4083"/>
        <pc:sldMkLst>
          <pc:docMk/>
          <pc:sldMk cId="684846214" sldId="378"/>
        </pc:sldMkLst>
        <pc:spChg chg="del mod ord">
          <ac:chgData name="ALEXANDRE" userId="734048d45b8f99b5" providerId="LiveId" clId="{AF49EB09-1EBF-4699-9A1A-CE8A38381AE2}" dt="2021-08-02T18:15:44.048" v="3263" actId="700"/>
          <ac:spMkLst>
            <pc:docMk/>
            <pc:sldMk cId="684846214" sldId="378"/>
            <ac:spMk id="2" creationId="{D64E5A73-0802-4413-A06E-413426D075E1}"/>
          </ac:spMkLst>
        </pc:spChg>
        <pc:spChg chg="del mod ord">
          <ac:chgData name="ALEXANDRE" userId="734048d45b8f99b5" providerId="LiveId" clId="{AF49EB09-1EBF-4699-9A1A-CE8A38381AE2}" dt="2021-08-02T18:15:44.048" v="3263" actId="700"/>
          <ac:spMkLst>
            <pc:docMk/>
            <pc:sldMk cId="684846214" sldId="378"/>
            <ac:spMk id="3" creationId="{EF22C9D1-52A9-45D8-AE89-D2BFC285F6E6}"/>
          </ac:spMkLst>
        </pc:spChg>
        <pc:spChg chg="add mod ord">
          <ac:chgData name="ALEXANDRE" userId="734048d45b8f99b5" providerId="LiveId" clId="{AF49EB09-1EBF-4699-9A1A-CE8A38381AE2}" dt="2021-08-02T18:16:32.387" v="3279" actId="1076"/>
          <ac:spMkLst>
            <pc:docMk/>
            <pc:sldMk cId="684846214" sldId="378"/>
            <ac:spMk id="4" creationId="{FEC716A2-196E-4B91-841A-2FE22FAC5587}"/>
          </ac:spMkLst>
        </pc:spChg>
        <pc:spChg chg="add del mod ord">
          <ac:chgData name="ALEXANDRE" userId="734048d45b8f99b5" providerId="LiveId" clId="{AF49EB09-1EBF-4699-9A1A-CE8A38381AE2}" dt="2021-08-02T18:15:54.775" v="3265" actId="478"/>
          <ac:spMkLst>
            <pc:docMk/>
            <pc:sldMk cId="684846214" sldId="378"/>
            <ac:spMk id="5" creationId="{E75C610F-B6DF-4FEC-89E1-C75942417B93}"/>
          </ac:spMkLst>
        </pc:spChg>
        <pc:picChg chg="add mod">
          <ac:chgData name="ALEXANDRE" userId="734048d45b8f99b5" providerId="LiveId" clId="{AF49EB09-1EBF-4699-9A1A-CE8A38381AE2}" dt="2021-08-02T18:16:18.698" v="3273" actId="1076"/>
          <ac:picMkLst>
            <pc:docMk/>
            <pc:sldMk cId="684846214" sldId="378"/>
            <ac:picMk id="18434" creationId="{9B0A5DD5-9B98-4900-8889-EB833C1CDF23}"/>
          </ac:picMkLst>
        </pc:picChg>
      </pc:sldChg>
      <pc:sldChg chg="addSp delSp modSp add del mod ord delAnim modAnim">
        <pc:chgData name="ALEXANDRE" userId="734048d45b8f99b5" providerId="LiveId" clId="{AF49EB09-1EBF-4699-9A1A-CE8A38381AE2}" dt="2021-08-03T21:20:43.896" v="4083"/>
        <pc:sldMkLst>
          <pc:docMk/>
          <pc:sldMk cId="3748212451" sldId="379"/>
        </pc:sldMkLst>
        <pc:spChg chg="add mod">
          <ac:chgData name="ALEXANDRE" userId="734048d45b8f99b5" providerId="LiveId" clId="{AF49EB09-1EBF-4699-9A1A-CE8A38381AE2}" dt="2021-08-02T18:30:48.690" v="3835" actId="164"/>
          <ac:spMkLst>
            <pc:docMk/>
            <pc:sldMk cId="3748212451" sldId="379"/>
            <ac:spMk id="7" creationId="{D2080A48-D216-4F75-B2A8-B7046A8DCF40}"/>
          </ac:spMkLst>
        </pc:spChg>
        <pc:spChg chg="add mod">
          <ac:chgData name="ALEXANDRE" userId="734048d45b8f99b5" providerId="LiveId" clId="{AF49EB09-1EBF-4699-9A1A-CE8A38381AE2}" dt="2021-08-02T18:30:45.476" v="3834" actId="1076"/>
          <ac:spMkLst>
            <pc:docMk/>
            <pc:sldMk cId="3748212451" sldId="379"/>
            <ac:spMk id="8" creationId="{96F7EE93-9D55-4697-A65B-A3DC6B7D9D87}"/>
          </ac:spMkLst>
        </pc:spChg>
        <pc:grpChg chg="add mod">
          <ac:chgData name="ALEXANDRE" userId="734048d45b8f99b5" providerId="LiveId" clId="{AF49EB09-1EBF-4699-9A1A-CE8A38381AE2}" dt="2021-08-02T18:30:48.690" v="3835" actId="164"/>
          <ac:grpSpMkLst>
            <pc:docMk/>
            <pc:sldMk cId="3748212451" sldId="379"/>
            <ac:grpSpMk id="2" creationId="{5BEC1667-A1A8-4409-AB8E-C08224B3D135}"/>
          </ac:grpSpMkLst>
        </pc:grpChg>
        <pc:picChg chg="add del mod">
          <ac:chgData name="ALEXANDRE" userId="734048d45b8f99b5" providerId="LiveId" clId="{AF49EB09-1EBF-4699-9A1A-CE8A38381AE2}" dt="2021-08-02T18:21:53.365" v="3371" actId="478"/>
          <ac:picMkLst>
            <pc:docMk/>
            <pc:sldMk cId="3748212451" sldId="379"/>
            <ac:picMk id="3" creationId="{780C630D-115F-4107-B2C8-419E51B8FBC6}"/>
          </ac:picMkLst>
        </pc:picChg>
        <pc:picChg chg="add mod modCrop">
          <ac:chgData name="ALEXANDRE" userId="734048d45b8f99b5" providerId="LiveId" clId="{AF49EB09-1EBF-4699-9A1A-CE8A38381AE2}" dt="2021-08-02T18:30:48.690" v="3835" actId="164"/>
          <ac:picMkLst>
            <pc:docMk/>
            <pc:sldMk cId="3748212451" sldId="379"/>
            <ac:picMk id="4" creationId="{1C1E2A01-D936-4082-8821-38CE0D6ECE9F}"/>
          </ac:picMkLst>
        </pc:picChg>
        <pc:picChg chg="del mod">
          <ac:chgData name="ALEXANDRE" userId="734048d45b8f99b5" providerId="LiveId" clId="{AF49EB09-1EBF-4699-9A1A-CE8A38381AE2}" dt="2021-08-02T18:19:28.706" v="3329" actId="478"/>
          <ac:picMkLst>
            <pc:docMk/>
            <pc:sldMk cId="3748212451" sldId="379"/>
            <ac:picMk id="5" creationId="{B820CAC3-8888-4380-8F73-019682BF8B4A}"/>
          </ac:picMkLst>
        </pc:picChg>
        <pc:picChg chg="add del mod modCrop">
          <ac:chgData name="ALEXANDRE" userId="734048d45b8f99b5" providerId="LiveId" clId="{AF49EB09-1EBF-4699-9A1A-CE8A38381AE2}" dt="2021-08-02T18:30:40.381" v="3832" actId="478"/>
          <ac:picMkLst>
            <pc:docMk/>
            <pc:sldMk cId="3748212451" sldId="379"/>
            <ac:picMk id="6" creationId="{713A8CEA-62BC-4375-B1C6-68E6A59794AB}"/>
          </ac:picMkLst>
        </pc:picChg>
      </pc:sldChg>
      <pc:sldChg chg="addSp delSp modSp add del mod ord delAnim modAnim">
        <pc:chgData name="ALEXANDRE" userId="734048d45b8f99b5" providerId="LiveId" clId="{AF49EB09-1EBF-4699-9A1A-CE8A38381AE2}" dt="2021-08-03T21:20:43.896" v="4083"/>
        <pc:sldMkLst>
          <pc:docMk/>
          <pc:sldMk cId="3989370961" sldId="380"/>
        </pc:sldMkLst>
        <pc:spChg chg="add mod">
          <ac:chgData name="ALEXANDRE" userId="734048d45b8f99b5" providerId="LiveId" clId="{AF49EB09-1EBF-4699-9A1A-CE8A38381AE2}" dt="2021-08-02T18:26:56.133" v="3555" actId="164"/>
          <ac:spMkLst>
            <pc:docMk/>
            <pc:sldMk cId="3989370961" sldId="380"/>
            <ac:spMk id="13" creationId="{E69BDA14-D85E-4D4B-9522-A9ACD8B490FD}"/>
          </ac:spMkLst>
        </pc:spChg>
        <pc:spChg chg="add mod">
          <ac:chgData name="ALEXANDRE" userId="734048d45b8f99b5" providerId="LiveId" clId="{AF49EB09-1EBF-4699-9A1A-CE8A38381AE2}" dt="2021-08-02T18:27:35.701" v="3620" actId="1076"/>
          <ac:spMkLst>
            <pc:docMk/>
            <pc:sldMk cId="3989370961" sldId="380"/>
            <ac:spMk id="14" creationId="{9F6D906A-93D3-43F2-9CF1-F98CFD6A20E8}"/>
          </ac:spMkLst>
        </pc:spChg>
        <pc:spChg chg="add del mod">
          <ac:chgData name="ALEXANDRE" userId="734048d45b8f99b5" providerId="LiveId" clId="{AF49EB09-1EBF-4699-9A1A-CE8A38381AE2}" dt="2021-08-02T18:28:09.447" v="3624" actId="21"/>
          <ac:spMkLst>
            <pc:docMk/>
            <pc:sldMk cId="3989370961" sldId="380"/>
            <ac:spMk id="15" creationId="{63629798-112A-406A-A643-F4901D487EF3}"/>
          </ac:spMkLst>
        </pc:spChg>
        <pc:grpChg chg="add mod">
          <ac:chgData name="ALEXANDRE" userId="734048d45b8f99b5" providerId="LiveId" clId="{AF49EB09-1EBF-4699-9A1A-CE8A38381AE2}" dt="2021-08-02T18:26:59.577" v="3556" actId="1076"/>
          <ac:grpSpMkLst>
            <pc:docMk/>
            <pc:sldMk cId="3989370961" sldId="380"/>
            <ac:grpSpMk id="2" creationId="{4C4E8E52-9BA2-4D0C-8C12-3EB792CDFAB3}"/>
          </ac:grpSpMkLst>
        </pc:grpChg>
        <pc:grpChg chg="del">
          <ac:chgData name="ALEXANDRE" userId="734048d45b8f99b5" providerId="LiveId" clId="{AF49EB09-1EBF-4699-9A1A-CE8A38381AE2}" dt="2021-08-02T18:18:37.341" v="3317" actId="478"/>
          <ac:grpSpMkLst>
            <pc:docMk/>
            <pc:sldMk cId="3989370961" sldId="380"/>
            <ac:grpSpMk id="11" creationId="{DE597D1D-2809-4383-967C-2614350AF1D4}"/>
          </ac:grpSpMkLst>
        </pc:grpChg>
        <pc:picChg chg="add mod modCrop">
          <ac:chgData name="ALEXANDRE" userId="734048d45b8f99b5" providerId="LiveId" clId="{AF49EB09-1EBF-4699-9A1A-CE8A38381AE2}" dt="2021-08-02T18:26:56.133" v="3555" actId="164"/>
          <ac:picMkLst>
            <pc:docMk/>
            <pc:sldMk cId="3989370961" sldId="380"/>
            <ac:picMk id="6" creationId="{79B77B87-E7E5-4DB5-972F-83849EE99420}"/>
          </ac:picMkLst>
        </pc:picChg>
        <pc:picChg chg="add del mod modCrop">
          <ac:chgData name="ALEXANDRE" userId="734048d45b8f99b5" providerId="LiveId" clId="{AF49EB09-1EBF-4699-9A1A-CE8A38381AE2}" dt="2021-08-02T18:27:25" v="3617" actId="478"/>
          <ac:picMkLst>
            <pc:docMk/>
            <pc:sldMk cId="3989370961" sldId="380"/>
            <ac:picMk id="7" creationId="{072FC98D-212F-4F5D-AF43-13613002D284}"/>
          </ac:picMkLst>
        </pc:picChg>
        <pc:picChg chg="add del mod modCrop">
          <ac:chgData name="ALEXANDRE" userId="734048d45b8f99b5" providerId="LiveId" clId="{AF49EB09-1EBF-4699-9A1A-CE8A38381AE2}" dt="2021-08-02T18:27:27.631" v="3618" actId="478"/>
          <ac:picMkLst>
            <pc:docMk/>
            <pc:sldMk cId="3989370961" sldId="380"/>
            <ac:picMk id="8" creationId="{D6B56343-2EF8-499F-AC5C-E5FB38C28118}"/>
          </ac:picMkLst>
        </pc:picChg>
        <pc:picChg chg="del">
          <ac:chgData name="ALEXANDRE" userId="734048d45b8f99b5" providerId="LiveId" clId="{AF49EB09-1EBF-4699-9A1A-CE8A38381AE2}" dt="2021-08-02T18:18:39.363" v="3318" actId="478"/>
          <ac:picMkLst>
            <pc:docMk/>
            <pc:sldMk cId="3989370961" sldId="380"/>
            <ac:picMk id="10" creationId="{329F638B-0C17-450C-A0AD-E4B8FE52D7B6}"/>
          </ac:picMkLst>
        </pc:picChg>
        <pc:picChg chg="add del mod modCrop">
          <ac:chgData name="ALEXANDRE" userId="734048d45b8f99b5" providerId="LiveId" clId="{AF49EB09-1EBF-4699-9A1A-CE8A38381AE2}" dt="2021-08-02T18:21:02.447" v="3358" actId="21"/>
          <ac:picMkLst>
            <pc:docMk/>
            <pc:sldMk cId="3989370961" sldId="380"/>
            <ac:picMk id="12" creationId="{BEF4FE9B-5A74-4FBF-A034-C03DFFEBD2D5}"/>
          </ac:picMkLst>
        </pc:picChg>
      </pc:sldChg>
      <pc:sldChg chg="addSp delSp modSp add del mod ord delAnim modAnim">
        <pc:chgData name="ALEXANDRE" userId="734048d45b8f99b5" providerId="LiveId" clId="{AF49EB09-1EBF-4699-9A1A-CE8A38381AE2}" dt="2021-08-03T21:20:43.896" v="4083"/>
        <pc:sldMkLst>
          <pc:docMk/>
          <pc:sldMk cId="1457518273" sldId="381"/>
        </pc:sldMkLst>
        <pc:spChg chg="add mod">
          <ac:chgData name="ALEXANDRE" userId="734048d45b8f99b5" providerId="LiveId" clId="{AF49EB09-1EBF-4699-9A1A-CE8A38381AE2}" dt="2021-08-02T18:28:46.949" v="3671" actId="164"/>
          <ac:spMkLst>
            <pc:docMk/>
            <pc:sldMk cId="1457518273" sldId="381"/>
            <ac:spMk id="10" creationId="{43EC6C52-C91B-4DC3-A543-4ABFCE581105}"/>
          </ac:spMkLst>
        </pc:spChg>
        <pc:spChg chg="add mod">
          <ac:chgData name="ALEXANDRE" userId="734048d45b8f99b5" providerId="LiveId" clId="{AF49EB09-1EBF-4699-9A1A-CE8A38381AE2}" dt="2021-08-02T18:29:23.665" v="3741" actId="1076"/>
          <ac:spMkLst>
            <pc:docMk/>
            <pc:sldMk cId="1457518273" sldId="381"/>
            <ac:spMk id="11" creationId="{FC558FEF-550D-42ED-A5E5-F540F8FB33EE}"/>
          </ac:spMkLst>
        </pc:spChg>
        <pc:grpChg chg="add mod">
          <ac:chgData name="ALEXANDRE" userId="734048d45b8f99b5" providerId="LiveId" clId="{AF49EB09-1EBF-4699-9A1A-CE8A38381AE2}" dt="2021-08-02T18:28:46.949" v="3671" actId="164"/>
          <ac:grpSpMkLst>
            <pc:docMk/>
            <pc:sldMk cId="1457518273" sldId="381"/>
            <ac:grpSpMk id="2" creationId="{0C46C581-1F40-469C-AD4F-006A71F3DB7C}"/>
          </ac:grpSpMkLst>
        </pc:grpChg>
        <pc:picChg chg="add mod modCrop">
          <ac:chgData name="ALEXANDRE" userId="734048d45b8f99b5" providerId="LiveId" clId="{AF49EB09-1EBF-4699-9A1A-CE8A38381AE2}" dt="2021-08-02T18:28:46.949" v="3671" actId="164"/>
          <ac:picMkLst>
            <pc:docMk/>
            <pc:sldMk cId="1457518273" sldId="381"/>
            <ac:picMk id="5" creationId="{7B5C3323-B3D9-48DF-AA99-CB83685F7351}"/>
          </ac:picMkLst>
        </pc:picChg>
        <pc:picChg chg="del">
          <ac:chgData name="ALEXANDRE" userId="734048d45b8f99b5" providerId="LiveId" clId="{AF49EB09-1EBF-4699-9A1A-CE8A38381AE2}" dt="2021-08-02T18:21:08.424" v="3360" actId="478"/>
          <ac:picMkLst>
            <pc:docMk/>
            <pc:sldMk cId="1457518273" sldId="381"/>
            <ac:picMk id="6" creationId="{79B77B87-E7E5-4DB5-972F-83849EE99420}"/>
          </ac:picMkLst>
        </pc:picChg>
        <pc:picChg chg="del">
          <ac:chgData name="ALEXANDRE" userId="734048d45b8f99b5" providerId="LiveId" clId="{AF49EB09-1EBF-4699-9A1A-CE8A38381AE2}" dt="2021-08-02T18:21:08.424" v="3360" actId="478"/>
          <ac:picMkLst>
            <pc:docMk/>
            <pc:sldMk cId="1457518273" sldId="381"/>
            <ac:picMk id="7" creationId="{072FC98D-212F-4F5D-AF43-13613002D284}"/>
          </ac:picMkLst>
        </pc:picChg>
        <pc:picChg chg="del">
          <ac:chgData name="ALEXANDRE" userId="734048d45b8f99b5" providerId="LiveId" clId="{AF49EB09-1EBF-4699-9A1A-CE8A38381AE2}" dt="2021-08-02T18:21:08.424" v="3360" actId="478"/>
          <ac:picMkLst>
            <pc:docMk/>
            <pc:sldMk cId="1457518273" sldId="381"/>
            <ac:picMk id="8" creationId="{D6B56343-2EF8-499F-AC5C-E5FB38C28118}"/>
          </ac:picMkLst>
        </pc:picChg>
        <pc:picChg chg="add del mod modCrop">
          <ac:chgData name="ALEXANDRE" userId="734048d45b8f99b5" providerId="LiveId" clId="{AF49EB09-1EBF-4699-9A1A-CE8A38381AE2}" dt="2021-08-02T18:29:16.517" v="3739" actId="478"/>
          <ac:picMkLst>
            <pc:docMk/>
            <pc:sldMk cId="1457518273" sldId="381"/>
            <ac:picMk id="9" creationId="{FB01FD09-D74B-460F-A953-8146E67F5B0C}"/>
          </ac:picMkLst>
        </pc:picChg>
      </pc:sldChg>
      <pc:sldChg chg="addSp delSp modSp add mod">
        <pc:chgData name="ALEXANDRE" userId="734048d45b8f99b5" providerId="LiveId" clId="{AF49EB09-1EBF-4699-9A1A-CE8A38381AE2}" dt="2021-08-03T18:11:19.329" v="3899" actId="207"/>
        <pc:sldMkLst>
          <pc:docMk/>
          <pc:sldMk cId="3311526240" sldId="382"/>
        </pc:sldMkLst>
        <pc:spChg chg="mod">
          <ac:chgData name="ALEXANDRE" userId="734048d45b8f99b5" providerId="LiveId" clId="{AF49EB09-1EBF-4699-9A1A-CE8A38381AE2}" dt="2021-08-03T14:31:51.318" v="3859" actId="20577"/>
          <ac:spMkLst>
            <pc:docMk/>
            <pc:sldMk cId="3311526240" sldId="382"/>
            <ac:spMk id="2" creationId="{99D5BFD3-E376-49F2-9610-98BDDA046072}"/>
          </ac:spMkLst>
        </pc:spChg>
        <pc:spChg chg="mod">
          <ac:chgData name="ALEXANDRE" userId="734048d45b8f99b5" providerId="LiveId" clId="{AF49EB09-1EBF-4699-9A1A-CE8A38381AE2}" dt="2021-08-03T18:11:19.329" v="3899" actId="207"/>
          <ac:spMkLst>
            <pc:docMk/>
            <pc:sldMk cId="3311526240" sldId="382"/>
            <ac:spMk id="3" creationId="{5F0F792D-1602-4A7A-A1D8-8CBF2924AEF9}"/>
          </ac:spMkLst>
        </pc:spChg>
        <pc:spChg chg="add mod">
          <ac:chgData name="ALEXANDRE" userId="734048d45b8f99b5" providerId="LiveId" clId="{AF49EB09-1EBF-4699-9A1A-CE8A38381AE2}" dt="2021-08-03T14:33:31.771" v="3882" actId="1076"/>
          <ac:spMkLst>
            <pc:docMk/>
            <pc:sldMk cId="3311526240" sldId="382"/>
            <ac:spMk id="7" creationId="{E1634422-EEC2-4580-A375-D405E332D105}"/>
          </ac:spMkLst>
        </pc:spChg>
        <pc:picChg chg="del">
          <ac:chgData name="ALEXANDRE" userId="734048d45b8f99b5" providerId="LiveId" clId="{AF49EB09-1EBF-4699-9A1A-CE8A38381AE2}" dt="2021-08-03T14:31:53.790" v="3860" actId="478"/>
          <ac:picMkLst>
            <pc:docMk/>
            <pc:sldMk cId="3311526240" sldId="382"/>
            <ac:picMk id="13314" creationId="{9BACFDA3-05B8-4FE0-9A5D-37F06704C5EE}"/>
          </ac:picMkLst>
        </pc:picChg>
        <pc:picChg chg="add mod">
          <ac:chgData name="ALEXANDRE" userId="734048d45b8f99b5" providerId="LiveId" clId="{AF49EB09-1EBF-4699-9A1A-CE8A38381AE2}" dt="2021-08-03T14:33:01.055" v="3877" actId="1076"/>
          <ac:picMkLst>
            <pc:docMk/>
            <pc:sldMk cId="3311526240" sldId="382"/>
            <ac:picMk id="19458" creationId="{5ED85141-5142-4551-A4C1-2FAD2442112E}"/>
          </ac:picMkLst>
        </pc:picChg>
      </pc:sldChg>
      <pc:sldChg chg="addSp delSp modSp add mod">
        <pc:chgData name="ALEXANDRE" userId="734048d45b8f99b5" providerId="LiveId" clId="{AF49EB09-1EBF-4699-9A1A-CE8A38381AE2}" dt="2021-08-03T19:27:06.769" v="4041" actId="113"/>
        <pc:sldMkLst>
          <pc:docMk/>
          <pc:sldMk cId="642694466" sldId="383"/>
        </pc:sldMkLst>
        <pc:spChg chg="mod">
          <ac:chgData name="ALEXANDRE" userId="734048d45b8f99b5" providerId="LiveId" clId="{AF49EB09-1EBF-4699-9A1A-CE8A38381AE2}" dt="2021-08-03T19:13:40.066" v="3957" actId="1076"/>
          <ac:spMkLst>
            <pc:docMk/>
            <pc:sldMk cId="642694466" sldId="383"/>
            <ac:spMk id="2" creationId="{217AF756-B070-49B5-8AF9-E025F7D9DA56}"/>
          </ac:spMkLst>
        </pc:spChg>
        <pc:spChg chg="mod">
          <ac:chgData name="ALEXANDRE" userId="734048d45b8f99b5" providerId="LiveId" clId="{AF49EB09-1EBF-4699-9A1A-CE8A38381AE2}" dt="2021-08-03T19:27:06.769" v="4041" actId="113"/>
          <ac:spMkLst>
            <pc:docMk/>
            <pc:sldMk cId="642694466" sldId="383"/>
            <ac:spMk id="3" creationId="{76369383-EEA5-41FE-9AE8-3787875E05A2}"/>
          </ac:spMkLst>
        </pc:spChg>
        <pc:picChg chg="add mod">
          <ac:chgData name="ALEXANDRE" userId="734048d45b8f99b5" providerId="LiveId" clId="{AF49EB09-1EBF-4699-9A1A-CE8A38381AE2}" dt="2021-08-03T19:13:36.259" v="3956" actId="1076"/>
          <ac:picMkLst>
            <pc:docMk/>
            <pc:sldMk cId="642694466" sldId="383"/>
            <ac:picMk id="1026" creationId="{C183EDB1-322A-4326-9DD6-681A5438B57D}"/>
          </ac:picMkLst>
        </pc:picChg>
        <pc:picChg chg="del">
          <ac:chgData name="ALEXANDRE" userId="734048d45b8f99b5" providerId="LiveId" clId="{AF49EB09-1EBF-4699-9A1A-CE8A38381AE2}" dt="2021-08-03T19:12:10.654" v="3936" actId="478"/>
          <ac:picMkLst>
            <pc:docMk/>
            <pc:sldMk cId="642694466" sldId="383"/>
            <ac:picMk id="5124" creationId="{C86BCE25-1FAD-4D9D-9F72-0EDE089352F8}"/>
          </ac:picMkLst>
        </pc:picChg>
      </pc:sldChg>
      <pc:sldChg chg="addSp delSp modSp new mod modAnim">
        <pc:chgData name="ALEXANDRE" userId="734048d45b8f99b5" providerId="LiveId" clId="{AF49EB09-1EBF-4699-9A1A-CE8A38381AE2}" dt="2021-08-03T20:20:00.730" v="4071" actId="1076"/>
        <pc:sldMkLst>
          <pc:docMk/>
          <pc:sldMk cId="2012484186" sldId="384"/>
        </pc:sldMkLst>
        <pc:spChg chg="del">
          <ac:chgData name="ALEXANDRE" userId="734048d45b8f99b5" providerId="LiveId" clId="{AF49EB09-1EBF-4699-9A1A-CE8A38381AE2}" dt="2021-08-03T20:19:36" v="4066" actId="478"/>
          <ac:spMkLst>
            <pc:docMk/>
            <pc:sldMk cId="2012484186" sldId="384"/>
            <ac:spMk id="2" creationId="{0FBC5786-65E3-4607-AE5F-75B2DF0F34D0}"/>
          </ac:spMkLst>
        </pc:spChg>
        <pc:spChg chg="del">
          <ac:chgData name="ALEXANDRE" userId="734048d45b8f99b5" providerId="LiveId" clId="{AF49EB09-1EBF-4699-9A1A-CE8A38381AE2}" dt="2021-08-03T20:19:36" v="4066" actId="478"/>
          <ac:spMkLst>
            <pc:docMk/>
            <pc:sldMk cId="2012484186" sldId="384"/>
            <ac:spMk id="3" creationId="{31896991-D373-4020-B81B-1FBFEDD592F0}"/>
          </ac:spMkLst>
        </pc:spChg>
        <pc:picChg chg="add mod">
          <ac:chgData name="ALEXANDRE" userId="734048d45b8f99b5" providerId="LiveId" clId="{AF49EB09-1EBF-4699-9A1A-CE8A38381AE2}" dt="2021-08-03T20:20:00.730" v="4071" actId="1076"/>
          <ac:picMkLst>
            <pc:docMk/>
            <pc:sldMk cId="2012484186" sldId="384"/>
            <ac:picMk id="4" creationId="{2C01B4DF-0029-4AC0-BD07-CF9971CEA299}"/>
          </ac:picMkLst>
        </pc:picChg>
      </pc:sldChg>
      <pc:sldMasterChg chg="modSp">
        <pc:chgData name="ALEXANDRE" userId="734048d45b8f99b5" providerId="LiveId" clId="{AF49EB09-1EBF-4699-9A1A-CE8A38381AE2}" dt="2021-08-02T12:22:10.531" v="490" actId="2711"/>
        <pc:sldMasterMkLst>
          <pc:docMk/>
          <pc:sldMasterMk cId="883465388" sldId="2147483648"/>
        </pc:sldMasterMkLst>
        <pc:spChg chg="mod">
          <ac:chgData name="ALEXANDRE" userId="734048d45b8f99b5" providerId="LiveId" clId="{AF49EB09-1EBF-4699-9A1A-CE8A38381AE2}" dt="2021-08-02T12:22:10.531" v="490" actId="2711"/>
          <ac:spMkLst>
            <pc:docMk/>
            <pc:sldMasterMk cId="883465388" sldId="2147483648"/>
            <ac:spMk id="2" creationId="{AE67F52C-9B38-4247-A5F3-7414F451354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‹#›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8002367" y="5973026"/>
            <a:ext cx="3351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i="1" dirty="0">
                <a:solidFill>
                  <a:srgbClr val="002060"/>
                </a:solidFill>
              </a:rPr>
              <a:t>TC1004B_Implementación de internet de las cosas</a:t>
            </a:r>
            <a:endParaRPr lang="en-US" sz="1400" b="1" i="1" u="none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Alexandre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54108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0" y="4441390"/>
            <a:ext cx="6945845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Unit 6.3 Smart Objects</a:t>
            </a:r>
            <a:endParaRPr lang="en-US" sz="4000" b="1" u="sng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0" y="4441390"/>
            <a:ext cx="6945845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rgbClr val="00206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Unit 6.3 Smart Objects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0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1AA49-0079-426D-B52F-C82355D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157055"/>
            <a:ext cx="10515600" cy="1107302"/>
          </a:xfrm>
        </p:spPr>
        <p:txBody>
          <a:bodyPr>
            <a:normAutofit/>
          </a:bodyPr>
          <a:lstStyle/>
          <a:p>
            <a:r>
              <a:rPr lang="en-US" sz="4800" dirty="0"/>
              <a:t>Unit Goal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4080B-972B-4940-9CBD-673D4C00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56" y="1905494"/>
            <a:ext cx="7589416" cy="28057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200" dirty="0"/>
              <a:t>This unit aims to introduce the concept of the smart object.</a:t>
            </a:r>
          </a:p>
        </p:txBody>
      </p:sp>
      <p:pic>
        <p:nvPicPr>
          <p:cNvPr id="1026" name="Picture 2" descr="Financial Goal Planner SIP Calculator:Successful Tomorrow - InvestOnline.in">
            <a:extLst>
              <a:ext uri="{FF2B5EF4-FFF2-40B4-BE49-F238E27FC236}">
                <a16:creationId xmlns:a16="http://schemas.microsoft.com/office/drawing/2014/main" id="{59B26020-8AE8-4712-8C00-18D38B10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349" y="19054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IoT? - dataRain - Entenda o que significa &amp;quot;Internet das Coisas&amp;quot;">
            <a:extLst>
              <a:ext uri="{FF2B5EF4-FFF2-40B4-BE49-F238E27FC236}">
                <a16:creationId xmlns:a16="http://schemas.microsoft.com/office/drawing/2014/main" id="{39EA95CF-5C0E-4076-B833-AC54BD76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r="8234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EE9DA1-3745-48A9-8029-DE7992C1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Smart Objects?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52E30-80AD-4FAB-9B06-FF7DF92E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3" y="134716"/>
            <a:ext cx="10515600" cy="1325563"/>
          </a:xfrm>
        </p:spPr>
        <p:txBody>
          <a:bodyPr/>
          <a:lstStyle/>
          <a:p>
            <a:r>
              <a:rPr lang="en-US" dirty="0"/>
              <a:t>Smart Objects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AE5B1-0959-4D6F-8ADB-AAB712BD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313145"/>
            <a:ext cx="4562253" cy="42317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/>
              <a:t>A smart object is an object that enhances the </a:t>
            </a:r>
            <a:r>
              <a:rPr lang="en-US" sz="3200" b="1" dirty="0"/>
              <a:t>interaction</a:t>
            </a:r>
            <a:r>
              <a:rPr lang="en-US" sz="3200" dirty="0"/>
              <a:t> with other smart objects as well as with people also.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It is compounded by </a:t>
            </a:r>
            <a:r>
              <a:rPr lang="en-US" sz="3200" b="1" dirty="0">
                <a:solidFill>
                  <a:srgbClr val="FF0000"/>
                </a:solidFill>
              </a:rPr>
              <a:t>sensors</a:t>
            </a:r>
            <a:r>
              <a:rPr lang="en-US" sz="3200" dirty="0">
                <a:solidFill>
                  <a:srgbClr val="FF0000"/>
                </a:solidFill>
              </a:rPr>
              <a:t> and </a:t>
            </a:r>
            <a:r>
              <a:rPr lang="en-US" sz="3200" b="1" dirty="0">
                <a:solidFill>
                  <a:srgbClr val="FF0000"/>
                </a:solidFill>
              </a:rPr>
              <a:t>actuators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074" name="Picture 2" descr="IoT smart objects">
            <a:extLst>
              <a:ext uri="{FF2B5EF4-FFF2-40B4-BE49-F238E27FC236}">
                <a16:creationId xmlns:a16="http://schemas.microsoft.com/office/drawing/2014/main" id="{B5EEB7D1-7E84-4CB3-9EF2-28DF1B71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624566"/>
            <a:ext cx="59436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3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52E30-80AD-4FAB-9B06-FF7DF92E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3" y="134716"/>
            <a:ext cx="10515600" cy="1325563"/>
          </a:xfrm>
        </p:spPr>
        <p:txBody>
          <a:bodyPr/>
          <a:lstStyle/>
          <a:p>
            <a:r>
              <a:rPr lang="en-US" dirty="0"/>
              <a:t>Smart Objects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AE5B1-0959-4D6F-8ADB-AAB712BD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42" y="1630275"/>
            <a:ext cx="11197131" cy="42317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b="1" dirty="0"/>
              <a:t>Sensors</a:t>
            </a:r>
            <a:r>
              <a:rPr lang="en-US" sz="3200" dirty="0"/>
              <a:t> are electronic devices composed of sensitive cells that can measure physical.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b="1" dirty="0"/>
              <a:t>An actuator </a:t>
            </a:r>
            <a:r>
              <a:rPr lang="en-US" sz="3200" dirty="0"/>
              <a:t>is a machine component responsible for moving and controlling a mechanism or system, for example, by opening a valve.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2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0EF68-7A94-7564-0755-0010E08D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46" y="197427"/>
            <a:ext cx="7870254" cy="5516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3B5BC-7C89-49DB-F883-C4B35B0F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2121189"/>
            <a:ext cx="4980709" cy="1325563"/>
          </a:xfrm>
        </p:spPr>
        <p:txBody>
          <a:bodyPr/>
          <a:lstStyle/>
          <a:p>
            <a:r>
              <a:rPr lang="en-US" dirty="0"/>
              <a:t>Smartphone</a:t>
            </a:r>
            <a:br>
              <a:rPr lang="en-US" dirty="0"/>
            </a:br>
            <a:r>
              <a:rPr lang="en-US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0738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27049-8614-F208-F92B-4023397A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92" y="13108"/>
            <a:ext cx="6885226" cy="5708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B116-E1EB-2FDF-DED1-4A5B641D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0791"/>
            <a:ext cx="4991100" cy="2240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smart object, is a device that has, at a minimum, the following four defining characteristics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35A7F-23DF-BED2-FA0F-8294EB87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1040533"/>
            <a:ext cx="10515600" cy="1325563"/>
          </a:xfrm>
        </p:spPr>
        <p:txBody>
          <a:bodyPr/>
          <a:lstStyle/>
          <a:p>
            <a:r>
              <a:rPr lang="en-US" dirty="0"/>
              <a:t>Smart Object</a:t>
            </a:r>
          </a:p>
        </p:txBody>
      </p:sp>
    </p:spTree>
    <p:extLst>
      <p:ext uri="{BB962C8B-B14F-4D97-AF65-F5344CB8AC3E}">
        <p14:creationId xmlns:p14="http://schemas.microsoft.com/office/powerpoint/2010/main" val="382670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BE1A-A058-6B1A-98BA-445C295B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Smart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DB1E-92F6-C8D7-8B55-8759A13B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is decreasing</a:t>
            </a:r>
          </a:p>
          <a:p>
            <a:r>
              <a:rPr lang="en-US" dirty="0"/>
              <a:t>Power consumption is decreasing</a:t>
            </a:r>
          </a:p>
          <a:p>
            <a:r>
              <a:rPr lang="en-US" dirty="0"/>
              <a:t>Processing power is increasing</a:t>
            </a:r>
          </a:p>
          <a:p>
            <a:r>
              <a:rPr lang="en-US" dirty="0"/>
              <a:t>Communication capabilities are improving</a:t>
            </a:r>
          </a:p>
          <a:p>
            <a:r>
              <a:rPr lang="en-US" dirty="0"/>
              <a:t>Communication is being increasingly standardized</a:t>
            </a:r>
          </a:p>
        </p:txBody>
      </p:sp>
    </p:spTree>
    <p:extLst>
      <p:ext uri="{BB962C8B-B14F-4D97-AF65-F5344CB8AC3E}">
        <p14:creationId xmlns:p14="http://schemas.microsoft.com/office/powerpoint/2010/main" val="39063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9A28148-82AA-483A-8B14-C7DE5681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001" y="217330"/>
            <a:ext cx="6797675" cy="547108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C52E30-80AD-4FAB-9B06-FF7DF92E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3" y="1729600"/>
            <a:ext cx="4587968" cy="2906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Smart Objects 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183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149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Arial Black</vt:lpstr>
      <vt:lpstr>Calibri</vt:lpstr>
      <vt:lpstr>Calibri Light</vt:lpstr>
      <vt:lpstr>Office Theme</vt:lpstr>
      <vt:lpstr>Unit 6.3 Smart Objects</vt:lpstr>
      <vt:lpstr>Unit Goal</vt:lpstr>
      <vt:lpstr>What is Smart Objects?</vt:lpstr>
      <vt:lpstr>Smart Objects</vt:lpstr>
      <vt:lpstr>Smart Objects</vt:lpstr>
      <vt:lpstr>Smartphone Sensors</vt:lpstr>
      <vt:lpstr>Smart Object</vt:lpstr>
      <vt:lpstr>Trends in Smart Objects</vt:lpstr>
      <vt:lpstr>Smart Objects  Summary</vt:lpstr>
      <vt:lpstr>Unit 6.3 Smart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 B BARRETO</cp:lastModifiedBy>
  <cp:revision>15</cp:revision>
  <dcterms:created xsi:type="dcterms:W3CDTF">2021-01-13T19:01:52Z</dcterms:created>
  <dcterms:modified xsi:type="dcterms:W3CDTF">2022-09-27T20:21:44Z</dcterms:modified>
</cp:coreProperties>
</file>