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2" r:id="rId2"/>
    <p:sldId id="294" r:id="rId3"/>
    <p:sldId id="295" r:id="rId4"/>
    <p:sldId id="296" r:id="rId5"/>
    <p:sldId id="297" r:id="rId6"/>
    <p:sldId id="293" r:id="rId7"/>
    <p:sldId id="300" r:id="rId8"/>
    <p:sldId id="299" r:id="rId9"/>
    <p:sldId id="298" r:id="rId10"/>
    <p:sldId id="301" r:id="rId1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" initials="A" lastIdx="1" clrIdx="0">
    <p:extLst>
      <p:ext uri="{19B8F6BF-5375-455C-9EA6-DF929625EA0E}">
        <p15:presenceInfo xmlns:p15="http://schemas.microsoft.com/office/powerpoint/2012/main" userId="734048d45b8f99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15295-C0B1-4E8C-90D8-6678E826CC93}" v="43" dt="2022-11-05T16:30:02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B BARRETO" userId="734048d45b8f99b5" providerId="LiveId" clId="{6D415295-C0B1-4E8C-90D8-6678E826CC93}"/>
    <pc:docChg chg="undo redo custSel modSld">
      <pc:chgData name="ALEXANDRE B BARRETO" userId="734048d45b8f99b5" providerId="LiveId" clId="{6D415295-C0B1-4E8C-90D8-6678E826CC93}" dt="2022-11-05T16:30:02.716" v="602"/>
      <pc:docMkLst>
        <pc:docMk/>
      </pc:docMkLst>
      <pc:sldChg chg="addSp modSp">
        <pc:chgData name="ALEXANDRE B BARRETO" userId="734048d45b8f99b5" providerId="LiveId" clId="{6D415295-C0B1-4E8C-90D8-6678E826CC93}" dt="2022-11-05T16:22:28.290" v="346" actId="164"/>
        <pc:sldMkLst>
          <pc:docMk/>
          <pc:sldMk cId="2678743809" sldId="298"/>
        </pc:sldMkLst>
        <pc:spChg chg="mod">
          <ac:chgData name="ALEXANDRE B BARRETO" userId="734048d45b8f99b5" providerId="LiveId" clId="{6D415295-C0B1-4E8C-90D8-6678E826CC93}" dt="2022-11-05T16:22:28.290" v="346" actId="164"/>
          <ac:spMkLst>
            <pc:docMk/>
            <pc:sldMk cId="2678743809" sldId="298"/>
            <ac:spMk id="8" creationId="{CBBF0AB6-2D5A-A751-7BDC-5AC4C90382AD}"/>
          </ac:spMkLst>
        </pc:spChg>
        <pc:spChg chg="mod">
          <ac:chgData name="ALEXANDRE B BARRETO" userId="734048d45b8f99b5" providerId="LiveId" clId="{6D415295-C0B1-4E8C-90D8-6678E826CC93}" dt="2022-11-05T16:22:28.290" v="346" actId="164"/>
          <ac:spMkLst>
            <pc:docMk/>
            <pc:sldMk cId="2678743809" sldId="298"/>
            <ac:spMk id="9" creationId="{4BCB6E2B-E4F7-CF83-3B5B-DEC7407FA585}"/>
          </ac:spMkLst>
        </pc:spChg>
        <pc:grpChg chg="add mod">
          <ac:chgData name="ALEXANDRE B BARRETO" userId="734048d45b8f99b5" providerId="LiveId" clId="{6D415295-C0B1-4E8C-90D8-6678E826CC93}" dt="2022-11-05T16:22:28.290" v="346" actId="164"/>
          <ac:grpSpMkLst>
            <pc:docMk/>
            <pc:sldMk cId="2678743809" sldId="298"/>
            <ac:grpSpMk id="3" creationId="{082DD62A-8855-F300-2B65-5266446CBC85}"/>
          </ac:grpSpMkLst>
        </pc:grpChg>
      </pc:sldChg>
      <pc:sldChg chg="addSp delSp modSp mod modAnim">
        <pc:chgData name="ALEXANDRE B BARRETO" userId="734048d45b8f99b5" providerId="LiveId" clId="{6D415295-C0B1-4E8C-90D8-6678E826CC93}" dt="2022-11-05T16:30:02.716" v="602"/>
        <pc:sldMkLst>
          <pc:docMk/>
          <pc:sldMk cId="1232888632" sldId="301"/>
        </pc:sldMkLst>
        <pc:spChg chg="mod">
          <ac:chgData name="ALEXANDRE B BARRETO" userId="734048d45b8f99b5" providerId="LiveId" clId="{6D415295-C0B1-4E8C-90D8-6678E826CC93}" dt="2022-11-05T16:26:34.619" v="464" actId="1076"/>
          <ac:spMkLst>
            <pc:docMk/>
            <pc:sldMk cId="1232888632" sldId="301"/>
            <ac:spMk id="2" creationId="{CA5106D0-B2BD-6245-D268-1E44300432A6}"/>
          </ac:spMkLst>
        </pc:spChg>
        <pc:spChg chg="add mod">
          <ac:chgData name="ALEXANDRE B BARRETO" userId="734048d45b8f99b5" providerId="LiveId" clId="{6D415295-C0B1-4E8C-90D8-6678E826CC93}" dt="2022-11-05T16:27:28.347" v="507" actId="1076"/>
          <ac:spMkLst>
            <pc:docMk/>
            <pc:sldMk cId="1232888632" sldId="301"/>
            <ac:spMk id="3" creationId="{4CBEB757-EE29-F8AB-FE45-768F1846A856}"/>
          </ac:spMkLst>
        </pc:spChg>
        <pc:spChg chg="add mod">
          <ac:chgData name="ALEXANDRE B BARRETO" userId="734048d45b8f99b5" providerId="LiveId" clId="{6D415295-C0B1-4E8C-90D8-6678E826CC93}" dt="2022-11-05T16:22:01.238" v="341" actId="1076"/>
          <ac:spMkLst>
            <pc:docMk/>
            <pc:sldMk cId="1232888632" sldId="301"/>
            <ac:spMk id="5" creationId="{2053254A-28A3-E531-9DAD-BD26A1E5F6E2}"/>
          </ac:spMkLst>
        </pc:spChg>
        <pc:spChg chg="del">
          <ac:chgData name="ALEXANDRE B BARRETO" userId="734048d45b8f99b5" providerId="LiveId" clId="{6D415295-C0B1-4E8C-90D8-6678E826CC93}" dt="2022-11-05T16:14:25.298" v="2" actId="478"/>
          <ac:spMkLst>
            <pc:docMk/>
            <pc:sldMk cId="1232888632" sldId="301"/>
            <ac:spMk id="6" creationId="{1D509DA3-A4F9-20A2-1DDF-B3B87EB0D338}"/>
          </ac:spMkLst>
        </pc:spChg>
        <pc:spChg chg="add del mod">
          <ac:chgData name="ALEXANDRE B BARRETO" userId="734048d45b8f99b5" providerId="LiveId" clId="{6D415295-C0B1-4E8C-90D8-6678E826CC93}" dt="2022-11-05T16:23:53.554" v="373" actId="478"/>
          <ac:spMkLst>
            <pc:docMk/>
            <pc:sldMk cId="1232888632" sldId="301"/>
            <ac:spMk id="7" creationId="{286D62EA-3EBA-18BD-BCC2-A67DB7059C54}"/>
          </ac:spMkLst>
        </pc:spChg>
        <pc:spChg chg="add mod">
          <ac:chgData name="ALEXANDRE B BARRETO" userId="734048d45b8f99b5" providerId="LiveId" clId="{6D415295-C0B1-4E8C-90D8-6678E826CC93}" dt="2022-11-05T16:25:06.785" v="445" actId="1076"/>
          <ac:spMkLst>
            <pc:docMk/>
            <pc:sldMk cId="1232888632" sldId="301"/>
            <ac:spMk id="8" creationId="{FCFD345C-4C3F-9DD7-B87C-D873EDEB1B6D}"/>
          </ac:spMkLst>
        </pc:spChg>
        <pc:spChg chg="add mod">
          <ac:chgData name="ALEXANDRE B BARRETO" userId="734048d45b8f99b5" providerId="LiveId" clId="{6D415295-C0B1-4E8C-90D8-6678E826CC93}" dt="2022-11-05T16:25:06.785" v="445" actId="1076"/>
          <ac:spMkLst>
            <pc:docMk/>
            <pc:sldMk cId="1232888632" sldId="301"/>
            <ac:spMk id="10" creationId="{C421082A-8B6E-EA13-34AE-2F32F6648E35}"/>
          </ac:spMkLst>
        </pc:spChg>
        <pc:spChg chg="add mod">
          <ac:chgData name="ALEXANDRE B BARRETO" userId="734048d45b8f99b5" providerId="LiveId" clId="{6D415295-C0B1-4E8C-90D8-6678E826CC93}" dt="2022-11-05T16:28:16.839" v="583" actId="1076"/>
          <ac:spMkLst>
            <pc:docMk/>
            <pc:sldMk cId="1232888632" sldId="301"/>
            <ac:spMk id="11" creationId="{70CABDF0-5B59-D4C4-1C7E-B24C4FD0C456}"/>
          </ac:spMkLst>
        </pc:spChg>
        <pc:spChg chg="add del mod">
          <ac:chgData name="ALEXANDRE B BARRETO" userId="734048d45b8f99b5" providerId="LiveId" clId="{6D415295-C0B1-4E8C-90D8-6678E826CC93}" dt="2022-11-05T16:22:23.479" v="345"/>
          <ac:spMkLst>
            <pc:docMk/>
            <pc:sldMk cId="1232888632" sldId="301"/>
            <ac:spMk id="12" creationId="{03210868-E3AE-5F91-AC6C-1ED55531AEE5}"/>
          </ac:spMkLst>
        </pc:spChg>
        <pc:spChg chg="mod">
          <ac:chgData name="ALEXANDRE B BARRETO" userId="734048d45b8f99b5" providerId="LiveId" clId="{6D415295-C0B1-4E8C-90D8-6678E826CC93}" dt="2022-11-05T16:25:15.827" v="448" actId="1076"/>
          <ac:spMkLst>
            <pc:docMk/>
            <pc:sldMk cId="1232888632" sldId="301"/>
            <ac:spMk id="15" creationId="{8386E934-B197-9932-A30F-48CEFCC2F460}"/>
          </ac:spMkLst>
        </pc:spChg>
        <pc:spChg chg="mod">
          <ac:chgData name="ALEXANDRE B BARRETO" userId="734048d45b8f99b5" providerId="LiveId" clId="{6D415295-C0B1-4E8C-90D8-6678E826CC93}" dt="2022-11-05T16:25:15.827" v="448" actId="1076"/>
          <ac:spMkLst>
            <pc:docMk/>
            <pc:sldMk cId="1232888632" sldId="301"/>
            <ac:spMk id="16" creationId="{4A3019D7-7F0B-6E41-2CE9-04E45D7A3BAF}"/>
          </ac:spMkLst>
        </pc:spChg>
        <pc:spChg chg="mod">
          <ac:chgData name="ALEXANDRE B BARRETO" userId="734048d45b8f99b5" providerId="LiveId" clId="{6D415295-C0B1-4E8C-90D8-6678E826CC93}" dt="2022-11-05T16:23:25.871" v="355" actId="1076"/>
          <ac:spMkLst>
            <pc:docMk/>
            <pc:sldMk cId="1232888632" sldId="301"/>
            <ac:spMk id="22" creationId="{DB2B4871-B6C6-710C-E944-B7C8245BBF50}"/>
          </ac:spMkLst>
        </pc:spChg>
        <pc:spChg chg="mod">
          <ac:chgData name="ALEXANDRE B BARRETO" userId="734048d45b8f99b5" providerId="LiveId" clId="{6D415295-C0B1-4E8C-90D8-6678E826CC93}" dt="2022-11-05T16:23:31.115" v="368" actId="20577"/>
          <ac:spMkLst>
            <pc:docMk/>
            <pc:sldMk cId="1232888632" sldId="301"/>
            <ac:spMk id="23" creationId="{06A44C15-C5FB-199E-CAA5-9A8C34C5A8D1}"/>
          </ac:spMkLst>
        </pc:spChg>
        <pc:spChg chg="mod">
          <ac:chgData name="ALEXANDRE B BARRETO" userId="734048d45b8f99b5" providerId="LiveId" clId="{6D415295-C0B1-4E8C-90D8-6678E826CC93}" dt="2022-11-05T16:25:35.895" v="450" actId="1076"/>
          <ac:spMkLst>
            <pc:docMk/>
            <pc:sldMk cId="1232888632" sldId="301"/>
            <ac:spMk id="25" creationId="{1E821F40-B8ED-17D2-6EF0-492810890045}"/>
          </ac:spMkLst>
        </pc:spChg>
        <pc:spChg chg="add mod">
          <ac:chgData name="ALEXANDRE B BARRETO" userId="734048d45b8f99b5" providerId="LiveId" clId="{6D415295-C0B1-4E8C-90D8-6678E826CC93}" dt="2022-11-05T16:28:12.275" v="582" actId="1076"/>
          <ac:spMkLst>
            <pc:docMk/>
            <pc:sldMk cId="1232888632" sldId="301"/>
            <ac:spMk id="27" creationId="{D5AF491E-FD57-8B9D-30E3-BC14206020FB}"/>
          </ac:spMkLst>
        </pc:spChg>
        <pc:spChg chg="mod">
          <ac:chgData name="ALEXANDRE B BARRETO" userId="734048d45b8f99b5" providerId="LiveId" clId="{6D415295-C0B1-4E8C-90D8-6678E826CC93}" dt="2022-11-05T16:27:12.161" v="504" actId="207"/>
          <ac:spMkLst>
            <pc:docMk/>
            <pc:sldMk cId="1232888632" sldId="301"/>
            <ac:spMk id="33" creationId="{55880BF6-DDF2-E1BA-3B98-A34D33790DA4}"/>
          </ac:spMkLst>
        </pc:spChg>
        <pc:spChg chg="mod">
          <ac:chgData name="ALEXANDRE B BARRETO" userId="734048d45b8f99b5" providerId="LiveId" clId="{6D415295-C0B1-4E8C-90D8-6678E826CC93}" dt="2022-11-05T16:28:20.979" v="585" actId="1076"/>
          <ac:spMkLst>
            <pc:docMk/>
            <pc:sldMk cId="1232888632" sldId="301"/>
            <ac:spMk id="38" creationId="{7E25532A-1208-F427-2BA2-841F4BA124BB}"/>
          </ac:spMkLst>
        </pc:spChg>
        <pc:spChg chg="mod">
          <ac:chgData name="ALEXANDRE B BARRETO" userId="734048d45b8f99b5" providerId="LiveId" clId="{6D415295-C0B1-4E8C-90D8-6678E826CC93}" dt="2022-11-05T16:29:16.060" v="591" actId="1076"/>
          <ac:spMkLst>
            <pc:docMk/>
            <pc:sldMk cId="1232888632" sldId="301"/>
            <ac:spMk id="43" creationId="{5A086AB6-A024-3948-2430-8877D254DDCD}"/>
          </ac:spMkLst>
        </pc:spChg>
        <pc:grpChg chg="add mod">
          <ac:chgData name="ALEXANDRE B BARRETO" userId="734048d45b8f99b5" providerId="LiveId" clId="{6D415295-C0B1-4E8C-90D8-6678E826CC93}" dt="2022-11-05T16:25:15.827" v="448" actId="1076"/>
          <ac:grpSpMkLst>
            <pc:docMk/>
            <pc:sldMk cId="1232888632" sldId="301"/>
            <ac:grpSpMk id="14" creationId="{3C8C6F43-3362-86FF-DA42-F6849B276ACF}"/>
          </ac:grpSpMkLst>
        </pc:grpChg>
        <pc:grpChg chg="add mod">
          <ac:chgData name="ALEXANDRE B BARRETO" userId="734048d45b8f99b5" providerId="LiveId" clId="{6D415295-C0B1-4E8C-90D8-6678E826CC93}" dt="2022-11-05T16:25:15.827" v="448" actId="1076"/>
          <ac:grpSpMkLst>
            <pc:docMk/>
            <pc:sldMk cId="1232888632" sldId="301"/>
            <ac:grpSpMk id="18" creationId="{A72637F6-8776-D345-0916-4864603621D3}"/>
          </ac:grpSpMkLst>
        </pc:grpChg>
        <pc:grpChg chg="add mod">
          <ac:chgData name="ALEXANDRE B BARRETO" userId="734048d45b8f99b5" providerId="LiveId" clId="{6D415295-C0B1-4E8C-90D8-6678E826CC93}" dt="2022-11-05T16:23:25.871" v="355" actId="1076"/>
          <ac:grpSpMkLst>
            <pc:docMk/>
            <pc:sldMk cId="1232888632" sldId="301"/>
            <ac:grpSpMk id="19" creationId="{25D64658-42A9-D097-E77D-3E106BA29209}"/>
          </ac:grpSpMkLst>
        </pc:grpChg>
        <pc:grpChg chg="mod">
          <ac:chgData name="ALEXANDRE B BARRETO" userId="734048d45b8f99b5" providerId="LiveId" clId="{6D415295-C0B1-4E8C-90D8-6678E826CC93}" dt="2022-11-05T16:23:25.871" v="355" actId="1076"/>
          <ac:grpSpMkLst>
            <pc:docMk/>
            <pc:sldMk cId="1232888632" sldId="301"/>
            <ac:grpSpMk id="20" creationId="{8E9DD2C9-8072-4D09-A8E0-E6FA673AA762}"/>
          </ac:grpSpMkLst>
        </pc:grpChg>
        <pc:grpChg chg="add mod">
          <ac:chgData name="ALEXANDRE B BARRETO" userId="734048d45b8f99b5" providerId="LiveId" clId="{6D415295-C0B1-4E8C-90D8-6678E826CC93}" dt="2022-11-05T16:25:17.519" v="449" actId="1076"/>
          <ac:grpSpMkLst>
            <pc:docMk/>
            <pc:sldMk cId="1232888632" sldId="301"/>
            <ac:grpSpMk id="24" creationId="{9EF7295A-9EC7-539E-C3BE-C2AC15B7C1F7}"/>
          </ac:grpSpMkLst>
        </pc:grpChg>
        <pc:grpChg chg="add mod">
          <ac:chgData name="ALEXANDRE B BARRETO" userId="734048d45b8f99b5" providerId="LiveId" clId="{6D415295-C0B1-4E8C-90D8-6678E826CC93}" dt="2022-11-05T16:25:06.785" v="445" actId="1076"/>
          <ac:grpSpMkLst>
            <pc:docMk/>
            <pc:sldMk cId="1232888632" sldId="301"/>
            <ac:grpSpMk id="30" creationId="{0BAA9E88-8612-5B23-F4E6-22B6098999F7}"/>
          </ac:grpSpMkLst>
        </pc:grpChg>
        <pc:grpChg chg="add mod">
          <ac:chgData name="ALEXANDRE B BARRETO" userId="734048d45b8f99b5" providerId="LiveId" clId="{6D415295-C0B1-4E8C-90D8-6678E826CC93}" dt="2022-11-05T16:25:52.911" v="452" actId="1076"/>
          <ac:grpSpMkLst>
            <pc:docMk/>
            <pc:sldMk cId="1232888632" sldId="301"/>
            <ac:grpSpMk id="31" creationId="{8444EB3C-B396-0C68-E36E-508D8D4389D4}"/>
          </ac:grpSpMkLst>
        </pc:grpChg>
        <pc:grpChg chg="add mod">
          <ac:chgData name="ALEXANDRE B BARRETO" userId="734048d45b8f99b5" providerId="LiveId" clId="{6D415295-C0B1-4E8C-90D8-6678E826CC93}" dt="2022-11-05T16:27:26.337" v="505"/>
          <ac:grpSpMkLst>
            <pc:docMk/>
            <pc:sldMk cId="1232888632" sldId="301"/>
            <ac:grpSpMk id="36" creationId="{F44B6DE3-F64E-C7BD-8AFF-38207E744E0F}"/>
          </ac:grpSpMkLst>
        </pc:grpChg>
        <pc:grpChg chg="add mod">
          <ac:chgData name="ALEXANDRE B BARRETO" userId="734048d45b8f99b5" providerId="LiveId" clId="{6D415295-C0B1-4E8C-90D8-6678E826CC93}" dt="2022-11-05T16:29:03.771" v="587" actId="1076"/>
          <ac:grpSpMkLst>
            <pc:docMk/>
            <pc:sldMk cId="1232888632" sldId="301"/>
            <ac:grpSpMk id="41" creationId="{E4AFA548-465A-9ACC-DDC3-85F528F89357}"/>
          </ac:grpSpMkLst>
        </pc:grpChg>
        <pc:picChg chg="add mod">
          <ac:chgData name="ALEXANDRE B BARRETO" userId="734048d45b8f99b5" providerId="LiveId" clId="{6D415295-C0B1-4E8C-90D8-6678E826CC93}" dt="2022-11-05T16:22:01.238" v="341" actId="1076"/>
          <ac:picMkLst>
            <pc:docMk/>
            <pc:sldMk cId="1232888632" sldId="301"/>
            <ac:picMk id="4" creationId="{85C50946-D418-F2BF-044C-EED31F1065BD}"/>
          </ac:picMkLst>
        </pc:picChg>
        <pc:picChg chg="add mod">
          <ac:chgData name="ALEXANDRE B BARRETO" userId="734048d45b8f99b5" providerId="LiveId" clId="{6D415295-C0B1-4E8C-90D8-6678E826CC93}" dt="2022-11-05T16:25:06.785" v="445" actId="1076"/>
          <ac:picMkLst>
            <pc:docMk/>
            <pc:sldMk cId="1232888632" sldId="301"/>
            <ac:picMk id="9" creationId="{C6D511CA-EB74-94D0-82EC-84E891A144C0}"/>
          </ac:picMkLst>
        </pc:picChg>
        <pc:picChg chg="add del mod">
          <ac:chgData name="ALEXANDRE B BARRETO" userId="734048d45b8f99b5" providerId="LiveId" clId="{6D415295-C0B1-4E8C-90D8-6678E826CC93}" dt="2022-11-05T16:22:23.479" v="345"/>
          <ac:picMkLst>
            <pc:docMk/>
            <pc:sldMk cId="1232888632" sldId="301"/>
            <ac:picMk id="13" creationId="{8EDB8AB4-997B-F854-9F24-EA1CBA6906AB}"/>
          </ac:picMkLst>
        </pc:picChg>
        <pc:picChg chg="add mod">
          <ac:chgData name="ALEXANDRE B BARRETO" userId="734048d45b8f99b5" providerId="LiveId" clId="{6D415295-C0B1-4E8C-90D8-6678E826CC93}" dt="2022-11-05T16:25:15.827" v="448" actId="1076"/>
          <ac:picMkLst>
            <pc:docMk/>
            <pc:sldMk cId="1232888632" sldId="301"/>
            <ac:picMk id="17" creationId="{19AFDB23-DE87-ECA7-A1D3-68295B44E6F3}"/>
          </ac:picMkLst>
        </pc:picChg>
        <pc:picChg chg="mod">
          <ac:chgData name="ALEXANDRE B BARRETO" userId="734048d45b8f99b5" providerId="LiveId" clId="{6D415295-C0B1-4E8C-90D8-6678E826CC93}" dt="2022-11-05T16:23:25.871" v="355" actId="1076"/>
          <ac:picMkLst>
            <pc:docMk/>
            <pc:sldMk cId="1232888632" sldId="301"/>
            <ac:picMk id="21" creationId="{D7C4605A-31D6-FD3A-011C-1C18ADFACAA5}"/>
          </ac:picMkLst>
        </pc:picChg>
        <pc:cxnChg chg="mod">
          <ac:chgData name="ALEXANDRE B BARRETO" userId="734048d45b8f99b5" providerId="LiveId" clId="{6D415295-C0B1-4E8C-90D8-6678E826CC93}" dt="2022-11-05T16:24:03.662" v="376" actId="14100"/>
          <ac:cxnSpMkLst>
            <pc:docMk/>
            <pc:sldMk cId="1232888632" sldId="301"/>
            <ac:cxnSpMk id="26" creationId="{71D42241-A69D-9505-D87A-5B92683B759B}"/>
          </ac:cxnSpMkLst>
        </pc:cxnChg>
        <pc:cxnChg chg="mod">
          <ac:chgData name="ALEXANDRE B BARRETO" userId="734048d45b8f99b5" providerId="LiveId" clId="{6D415295-C0B1-4E8C-90D8-6678E826CC93}" dt="2022-11-05T16:26:00.008" v="454" actId="14100"/>
          <ac:cxnSpMkLst>
            <pc:docMk/>
            <pc:sldMk cId="1232888632" sldId="301"/>
            <ac:cxnSpMk id="32" creationId="{003BC816-E5C1-878C-A7E6-F247FFD2D582}"/>
          </ac:cxnSpMkLst>
        </pc:cxnChg>
        <pc:cxnChg chg="mod">
          <ac:chgData name="ALEXANDRE B BARRETO" userId="734048d45b8f99b5" providerId="LiveId" clId="{6D415295-C0B1-4E8C-90D8-6678E826CC93}" dt="2022-11-05T16:29:21.619" v="592" actId="208"/>
          <ac:cxnSpMkLst>
            <pc:docMk/>
            <pc:sldMk cId="1232888632" sldId="301"/>
            <ac:cxnSpMk id="37" creationId="{60EF0EFE-3040-9BAF-EBF7-AD67E5B1D5A5}"/>
          </ac:cxnSpMkLst>
        </pc:cxnChg>
        <pc:cxnChg chg="mod">
          <ac:chgData name="ALEXANDRE B BARRETO" userId="734048d45b8f99b5" providerId="LiveId" clId="{6D415295-C0B1-4E8C-90D8-6678E826CC93}" dt="2022-11-05T16:29:12.897" v="590" actId="14100"/>
          <ac:cxnSpMkLst>
            <pc:docMk/>
            <pc:sldMk cId="1232888632" sldId="301"/>
            <ac:cxnSpMk id="42" creationId="{F7FBB882-E64A-24E9-F157-C27BDC725C5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7F4B-52AB-934C-9D56-DBFDEE93AEE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B6E2-4ED3-5447-AEFE-CC6D843E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F29E-6945-2A44-8CCF-A6F97A0E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EBBD-1C3E-9D47-BDE0-D937E15C9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91EB-AEEC-D64B-82BB-2EEAEB8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491F-507E-5248-912F-1924179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5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7F52C-9B38-4247-A5F3-7414F45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AF37-5B74-5346-B54C-67EC1ECF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AFE5C2-1433-F142-A339-ED31AC66A4B3}"/>
              </a:ext>
            </a:extLst>
          </p:cNvPr>
          <p:cNvCxnSpPr/>
          <p:nvPr userDrawn="1"/>
        </p:nvCxnSpPr>
        <p:spPr>
          <a:xfrm>
            <a:off x="769545" y="5909419"/>
            <a:ext cx="1058425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7ECE46-C06C-8D46-8792-A4A18BDF2410}"/>
              </a:ext>
            </a:extLst>
          </p:cNvPr>
          <p:cNvSpPr txBox="1">
            <a:spLocks/>
          </p:cNvSpPr>
          <p:nvPr userDrawn="1"/>
        </p:nvSpPr>
        <p:spPr>
          <a:xfrm>
            <a:off x="5310612" y="6212142"/>
            <a:ext cx="1570776" cy="180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7F7AD1-3AF9-3A4B-A3DF-82170F92AD60}" type="slidenum">
              <a:rPr lang="en-US" sz="1400" smtClean="0">
                <a:solidFill>
                  <a:srgbClr val="002060"/>
                </a:solidFill>
              </a:rPr>
              <a:pPr algn="ctr"/>
              <a:t>‹#›</a:t>
            </a:fld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97A08-423E-3948-A58C-11916401483C}"/>
              </a:ext>
            </a:extLst>
          </p:cNvPr>
          <p:cNvSpPr txBox="1"/>
          <p:nvPr userDrawn="1"/>
        </p:nvSpPr>
        <p:spPr>
          <a:xfrm>
            <a:off x="8002367" y="5973026"/>
            <a:ext cx="3351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i="1">
                <a:solidFill>
                  <a:srgbClr val="002060"/>
                </a:solidFill>
              </a:rPr>
              <a:t>TC1004B_Implementación de internet de las cosas</a:t>
            </a:r>
            <a:endParaRPr lang="en-US" sz="1400" b="1" i="1" u="none">
              <a:solidFill>
                <a:srgbClr val="002060"/>
              </a:solidFill>
              <a:latin typeface="Abadi" panose="020B06040201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u="none">
                <a:solidFill>
                  <a:srgbClr val="002060"/>
                </a:solidFill>
                <a:latin typeface="Abadi" panose="020B0604020104020204" pitchFamily="34" charset="0"/>
              </a:rPr>
              <a:t>Alexandre Barreto, Ph.D.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15A19B6-965D-444B-A337-35736EA785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54108"/>
            <a:ext cx="2186091" cy="5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VquJh3DXU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OjZy1WbCI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LeATFgGM-A" TargetMode="External"/><Relationship Id="rId2" Type="http://schemas.openxmlformats.org/officeDocument/2006/relationships/hyperlink" Target="https://www.youtube.com/watch?v=ggSyF1SVFr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0" y="4441390"/>
            <a:ext cx="6945845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Mosquitto Lab </a:t>
            </a:r>
            <a:endParaRPr lang="en-US" sz="4000" b="1" u="sng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06D0-B2BD-6245-D268-1E443004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059" y="-133778"/>
            <a:ext cx="2673511" cy="1325563"/>
          </a:xfrm>
        </p:spPr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BEB757-EE29-F8AB-FE45-768F1846A856}"/>
              </a:ext>
            </a:extLst>
          </p:cNvPr>
          <p:cNvSpPr/>
          <p:nvPr/>
        </p:nvSpPr>
        <p:spPr>
          <a:xfrm>
            <a:off x="2689122" y="1770463"/>
            <a:ext cx="1946788" cy="1730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GitHub - eclipse/mosquitto: Eclipse Mosquitto - An open ...">
            <a:extLst>
              <a:ext uri="{FF2B5EF4-FFF2-40B4-BE49-F238E27FC236}">
                <a16:creationId xmlns:a16="http://schemas.microsoft.com/office/drawing/2014/main" id="{85C50946-D418-F2BF-044C-EED31F106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r="20766"/>
          <a:stretch/>
        </p:blipFill>
        <p:spPr bwMode="auto">
          <a:xfrm>
            <a:off x="3028335" y="1878618"/>
            <a:ext cx="1268361" cy="105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3254A-28A3-E531-9DAD-BD26A1E5F6E2}"/>
              </a:ext>
            </a:extLst>
          </p:cNvPr>
          <p:cNvSpPr txBox="1"/>
          <p:nvPr/>
        </p:nvSpPr>
        <p:spPr>
          <a:xfrm>
            <a:off x="2781664" y="2938044"/>
            <a:ext cx="1761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mosquitto_local.conf</a:t>
            </a:r>
            <a:endParaRPr lang="en-US" sz="1400" b="1" dirty="0"/>
          </a:p>
          <a:p>
            <a:pPr algn="ctr"/>
            <a:r>
              <a:rPr lang="en-US" sz="1400" b="1" dirty="0"/>
              <a:t>1883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AA9E88-8612-5B23-F4E6-22B6098999F7}"/>
              </a:ext>
            </a:extLst>
          </p:cNvPr>
          <p:cNvGrpSpPr/>
          <p:nvPr/>
        </p:nvGrpSpPr>
        <p:grpSpPr>
          <a:xfrm>
            <a:off x="7639839" y="1742352"/>
            <a:ext cx="1952275" cy="1730478"/>
            <a:chOff x="6243658" y="1753257"/>
            <a:chExt cx="1952275" cy="173047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FD345C-4C3F-9DD7-B87C-D873EDEB1B6D}"/>
                </a:ext>
              </a:extLst>
            </p:cNvPr>
            <p:cNvSpPr/>
            <p:nvPr/>
          </p:nvSpPr>
          <p:spPr>
            <a:xfrm>
              <a:off x="6249145" y="1753257"/>
              <a:ext cx="1946788" cy="17304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GitHub - eclipse/mosquitto: Eclipse Mosquitto - An open ...">
              <a:extLst>
                <a:ext uri="{FF2B5EF4-FFF2-40B4-BE49-F238E27FC236}">
                  <a16:creationId xmlns:a16="http://schemas.microsoft.com/office/drawing/2014/main" id="{C6D511CA-EB74-94D0-82EC-84E891A144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73" r="20766"/>
            <a:stretch/>
          </p:blipFill>
          <p:spPr bwMode="auto">
            <a:xfrm>
              <a:off x="6588358" y="1861412"/>
              <a:ext cx="1268361" cy="105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1082A-8B6E-EA13-34AE-2F32F6648E35}"/>
                </a:ext>
              </a:extLst>
            </p:cNvPr>
            <p:cNvSpPr txBox="1"/>
            <p:nvPr/>
          </p:nvSpPr>
          <p:spPr>
            <a:xfrm>
              <a:off x="6243658" y="2940676"/>
              <a:ext cx="19286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/>
                <a:t>mosquitto_central.conf</a:t>
              </a:r>
              <a:endParaRPr lang="en-US" sz="1400" b="1" dirty="0"/>
            </a:p>
            <a:p>
              <a:pPr algn="ctr"/>
              <a:r>
                <a:rPr lang="en-US" sz="1400" b="1" dirty="0"/>
                <a:t>1884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0CABDF0-5B59-D4C4-1C7E-B24C4FD0C456}"/>
              </a:ext>
            </a:extLst>
          </p:cNvPr>
          <p:cNvSpPr txBox="1"/>
          <p:nvPr/>
        </p:nvSpPr>
        <p:spPr>
          <a:xfrm>
            <a:off x="7701848" y="446667"/>
            <a:ext cx="431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Do not allow anonymous connections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/password to validate the user connections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2637F6-8776-D345-0916-4864603621D3}"/>
              </a:ext>
            </a:extLst>
          </p:cNvPr>
          <p:cNvGrpSpPr/>
          <p:nvPr/>
        </p:nvGrpSpPr>
        <p:grpSpPr>
          <a:xfrm>
            <a:off x="7431547" y="5034227"/>
            <a:ext cx="2345189" cy="668768"/>
            <a:chOff x="6199218" y="4734705"/>
            <a:chExt cx="2345189" cy="66876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8C6F43-3362-86FF-DA42-F6849B276ACF}"/>
                </a:ext>
              </a:extLst>
            </p:cNvPr>
            <p:cNvGrpSpPr/>
            <p:nvPr/>
          </p:nvGrpSpPr>
          <p:grpSpPr>
            <a:xfrm>
              <a:off x="6243658" y="4754544"/>
              <a:ext cx="2300749" cy="648929"/>
              <a:chOff x="2989006" y="2045110"/>
              <a:chExt cx="2300749" cy="648929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386E934-B197-9932-A30F-48CEFCC2F460}"/>
                  </a:ext>
                </a:extLst>
              </p:cNvPr>
              <p:cNvSpPr/>
              <p:nvPr/>
            </p:nvSpPr>
            <p:spPr>
              <a:xfrm>
                <a:off x="2989006" y="2045110"/>
                <a:ext cx="2300749" cy="64892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3019D7-7F0B-6E41-2CE9-04E45D7A3BAF}"/>
                  </a:ext>
                </a:extLst>
              </p:cNvPr>
              <p:cNvSpPr txBox="1"/>
              <p:nvPr/>
            </p:nvSpPr>
            <p:spPr>
              <a:xfrm>
                <a:off x="3089176" y="2157558"/>
                <a:ext cx="2008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mqqt_subscribe.py</a:t>
                </a:r>
              </a:p>
            </p:txBody>
          </p:sp>
        </p:grp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9AFDB23-DE87-ECA7-A1D3-68295B44E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218" y="4734705"/>
              <a:ext cx="289220" cy="316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D64658-42A9-D097-E77D-3E106BA29209}"/>
              </a:ext>
            </a:extLst>
          </p:cNvPr>
          <p:cNvGrpSpPr/>
          <p:nvPr/>
        </p:nvGrpSpPr>
        <p:grpSpPr>
          <a:xfrm>
            <a:off x="2489919" y="4717274"/>
            <a:ext cx="2345189" cy="668768"/>
            <a:chOff x="6199218" y="4734705"/>
            <a:chExt cx="2345189" cy="6687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9DD2C9-8072-4D09-A8E0-E6FA673AA762}"/>
                </a:ext>
              </a:extLst>
            </p:cNvPr>
            <p:cNvGrpSpPr/>
            <p:nvPr/>
          </p:nvGrpSpPr>
          <p:grpSpPr>
            <a:xfrm>
              <a:off x="6243658" y="4754544"/>
              <a:ext cx="2300749" cy="648929"/>
              <a:chOff x="2989006" y="2045110"/>
              <a:chExt cx="2300749" cy="648929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B2B4871-B6C6-710C-E944-B7C8245BBF50}"/>
                  </a:ext>
                </a:extLst>
              </p:cNvPr>
              <p:cNvSpPr/>
              <p:nvPr/>
            </p:nvSpPr>
            <p:spPr>
              <a:xfrm>
                <a:off x="2989006" y="2045110"/>
                <a:ext cx="2300749" cy="64892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A44C15-C5FB-199E-CAA5-9A8C34C5A8D1}"/>
                  </a:ext>
                </a:extLst>
              </p:cNvPr>
              <p:cNvSpPr txBox="1"/>
              <p:nvPr/>
            </p:nvSpPr>
            <p:spPr>
              <a:xfrm>
                <a:off x="3089176" y="2157558"/>
                <a:ext cx="1980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mqqt_publisher.py</a:t>
                </a:r>
              </a:p>
            </p:txBody>
          </p:sp>
        </p:grp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D7C4605A-31D6-FD3A-011C-1C18ADFAC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218" y="4734705"/>
              <a:ext cx="289220" cy="316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F7295A-9EC7-539E-C3BE-C2AC15B7C1F7}"/>
              </a:ext>
            </a:extLst>
          </p:cNvPr>
          <p:cNvGrpSpPr/>
          <p:nvPr/>
        </p:nvGrpSpPr>
        <p:grpSpPr>
          <a:xfrm>
            <a:off x="5514646" y="3649611"/>
            <a:ext cx="2556017" cy="1288195"/>
            <a:chOff x="2049145" y="1789344"/>
            <a:chExt cx="2556017" cy="12881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821F40-B8ED-17D2-6EF0-492810890045}"/>
                </a:ext>
              </a:extLst>
            </p:cNvPr>
            <p:cNvSpPr txBox="1"/>
            <p:nvPr/>
          </p:nvSpPr>
          <p:spPr>
            <a:xfrm>
              <a:off x="2049145" y="1877210"/>
              <a:ext cx="23154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subscribe in the </a:t>
              </a:r>
              <a:r>
                <a:rPr lang="en-US" b="1" dirty="0"/>
                <a:t>topic srv/temperature</a:t>
              </a:r>
            </a:p>
            <a:p>
              <a:r>
                <a:rPr lang="en-US" dirty="0"/>
                <a:t>Use a username and password to </a:t>
              </a:r>
              <a:r>
                <a:rPr lang="en-US" b="1" dirty="0"/>
                <a:t>connect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71D42241-A69D-9505-D87A-5B92683B759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829471" y="2301848"/>
              <a:ext cx="1288195" cy="263187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5AF491E-FD57-8B9D-30E3-BC14206020FB}"/>
              </a:ext>
            </a:extLst>
          </p:cNvPr>
          <p:cNvSpPr txBox="1"/>
          <p:nvPr/>
        </p:nvSpPr>
        <p:spPr>
          <a:xfrm>
            <a:off x="355328" y="56432"/>
            <a:ext cx="4172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allow anonymous connections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Set a connection 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Work as bridge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Forward the messages received to central broker (1884)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Set a username and password to log in the central broker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44EB3C-B396-0C68-E36E-508D8D4389D4}"/>
              </a:ext>
            </a:extLst>
          </p:cNvPr>
          <p:cNvGrpSpPr/>
          <p:nvPr/>
        </p:nvGrpSpPr>
        <p:grpSpPr>
          <a:xfrm>
            <a:off x="136609" y="3461264"/>
            <a:ext cx="3548126" cy="1275849"/>
            <a:chOff x="3691526" y="3028106"/>
            <a:chExt cx="3548126" cy="1275849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03BC816-E5C1-878C-A7E6-F247FFD2D582}"/>
                </a:ext>
              </a:extLst>
            </p:cNvPr>
            <p:cNvCxnSpPr>
              <a:cxnSpLocks/>
              <a:stCxn id="22" idx="0"/>
              <a:endCxn id="5" idx="2"/>
            </p:cNvCxnSpPr>
            <p:nvPr/>
          </p:nvCxnSpPr>
          <p:spPr>
            <a:xfrm rot="16200000" flipV="1">
              <a:off x="6590618" y="3654921"/>
              <a:ext cx="1275849" cy="22219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880BF6-DDF2-E1BA-3B98-A34D33790DA4}"/>
                </a:ext>
              </a:extLst>
            </p:cNvPr>
            <p:cNvSpPr txBox="1"/>
            <p:nvPr/>
          </p:nvSpPr>
          <p:spPr>
            <a:xfrm>
              <a:off x="3691526" y="3214219"/>
              <a:ext cx="3391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publish the </a:t>
              </a:r>
              <a:r>
                <a:rPr lang="en-US" b="1" dirty="0"/>
                <a:t>temperature message</a:t>
              </a:r>
              <a:r>
                <a:rPr lang="en-US" dirty="0"/>
                <a:t> inside the </a:t>
              </a:r>
              <a:r>
                <a:rPr lang="en-US" b="1" dirty="0"/>
                <a:t>topic srv/temperature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Do not need to authenticate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4B6DE3-F64E-C7BD-8AFF-38207E744E0F}"/>
              </a:ext>
            </a:extLst>
          </p:cNvPr>
          <p:cNvGrpSpPr/>
          <p:nvPr/>
        </p:nvGrpSpPr>
        <p:grpSpPr>
          <a:xfrm>
            <a:off x="4635910" y="1426615"/>
            <a:ext cx="3084857" cy="1209087"/>
            <a:chOff x="8038427" y="841057"/>
            <a:chExt cx="3084857" cy="1209087"/>
          </a:xfrm>
        </p:grpSpPr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0EF0EFE-3040-9BAF-EBF7-AD67E5B1D5A5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8038427" y="1976172"/>
              <a:ext cx="3084857" cy="73972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25532A-1208-F427-2BA2-841F4BA124BB}"/>
                </a:ext>
              </a:extLst>
            </p:cNvPr>
            <p:cNvSpPr txBox="1"/>
            <p:nvPr/>
          </p:nvSpPr>
          <p:spPr>
            <a:xfrm>
              <a:off x="8139496" y="841057"/>
              <a:ext cx="27556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Forward the message received, using an authenticated connection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AFA548-465A-9ACC-DDC3-85F528F89357}"/>
              </a:ext>
            </a:extLst>
          </p:cNvPr>
          <p:cNvGrpSpPr/>
          <p:nvPr/>
        </p:nvGrpSpPr>
        <p:grpSpPr>
          <a:xfrm>
            <a:off x="8604143" y="3580984"/>
            <a:ext cx="2676820" cy="1473081"/>
            <a:chOff x="4835024" y="1311981"/>
            <a:chExt cx="2676820" cy="1473081"/>
          </a:xfrm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F7FBB882-E64A-24E9-F157-C27BDC725C5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29083" y="1817922"/>
              <a:ext cx="1473081" cy="461200"/>
            </a:xfrm>
            <a:prstGeom prst="bentConnector3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086AB6-A024-3948-2430-8877D254DDCD}"/>
                </a:ext>
              </a:extLst>
            </p:cNvPr>
            <p:cNvSpPr txBox="1"/>
            <p:nvPr/>
          </p:nvSpPr>
          <p:spPr>
            <a:xfrm>
              <a:off x="5368352" y="1387816"/>
              <a:ext cx="214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Receive the message from the broker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8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intaining attention in AR. How to direct and maintain attention in… | by  Victoria Claypoole | UX Collective">
            <a:extLst>
              <a:ext uri="{FF2B5EF4-FFF2-40B4-BE49-F238E27FC236}">
                <a16:creationId xmlns:a16="http://schemas.microsoft.com/office/drawing/2014/main" id="{14F13A0F-05C8-8EBE-26AC-2581C76B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51" y="311495"/>
            <a:ext cx="4962951" cy="278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7675-56C6-5876-7A72-F54D3AE9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1020"/>
            <a:ext cx="10515600" cy="2452392"/>
          </a:xfrm>
        </p:spPr>
        <p:txBody>
          <a:bodyPr/>
          <a:lstStyle/>
          <a:p>
            <a:r>
              <a:rPr lang="en-US" dirty="0"/>
              <a:t>There is no free bill.</a:t>
            </a:r>
          </a:p>
          <a:p>
            <a:endParaRPr lang="en-US" dirty="0"/>
          </a:p>
          <a:p>
            <a:r>
              <a:rPr lang="en-US" dirty="0"/>
              <a:t>You'll need to follow the tutorials available on the basics of Linux and its editor (vim or nano), or at best, you'll be able to repeat what I'm going to present.</a:t>
            </a:r>
          </a:p>
        </p:txBody>
      </p:sp>
    </p:spTree>
    <p:extLst>
      <p:ext uri="{BB962C8B-B14F-4D97-AF65-F5344CB8AC3E}">
        <p14:creationId xmlns:p14="http://schemas.microsoft.com/office/powerpoint/2010/main" val="353417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nux Logo Png - Crazy Penguin, Transparent Png - 640x543(#2013937) -  PngFind">
            <a:extLst>
              <a:ext uri="{FF2B5EF4-FFF2-40B4-BE49-F238E27FC236}">
                <a16:creationId xmlns:a16="http://schemas.microsoft.com/office/drawing/2014/main" id="{A11D7B3B-314C-427D-111B-B8067E6E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0169"/>
            <a:ext cx="5340608" cy="396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7675-56C6-5876-7A72-F54D3AE9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478" y="654593"/>
            <a:ext cx="6967331" cy="4812142"/>
          </a:xfrm>
        </p:spPr>
        <p:txBody>
          <a:bodyPr>
            <a:normAutofit/>
          </a:bodyPr>
          <a:lstStyle/>
          <a:p>
            <a:r>
              <a:rPr lang="en-US" dirty="0"/>
              <a:t>Introduction to Linux and Basic Linux Commands for Beginners (20 mins): </a:t>
            </a:r>
            <a:r>
              <a:rPr lang="en-US" dirty="0">
                <a:hlinkClick r:id="rId3"/>
              </a:rPr>
              <a:t>https://www.youtube.com/watch?v=IVquJh3DXUA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4800" b="1" dirty="0"/>
              <a:t>OR</a:t>
            </a:r>
          </a:p>
          <a:p>
            <a:r>
              <a:rPr lang="en-US" dirty="0"/>
              <a:t>Linux Operating System - Crash Course for Beginners (3 hours): </a:t>
            </a:r>
            <a:r>
              <a:rPr lang="en-US" dirty="0">
                <a:hlinkClick r:id="rId4"/>
              </a:rPr>
              <a:t>https://www.youtube.com/watch?v=ROjZy1WbCIA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7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7675-56C6-5876-7A72-F54D3AE9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478" y="654593"/>
            <a:ext cx="6967331" cy="4812142"/>
          </a:xfrm>
        </p:spPr>
        <p:txBody>
          <a:bodyPr>
            <a:normAutofit/>
          </a:bodyPr>
          <a:lstStyle/>
          <a:p>
            <a:r>
              <a:rPr lang="en-US" dirty="0"/>
              <a:t>Vim Basics in 8 Minutes (8 mins): </a:t>
            </a:r>
            <a:r>
              <a:rPr lang="en-US" dirty="0">
                <a:hlinkClick r:id="rId2"/>
              </a:rPr>
              <a:t>https://www.youtube.com/watch?v=ggSyF1SVFr4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4800" b="1" dirty="0"/>
              <a:t>OR</a:t>
            </a:r>
          </a:p>
          <a:p>
            <a:r>
              <a:rPr lang="en-US" dirty="0"/>
              <a:t>Linux Crash Course - nano (command-line text editor)  (13 mins): </a:t>
            </a:r>
            <a:r>
              <a:rPr lang="en-US" dirty="0">
                <a:hlinkClick r:id="rId3"/>
              </a:rPr>
              <a:t>https://www.youtube.com/watch?v=DLeATFgGM-A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ranger mordendo o teclado - YouTube">
            <a:extLst>
              <a:ext uri="{FF2B5EF4-FFF2-40B4-BE49-F238E27FC236}">
                <a16:creationId xmlns:a16="http://schemas.microsoft.com/office/drawing/2014/main" id="{1C7647FD-5CE8-81D6-131E-7CC768EC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" y="1505777"/>
            <a:ext cx="4215255" cy="236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0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4" name="Picture 4" descr="6 dicas para pagar as contas em dia e organizar as finanças | Exponencial">
            <a:extLst>
              <a:ext uri="{FF2B5EF4-FFF2-40B4-BE49-F238E27FC236}">
                <a16:creationId xmlns:a16="http://schemas.microsoft.com/office/drawing/2014/main" id="{CD12C58F-610E-8ACD-38E3-CB92D38AF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0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1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06D0-B2BD-6245-D268-1E443004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336524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67816F-5E86-7726-FA74-4E94CB64E115}"/>
              </a:ext>
            </a:extLst>
          </p:cNvPr>
          <p:cNvSpPr/>
          <p:nvPr/>
        </p:nvSpPr>
        <p:spPr>
          <a:xfrm>
            <a:off x="7757651" y="2526890"/>
            <a:ext cx="1946788" cy="1730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Hub - eclipse/mosquitto: Eclipse Mosquitto - An open ...">
            <a:extLst>
              <a:ext uri="{FF2B5EF4-FFF2-40B4-BE49-F238E27FC236}">
                <a16:creationId xmlns:a16="http://schemas.microsoft.com/office/drawing/2014/main" id="{BF13D8F0-5C25-D0EB-DE15-6C85459F9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r="20766"/>
          <a:stretch/>
        </p:blipFill>
        <p:spPr bwMode="auto">
          <a:xfrm>
            <a:off x="8096864" y="2635045"/>
            <a:ext cx="1268361" cy="105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58DA47-9375-CE7D-9EAD-065CEAEE253C}"/>
              </a:ext>
            </a:extLst>
          </p:cNvPr>
          <p:cNvSpPr txBox="1"/>
          <p:nvPr/>
        </p:nvSpPr>
        <p:spPr>
          <a:xfrm>
            <a:off x="8404672" y="37912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09DA3-A4F9-20A2-1DDF-B3B87EB0D338}"/>
              </a:ext>
            </a:extLst>
          </p:cNvPr>
          <p:cNvSpPr txBox="1"/>
          <p:nvPr/>
        </p:nvSpPr>
        <p:spPr>
          <a:xfrm>
            <a:off x="9733931" y="2738906"/>
            <a:ext cx="226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Allow anonymous connections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Print the log in stdout (shell)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BF0AB6-2D5A-A751-7BDC-5AC4C90382AD}"/>
              </a:ext>
            </a:extLst>
          </p:cNvPr>
          <p:cNvSpPr/>
          <p:nvPr/>
        </p:nvSpPr>
        <p:spPr>
          <a:xfrm>
            <a:off x="2989006" y="2045110"/>
            <a:ext cx="2300749" cy="648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B6E2B-E4F7-CF83-3B5B-DEC7407FA585}"/>
              </a:ext>
            </a:extLst>
          </p:cNvPr>
          <p:cNvSpPr txBox="1"/>
          <p:nvPr/>
        </p:nvSpPr>
        <p:spPr>
          <a:xfrm>
            <a:off x="3326764" y="2157558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mosquitto_sub</a:t>
            </a:r>
            <a:endParaRPr lang="en-US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31E1D-A1E8-AA4B-DD79-9AFA521DA766}"/>
              </a:ext>
            </a:extLst>
          </p:cNvPr>
          <p:cNvSpPr/>
          <p:nvPr/>
        </p:nvSpPr>
        <p:spPr>
          <a:xfrm>
            <a:off x="3141406" y="3932903"/>
            <a:ext cx="2300749" cy="648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571B-35F5-C23F-9C5C-F7F0286DCECC}"/>
              </a:ext>
            </a:extLst>
          </p:cNvPr>
          <p:cNvSpPr txBox="1"/>
          <p:nvPr/>
        </p:nvSpPr>
        <p:spPr>
          <a:xfrm>
            <a:off x="3479164" y="4045351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mosquitto_pub</a:t>
            </a:r>
            <a:endParaRPr lang="en-US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C12F27-8518-8F74-7C0E-6486FED03FC3}"/>
              </a:ext>
            </a:extLst>
          </p:cNvPr>
          <p:cNvGrpSpPr/>
          <p:nvPr/>
        </p:nvGrpSpPr>
        <p:grpSpPr>
          <a:xfrm>
            <a:off x="5442155" y="3392129"/>
            <a:ext cx="3028336" cy="1771549"/>
            <a:chOff x="5442155" y="3392129"/>
            <a:chExt cx="3028336" cy="1771549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E385CAB-838C-5F0A-5A58-0FB44DB7424B}"/>
                </a:ext>
              </a:extLst>
            </p:cNvPr>
            <p:cNvCxnSpPr>
              <a:stCxn id="10" idx="3"/>
              <a:endCxn id="4" idx="1"/>
            </p:cNvCxnSpPr>
            <p:nvPr/>
          </p:nvCxnSpPr>
          <p:spPr>
            <a:xfrm flipV="1">
              <a:off x="5442155" y="3392129"/>
              <a:ext cx="2315496" cy="865239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5B542-03A0-4A62-405A-212FE2798CAF}"/>
                </a:ext>
              </a:extLst>
            </p:cNvPr>
            <p:cNvSpPr txBox="1"/>
            <p:nvPr/>
          </p:nvSpPr>
          <p:spPr>
            <a:xfrm>
              <a:off x="5481366" y="4517347"/>
              <a:ext cx="298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publish message “teste 1” inside the </a:t>
              </a:r>
              <a:r>
                <a:rPr lang="en-US" b="1" dirty="0"/>
                <a:t>topic test/t1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E72AC4-236A-D3DA-51A2-FB12D8839262}"/>
              </a:ext>
            </a:extLst>
          </p:cNvPr>
          <p:cNvGrpSpPr/>
          <p:nvPr/>
        </p:nvGrpSpPr>
        <p:grpSpPr>
          <a:xfrm>
            <a:off x="4753776" y="2369575"/>
            <a:ext cx="3003874" cy="1211612"/>
            <a:chOff x="4753776" y="2369575"/>
            <a:chExt cx="3003874" cy="12116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2CBB93-7841-D707-A1C2-B4382649A3BE}"/>
                </a:ext>
              </a:extLst>
            </p:cNvPr>
            <p:cNvSpPr txBox="1"/>
            <p:nvPr/>
          </p:nvSpPr>
          <p:spPr>
            <a:xfrm>
              <a:off x="4753776" y="2934856"/>
              <a:ext cx="175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subscribe in the </a:t>
              </a:r>
              <a:r>
                <a:rPr lang="en-US" b="1" dirty="0"/>
                <a:t>topic test/t1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315DA73-F350-0ACA-56E0-6059ED6D6FA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289755" y="2369575"/>
              <a:ext cx="2467895" cy="762575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8CFCD2-EE11-4AFC-DB37-943973C31C9B}"/>
              </a:ext>
            </a:extLst>
          </p:cNvPr>
          <p:cNvGrpSpPr/>
          <p:nvPr/>
        </p:nvGrpSpPr>
        <p:grpSpPr>
          <a:xfrm>
            <a:off x="5319248" y="1369499"/>
            <a:ext cx="2546558" cy="1565358"/>
            <a:chOff x="5319248" y="1369499"/>
            <a:chExt cx="2546558" cy="1565358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596BFFCC-7920-46DB-D6AC-5A5ABBF9FF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19248" y="2172282"/>
              <a:ext cx="2438405" cy="762575"/>
            </a:xfrm>
            <a:prstGeom prst="bentConnector3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1EAEED-9090-9818-15B0-D14BC307CFB0}"/>
                </a:ext>
              </a:extLst>
            </p:cNvPr>
            <p:cNvSpPr txBox="1"/>
            <p:nvPr/>
          </p:nvSpPr>
          <p:spPr>
            <a:xfrm>
              <a:off x="5722314" y="1369499"/>
              <a:ext cx="214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Receive the message “teste 1”</a:t>
              </a:r>
              <a:endParaRPr lang="en-US" b="1" dirty="0"/>
            </a:p>
          </p:txBody>
        </p:sp>
      </p:grpSp>
      <p:pic>
        <p:nvPicPr>
          <p:cNvPr id="27" name="Picture 2" descr="ícone Microsoft, azure, logo em Vector Logo">
            <a:extLst>
              <a:ext uri="{FF2B5EF4-FFF2-40B4-BE49-F238E27FC236}">
                <a16:creationId xmlns:a16="http://schemas.microsoft.com/office/drawing/2014/main" id="{4B843FAD-AD2B-5F42-EF93-5A06519B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15" y="874933"/>
            <a:ext cx="265112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9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06D0-B2BD-6245-D268-1E443004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336524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67816F-5E86-7726-FA74-4E94CB64E115}"/>
              </a:ext>
            </a:extLst>
          </p:cNvPr>
          <p:cNvSpPr/>
          <p:nvPr/>
        </p:nvSpPr>
        <p:spPr>
          <a:xfrm>
            <a:off x="7757651" y="2526890"/>
            <a:ext cx="1946788" cy="1730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Hub - eclipse/mosquitto: Eclipse Mosquitto - An open ...">
            <a:extLst>
              <a:ext uri="{FF2B5EF4-FFF2-40B4-BE49-F238E27FC236}">
                <a16:creationId xmlns:a16="http://schemas.microsoft.com/office/drawing/2014/main" id="{BF13D8F0-5C25-D0EB-DE15-6C85459F9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r="20766"/>
          <a:stretch/>
        </p:blipFill>
        <p:spPr bwMode="auto">
          <a:xfrm>
            <a:off x="8096864" y="2635045"/>
            <a:ext cx="1268361" cy="105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58DA47-9375-CE7D-9EAD-065CEAEE253C}"/>
              </a:ext>
            </a:extLst>
          </p:cNvPr>
          <p:cNvSpPr txBox="1"/>
          <p:nvPr/>
        </p:nvSpPr>
        <p:spPr>
          <a:xfrm>
            <a:off x="8404672" y="37912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09DA3-A4F9-20A2-1DDF-B3B87EB0D338}"/>
              </a:ext>
            </a:extLst>
          </p:cNvPr>
          <p:cNvSpPr txBox="1"/>
          <p:nvPr/>
        </p:nvSpPr>
        <p:spPr>
          <a:xfrm>
            <a:off x="9733931" y="2738906"/>
            <a:ext cx="226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Allow anonymous connections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Print the log in stdout (shell)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BF0AB6-2D5A-A751-7BDC-5AC4C90382AD}"/>
              </a:ext>
            </a:extLst>
          </p:cNvPr>
          <p:cNvSpPr/>
          <p:nvPr/>
        </p:nvSpPr>
        <p:spPr>
          <a:xfrm>
            <a:off x="2989006" y="2045110"/>
            <a:ext cx="2300749" cy="648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B6E2B-E4F7-CF83-3B5B-DEC7407FA585}"/>
              </a:ext>
            </a:extLst>
          </p:cNvPr>
          <p:cNvSpPr txBox="1"/>
          <p:nvPr/>
        </p:nvSpPr>
        <p:spPr>
          <a:xfrm>
            <a:off x="3326764" y="2157558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mosquitto_sub</a:t>
            </a:r>
            <a:endParaRPr lang="en-US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31E1D-A1E8-AA4B-DD79-9AFA521DA766}"/>
              </a:ext>
            </a:extLst>
          </p:cNvPr>
          <p:cNvSpPr/>
          <p:nvPr/>
        </p:nvSpPr>
        <p:spPr>
          <a:xfrm>
            <a:off x="3141406" y="3932903"/>
            <a:ext cx="2300749" cy="648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571B-35F5-C23F-9C5C-F7F0286DCECC}"/>
              </a:ext>
            </a:extLst>
          </p:cNvPr>
          <p:cNvSpPr txBox="1"/>
          <p:nvPr/>
        </p:nvSpPr>
        <p:spPr>
          <a:xfrm>
            <a:off x="3479164" y="4045351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mosquitto_pub</a:t>
            </a:r>
            <a:endParaRPr lang="en-US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C12F27-8518-8F74-7C0E-6486FED03FC3}"/>
              </a:ext>
            </a:extLst>
          </p:cNvPr>
          <p:cNvGrpSpPr/>
          <p:nvPr/>
        </p:nvGrpSpPr>
        <p:grpSpPr>
          <a:xfrm>
            <a:off x="5442155" y="3392129"/>
            <a:ext cx="3028336" cy="1771549"/>
            <a:chOff x="5442155" y="3392129"/>
            <a:chExt cx="3028336" cy="1771549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E385CAB-838C-5F0A-5A58-0FB44DB7424B}"/>
                </a:ext>
              </a:extLst>
            </p:cNvPr>
            <p:cNvCxnSpPr>
              <a:stCxn id="10" idx="3"/>
              <a:endCxn id="4" idx="1"/>
            </p:cNvCxnSpPr>
            <p:nvPr/>
          </p:nvCxnSpPr>
          <p:spPr>
            <a:xfrm flipV="1">
              <a:off x="5442155" y="3392129"/>
              <a:ext cx="2315496" cy="865239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5B542-03A0-4A62-405A-212FE2798CAF}"/>
                </a:ext>
              </a:extLst>
            </p:cNvPr>
            <p:cNvSpPr txBox="1"/>
            <p:nvPr/>
          </p:nvSpPr>
          <p:spPr>
            <a:xfrm>
              <a:off x="5481366" y="4517347"/>
              <a:ext cx="298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publish message “teste 1” inside the </a:t>
              </a:r>
              <a:r>
                <a:rPr lang="en-US" b="1" dirty="0"/>
                <a:t>topic test/t1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E72AC4-236A-D3DA-51A2-FB12D8839262}"/>
              </a:ext>
            </a:extLst>
          </p:cNvPr>
          <p:cNvGrpSpPr/>
          <p:nvPr/>
        </p:nvGrpSpPr>
        <p:grpSpPr>
          <a:xfrm>
            <a:off x="4753776" y="2369575"/>
            <a:ext cx="3003874" cy="1211612"/>
            <a:chOff x="4753776" y="2369575"/>
            <a:chExt cx="3003874" cy="12116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2CBB93-7841-D707-A1C2-B4382649A3BE}"/>
                </a:ext>
              </a:extLst>
            </p:cNvPr>
            <p:cNvSpPr txBox="1"/>
            <p:nvPr/>
          </p:nvSpPr>
          <p:spPr>
            <a:xfrm>
              <a:off x="4753776" y="2934856"/>
              <a:ext cx="175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subscribe in the </a:t>
              </a:r>
              <a:r>
                <a:rPr lang="en-US" b="1" dirty="0"/>
                <a:t>topic test/t1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315DA73-F350-0ACA-56E0-6059ED6D6FA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289755" y="2369575"/>
              <a:ext cx="2467895" cy="762575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8CFCD2-EE11-4AFC-DB37-943973C31C9B}"/>
              </a:ext>
            </a:extLst>
          </p:cNvPr>
          <p:cNvGrpSpPr/>
          <p:nvPr/>
        </p:nvGrpSpPr>
        <p:grpSpPr>
          <a:xfrm>
            <a:off x="5319248" y="1369499"/>
            <a:ext cx="2546558" cy="1565358"/>
            <a:chOff x="5319248" y="1369499"/>
            <a:chExt cx="2546558" cy="1565358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596BFFCC-7920-46DB-D6AC-5A5ABBF9FF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19248" y="2172282"/>
              <a:ext cx="2438405" cy="762575"/>
            </a:xfrm>
            <a:prstGeom prst="bentConnector3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1EAEED-9090-9818-15B0-D14BC307CFB0}"/>
                </a:ext>
              </a:extLst>
            </p:cNvPr>
            <p:cNvSpPr txBox="1"/>
            <p:nvPr/>
          </p:nvSpPr>
          <p:spPr>
            <a:xfrm>
              <a:off x="5722314" y="1369499"/>
              <a:ext cx="214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Receive the message “teste 1”</a:t>
              </a:r>
              <a:endParaRPr lang="en-US" b="1" dirty="0"/>
            </a:p>
          </p:txBody>
        </p:sp>
      </p:grpSp>
      <p:pic>
        <p:nvPicPr>
          <p:cNvPr id="8194" name="Picture 2" descr="Ubuntu logo">
            <a:extLst>
              <a:ext uri="{FF2B5EF4-FFF2-40B4-BE49-F238E27FC236}">
                <a16:creationId xmlns:a16="http://schemas.microsoft.com/office/drawing/2014/main" id="{56877009-D8C2-EB54-008B-57C06540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18" y="808070"/>
            <a:ext cx="1160954" cy="9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ogo, Vmware, O Vmware Vsphere png transparente grátis">
            <a:extLst>
              <a:ext uri="{FF2B5EF4-FFF2-40B4-BE49-F238E27FC236}">
                <a16:creationId xmlns:a16="http://schemas.microsoft.com/office/drawing/2014/main" id="{A1705A18-6DB6-5397-4AD6-C031969C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461" y="1770458"/>
            <a:ext cx="1899197" cy="67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06D0-B2BD-6245-D268-1E443004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336524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67816F-5E86-7726-FA74-4E94CB64E115}"/>
              </a:ext>
            </a:extLst>
          </p:cNvPr>
          <p:cNvSpPr/>
          <p:nvPr/>
        </p:nvSpPr>
        <p:spPr>
          <a:xfrm>
            <a:off x="7757651" y="2526890"/>
            <a:ext cx="1946788" cy="1730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Hub - eclipse/mosquitto: Eclipse Mosquitto - An open ...">
            <a:extLst>
              <a:ext uri="{FF2B5EF4-FFF2-40B4-BE49-F238E27FC236}">
                <a16:creationId xmlns:a16="http://schemas.microsoft.com/office/drawing/2014/main" id="{BF13D8F0-5C25-D0EB-DE15-6C85459F9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r="20766"/>
          <a:stretch/>
        </p:blipFill>
        <p:spPr bwMode="auto">
          <a:xfrm>
            <a:off x="8096864" y="2635045"/>
            <a:ext cx="1268361" cy="105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58DA47-9375-CE7D-9EAD-065CEAEE253C}"/>
              </a:ext>
            </a:extLst>
          </p:cNvPr>
          <p:cNvSpPr txBox="1"/>
          <p:nvPr/>
        </p:nvSpPr>
        <p:spPr>
          <a:xfrm>
            <a:off x="8404672" y="37912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09DA3-A4F9-20A2-1DDF-B3B87EB0D338}"/>
              </a:ext>
            </a:extLst>
          </p:cNvPr>
          <p:cNvSpPr txBox="1"/>
          <p:nvPr/>
        </p:nvSpPr>
        <p:spPr>
          <a:xfrm>
            <a:off x="9733931" y="2738906"/>
            <a:ext cx="226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Allow anonymous connections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Print the log in stdout (shell)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BF0AB6-2D5A-A751-7BDC-5AC4C90382AD}"/>
              </a:ext>
            </a:extLst>
          </p:cNvPr>
          <p:cNvSpPr/>
          <p:nvPr/>
        </p:nvSpPr>
        <p:spPr>
          <a:xfrm>
            <a:off x="2989006" y="2045110"/>
            <a:ext cx="2300749" cy="648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B6E2B-E4F7-CF83-3B5B-DEC7407FA585}"/>
              </a:ext>
            </a:extLst>
          </p:cNvPr>
          <p:cNvSpPr txBox="1"/>
          <p:nvPr/>
        </p:nvSpPr>
        <p:spPr>
          <a:xfrm>
            <a:off x="3326764" y="2157558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mosquitto_sub</a:t>
            </a:r>
            <a:endParaRPr lang="en-US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31E1D-A1E8-AA4B-DD79-9AFA521DA766}"/>
              </a:ext>
            </a:extLst>
          </p:cNvPr>
          <p:cNvSpPr/>
          <p:nvPr/>
        </p:nvSpPr>
        <p:spPr>
          <a:xfrm>
            <a:off x="3141406" y="3932903"/>
            <a:ext cx="2300749" cy="648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571B-35F5-C23F-9C5C-F7F0286DCECC}"/>
              </a:ext>
            </a:extLst>
          </p:cNvPr>
          <p:cNvSpPr txBox="1"/>
          <p:nvPr/>
        </p:nvSpPr>
        <p:spPr>
          <a:xfrm>
            <a:off x="3479164" y="4045351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mosquitto_pub</a:t>
            </a:r>
            <a:endParaRPr lang="en-US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C12F27-8518-8F74-7C0E-6486FED03FC3}"/>
              </a:ext>
            </a:extLst>
          </p:cNvPr>
          <p:cNvGrpSpPr/>
          <p:nvPr/>
        </p:nvGrpSpPr>
        <p:grpSpPr>
          <a:xfrm>
            <a:off x="5442155" y="3392129"/>
            <a:ext cx="3028336" cy="1771549"/>
            <a:chOff x="5442155" y="3392129"/>
            <a:chExt cx="3028336" cy="1771549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E385CAB-838C-5F0A-5A58-0FB44DB7424B}"/>
                </a:ext>
              </a:extLst>
            </p:cNvPr>
            <p:cNvCxnSpPr>
              <a:stCxn id="10" idx="3"/>
              <a:endCxn id="4" idx="1"/>
            </p:cNvCxnSpPr>
            <p:nvPr/>
          </p:nvCxnSpPr>
          <p:spPr>
            <a:xfrm flipV="1">
              <a:off x="5442155" y="3392129"/>
              <a:ext cx="2315496" cy="865239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5B542-03A0-4A62-405A-212FE2798CAF}"/>
                </a:ext>
              </a:extLst>
            </p:cNvPr>
            <p:cNvSpPr txBox="1"/>
            <p:nvPr/>
          </p:nvSpPr>
          <p:spPr>
            <a:xfrm>
              <a:off x="5481366" y="4517347"/>
              <a:ext cx="298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publish message “teste 1” inside the </a:t>
              </a:r>
              <a:r>
                <a:rPr lang="en-US" b="1" dirty="0"/>
                <a:t>topic test/t1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E72AC4-236A-D3DA-51A2-FB12D8839262}"/>
              </a:ext>
            </a:extLst>
          </p:cNvPr>
          <p:cNvGrpSpPr/>
          <p:nvPr/>
        </p:nvGrpSpPr>
        <p:grpSpPr>
          <a:xfrm>
            <a:off x="4753776" y="2369575"/>
            <a:ext cx="3003874" cy="1211612"/>
            <a:chOff x="4753776" y="2369575"/>
            <a:chExt cx="3003874" cy="12116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2CBB93-7841-D707-A1C2-B4382649A3BE}"/>
                </a:ext>
              </a:extLst>
            </p:cNvPr>
            <p:cNvSpPr txBox="1"/>
            <p:nvPr/>
          </p:nvSpPr>
          <p:spPr>
            <a:xfrm>
              <a:off x="4753776" y="2934856"/>
              <a:ext cx="175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subscribe in the </a:t>
              </a:r>
              <a:r>
                <a:rPr lang="en-US" b="1" dirty="0"/>
                <a:t>topic test/t1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315DA73-F350-0ACA-56E0-6059ED6D6FA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289755" y="2369575"/>
              <a:ext cx="2467895" cy="762575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8CFCD2-EE11-4AFC-DB37-943973C31C9B}"/>
              </a:ext>
            </a:extLst>
          </p:cNvPr>
          <p:cNvGrpSpPr/>
          <p:nvPr/>
        </p:nvGrpSpPr>
        <p:grpSpPr>
          <a:xfrm>
            <a:off x="5319248" y="1369499"/>
            <a:ext cx="2546558" cy="1565358"/>
            <a:chOff x="5319248" y="1369499"/>
            <a:chExt cx="2546558" cy="1565358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596BFFCC-7920-46DB-D6AC-5A5ABBF9FF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19248" y="2172282"/>
              <a:ext cx="2438405" cy="762575"/>
            </a:xfrm>
            <a:prstGeom prst="bentConnector3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1EAEED-9090-9818-15B0-D14BC307CFB0}"/>
                </a:ext>
              </a:extLst>
            </p:cNvPr>
            <p:cNvSpPr txBox="1"/>
            <p:nvPr/>
          </p:nvSpPr>
          <p:spPr>
            <a:xfrm>
              <a:off x="5722314" y="1369499"/>
              <a:ext cx="214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Receive the message “teste 1”</a:t>
              </a:r>
              <a:endParaRPr lang="en-US" b="1" dirty="0"/>
            </a:p>
          </p:txBody>
        </p:sp>
      </p:grpSp>
      <p:pic>
        <p:nvPicPr>
          <p:cNvPr id="7172" name="Picture 4" descr="Windows — Story">
            <a:extLst>
              <a:ext uri="{FF2B5EF4-FFF2-40B4-BE49-F238E27FC236}">
                <a16:creationId xmlns:a16="http://schemas.microsoft.com/office/drawing/2014/main" id="{EB0093A7-153A-2860-53A5-26CA784AA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4" t="43661" r="11720" b="21093"/>
          <a:stretch/>
        </p:blipFill>
        <p:spPr bwMode="auto">
          <a:xfrm>
            <a:off x="8590817" y="905998"/>
            <a:ext cx="2989125" cy="7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9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06D0-B2BD-6245-D268-1E443004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336524"/>
            <a:ext cx="10515600" cy="1325563"/>
          </a:xfrm>
        </p:spPr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67816F-5E86-7726-FA74-4E94CB64E115}"/>
              </a:ext>
            </a:extLst>
          </p:cNvPr>
          <p:cNvSpPr/>
          <p:nvPr/>
        </p:nvSpPr>
        <p:spPr>
          <a:xfrm>
            <a:off x="7757651" y="2526890"/>
            <a:ext cx="1946788" cy="1730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Hub - eclipse/mosquitto: Eclipse Mosquitto - An open ...">
            <a:extLst>
              <a:ext uri="{FF2B5EF4-FFF2-40B4-BE49-F238E27FC236}">
                <a16:creationId xmlns:a16="http://schemas.microsoft.com/office/drawing/2014/main" id="{BF13D8F0-5C25-D0EB-DE15-6C85459F9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r="20766"/>
          <a:stretch/>
        </p:blipFill>
        <p:spPr bwMode="auto">
          <a:xfrm>
            <a:off x="8096864" y="2635045"/>
            <a:ext cx="1268361" cy="105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58DA47-9375-CE7D-9EAD-065CEAEE253C}"/>
              </a:ext>
            </a:extLst>
          </p:cNvPr>
          <p:cNvSpPr txBox="1"/>
          <p:nvPr/>
        </p:nvSpPr>
        <p:spPr>
          <a:xfrm>
            <a:off x="8404672" y="37912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09DA3-A4F9-20A2-1DDF-B3B87EB0D338}"/>
              </a:ext>
            </a:extLst>
          </p:cNvPr>
          <p:cNvSpPr txBox="1"/>
          <p:nvPr/>
        </p:nvSpPr>
        <p:spPr>
          <a:xfrm>
            <a:off x="9733931" y="2738906"/>
            <a:ext cx="226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Allow anonymous connections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Print the log in stdout (shell)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2DD62A-8855-F300-2B65-5266446CBC85}"/>
              </a:ext>
            </a:extLst>
          </p:cNvPr>
          <p:cNvGrpSpPr/>
          <p:nvPr/>
        </p:nvGrpSpPr>
        <p:grpSpPr>
          <a:xfrm>
            <a:off x="2989006" y="2045110"/>
            <a:ext cx="2300749" cy="648929"/>
            <a:chOff x="2989006" y="2045110"/>
            <a:chExt cx="2300749" cy="64892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BBF0AB6-2D5A-A751-7BDC-5AC4C90382AD}"/>
                </a:ext>
              </a:extLst>
            </p:cNvPr>
            <p:cNvSpPr/>
            <p:nvPr/>
          </p:nvSpPr>
          <p:spPr>
            <a:xfrm>
              <a:off x="2989006" y="2045110"/>
              <a:ext cx="2300749" cy="6489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B6E2B-E4F7-CF83-3B5B-DEC7407FA585}"/>
                </a:ext>
              </a:extLst>
            </p:cNvPr>
            <p:cNvSpPr txBox="1"/>
            <p:nvPr/>
          </p:nvSpPr>
          <p:spPr>
            <a:xfrm>
              <a:off x="3089176" y="2157558"/>
              <a:ext cx="2008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mqqt_subscribe.py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31E1D-A1E8-AA4B-DD79-9AFA521DA766}"/>
              </a:ext>
            </a:extLst>
          </p:cNvPr>
          <p:cNvSpPr/>
          <p:nvPr/>
        </p:nvSpPr>
        <p:spPr>
          <a:xfrm>
            <a:off x="3141406" y="3932903"/>
            <a:ext cx="2300749" cy="648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571B-35F5-C23F-9C5C-F7F0286DCECC}"/>
              </a:ext>
            </a:extLst>
          </p:cNvPr>
          <p:cNvSpPr txBox="1"/>
          <p:nvPr/>
        </p:nvSpPr>
        <p:spPr>
          <a:xfrm>
            <a:off x="3267943" y="4072701"/>
            <a:ext cx="1829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rgbClr val="1F1C0D"/>
                </a:solidFill>
                <a:effectLst/>
                <a:latin typeface="Raleway-Bold"/>
              </a:rPr>
              <a:t>mqqt_publish.py</a:t>
            </a:r>
            <a:endParaRPr lang="en-US" sz="16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C12F27-8518-8F74-7C0E-6486FED03FC3}"/>
              </a:ext>
            </a:extLst>
          </p:cNvPr>
          <p:cNvGrpSpPr/>
          <p:nvPr/>
        </p:nvGrpSpPr>
        <p:grpSpPr>
          <a:xfrm>
            <a:off x="5442155" y="3392129"/>
            <a:ext cx="3028336" cy="2048548"/>
            <a:chOff x="5442155" y="3392129"/>
            <a:chExt cx="3028336" cy="2048548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E385CAB-838C-5F0A-5A58-0FB44DB7424B}"/>
                </a:ext>
              </a:extLst>
            </p:cNvPr>
            <p:cNvCxnSpPr>
              <a:stCxn id="10" idx="3"/>
              <a:endCxn id="4" idx="1"/>
            </p:cNvCxnSpPr>
            <p:nvPr/>
          </p:nvCxnSpPr>
          <p:spPr>
            <a:xfrm flipV="1">
              <a:off x="5442155" y="3392129"/>
              <a:ext cx="2315496" cy="865239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5B542-03A0-4A62-405A-212FE2798CAF}"/>
                </a:ext>
              </a:extLst>
            </p:cNvPr>
            <p:cNvSpPr txBox="1"/>
            <p:nvPr/>
          </p:nvSpPr>
          <p:spPr>
            <a:xfrm>
              <a:off x="5481366" y="4517347"/>
              <a:ext cx="29891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publish the </a:t>
              </a:r>
              <a:r>
                <a:rPr lang="en-US" b="1" dirty="0"/>
                <a:t>temperature message</a:t>
              </a:r>
              <a:r>
                <a:rPr lang="en-US" dirty="0"/>
                <a:t> inside the </a:t>
              </a:r>
              <a:r>
                <a:rPr lang="en-US" b="1" dirty="0"/>
                <a:t>topic srv/temperature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E72AC4-236A-D3DA-51A2-FB12D8839262}"/>
              </a:ext>
            </a:extLst>
          </p:cNvPr>
          <p:cNvGrpSpPr/>
          <p:nvPr/>
        </p:nvGrpSpPr>
        <p:grpSpPr>
          <a:xfrm>
            <a:off x="4197365" y="2369575"/>
            <a:ext cx="3560285" cy="1288824"/>
            <a:chOff x="4197365" y="2369575"/>
            <a:chExt cx="3560285" cy="1288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2CBB93-7841-D707-A1C2-B4382649A3BE}"/>
                </a:ext>
              </a:extLst>
            </p:cNvPr>
            <p:cNvSpPr txBox="1"/>
            <p:nvPr/>
          </p:nvSpPr>
          <p:spPr>
            <a:xfrm>
              <a:off x="4197365" y="3012068"/>
              <a:ext cx="2315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subscribe in the </a:t>
              </a:r>
              <a:r>
                <a:rPr lang="en-US" b="1" dirty="0"/>
                <a:t>topic srv/temperature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315DA73-F350-0ACA-56E0-6059ED6D6FA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289755" y="2369575"/>
              <a:ext cx="2467895" cy="762575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8CFCD2-EE11-4AFC-DB37-943973C31C9B}"/>
              </a:ext>
            </a:extLst>
          </p:cNvPr>
          <p:cNvGrpSpPr/>
          <p:nvPr/>
        </p:nvGrpSpPr>
        <p:grpSpPr>
          <a:xfrm>
            <a:off x="5319248" y="1369499"/>
            <a:ext cx="2546558" cy="1565358"/>
            <a:chOff x="5319248" y="1369499"/>
            <a:chExt cx="2546558" cy="1565358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596BFFCC-7920-46DB-D6AC-5A5ABBF9FF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19248" y="2172282"/>
              <a:ext cx="2438405" cy="762575"/>
            </a:xfrm>
            <a:prstGeom prst="bentConnector3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1EAEED-9090-9818-15B0-D14BC307CFB0}"/>
                </a:ext>
              </a:extLst>
            </p:cNvPr>
            <p:cNvSpPr txBox="1"/>
            <p:nvPr/>
          </p:nvSpPr>
          <p:spPr>
            <a:xfrm>
              <a:off x="5722314" y="1369499"/>
              <a:ext cx="214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Receive the message from the broker</a:t>
              </a:r>
              <a:endParaRPr lang="en-US" b="1" dirty="0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BA3BF1D8-AE77-572F-A79B-545F49F9A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52" y="2878606"/>
            <a:ext cx="818381" cy="8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Arial</vt:lpstr>
      <vt:lpstr>Arial Black</vt:lpstr>
      <vt:lpstr>Calibri</vt:lpstr>
      <vt:lpstr>Raleway-Bold</vt:lpstr>
      <vt:lpstr>Wingdings</vt:lpstr>
      <vt:lpstr>Office Theme</vt:lpstr>
      <vt:lpstr>Mosquitto Lab </vt:lpstr>
      <vt:lpstr>PowerPoint Presentation</vt:lpstr>
      <vt:lpstr>PowerPoint Presentation</vt:lpstr>
      <vt:lpstr>PowerPoint Presentation</vt:lpstr>
      <vt:lpstr>PowerPoint Presentation</vt:lpstr>
      <vt:lpstr>TASK 3</vt:lpstr>
      <vt:lpstr>TASK 3</vt:lpstr>
      <vt:lpstr>TASK 3</vt:lpstr>
      <vt:lpstr>TASK 4</vt:lpstr>
      <vt:lpstr>TASK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 (TC2023)</dc:title>
  <dc:creator>ALEXANDRE</dc:creator>
  <cp:lastModifiedBy>ALEXANDRE B BARRETO</cp:lastModifiedBy>
  <cp:revision>3</cp:revision>
  <dcterms:created xsi:type="dcterms:W3CDTF">2021-01-13T19:01:52Z</dcterms:created>
  <dcterms:modified xsi:type="dcterms:W3CDTF">2022-11-05T16:30:06Z</dcterms:modified>
</cp:coreProperties>
</file>