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0" r:id="rId4"/>
    <p:sldId id="259" r:id="rId5"/>
    <p:sldId id="262" r:id="rId6"/>
    <p:sldId id="264" r:id="rId7"/>
    <p:sldId id="258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E21A6-8630-413A-B634-B38F5B7ADE0C}" v="15" dt="2024-10-01T13:51:55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 CASTAÑOS, SERGI" userId="d27336bc-42d2-44f3-b1a8-5cd3879be596" providerId="ADAL" clId="{D61E21A6-8630-413A-B634-B38F5B7ADE0C}"/>
    <pc:docChg chg="undo redo custSel addSld delSld modSld sldOrd">
      <pc:chgData name="PEREZ CASTAÑOS, SERGI" userId="d27336bc-42d2-44f3-b1a8-5cd3879be596" providerId="ADAL" clId="{D61E21A6-8630-413A-B634-B38F5B7ADE0C}" dt="2024-10-01T13:53:44.543" v="1480" actId="20577"/>
      <pc:docMkLst>
        <pc:docMk/>
      </pc:docMkLst>
      <pc:sldChg chg="modSp mod">
        <pc:chgData name="PEREZ CASTAÑOS, SERGI" userId="d27336bc-42d2-44f3-b1a8-5cd3879be596" providerId="ADAL" clId="{D61E21A6-8630-413A-B634-B38F5B7ADE0C}" dt="2024-10-01T13:37:43.065" v="38" actId="20577"/>
        <pc:sldMkLst>
          <pc:docMk/>
          <pc:sldMk cId="2452730641" sldId="256"/>
        </pc:sldMkLst>
        <pc:spChg chg="mod">
          <ac:chgData name="PEREZ CASTAÑOS, SERGI" userId="d27336bc-42d2-44f3-b1a8-5cd3879be596" providerId="ADAL" clId="{D61E21A6-8630-413A-B634-B38F5B7ADE0C}" dt="2024-10-01T13:37:32.995" v="23" actId="20577"/>
          <ac:spMkLst>
            <pc:docMk/>
            <pc:sldMk cId="2452730641" sldId="256"/>
            <ac:spMk id="2" creationId="{30684768-F4F7-9255-7E66-FE71171043C6}"/>
          </ac:spMkLst>
        </pc:spChg>
        <pc:spChg chg="mod">
          <ac:chgData name="PEREZ CASTAÑOS, SERGI" userId="d27336bc-42d2-44f3-b1a8-5cd3879be596" providerId="ADAL" clId="{D61E21A6-8630-413A-B634-B38F5B7ADE0C}" dt="2024-10-01T13:37:43.065" v="38" actId="20577"/>
          <ac:spMkLst>
            <pc:docMk/>
            <pc:sldMk cId="2452730641" sldId="256"/>
            <ac:spMk id="3" creationId="{815AF365-3F89-8511-3021-C2F2F8C3A52C}"/>
          </ac:spMkLst>
        </pc:spChg>
      </pc:sldChg>
      <pc:sldChg chg="modSp mod">
        <pc:chgData name="PEREZ CASTAÑOS, SERGI" userId="d27336bc-42d2-44f3-b1a8-5cd3879be596" providerId="ADAL" clId="{D61E21A6-8630-413A-B634-B38F5B7ADE0C}" dt="2024-10-01T13:38:03.134" v="40" actId="20577"/>
        <pc:sldMkLst>
          <pc:docMk/>
          <pc:sldMk cId="404065039" sldId="257"/>
        </pc:sldMkLst>
        <pc:spChg chg="mod">
          <ac:chgData name="PEREZ CASTAÑOS, SERGI" userId="d27336bc-42d2-44f3-b1a8-5cd3879be596" providerId="ADAL" clId="{D61E21A6-8630-413A-B634-B38F5B7ADE0C}" dt="2024-10-01T13:38:03.134" v="40" actId="20577"/>
          <ac:spMkLst>
            <pc:docMk/>
            <pc:sldMk cId="404065039" sldId="257"/>
            <ac:spMk id="3" creationId="{2C64BEDA-00C1-B743-7964-BE8CAFEEE55A}"/>
          </ac:spMkLst>
        </pc:spChg>
      </pc:sldChg>
      <pc:sldChg chg="modSp mod">
        <pc:chgData name="PEREZ CASTAÑOS, SERGI" userId="d27336bc-42d2-44f3-b1a8-5cd3879be596" providerId="ADAL" clId="{D61E21A6-8630-413A-B634-B38F5B7ADE0C}" dt="2024-10-01T13:44:56.999" v="621" actId="20577"/>
        <pc:sldMkLst>
          <pc:docMk/>
          <pc:sldMk cId="109667410" sldId="258"/>
        </pc:sldMkLst>
        <pc:spChg chg="mod">
          <ac:chgData name="PEREZ CASTAÑOS, SERGI" userId="d27336bc-42d2-44f3-b1a8-5cd3879be596" providerId="ADAL" clId="{D61E21A6-8630-413A-B634-B38F5B7ADE0C}" dt="2024-10-01T13:44:56.999" v="621" actId="20577"/>
          <ac:spMkLst>
            <pc:docMk/>
            <pc:sldMk cId="109667410" sldId="258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D61E21A6-8630-413A-B634-B38F5B7ADE0C}" dt="2024-10-01T13:44:52.634" v="620" actId="20577"/>
          <ac:spMkLst>
            <pc:docMk/>
            <pc:sldMk cId="109667410" sldId="258"/>
            <ac:spMk id="3" creationId="{72F52E1F-E78E-3F7F-33B3-A3FA948F1D9E}"/>
          </ac:spMkLst>
        </pc:spChg>
      </pc:sldChg>
      <pc:sldChg chg="modSp mod">
        <pc:chgData name="PEREZ CASTAÑOS, SERGI" userId="d27336bc-42d2-44f3-b1a8-5cd3879be596" providerId="ADAL" clId="{D61E21A6-8630-413A-B634-B38F5B7ADE0C}" dt="2024-10-01T13:39:21.789" v="146" actId="313"/>
        <pc:sldMkLst>
          <pc:docMk/>
          <pc:sldMk cId="983274953" sldId="259"/>
        </pc:sldMkLst>
        <pc:spChg chg="mod">
          <ac:chgData name="PEREZ CASTAÑOS, SERGI" userId="d27336bc-42d2-44f3-b1a8-5cd3879be596" providerId="ADAL" clId="{D61E21A6-8630-413A-B634-B38F5B7ADE0C}" dt="2024-10-01T13:39:21.789" v="146" actId="313"/>
          <ac:spMkLst>
            <pc:docMk/>
            <pc:sldMk cId="983274953" sldId="259"/>
            <ac:spMk id="3" creationId="{54E1B4C8-F31C-0113-12EB-309D4F2A030E}"/>
          </ac:spMkLst>
        </pc:spChg>
      </pc:sldChg>
      <pc:sldChg chg="del">
        <pc:chgData name="PEREZ CASTAÑOS, SERGI" userId="d27336bc-42d2-44f3-b1a8-5cd3879be596" providerId="ADAL" clId="{D61E21A6-8630-413A-B634-B38F5B7ADE0C}" dt="2024-10-01T13:51:38.800" v="1189" actId="47"/>
        <pc:sldMkLst>
          <pc:docMk/>
          <pc:sldMk cId="1130252220" sldId="260"/>
        </pc:sldMkLst>
      </pc:sldChg>
      <pc:sldChg chg="del">
        <pc:chgData name="PEREZ CASTAÑOS, SERGI" userId="d27336bc-42d2-44f3-b1a8-5cd3879be596" providerId="ADAL" clId="{D61E21A6-8630-413A-B634-B38F5B7ADE0C}" dt="2024-10-01T13:51:38.800" v="1189" actId="47"/>
        <pc:sldMkLst>
          <pc:docMk/>
          <pc:sldMk cId="3649725400" sldId="261"/>
        </pc:sldMkLst>
      </pc:sldChg>
      <pc:sldChg chg="modSp mod">
        <pc:chgData name="PEREZ CASTAÑOS, SERGI" userId="d27336bc-42d2-44f3-b1a8-5cd3879be596" providerId="ADAL" clId="{D61E21A6-8630-413A-B634-B38F5B7ADE0C}" dt="2024-10-01T13:42:13.078" v="573" actId="20577"/>
        <pc:sldMkLst>
          <pc:docMk/>
          <pc:sldMk cId="2271739347" sldId="262"/>
        </pc:sldMkLst>
        <pc:spChg chg="mod">
          <ac:chgData name="PEREZ CASTAÑOS, SERGI" userId="d27336bc-42d2-44f3-b1a8-5cd3879be596" providerId="ADAL" clId="{D61E21A6-8630-413A-B634-B38F5B7ADE0C}" dt="2024-10-01T13:42:13.078" v="573" actId="20577"/>
          <ac:spMkLst>
            <pc:docMk/>
            <pc:sldMk cId="2271739347" sldId="262"/>
            <ac:spMk id="13" creationId="{07952B5B-FFAE-00AE-6385-13D78400979F}"/>
          </ac:spMkLst>
        </pc:spChg>
      </pc:sldChg>
      <pc:sldChg chg="modSp del mod">
        <pc:chgData name="PEREZ CASTAÑOS, SERGI" userId="d27336bc-42d2-44f3-b1a8-5cd3879be596" providerId="ADAL" clId="{D61E21A6-8630-413A-B634-B38F5B7ADE0C}" dt="2024-10-01T13:42:45.680" v="576" actId="2696"/>
        <pc:sldMkLst>
          <pc:docMk/>
          <pc:sldMk cId="3406255059" sldId="263"/>
        </pc:sldMkLst>
        <pc:spChg chg="mod">
          <ac:chgData name="PEREZ CASTAÑOS, SERGI" userId="d27336bc-42d2-44f3-b1a8-5cd3879be596" providerId="ADAL" clId="{D61E21A6-8630-413A-B634-B38F5B7ADE0C}" dt="2024-10-01T13:42:41.585" v="575" actId="20577"/>
          <ac:spMkLst>
            <pc:docMk/>
            <pc:sldMk cId="3406255059" sldId="263"/>
            <ac:spMk id="3" creationId="{2568F7F2-41D5-E383-2A69-BB6129792F90}"/>
          </ac:spMkLst>
        </pc:spChg>
      </pc:sldChg>
      <pc:sldChg chg="modSp">
        <pc:chgData name="PEREZ CASTAÑOS, SERGI" userId="d27336bc-42d2-44f3-b1a8-5cd3879be596" providerId="ADAL" clId="{D61E21A6-8630-413A-B634-B38F5B7ADE0C}" dt="2024-10-01T13:43:19.981" v="581" actId="478"/>
        <pc:sldMkLst>
          <pc:docMk/>
          <pc:sldMk cId="623773164" sldId="264"/>
        </pc:sldMkLst>
        <pc:graphicFrameChg chg="mod">
          <ac:chgData name="PEREZ CASTAÑOS, SERGI" userId="d27336bc-42d2-44f3-b1a8-5cd3879be596" providerId="ADAL" clId="{D61E21A6-8630-413A-B634-B38F5B7ADE0C}" dt="2024-10-01T13:43:19.981" v="581" actId="478"/>
          <ac:graphicFrameMkLst>
            <pc:docMk/>
            <pc:sldMk cId="623773164" sldId="264"/>
            <ac:graphicFrameMk id="19" creationId="{CB1A054D-AC8C-2209-72CB-AAA3CE39FFA6}"/>
          </ac:graphicFrameMkLst>
        </pc:graphicFrameChg>
      </pc:sldChg>
      <pc:sldChg chg="addSp delSp modSp add mod">
        <pc:chgData name="PEREZ CASTAÑOS, SERGI" userId="d27336bc-42d2-44f3-b1a8-5cd3879be596" providerId="ADAL" clId="{D61E21A6-8630-413A-B634-B38F5B7ADE0C}" dt="2024-10-01T13:53:44.543" v="1480" actId="20577"/>
        <pc:sldMkLst>
          <pc:docMk/>
          <pc:sldMk cId="2240318316" sldId="265"/>
        </pc:sldMkLst>
        <pc:spChg chg="mod">
          <ac:chgData name="PEREZ CASTAÑOS, SERGI" userId="d27336bc-42d2-44f3-b1a8-5cd3879be596" providerId="ADAL" clId="{D61E21A6-8630-413A-B634-B38F5B7ADE0C}" dt="2024-10-01T13:46:04.250" v="648" actId="20577"/>
          <ac:spMkLst>
            <pc:docMk/>
            <pc:sldMk cId="2240318316" sldId="265"/>
            <ac:spMk id="2" creationId="{CCAED7B6-A552-0C5C-B84D-0585B9CD451C}"/>
          </ac:spMkLst>
        </pc:spChg>
        <pc:spChg chg="add del mod">
          <ac:chgData name="PEREZ CASTAÑOS, SERGI" userId="d27336bc-42d2-44f3-b1a8-5cd3879be596" providerId="ADAL" clId="{D61E21A6-8630-413A-B634-B38F5B7ADE0C}" dt="2024-10-01T13:53:44.543" v="1480" actId="20577"/>
          <ac:spMkLst>
            <pc:docMk/>
            <pc:sldMk cId="2240318316" sldId="265"/>
            <ac:spMk id="3" creationId="{72F52E1F-E78E-3F7F-33B3-A3FA948F1D9E}"/>
          </ac:spMkLst>
        </pc:spChg>
        <pc:spChg chg="add">
          <ac:chgData name="PEREZ CASTAÑOS, SERGI" userId="d27336bc-42d2-44f3-b1a8-5cd3879be596" providerId="ADAL" clId="{D61E21A6-8630-413A-B634-B38F5B7ADE0C}" dt="2024-10-01T13:47:10.949" v="651"/>
          <ac:spMkLst>
            <pc:docMk/>
            <pc:sldMk cId="2240318316" sldId="265"/>
            <ac:spMk id="4" creationId="{07174CEB-C872-01D2-B048-C3D1B18FA228}"/>
          </ac:spMkLst>
        </pc:spChg>
        <pc:spChg chg="add">
          <ac:chgData name="PEREZ CASTAÑOS, SERGI" userId="d27336bc-42d2-44f3-b1a8-5cd3879be596" providerId="ADAL" clId="{D61E21A6-8630-413A-B634-B38F5B7ADE0C}" dt="2024-10-01T13:47:15.844" v="652"/>
          <ac:spMkLst>
            <pc:docMk/>
            <pc:sldMk cId="2240318316" sldId="265"/>
            <ac:spMk id="5" creationId="{F40CB615-38D4-19A7-4EB2-5414BFE22CBC}"/>
          </ac:spMkLst>
        </pc:spChg>
        <pc:spChg chg="add mod">
          <ac:chgData name="PEREZ CASTAÑOS, SERGI" userId="d27336bc-42d2-44f3-b1a8-5cd3879be596" providerId="ADAL" clId="{D61E21A6-8630-413A-B634-B38F5B7ADE0C}" dt="2024-10-01T13:47:49.040" v="658"/>
          <ac:spMkLst>
            <pc:docMk/>
            <pc:sldMk cId="2240318316" sldId="265"/>
            <ac:spMk id="6" creationId="{A072BC2B-199D-E322-9488-E80DD85B5526}"/>
          </ac:spMkLst>
        </pc:spChg>
      </pc:sldChg>
      <pc:sldChg chg="del">
        <pc:chgData name="PEREZ CASTAÑOS, SERGI" userId="d27336bc-42d2-44f3-b1a8-5cd3879be596" providerId="ADAL" clId="{D61E21A6-8630-413A-B634-B38F5B7ADE0C}" dt="2024-10-01T13:43:35.234" v="582" actId="2696"/>
        <pc:sldMkLst>
          <pc:docMk/>
          <pc:sldMk cId="3073675526" sldId="265"/>
        </pc:sldMkLst>
      </pc:sldChg>
      <pc:sldChg chg="addSp delSp add del setBg delDesignElem">
        <pc:chgData name="PEREZ CASTAÑOS, SERGI" userId="d27336bc-42d2-44f3-b1a8-5cd3879be596" providerId="ADAL" clId="{D61E21A6-8630-413A-B634-B38F5B7ADE0C}" dt="2024-10-01T13:45:05.827" v="624"/>
        <pc:sldMkLst>
          <pc:docMk/>
          <pc:sldMk cId="4148559183" sldId="265"/>
        </pc:sldMkLst>
        <pc:spChg chg="add del">
          <ac:chgData name="PEREZ CASTAÑOS, SERGI" userId="d27336bc-42d2-44f3-b1a8-5cd3879be596" providerId="ADAL" clId="{D61E21A6-8630-413A-B634-B38F5B7ADE0C}" dt="2024-10-01T13:45:05.827" v="624"/>
          <ac:spMkLst>
            <pc:docMk/>
            <pc:sldMk cId="4148559183" sldId="265"/>
            <ac:spMk id="8" creationId="{10788713-47AB-476F-935B-5FD2B5365BBB}"/>
          </ac:spMkLst>
        </pc:spChg>
        <pc:spChg chg="add del">
          <ac:chgData name="PEREZ CASTAÑOS, SERGI" userId="d27336bc-42d2-44f3-b1a8-5cd3879be596" providerId="ADAL" clId="{D61E21A6-8630-413A-B634-B38F5B7ADE0C}" dt="2024-10-01T13:45:05.827" v="624"/>
          <ac:spMkLst>
            <pc:docMk/>
            <pc:sldMk cId="4148559183" sldId="265"/>
            <ac:spMk id="10" creationId="{7F914DDC-D2A9-4C86-B057-CDBB8F174201}"/>
          </ac:spMkLst>
        </pc:spChg>
        <pc:spChg chg="add del">
          <ac:chgData name="PEREZ CASTAÑOS, SERGI" userId="d27336bc-42d2-44f3-b1a8-5cd3879be596" providerId="ADAL" clId="{D61E21A6-8630-413A-B634-B38F5B7ADE0C}" dt="2024-10-01T13:45:05.827" v="624"/>
          <ac:spMkLst>
            <pc:docMk/>
            <pc:sldMk cId="4148559183" sldId="265"/>
            <ac:spMk id="12" creationId="{A39C7114-BEDD-41AE-8645-0502136A65FA}"/>
          </ac:spMkLst>
        </pc:spChg>
      </pc:sldChg>
      <pc:sldChg chg="modSp add mod">
        <pc:chgData name="PEREZ CASTAÑOS, SERGI" userId="d27336bc-42d2-44f3-b1a8-5cd3879be596" providerId="ADAL" clId="{D61E21A6-8630-413A-B634-B38F5B7ADE0C}" dt="2024-10-01T13:50:06.905" v="982" actId="20577"/>
        <pc:sldMkLst>
          <pc:docMk/>
          <pc:sldMk cId="633610396" sldId="266"/>
        </pc:sldMkLst>
        <pc:spChg chg="mod">
          <ac:chgData name="PEREZ CASTAÑOS, SERGI" userId="d27336bc-42d2-44f3-b1a8-5cd3879be596" providerId="ADAL" clId="{D61E21A6-8630-413A-B634-B38F5B7ADE0C}" dt="2024-10-01T13:49:47.338" v="919" actId="20577"/>
          <ac:spMkLst>
            <pc:docMk/>
            <pc:sldMk cId="633610396" sldId="266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D61E21A6-8630-413A-B634-B38F5B7ADE0C}" dt="2024-10-01T13:50:06.905" v="982" actId="20577"/>
          <ac:spMkLst>
            <pc:docMk/>
            <pc:sldMk cId="633610396" sldId="266"/>
            <ac:spMk id="3" creationId="{72F52E1F-E78E-3F7F-33B3-A3FA948F1D9E}"/>
          </ac:spMkLst>
        </pc:spChg>
      </pc:sldChg>
      <pc:sldChg chg="del">
        <pc:chgData name="PEREZ CASTAÑOS, SERGI" userId="d27336bc-42d2-44f3-b1a8-5cd3879be596" providerId="ADAL" clId="{D61E21A6-8630-413A-B634-B38F5B7ADE0C}" dt="2024-10-01T13:43:41.902" v="583" actId="47"/>
        <pc:sldMkLst>
          <pc:docMk/>
          <pc:sldMk cId="2418026142" sldId="266"/>
        </pc:sldMkLst>
      </pc:sldChg>
      <pc:sldChg chg="modSp add mod">
        <pc:chgData name="PEREZ CASTAÑOS, SERGI" userId="d27336bc-42d2-44f3-b1a8-5cd3879be596" providerId="ADAL" clId="{D61E21A6-8630-413A-B634-B38F5B7ADE0C}" dt="2024-10-01T13:53:14.713" v="1449" actId="20577"/>
        <pc:sldMkLst>
          <pc:docMk/>
          <pc:sldMk cId="2775768011" sldId="267"/>
        </pc:sldMkLst>
        <pc:spChg chg="mod">
          <ac:chgData name="PEREZ CASTAÑOS, SERGI" userId="d27336bc-42d2-44f3-b1a8-5cd3879be596" providerId="ADAL" clId="{D61E21A6-8630-413A-B634-B38F5B7ADE0C}" dt="2024-10-01T13:49:00.043" v="834" actId="20577"/>
          <ac:spMkLst>
            <pc:docMk/>
            <pc:sldMk cId="2775768011" sldId="267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D61E21A6-8630-413A-B634-B38F5B7ADE0C}" dt="2024-10-01T13:53:14.713" v="1449" actId="20577"/>
          <ac:spMkLst>
            <pc:docMk/>
            <pc:sldMk cId="2775768011" sldId="267"/>
            <ac:spMk id="3" creationId="{72F52E1F-E78E-3F7F-33B3-A3FA948F1D9E}"/>
          </ac:spMkLst>
        </pc:spChg>
      </pc:sldChg>
      <pc:sldChg chg="modSp add mod">
        <pc:chgData name="PEREZ CASTAÑOS, SERGI" userId="d27336bc-42d2-44f3-b1a8-5cd3879be596" providerId="ADAL" clId="{D61E21A6-8630-413A-B634-B38F5B7ADE0C}" dt="2024-10-01T13:51:04.644" v="1142" actId="20577"/>
        <pc:sldMkLst>
          <pc:docMk/>
          <pc:sldMk cId="3474590808" sldId="268"/>
        </pc:sldMkLst>
        <pc:spChg chg="mod">
          <ac:chgData name="PEREZ CASTAÑOS, SERGI" userId="d27336bc-42d2-44f3-b1a8-5cd3879be596" providerId="ADAL" clId="{D61E21A6-8630-413A-B634-B38F5B7ADE0C}" dt="2024-10-01T13:50:22.158" v="1010" actId="20577"/>
          <ac:spMkLst>
            <pc:docMk/>
            <pc:sldMk cId="3474590808" sldId="268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D61E21A6-8630-413A-B634-B38F5B7ADE0C}" dt="2024-10-01T13:51:04.644" v="1142" actId="20577"/>
          <ac:spMkLst>
            <pc:docMk/>
            <pc:sldMk cId="3474590808" sldId="268"/>
            <ac:spMk id="3" creationId="{72F52E1F-E78E-3F7F-33B3-A3FA948F1D9E}"/>
          </ac:spMkLst>
        </pc:spChg>
      </pc:sldChg>
      <pc:sldChg chg="modSp add mod">
        <pc:chgData name="PEREZ CASTAÑOS, SERGI" userId="d27336bc-42d2-44f3-b1a8-5cd3879be596" providerId="ADAL" clId="{D61E21A6-8630-413A-B634-B38F5B7ADE0C}" dt="2024-10-01T13:51:32.422" v="1188" actId="20577"/>
        <pc:sldMkLst>
          <pc:docMk/>
          <pc:sldMk cId="2697172922" sldId="269"/>
        </pc:sldMkLst>
        <pc:spChg chg="mod">
          <ac:chgData name="PEREZ CASTAÑOS, SERGI" userId="d27336bc-42d2-44f3-b1a8-5cd3879be596" providerId="ADAL" clId="{D61E21A6-8630-413A-B634-B38F5B7ADE0C}" dt="2024-10-01T13:51:19.928" v="1158" actId="20577"/>
          <ac:spMkLst>
            <pc:docMk/>
            <pc:sldMk cId="2697172922" sldId="269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D61E21A6-8630-413A-B634-B38F5B7ADE0C}" dt="2024-10-01T13:51:32.422" v="1188" actId="20577"/>
          <ac:spMkLst>
            <pc:docMk/>
            <pc:sldMk cId="2697172922" sldId="269"/>
            <ac:spMk id="3" creationId="{72F52E1F-E78E-3F7F-33B3-A3FA948F1D9E}"/>
          </ac:spMkLst>
        </pc:spChg>
      </pc:sldChg>
      <pc:sldChg chg="addSp delSp add del setBg delDesignElem">
        <pc:chgData name="PEREZ CASTAÑOS, SERGI" userId="d27336bc-42d2-44f3-b1a8-5cd3879be596" providerId="ADAL" clId="{D61E21A6-8630-413A-B634-B38F5B7ADE0C}" dt="2024-10-01T13:51:55.683" v="1192"/>
        <pc:sldMkLst>
          <pc:docMk/>
          <pc:sldMk cId="1378543408" sldId="270"/>
        </pc:sldMkLst>
        <pc:spChg chg="add del">
          <ac:chgData name="PEREZ CASTAÑOS, SERGI" userId="d27336bc-42d2-44f3-b1a8-5cd3879be596" providerId="ADAL" clId="{D61E21A6-8630-413A-B634-B38F5B7ADE0C}" dt="2024-10-01T13:51:55.683" v="1192"/>
          <ac:spMkLst>
            <pc:docMk/>
            <pc:sldMk cId="1378543408" sldId="270"/>
            <ac:spMk id="8" creationId="{13BF1CB8-C4D2-46A7-900D-7B057EBD241F}"/>
          </ac:spMkLst>
        </pc:spChg>
        <pc:spChg chg="add del">
          <ac:chgData name="PEREZ CASTAÑOS, SERGI" userId="d27336bc-42d2-44f3-b1a8-5cd3879be596" providerId="ADAL" clId="{D61E21A6-8630-413A-B634-B38F5B7ADE0C}" dt="2024-10-01T13:51:55.683" v="1192"/>
          <ac:spMkLst>
            <pc:docMk/>
            <pc:sldMk cId="1378543408" sldId="270"/>
            <ac:spMk id="10" creationId="{8047ED37-AD62-4555-A369-81CC3152B499}"/>
          </ac:spMkLst>
        </pc:spChg>
      </pc:sldChg>
      <pc:sldChg chg="add del">
        <pc:chgData name="PEREZ CASTAÑOS, SERGI" userId="d27336bc-42d2-44f3-b1a8-5cd3879be596" providerId="ADAL" clId="{D61E21A6-8630-413A-B634-B38F5B7ADE0C}" dt="2024-10-01T13:51:38.800" v="1189" actId="47"/>
        <pc:sldMkLst>
          <pc:docMk/>
          <pc:sldMk cId="1553916301" sldId="270"/>
        </pc:sldMkLst>
      </pc:sldChg>
      <pc:sldChg chg="modSp add mod ord">
        <pc:chgData name="PEREZ CASTAÑOS, SERGI" userId="d27336bc-42d2-44f3-b1a8-5cd3879be596" providerId="ADAL" clId="{D61E21A6-8630-413A-B634-B38F5B7ADE0C}" dt="2024-10-01T13:52:58.034" v="1407" actId="20577"/>
        <pc:sldMkLst>
          <pc:docMk/>
          <pc:sldMk cId="4188114759" sldId="270"/>
        </pc:sldMkLst>
        <pc:spChg chg="mod">
          <ac:chgData name="PEREZ CASTAÑOS, SERGI" userId="d27336bc-42d2-44f3-b1a8-5cd3879be596" providerId="ADAL" clId="{D61E21A6-8630-413A-B634-B38F5B7ADE0C}" dt="2024-10-01T13:52:14.322" v="1214" actId="20577"/>
          <ac:spMkLst>
            <pc:docMk/>
            <pc:sldMk cId="4188114759" sldId="270"/>
            <ac:spMk id="2" creationId="{E4A26C66-1F38-659F-51D6-647ACEAE5DE1}"/>
          </ac:spMkLst>
        </pc:spChg>
        <pc:spChg chg="mod">
          <ac:chgData name="PEREZ CASTAÑOS, SERGI" userId="d27336bc-42d2-44f3-b1a8-5cd3879be596" providerId="ADAL" clId="{D61E21A6-8630-413A-B634-B38F5B7ADE0C}" dt="2024-10-01T13:52:58.034" v="1407" actId="20577"/>
          <ac:spMkLst>
            <pc:docMk/>
            <pc:sldMk cId="4188114759" sldId="270"/>
            <ac:spMk id="3" creationId="{54E1B4C8-F31C-0113-12EB-309D4F2A030E}"/>
          </ac:spMkLst>
        </pc:spChg>
      </pc:sldChg>
    </pc:docChg>
  </pc:docChgLst>
  <pc:docChgLst>
    <pc:chgData name="PEREZ CASTAÑOS, SERGI" userId="d27336bc-42d2-44f3-b1a8-5cd3879be596" providerId="ADAL" clId="{1DB352BA-5B49-4BE8-AFFF-8E77DD06C7C6}"/>
    <pc:docChg chg="undo redo custSel addSld delSld modSld sldOrd">
      <pc:chgData name="PEREZ CASTAÑOS, SERGI" userId="d27336bc-42d2-44f3-b1a8-5cd3879be596" providerId="ADAL" clId="{1DB352BA-5B49-4BE8-AFFF-8E77DD06C7C6}" dt="2024-09-12T16:04:38.243" v="3853" actId="26606"/>
      <pc:docMkLst>
        <pc:docMk/>
      </pc:docMkLst>
      <pc:sldChg chg="addSp delSp modSp mod">
        <pc:chgData name="PEREZ CASTAÑOS, SERGI" userId="d27336bc-42d2-44f3-b1a8-5cd3879be596" providerId="ADAL" clId="{1DB352BA-5B49-4BE8-AFFF-8E77DD06C7C6}" dt="2024-09-12T16:04:38.243" v="3853" actId="26606"/>
        <pc:sldMkLst>
          <pc:docMk/>
          <pc:sldMk cId="404065039" sldId="257"/>
        </pc:sldMkLst>
        <pc:spChg chg="mod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2" creationId="{A1E72169-EE6F-B978-ADFD-AA0F9079B09B}"/>
          </ac:spMkLst>
        </pc:spChg>
        <pc:spChg chg="mod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3" creationId="{2C64BEDA-00C1-B743-7964-BE8CAFEEE55A}"/>
          </ac:spMkLst>
        </pc:spChg>
        <pc:spChg chg="del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8" creationId="{13BF1CB8-C4D2-46A7-900D-7B057EBD241F}"/>
          </ac:spMkLst>
        </pc:spChg>
        <pc:spChg chg="del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10" creationId="{8047ED37-AD62-4555-A369-81CC3152B499}"/>
          </ac:spMkLst>
        </pc:spChg>
        <pc:spChg chg="add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15" creationId="{13BF1CB8-C4D2-46A7-900D-7B057EBD241F}"/>
          </ac:spMkLst>
        </pc:spChg>
        <pc:spChg chg="add">
          <ac:chgData name="PEREZ CASTAÑOS, SERGI" userId="d27336bc-42d2-44f3-b1a8-5cd3879be596" providerId="ADAL" clId="{1DB352BA-5B49-4BE8-AFFF-8E77DD06C7C6}" dt="2024-09-12T16:04:38.243" v="3853" actId="26606"/>
          <ac:spMkLst>
            <pc:docMk/>
            <pc:sldMk cId="404065039" sldId="257"/>
            <ac:spMk id="17" creationId="{8047ED37-AD62-4555-A369-81CC3152B499}"/>
          </ac:spMkLst>
        </pc:spChg>
      </pc:sldChg>
      <pc:sldChg chg="addSp modSp new mod ord setBg">
        <pc:chgData name="PEREZ CASTAÑOS, SERGI" userId="d27336bc-42d2-44f3-b1a8-5cd3879be596" providerId="ADAL" clId="{1DB352BA-5B49-4BE8-AFFF-8E77DD06C7C6}" dt="2024-09-12T16:03:51.525" v="3847"/>
        <pc:sldMkLst>
          <pc:docMk/>
          <pc:sldMk cId="109667410" sldId="258"/>
        </pc:sldMkLst>
        <pc:spChg chg="mod">
          <ac:chgData name="PEREZ CASTAÑOS, SERGI" userId="d27336bc-42d2-44f3-b1a8-5cd3879be596" providerId="ADAL" clId="{1DB352BA-5B49-4BE8-AFFF-8E77DD06C7C6}" dt="2024-09-11T16:23:40.732" v="399" actId="26606"/>
          <ac:spMkLst>
            <pc:docMk/>
            <pc:sldMk cId="109667410" sldId="258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1DB352BA-5B49-4BE8-AFFF-8E77DD06C7C6}" dt="2024-09-12T12:35:10.646" v="983" actId="20577"/>
          <ac:spMkLst>
            <pc:docMk/>
            <pc:sldMk cId="109667410" sldId="258"/>
            <ac:spMk id="3" creationId="{72F52E1F-E78E-3F7F-33B3-A3FA948F1D9E}"/>
          </ac:spMkLst>
        </pc:spChg>
        <pc:spChg chg="add">
          <ac:chgData name="PEREZ CASTAÑOS, SERGI" userId="d27336bc-42d2-44f3-b1a8-5cd3879be596" providerId="ADAL" clId="{1DB352BA-5B49-4BE8-AFFF-8E77DD06C7C6}" dt="2024-09-11T16:23:40.732" v="399" actId="26606"/>
          <ac:spMkLst>
            <pc:docMk/>
            <pc:sldMk cId="109667410" sldId="258"/>
            <ac:spMk id="8" creationId="{10788713-47AB-476F-935B-5FD2B5365BBB}"/>
          </ac:spMkLst>
        </pc:spChg>
        <pc:spChg chg="add">
          <ac:chgData name="PEREZ CASTAÑOS, SERGI" userId="d27336bc-42d2-44f3-b1a8-5cd3879be596" providerId="ADAL" clId="{1DB352BA-5B49-4BE8-AFFF-8E77DD06C7C6}" dt="2024-09-11T16:23:40.732" v="399" actId="26606"/>
          <ac:spMkLst>
            <pc:docMk/>
            <pc:sldMk cId="109667410" sldId="258"/>
            <ac:spMk id="10" creationId="{7F914DDC-D2A9-4C86-B057-CDBB8F174201}"/>
          </ac:spMkLst>
        </pc:spChg>
        <pc:spChg chg="add">
          <ac:chgData name="PEREZ CASTAÑOS, SERGI" userId="d27336bc-42d2-44f3-b1a8-5cd3879be596" providerId="ADAL" clId="{1DB352BA-5B49-4BE8-AFFF-8E77DD06C7C6}" dt="2024-09-11T16:23:40.732" v="399" actId="26606"/>
          <ac:spMkLst>
            <pc:docMk/>
            <pc:sldMk cId="109667410" sldId="258"/>
            <ac:spMk id="12" creationId="{A39C7114-BEDD-41AE-8645-0502136A65FA}"/>
          </ac:spMkLst>
        </pc:spChg>
      </pc:sldChg>
      <pc:sldChg chg="addSp modSp new mod setBg">
        <pc:chgData name="PEREZ CASTAÑOS, SERGI" userId="d27336bc-42d2-44f3-b1a8-5cd3879be596" providerId="ADAL" clId="{1DB352BA-5B49-4BE8-AFFF-8E77DD06C7C6}" dt="2024-09-12T15:46:17.087" v="2753" actId="20577"/>
        <pc:sldMkLst>
          <pc:docMk/>
          <pc:sldMk cId="983274953" sldId="259"/>
        </pc:sldMkLst>
        <pc:spChg chg="mod">
          <ac:chgData name="PEREZ CASTAÑOS, SERGI" userId="d27336bc-42d2-44f3-b1a8-5cd3879be596" providerId="ADAL" clId="{1DB352BA-5B49-4BE8-AFFF-8E77DD06C7C6}" dt="2024-09-12T15:46:05.219" v="2729" actId="20577"/>
          <ac:spMkLst>
            <pc:docMk/>
            <pc:sldMk cId="983274953" sldId="259"/>
            <ac:spMk id="2" creationId="{E4A26C66-1F38-659F-51D6-647ACEAE5DE1}"/>
          </ac:spMkLst>
        </pc:spChg>
        <pc:spChg chg="mod">
          <ac:chgData name="PEREZ CASTAÑOS, SERGI" userId="d27336bc-42d2-44f3-b1a8-5cd3879be596" providerId="ADAL" clId="{1DB352BA-5B49-4BE8-AFFF-8E77DD06C7C6}" dt="2024-09-12T15:46:17.087" v="2753" actId="20577"/>
          <ac:spMkLst>
            <pc:docMk/>
            <pc:sldMk cId="983274953" sldId="259"/>
            <ac:spMk id="3" creationId="{54E1B4C8-F31C-0113-12EB-309D4F2A030E}"/>
          </ac:spMkLst>
        </pc:spChg>
        <pc:spChg chg="add">
          <ac:chgData name="PEREZ CASTAÑOS, SERGI" userId="d27336bc-42d2-44f3-b1a8-5cd3879be596" providerId="ADAL" clId="{1DB352BA-5B49-4BE8-AFFF-8E77DD06C7C6}" dt="2024-09-11T16:20:16.833" v="260" actId="26606"/>
          <ac:spMkLst>
            <pc:docMk/>
            <pc:sldMk cId="983274953" sldId="259"/>
            <ac:spMk id="8" creationId="{13BF1CB8-C4D2-46A7-900D-7B057EBD241F}"/>
          </ac:spMkLst>
        </pc:spChg>
        <pc:spChg chg="add">
          <ac:chgData name="PEREZ CASTAÑOS, SERGI" userId="d27336bc-42d2-44f3-b1a8-5cd3879be596" providerId="ADAL" clId="{1DB352BA-5B49-4BE8-AFFF-8E77DD06C7C6}" dt="2024-09-11T16:20:16.833" v="260" actId="26606"/>
          <ac:spMkLst>
            <pc:docMk/>
            <pc:sldMk cId="983274953" sldId="259"/>
            <ac:spMk id="10" creationId="{8047ED37-AD62-4555-A369-81CC3152B499}"/>
          </ac:spMkLst>
        </pc:spChg>
      </pc:sldChg>
      <pc:sldChg chg="addSp delSp modSp new mod ord setBg">
        <pc:chgData name="PEREZ CASTAÑOS, SERGI" userId="d27336bc-42d2-44f3-b1a8-5cd3879be596" providerId="ADAL" clId="{1DB352BA-5B49-4BE8-AFFF-8E77DD06C7C6}" dt="2024-09-12T16:04:10.272" v="3851" actId="26606"/>
        <pc:sldMkLst>
          <pc:docMk/>
          <pc:sldMk cId="1130252220" sldId="260"/>
        </pc:sldMkLst>
        <pc:spChg chg="mod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2" creationId="{DD29FA79-9B4C-B95E-4B65-FBC96EF8FFB2}"/>
          </ac:spMkLst>
        </pc:spChg>
        <pc:spChg chg="mod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3" creationId="{CFF10EC2-82A1-96FE-12F4-C2E838DEB3E4}"/>
          </ac:spMkLst>
        </pc:spChg>
        <pc:spChg chg="add del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8" creationId="{13BF1CB8-C4D2-46A7-900D-7B057EBD241F}"/>
          </ac:spMkLst>
        </pc:spChg>
        <pc:spChg chg="add del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10" creationId="{8047ED37-AD62-4555-A369-81CC3152B499}"/>
          </ac:spMkLst>
        </pc:spChg>
        <pc:spChg chg="add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15" creationId="{10788713-47AB-476F-935B-5FD2B5365BBB}"/>
          </ac:spMkLst>
        </pc:spChg>
        <pc:spChg chg="add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17" creationId="{7F914DDC-D2A9-4C86-B057-CDBB8F174201}"/>
          </ac:spMkLst>
        </pc:spChg>
        <pc:spChg chg="add">
          <ac:chgData name="PEREZ CASTAÑOS, SERGI" userId="d27336bc-42d2-44f3-b1a8-5cd3879be596" providerId="ADAL" clId="{1DB352BA-5B49-4BE8-AFFF-8E77DD06C7C6}" dt="2024-09-12T16:04:10.272" v="3851" actId="26606"/>
          <ac:spMkLst>
            <pc:docMk/>
            <pc:sldMk cId="1130252220" sldId="260"/>
            <ac:spMk id="19" creationId="{A39C7114-BEDD-41AE-8645-0502136A65FA}"/>
          </ac:spMkLst>
        </pc:spChg>
      </pc:sldChg>
      <pc:sldChg chg="addSp modSp new mod ord setBg">
        <pc:chgData name="PEREZ CASTAÑOS, SERGI" userId="d27336bc-42d2-44f3-b1a8-5cd3879be596" providerId="ADAL" clId="{1DB352BA-5B49-4BE8-AFFF-8E77DD06C7C6}" dt="2024-09-12T16:03:51.525" v="3847"/>
        <pc:sldMkLst>
          <pc:docMk/>
          <pc:sldMk cId="3649725400" sldId="261"/>
        </pc:sldMkLst>
        <pc:spChg chg="mod">
          <ac:chgData name="PEREZ CASTAÑOS, SERGI" userId="d27336bc-42d2-44f3-b1a8-5cd3879be596" providerId="ADAL" clId="{1DB352BA-5B49-4BE8-AFFF-8E77DD06C7C6}" dt="2024-09-11T16:23:30.085" v="397" actId="26606"/>
          <ac:spMkLst>
            <pc:docMk/>
            <pc:sldMk cId="3649725400" sldId="261"/>
            <ac:spMk id="2" creationId="{9B0B9724-ED0E-4AB0-8AA0-B09B03705F47}"/>
          </ac:spMkLst>
        </pc:spChg>
        <pc:spChg chg="mod">
          <ac:chgData name="PEREZ CASTAÑOS, SERGI" userId="d27336bc-42d2-44f3-b1a8-5cd3879be596" providerId="ADAL" clId="{1DB352BA-5B49-4BE8-AFFF-8E77DD06C7C6}" dt="2024-09-12T12:46:11.429" v="1415"/>
          <ac:spMkLst>
            <pc:docMk/>
            <pc:sldMk cId="3649725400" sldId="261"/>
            <ac:spMk id="3" creationId="{3EA7DE9F-CCC2-5D1E-1B65-76FA0F455AE0}"/>
          </ac:spMkLst>
        </pc:spChg>
        <pc:spChg chg="add">
          <ac:chgData name="PEREZ CASTAÑOS, SERGI" userId="d27336bc-42d2-44f3-b1a8-5cd3879be596" providerId="ADAL" clId="{1DB352BA-5B49-4BE8-AFFF-8E77DD06C7C6}" dt="2024-09-11T16:23:30.085" v="397" actId="26606"/>
          <ac:spMkLst>
            <pc:docMk/>
            <pc:sldMk cId="3649725400" sldId="261"/>
            <ac:spMk id="8" creationId="{10788713-47AB-476F-935B-5FD2B5365BBB}"/>
          </ac:spMkLst>
        </pc:spChg>
        <pc:spChg chg="add">
          <ac:chgData name="PEREZ CASTAÑOS, SERGI" userId="d27336bc-42d2-44f3-b1a8-5cd3879be596" providerId="ADAL" clId="{1DB352BA-5B49-4BE8-AFFF-8E77DD06C7C6}" dt="2024-09-11T16:23:30.085" v="397" actId="26606"/>
          <ac:spMkLst>
            <pc:docMk/>
            <pc:sldMk cId="3649725400" sldId="261"/>
            <ac:spMk id="10" creationId="{7F914DDC-D2A9-4C86-B057-CDBB8F174201}"/>
          </ac:spMkLst>
        </pc:spChg>
        <pc:spChg chg="add">
          <ac:chgData name="PEREZ CASTAÑOS, SERGI" userId="d27336bc-42d2-44f3-b1a8-5cd3879be596" providerId="ADAL" clId="{1DB352BA-5B49-4BE8-AFFF-8E77DD06C7C6}" dt="2024-09-11T16:23:30.085" v="397" actId="26606"/>
          <ac:spMkLst>
            <pc:docMk/>
            <pc:sldMk cId="3649725400" sldId="261"/>
            <ac:spMk id="12" creationId="{A39C7114-BEDD-41AE-8645-0502136A65FA}"/>
          </ac:spMkLst>
        </pc:spChg>
      </pc:sldChg>
      <pc:sldChg chg="new del">
        <pc:chgData name="PEREZ CASTAÑOS, SERGI" userId="d27336bc-42d2-44f3-b1a8-5cd3879be596" providerId="ADAL" clId="{1DB352BA-5B49-4BE8-AFFF-8E77DD06C7C6}" dt="2024-09-11T16:23:51.062" v="401" actId="680"/>
        <pc:sldMkLst>
          <pc:docMk/>
          <pc:sldMk cId="929103266" sldId="262"/>
        </pc:sldMkLst>
      </pc:sldChg>
      <pc:sldChg chg="addSp delSp modSp new mod setBg">
        <pc:chgData name="PEREZ CASTAÑOS, SERGI" userId="d27336bc-42d2-44f3-b1a8-5cd3879be596" providerId="ADAL" clId="{1DB352BA-5B49-4BE8-AFFF-8E77DD06C7C6}" dt="2024-09-12T13:10:54.142" v="2609" actId="26606"/>
        <pc:sldMkLst>
          <pc:docMk/>
          <pc:sldMk cId="2271739347" sldId="262"/>
        </pc:sldMkLst>
        <pc:spChg chg="mo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2" creationId="{2EC4558A-1D4B-345F-56FA-F01CFF4411CB}"/>
          </ac:spMkLst>
        </pc:spChg>
        <pc:spChg chg="add del mo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3" creationId="{07952B5B-FFAE-00AE-6385-13D78400979F}"/>
          </ac:spMkLst>
        </pc:spChg>
        <pc:spChg chg="add del">
          <ac:chgData name="PEREZ CASTAÑOS, SERGI" userId="d27336bc-42d2-44f3-b1a8-5cd3879be596" providerId="ADAL" clId="{1DB352BA-5B49-4BE8-AFFF-8E77DD06C7C6}" dt="2024-09-12T13:10:54.122" v="2608" actId="26606"/>
          <ac:spMkLst>
            <pc:docMk/>
            <pc:sldMk cId="2271739347" sldId="262"/>
            <ac:spMk id="9" creationId="{5985DA6E-9744-43B5-B516-200B586EE034}"/>
          </ac:spMkLst>
        </pc:spChg>
        <pc:spChg chg="ad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10" creationId="{9C426711-1D48-4471-A750-0C8F4193A8F5}"/>
          </ac:spMkLst>
        </pc:spChg>
        <pc:spChg chg="add del">
          <ac:chgData name="PEREZ CASTAÑOS, SERGI" userId="d27336bc-42d2-44f3-b1a8-5cd3879be596" providerId="ADAL" clId="{1DB352BA-5B49-4BE8-AFFF-8E77DD06C7C6}" dt="2024-09-12T13:10:54.122" v="2608" actId="26606"/>
          <ac:spMkLst>
            <pc:docMk/>
            <pc:sldMk cId="2271739347" sldId="262"/>
            <ac:spMk id="11" creationId="{6CF494AD-371C-4987-843F-FA145E5B15D1}"/>
          </ac:spMkLst>
        </pc:spChg>
        <pc:spChg chg="ad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12" creationId="{7F914DDC-D2A9-4C86-B057-CDBB8F174201}"/>
          </ac:spMkLst>
        </pc:spChg>
        <pc:spChg chg="ad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13" creationId="{07952B5B-FFAE-00AE-6385-13D78400979F}"/>
          </ac:spMkLst>
        </pc:spChg>
        <pc:spChg chg="add">
          <ac:chgData name="PEREZ CASTAÑOS, SERGI" userId="d27336bc-42d2-44f3-b1a8-5cd3879be596" providerId="ADAL" clId="{1DB352BA-5B49-4BE8-AFFF-8E77DD06C7C6}" dt="2024-09-12T13:10:54.142" v="2609" actId="26606"/>
          <ac:spMkLst>
            <pc:docMk/>
            <pc:sldMk cId="2271739347" sldId="262"/>
            <ac:spMk id="14" creationId="{A39C7114-BEDD-41AE-8645-0502136A65FA}"/>
          </ac:spMkLst>
        </pc:spChg>
        <pc:graphicFrameChg chg="add del">
          <ac:chgData name="PEREZ CASTAÑOS, SERGI" userId="d27336bc-42d2-44f3-b1a8-5cd3879be596" providerId="ADAL" clId="{1DB352BA-5B49-4BE8-AFFF-8E77DD06C7C6}" dt="2024-09-12T13:10:54.122" v="2608" actId="26606"/>
          <ac:graphicFrameMkLst>
            <pc:docMk/>
            <pc:sldMk cId="2271739347" sldId="262"/>
            <ac:graphicFrameMk id="5" creationId="{231722F0-20C2-489F-7B32-FCF681DC29A5}"/>
          </ac:graphicFrameMkLst>
        </pc:graphicFrameChg>
        <pc:picChg chg="add">
          <ac:chgData name="PEREZ CASTAÑOS, SERGI" userId="d27336bc-42d2-44f3-b1a8-5cd3879be596" providerId="ADAL" clId="{1DB352BA-5B49-4BE8-AFFF-8E77DD06C7C6}" dt="2024-09-12T13:10:54.142" v="2609" actId="26606"/>
          <ac:picMkLst>
            <pc:docMk/>
            <pc:sldMk cId="2271739347" sldId="262"/>
            <ac:picMk id="7" creationId="{48B67871-7966-DD33-307E-7D9C03972F13}"/>
          </ac:picMkLst>
        </pc:picChg>
      </pc:sldChg>
      <pc:sldChg chg="delSp add del setBg delDesignElem">
        <pc:chgData name="PEREZ CASTAÑOS, SERGI" userId="d27336bc-42d2-44f3-b1a8-5cd3879be596" providerId="ADAL" clId="{1DB352BA-5B49-4BE8-AFFF-8E77DD06C7C6}" dt="2024-09-12T12:46:25.508" v="1419" actId="47"/>
        <pc:sldMkLst>
          <pc:docMk/>
          <pc:sldMk cId="82227938" sldId="263"/>
        </pc:sldMkLst>
        <pc:spChg chg="del">
          <ac:chgData name="PEREZ CASTAÑOS, SERGI" userId="d27336bc-42d2-44f3-b1a8-5cd3879be596" providerId="ADAL" clId="{1DB352BA-5B49-4BE8-AFFF-8E77DD06C7C6}" dt="2024-09-12T12:46:22.184" v="1418"/>
          <ac:spMkLst>
            <pc:docMk/>
            <pc:sldMk cId="82227938" sldId="263"/>
            <ac:spMk id="8" creationId="{10788713-47AB-476F-935B-5FD2B5365BBB}"/>
          </ac:spMkLst>
        </pc:spChg>
        <pc:spChg chg="del">
          <ac:chgData name="PEREZ CASTAÑOS, SERGI" userId="d27336bc-42d2-44f3-b1a8-5cd3879be596" providerId="ADAL" clId="{1DB352BA-5B49-4BE8-AFFF-8E77DD06C7C6}" dt="2024-09-12T12:46:22.184" v="1418"/>
          <ac:spMkLst>
            <pc:docMk/>
            <pc:sldMk cId="82227938" sldId="263"/>
            <ac:spMk id="10" creationId="{7F914DDC-D2A9-4C86-B057-CDBB8F174201}"/>
          </ac:spMkLst>
        </pc:spChg>
        <pc:spChg chg="del">
          <ac:chgData name="PEREZ CASTAÑOS, SERGI" userId="d27336bc-42d2-44f3-b1a8-5cd3879be596" providerId="ADAL" clId="{1DB352BA-5B49-4BE8-AFFF-8E77DD06C7C6}" dt="2024-09-12T12:46:22.184" v="1418"/>
          <ac:spMkLst>
            <pc:docMk/>
            <pc:sldMk cId="82227938" sldId="263"/>
            <ac:spMk id="12" creationId="{A39C7114-BEDD-41AE-8645-0502136A65FA}"/>
          </ac:spMkLst>
        </pc:spChg>
      </pc:sldChg>
      <pc:sldChg chg="addSp modSp new mod setBg">
        <pc:chgData name="PEREZ CASTAÑOS, SERGI" userId="d27336bc-42d2-44f3-b1a8-5cd3879be596" providerId="ADAL" clId="{1DB352BA-5B49-4BE8-AFFF-8E77DD06C7C6}" dt="2024-09-12T15:57:05.733" v="3223" actId="20577"/>
        <pc:sldMkLst>
          <pc:docMk/>
          <pc:sldMk cId="3406255059" sldId="263"/>
        </pc:sldMkLst>
        <pc:spChg chg="mod">
          <ac:chgData name="PEREZ CASTAÑOS, SERGI" userId="d27336bc-42d2-44f3-b1a8-5cd3879be596" providerId="ADAL" clId="{1DB352BA-5B49-4BE8-AFFF-8E77DD06C7C6}" dt="2024-09-12T13:11:14.309" v="2610" actId="26606"/>
          <ac:spMkLst>
            <pc:docMk/>
            <pc:sldMk cId="3406255059" sldId="263"/>
            <ac:spMk id="2" creationId="{BAEC59F1-6597-6D4A-D901-EE5ADE63E2A7}"/>
          </ac:spMkLst>
        </pc:spChg>
        <pc:spChg chg="mod">
          <ac:chgData name="PEREZ CASTAÑOS, SERGI" userId="d27336bc-42d2-44f3-b1a8-5cd3879be596" providerId="ADAL" clId="{1DB352BA-5B49-4BE8-AFFF-8E77DD06C7C6}" dt="2024-09-12T15:57:05.733" v="3223" actId="20577"/>
          <ac:spMkLst>
            <pc:docMk/>
            <pc:sldMk cId="3406255059" sldId="263"/>
            <ac:spMk id="3" creationId="{2568F7F2-41D5-E383-2A69-BB6129792F90}"/>
          </ac:spMkLst>
        </pc:spChg>
        <pc:spChg chg="add">
          <ac:chgData name="PEREZ CASTAÑOS, SERGI" userId="d27336bc-42d2-44f3-b1a8-5cd3879be596" providerId="ADAL" clId="{1DB352BA-5B49-4BE8-AFFF-8E77DD06C7C6}" dt="2024-09-12T13:11:14.309" v="2610" actId="26606"/>
          <ac:spMkLst>
            <pc:docMk/>
            <pc:sldMk cId="3406255059" sldId="263"/>
            <ac:spMk id="8" creationId="{10788713-47AB-476F-935B-5FD2B5365BBB}"/>
          </ac:spMkLst>
        </pc:spChg>
        <pc:spChg chg="add">
          <ac:chgData name="PEREZ CASTAÑOS, SERGI" userId="d27336bc-42d2-44f3-b1a8-5cd3879be596" providerId="ADAL" clId="{1DB352BA-5B49-4BE8-AFFF-8E77DD06C7C6}" dt="2024-09-12T13:11:14.309" v="2610" actId="26606"/>
          <ac:spMkLst>
            <pc:docMk/>
            <pc:sldMk cId="3406255059" sldId="263"/>
            <ac:spMk id="10" creationId="{7F914DDC-D2A9-4C86-B057-CDBB8F174201}"/>
          </ac:spMkLst>
        </pc:spChg>
        <pc:spChg chg="add">
          <ac:chgData name="PEREZ CASTAÑOS, SERGI" userId="d27336bc-42d2-44f3-b1a8-5cd3879be596" providerId="ADAL" clId="{1DB352BA-5B49-4BE8-AFFF-8E77DD06C7C6}" dt="2024-09-12T13:11:14.309" v="2610" actId="26606"/>
          <ac:spMkLst>
            <pc:docMk/>
            <pc:sldMk cId="3406255059" sldId="263"/>
            <ac:spMk id="12" creationId="{A39C7114-BEDD-41AE-8645-0502136A65FA}"/>
          </ac:spMkLst>
        </pc:spChg>
      </pc:sldChg>
      <pc:sldChg chg="addSp delSp modSp new mod setBg">
        <pc:chgData name="PEREZ CASTAÑOS, SERGI" userId="d27336bc-42d2-44f3-b1a8-5cd3879be596" providerId="ADAL" clId="{1DB352BA-5B49-4BE8-AFFF-8E77DD06C7C6}" dt="2024-09-12T16:04:24.537" v="3852" actId="26606"/>
        <pc:sldMkLst>
          <pc:docMk/>
          <pc:sldMk cId="623773164" sldId="264"/>
        </pc:sldMkLst>
        <pc:spChg chg="mod">
          <ac:chgData name="PEREZ CASTAÑOS, SERGI" userId="d27336bc-42d2-44f3-b1a8-5cd3879be596" providerId="ADAL" clId="{1DB352BA-5B49-4BE8-AFFF-8E77DD06C7C6}" dt="2024-09-12T16:04:24.537" v="3852" actId="26606"/>
          <ac:spMkLst>
            <pc:docMk/>
            <pc:sldMk cId="623773164" sldId="264"/>
            <ac:spMk id="2" creationId="{5C2D161C-1E32-0AC9-054C-2C30A9FDF4B9}"/>
          </ac:spMkLst>
        </pc:spChg>
        <pc:spChg chg="add del mod">
          <ac:chgData name="PEREZ CASTAÑOS, SERGI" userId="d27336bc-42d2-44f3-b1a8-5cd3879be596" providerId="ADAL" clId="{1DB352BA-5B49-4BE8-AFFF-8E77DD06C7C6}" dt="2024-09-12T13:11:50.364" v="2615" actId="26606"/>
          <ac:spMkLst>
            <pc:docMk/>
            <pc:sldMk cId="623773164" sldId="264"/>
            <ac:spMk id="3" creationId="{91400CC3-8041-F05D-60CB-2F6AC3034124}"/>
          </ac:spMkLst>
        </pc:spChg>
        <pc:spChg chg="add del">
          <ac:chgData name="PEREZ CASTAÑOS, SERGI" userId="d27336bc-42d2-44f3-b1a8-5cd3879be596" providerId="ADAL" clId="{1DB352BA-5B49-4BE8-AFFF-8E77DD06C7C6}" dt="2024-09-12T13:11:38.995" v="2612" actId="26606"/>
          <ac:spMkLst>
            <pc:docMk/>
            <pc:sldMk cId="623773164" sldId="264"/>
            <ac:spMk id="9" creationId="{C67669C8-6167-4A30-AD4E-0215E64832E2}"/>
          </ac:spMkLst>
        </pc:spChg>
        <pc:spChg chg="add del">
          <ac:chgData name="PEREZ CASTAÑOS, SERGI" userId="d27336bc-42d2-44f3-b1a8-5cd3879be596" providerId="ADAL" clId="{1DB352BA-5B49-4BE8-AFFF-8E77DD06C7C6}" dt="2024-09-12T13:11:38.995" v="2612" actId="26606"/>
          <ac:spMkLst>
            <pc:docMk/>
            <pc:sldMk cId="623773164" sldId="264"/>
            <ac:spMk id="11" creationId="{FC0265E0-7389-441B-AD2F-9304B3D508F2}"/>
          </ac:spMkLst>
        </pc:spChg>
        <pc:spChg chg="add del">
          <ac:chgData name="PEREZ CASTAÑOS, SERGI" userId="d27336bc-42d2-44f3-b1a8-5cd3879be596" providerId="ADAL" clId="{1DB352BA-5B49-4BE8-AFFF-8E77DD06C7C6}" dt="2024-09-12T13:11:50.340" v="2614" actId="26606"/>
          <ac:spMkLst>
            <pc:docMk/>
            <pc:sldMk cId="623773164" sldId="264"/>
            <ac:spMk id="13" creationId="{AAE8BDD1-BA6D-4C57-BE22-BBE4A6F006F1}"/>
          </ac:spMkLst>
        </pc:spChg>
        <pc:spChg chg="add del">
          <ac:chgData name="PEREZ CASTAÑOS, SERGI" userId="d27336bc-42d2-44f3-b1a8-5cd3879be596" providerId="ADAL" clId="{1DB352BA-5B49-4BE8-AFFF-8E77DD06C7C6}" dt="2024-09-12T13:11:50.340" v="2614" actId="26606"/>
          <ac:spMkLst>
            <pc:docMk/>
            <pc:sldMk cId="623773164" sldId="264"/>
            <ac:spMk id="14" creationId="{C67669C8-6167-4A30-AD4E-0215E64832E2}"/>
          </ac:spMkLst>
        </pc:spChg>
        <pc:spChg chg="add del">
          <ac:chgData name="PEREZ CASTAÑOS, SERGI" userId="d27336bc-42d2-44f3-b1a8-5cd3879be596" providerId="ADAL" clId="{1DB352BA-5B49-4BE8-AFFF-8E77DD06C7C6}" dt="2024-09-12T16:04:24.537" v="3852" actId="26606"/>
          <ac:spMkLst>
            <pc:docMk/>
            <pc:sldMk cId="623773164" sldId="264"/>
            <ac:spMk id="17" creationId="{5985DA6E-9744-43B5-B516-200B586EE034}"/>
          </ac:spMkLst>
        </pc:spChg>
        <pc:spChg chg="add del">
          <ac:chgData name="PEREZ CASTAÑOS, SERGI" userId="d27336bc-42d2-44f3-b1a8-5cd3879be596" providerId="ADAL" clId="{1DB352BA-5B49-4BE8-AFFF-8E77DD06C7C6}" dt="2024-09-12T16:04:24.537" v="3852" actId="26606"/>
          <ac:spMkLst>
            <pc:docMk/>
            <pc:sldMk cId="623773164" sldId="264"/>
            <ac:spMk id="18" creationId="{6CF494AD-371C-4987-843F-FA145E5B15D1}"/>
          </ac:spMkLst>
        </pc:spChg>
        <pc:spChg chg="add">
          <ac:chgData name="PEREZ CASTAÑOS, SERGI" userId="d27336bc-42d2-44f3-b1a8-5cd3879be596" providerId="ADAL" clId="{1DB352BA-5B49-4BE8-AFFF-8E77DD06C7C6}" dt="2024-09-12T16:04:24.537" v="3852" actId="26606"/>
          <ac:spMkLst>
            <pc:docMk/>
            <pc:sldMk cId="623773164" sldId="264"/>
            <ac:spMk id="24" creationId="{C67669C8-6167-4A30-AD4E-0215E64832E2}"/>
          </ac:spMkLst>
        </pc:spChg>
        <pc:spChg chg="add">
          <ac:chgData name="PEREZ CASTAÑOS, SERGI" userId="d27336bc-42d2-44f3-b1a8-5cd3879be596" providerId="ADAL" clId="{1DB352BA-5B49-4BE8-AFFF-8E77DD06C7C6}" dt="2024-09-12T16:04:24.537" v="3852" actId="26606"/>
          <ac:spMkLst>
            <pc:docMk/>
            <pc:sldMk cId="623773164" sldId="264"/>
            <ac:spMk id="26" creationId="{FC0265E0-7389-441B-AD2F-9304B3D508F2}"/>
          </ac:spMkLst>
        </pc:spChg>
        <pc:graphicFrameChg chg="add del">
          <ac:chgData name="PEREZ CASTAÑOS, SERGI" userId="d27336bc-42d2-44f3-b1a8-5cd3879be596" providerId="ADAL" clId="{1DB352BA-5B49-4BE8-AFFF-8E77DD06C7C6}" dt="2024-09-12T13:11:38.995" v="2612" actId="26606"/>
          <ac:graphicFrameMkLst>
            <pc:docMk/>
            <pc:sldMk cId="623773164" sldId="264"/>
            <ac:graphicFrameMk id="5" creationId="{63E699F5-299B-14E6-0682-A251CAF516C6}"/>
          </ac:graphicFrameMkLst>
        </pc:graphicFrameChg>
        <pc:graphicFrameChg chg="add del">
          <ac:chgData name="PEREZ CASTAÑOS, SERGI" userId="d27336bc-42d2-44f3-b1a8-5cd3879be596" providerId="ADAL" clId="{1DB352BA-5B49-4BE8-AFFF-8E77DD06C7C6}" dt="2024-09-12T13:11:50.340" v="2614" actId="26606"/>
          <ac:graphicFrameMkLst>
            <pc:docMk/>
            <pc:sldMk cId="623773164" sldId="264"/>
            <ac:graphicFrameMk id="15" creationId="{D5EF282A-6103-BA3E-ECB0-23850A54B2EF}"/>
          </ac:graphicFrameMkLst>
        </pc:graphicFrameChg>
        <pc:graphicFrameChg chg="add mod modGraphic">
          <ac:chgData name="PEREZ CASTAÑOS, SERGI" userId="d27336bc-42d2-44f3-b1a8-5cd3879be596" providerId="ADAL" clId="{1DB352BA-5B49-4BE8-AFFF-8E77DD06C7C6}" dt="2024-09-12T16:04:24.537" v="3852" actId="26606"/>
          <ac:graphicFrameMkLst>
            <pc:docMk/>
            <pc:sldMk cId="623773164" sldId="264"/>
            <ac:graphicFrameMk id="19" creationId="{CB1A054D-AC8C-2209-72CB-AAA3CE39FFA6}"/>
          </ac:graphicFrameMkLst>
        </pc:graphicFrameChg>
      </pc:sldChg>
      <pc:sldChg chg="addSp modSp new mod setBg">
        <pc:chgData name="PEREZ CASTAÑOS, SERGI" userId="d27336bc-42d2-44f3-b1a8-5cd3879be596" providerId="ADAL" clId="{1DB352BA-5B49-4BE8-AFFF-8E77DD06C7C6}" dt="2024-09-12T13:12:09.443" v="2616" actId="26606"/>
        <pc:sldMkLst>
          <pc:docMk/>
          <pc:sldMk cId="3073675526" sldId="265"/>
        </pc:sldMkLst>
        <pc:spChg chg="mod">
          <ac:chgData name="PEREZ CASTAÑOS, SERGI" userId="d27336bc-42d2-44f3-b1a8-5cd3879be596" providerId="ADAL" clId="{1DB352BA-5B49-4BE8-AFFF-8E77DD06C7C6}" dt="2024-09-12T13:12:09.443" v="2616" actId="26606"/>
          <ac:spMkLst>
            <pc:docMk/>
            <pc:sldMk cId="3073675526" sldId="265"/>
            <ac:spMk id="2" creationId="{716CD1E0-D1C9-D37B-6B37-A76B7B3686D0}"/>
          </ac:spMkLst>
        </pc:spChg>
        <pc:spChg chg="mod">
          <ac:chgData name="PEREZ CASTAÑOS, SERGI" userId="d27336bc-42d2-44f3-b1a8-5cd3879be596" providerId="ADAL" clId="{1DB352BA-5B49-4BE8-AFFF-8E77DD06C7C6}" dt="2024-09-12T13:12:09.443" v="2616" actId="26606"/>
          <ac:spMkLst>
            <pc:docMk/>
            <pc:sldMk cId="3073675526" sldId="265"/>
            <ac:spMk id="3" creationId="{1F0E3EAE-EAD1-6167-822B-94DA00367000}"/>
          </ac:spMkLst>
        </pc:spChg>
        <pc:spChg chg="add">
          <ac:chgData name="PEREZ CASTAÑOS, SERGI" userId="d27336bc-42d2-44f3-b1a8-5cd3879be596" providerId="ADAL" clId="{1DB352BA-5B49-4BE8-AFFF-8E77DD06C7C6}" dt="2024-09-12T13:12:09.443" v="2616" actId="26606"/>
          <ac:spMkLst>
            <pc:docMk/>
            <pc:sldMk cId="3073675526" sldId="265"/>
            <ac:spMk id="8" creationId="{13BF1CB8-C4D2-46A7-900D-7B057EBD241F}"/>
          </ac:spMkLst>
        </pc:spChg>
        <pc:spChg chg="add">
          <ac:chgData name="PEREZ CASTAÑOS, SERGI" userId="d27336bc-42d2-44f3-b1a8-5cd3879be596" providerId="ADAL" clId="{1DB352BA-5B49-4BE8-AFFF-8E77DD06C7C6}" dt="2024-09-12T13:12:09.443" v="2616" actId="26606"/>
          <ac:spMkLst>
            <pc:docMk/>
            <pc:sldMk cId="3073675526" sldId="265"/>
            <ac:spMk id="10" creationId="{8047ED37-AD62-4555-A369-81CC3152B499}"/>
          </ac:spMkLst>
        </pc:spChg>
      </pc:sldChg>
      <pc:sldChg chg="addSp delSp modSp new mod ord setBg">
        <pc:chgData name="PEREZ CASTAÑOS, SERGI" userId="d27336bc-42d2-44f3-b1a8-5cd3879be596" providerId="ADAL" clId="{1DB352BA-5B49-4BE8-AFFF-8E77DD06C7C6}" dt="2024-09-12T16:04:04.705" v="3850" actId="26606"/>
        <pc:sldMkLst>
          <pc:docMk/>
          <pc:sldMk cId="2418026142" sldId="266"/>
        </pc:sldMkLst>
        <pc:spChg chg="mod">
          <ac:chgData name="PEREZ CASTAÑOS, SERGI" userId="d27336bc-42d2-44f3-b1a8-5cd3879be596" providerId="ADAL" clId="{1DB352BA-5B49-4BE8-AFFF-8E77DD06C7C6}" dt="2024-09-12T16:04:04.705" v="3850" actId="26606"/>
          <ac:spMkLst>
            <pc:docMk/>
            <pc:sldMk cId="2418026142" sldId="266"/>
            <ac:spMk id="2" creationId="{954F9F2E-E864-B119-AD97-E419EAD4280F}"/>
          </ac:spMkLst>
        </pc:spChg>
        <pc:spChg chg="mod">
          <ac:chgData name="PEREZ CASTAÑOS, SERGI" userId="d27336bc-42d2-44f3-b1a8-5cd3879be596" providerId="ADAL" clId="{1DB352BA-5B49-4BE8-AFFF-8E77DD06C7C6}" dt="2024-09-12T16:04:04.705" v="3850" actId="26606"/>
          <ac:spMkLst>
            <pc:docMk/>
            <pc:sldMk cId="2418026142" sldId="266"/>
            <ac:spMk id="3" creationId="{6A119287-1C07-05B0-54B7-0095221AA7FA}"/>
          </ac:spMkLst>
        </pc:spChg>
        <pc:spChg chg="add del">
          <ac:chgData name="PEREZ CASTAÑOS, SERGI" userId="d27336bc-42d2-44f3-b1a8-5cd3879be596" providerId="ADAL" clId="{1DB352BA-5B49-4BE8-AFFF-8E77DD06C7C6}" dt="2024-09-12T16:04:04.683" v="3849" actId="26606"/>
          <ac:spMkLst>
            <pc:docMk/>
            <pc:sldMk cId="2418026142" sldId="266"/>
            <ac:spMk id="8" creationId="{13BF1CB8-C4D2-46A7-900D-7B057EBD241F}"/>
          </ac:spMkLst>
        </pc:spChg>
        <pc:spChg chg="add del">
          <ac:chgData name="PEREZ CASTAÑOS, SERGI" userId="d27336bc-42d2-44f3-b1a8-5cd3879be596" providerId="ADAL" clId="{1DB352BA-5B49-4BE8-AFFF-8E77DD06C7C6}" dt="2024-09-12T16:04:04.683" v="3849" actId="26606"/>
          <ac:spMkLst>
            <pc:docMk/>
            <pc:sldMk cId="2418026142" sldId="266"/>
            <ac:spMk id="10" creationId="{8047ED37-AD62-4555-A369-81CC3152B499}"/>
          </ac:spMkLst>
        </pc:spChg>
        <pc:spChg chg="add">
          <ac:chgData name="PEREZ CASTAÑOS, SERGI" userId="d27336bc-42d2-44f3-b1a8-5cd3879be596" providerId="ADAL" clId="{1DB352BA-5B49-4BE8-AFFF-8E77DD06C7C6}" dt="2024-09-12T16:04:04.705" v="3850" actId="26606"/>
          <ac:spMkLst>
            <pc:docMk/>
            <pc:sldMk cId="2418026142" sldId="266"/>
            <ac:spMk id="12" creationId="{A39C7114-BEDD-41AE-8645-0502136A65FA}"/>
          </ac:spMkLst>
        </pc:spChg>
        <pc:spChg chg="add">
          <ac:chgData name="PEREZ CASTAÑOS, SERGI" userId="d27336bc-42d2-44f3-b1a8-5cd3879be596" providerId="ADAL" clId="{1DB352BA-5B49-4BE8-AFFF-8E77DD06C7C6}" dt="2024-09-12T16:04:04.705" v="3850" actId="26606"/>
          <ac:spMkLst>
            <pc:docMk/>
            <pc:sldMk cId="2418026142" sldId="266"/>
            <ac:spMk id="13" creationId="{10788713-47AB-476F-935B-5FD2B5365BBB}"/>
          </ac:spMkLst>
        </pc:spChg>
        <pc:spChg chg="add">
          <ac:chgData name="PEREZ CASTAÑOS, SERGI" userId="d27336bc-42d2-44f3-b1a8-5cd3879be596" providerId="ADAL" clId="{1DB352BA-5B49-4BE8-AFFF-8E77DD06C7C6}" dt="2024-09-12T16:04:04.705" v="3850" actId="26606"/>
          <ac:spMkLst>
            <pc:docMk/>
            <pc:sldMk cId="2418026142" sldId="266"/>
            <ac:spMk id="14" creationId="{7F914DDC-D2A9-4C86-B057-CDBB8F1742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29E4-DC78-4B64-A25C-759813B59B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CA91D8C-7A65-4216-A323-5AE168B104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La nota final del módulo será la media de las 2 evaluaciones:</a:t>
          </a:r>
          <a:endParaRPr lang="en-US" dirty="0"/>
        </a:p>
      </dgm:t>
    </dgm:pt>
    <dgm:pt modelId="{64D9EE17-6B0E-4DDB-8900-B1A940ADA4D8}" type="parTrans" cxnId="{9FDED127-225F-4BB0-B143-E3DFAD490755}">
      <dgm:prSet/>
      <dgm:spPr/>
      <dgm:t>
        <a:bodyPr/>
        <a:lstStyle/>
        <a:p>
          <a:endParaRPr lang="en-US"/>
        </a:p>
      </dgm:t>
    </dgm:pt>
    <dgm:pt modelId="{BC3AFA07-A843-4E93-9143-D09DD1C79607}" type="sibTrans" cxnId="{9FDED127-225F-4BB0-B143-E3DFAD490755}">
      <dgm:prSet/>
      <dgm:spPr/>
      <dgm:t>
        <a:bodyPr/>
        <a:lstStyle/>
        <a:p>
          <a:endParaRPr lang="en-US"/>
        </a:p>
      </dgm:t>
    </dgm:pt>
    <dgm:pt modelId="{5DD402AC-743C-4553-B1F6-6304968F5F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1ª Evaluación</a:t>
          </a:r>
          <a:endParaRPr lang="en-US"/>
        </a:p>
      </dgm:t>
    </dgm:pt>
    <dgm:pt modelId="{C1A38EF3-90B5-4B8A-AEE3-D561DB133BFE}" type="parTrans" cxnId="{61649662-CAF4-46F7-A440-E086159292E1}">
      <dgm:prSet/>
      <dgm:spPr/>
      <dgm:t>
        <a:bodyPr/>
        <a:lstStyle/>
        <a:p>
          <a:endParaRPr lang="en-US"/>
        </a:p>
      </dgm:t>
    </dgm:pt>
    <dgm:pt modelId="{64B24543-7842-4134-BE86-D4B06AEC8C09}" type="sibTrans" cxnId="{61649662-CAF4-46F7-A440-E086159292E1}">
      <dgm:prSet/>
      <dgm:spPr/>
      <dgm:t>
        <a:bodyPr/>
        <a:lstStyle/>
        <a:p>
          <a:endParaRPr lang="en-US"/>
        </a:p>
      </dgm:t>
    </dgm:pt>
    <dgm:pt modelId="{249CBDE2-4C07-4200-B5E6-0DA5896A042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2ª Evaluación</a:t>
          </a:r>
          <a:endParaRPr lang="en-US" dirty="0"/>
        </a:p>
      </dgm:t>
    </dgm:pt>
    <dgm:pt modelId="{6A94CE07-6F44-4A61-9F71-2AAE26465699}" type="parTrans" cxnId="{82CC8AE1-CDA7-43E8-8FD7-6FBDF5DD51B5}">
      <dgm:prSet/>
      <dgm:spPr/>
      <dgm:t>
        <a:bodyPr/>
        <a:lstStyle/>
        <a:p>
          <a:endParaRPr lang="en-US"/>
        </a:p>
      </dgm:t>
    </dgm:pt>
    <dgm:pt modelId="{4C5E69EE-49DA-486D-9126-4AA0B818966E}" type="sibTrans" cxnId="{82CC8AE1-CDA7-43E8-8FD7-6FBDF5DD51B5}">
      <dgm:prSet/>
      <dgm:spPr/>
      <dgm:t>
        <a:bodyPr/>
        <a:lstStyle/>
        <a:p>
          <a:endParaRPr lang="en-US"/>
        </a:p>
      </dgm:t>
    </dgm:pt>
    <dgm:pt modelId="{E21311D8-0800-4DD2-BA2F-F6DA11D499C9}" type="pres">
      <dgm:prSet presAssocID="{2AE529E4-DC78-4B64-A25C-759813B59B01}" presName="root" presStyleCnt="0">
        <dgm:presLayoutVars>
          <dgm:dir/>
          <dgm:resizeHandles val="exact"/>
        </dgm:presLayoutVars>
      </dgm:prSet>
      <dgm:spPr/>
    </dgm:pt>
    <dgm:pt modelId="{4FDC280D-638B-4CC3-B7A6-18AAF27901B4}" type="pres">
      <dgm:prSet presAssocID="{DCA91D8C-7A65-4216-A323-5AE168B10471}" presName="compNode" presStyleCnt="0"/>
      <dgm:spPr/>
    </dgm:pt>
    <dgm:pt modelId="{59875639-E529-4C9D-99E0-738EE9741F32}" type="pres">
      <dgm:prSet presAssocID="{DCA91D8C-7A65-4216-A323-5AE168B1047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32C3091-46FD-4E0C-AB2C-46C362E5E49E}" type="pres">
      <dgm:prSet presAssocID="{DCA91D8C-7A65-4216-A323-5AE168B10471}" presName="iconSpace" presStyleCnt="0"/>
      <dgm:spPr/>
    </dgm:pt>
    <dgm:pt modelId="{2EBC7B26-D8CC-400D-BFC2-084415E9F82E}" type="pres">
      <dgm:prSet presAssocID="{DCA91D8C-7A65-4216-A323-5AE168B10471}" presName="parTx" presStyleLbl="revTx" presStyleIdx="0" presStyleCnt="2">
        <dgm:presLayoutVars>
          <dgm:chMax val="0"/>
          <dgm:chPref val="0"/>
        </dgm:presLayoutVars>
      </dgm:prSet>
      <dgm:spPr/>
    </dgm:pt>
    <dgm:pt modelId="{0F3984F1-727C-45E8-BCDD-A9B946AA4F74}" type="pres">
      <dgm:prSet presAssocID="{DCA91D8C-7A65-4216-A323-5AE168B10471}" presName="txSpace" presStyleCnt="0"/>
      <dgm:spPr/>
    </dgm:pt>
    <dgm:pt modelId="{A2C8CF1F-AD02-41D8-87B4-0D98ED637E86}" type="pres">
      <dgm:prSet presAssocID="{DCA91D8C-7A65-4216-A323-5AE168B10471}" presName="desTx" presStyleLbl="revTx" presStyleIdx="1" presStyleCnt="2">
        <dgm:presLayoutVars/>
      </dgm:prSet>
      <dgm:spPr/>
    </dgm:pt>
  </dgm:ptLst>
  <dgm:cxnLst>
    <dgm:cxn modelId="{ACED2715-D2C3-48E1-BC26-9710E9C4BA8A}" type="presOf" srcId="{249CBDE2-4C07-4200-B5E6-0DA5896A0425}" destId="{A2C8CF1F-AD02-41D8-87B4-0D98ED637E86}" srcOrd="0" destOrd="1" presId="urn:microsoft.com/office/officeart/2018/2/layout/IconLabelDescriptionList"/>
    <dgm:cxn modelId="{9FDED127-225F-4BB0-B143-E3DFAD490755}" srcId="{2AE529E4-DC78-4B64-A25C-759813B59B01}" destId="{DCA91D8C-7A65-4216-A323-5AE168B10471}" srcOrd="0" destOrd="0" parTransId="{64D9EE17-6B0E-4DDB-8900-B1A940ADA4D8}" sibTransId="{BC3AFA07-A843-4E93-9143-D09DD1C79607}"/>
    <dgm:cxn modelId="{61649662-CAF4-46F7-A440-E086159292E1}" srcId="{DCA91D8C-7A65-4216-A323-5AE168B10471}" destId="{5DD402AC-743C-4553-B1F6-6304968F5F0B}" srcOrd="0" destOrd="0" parTransId="{C1A38EF3-90B5-4B8A-AEE3-D561DB133BFE}" sibTransId="{64B24543-7842-4134-BE86-D4B06AEC8C09}"/>
    <dgm:cxn modelId="{4664569C-550D-4528-8872-BD649C122E31}" type="presOf" srcId="{5DD402AC-743C-4553-B1F6-6304968F5F0B}" destId="{A2C8CF1F-AD02-41D8-87B4-0D98ED637E86}" srcOrd="0" destOrd="0" presId="urn:microsoft.com/office/officeart/2018/2/layout/IconLabelDescriptionList"/>
    <dgm:cxn modelId="{683691B9-91F0-45BC-B2B2-43093AEDE805}" type="presOf" srcId="{2AE529E4-DC78-4B64-A25C-759813B59B01}" destId="{E21311D8-0800-4DD2-BA2F-F6DA11D499C9}" srcOrd="0" destOrd="0" presId="urn:microsoft.com/office/officeart/2018/2/layout/IconLabelDescriptionList"/>
    <dgm:cxn modelId="{82CC8AE1-CDA7-43E8-8FD7-6FBDF5DD51B5}" srcId="{DCA91D8C-7A65-4216-A323-5AE168B10471}" destId="{249CBDE2-4C07-4200-B5E6-0DA5896A0425}" srcOrd="1" destOrd="0" parTransId="{6A94CE07-6F44-4A61-9F71-2AAE26465699}" sibTransId="{4C5E69EE-49DA-486D-9126-4AA0B818966E}"/>
    <dgm:cxn modelId="{348C48FB-D2D6-43C7-8D2A-D0A2A87DCC88}" type="presOf" srcId="{DCA91D8C-7A65-4216-A323-5AE168B10471}" destId="{2EBC7B26-D8CC-400D-BFC2-084415E9F82E}" srcOrd="0" destOrd="0" presId="urn:microsoft.com/office/officeart/2018/2/layout/IconLabelDescriptionList"/>
    <dgm:cxn modelId="{70FDCBDB-0404-41EC-B9C6-1DEB75705E1B}" type="presParOf" srcId="{E21311D8-0800-4DD2-BA2F-F6DA11D499C9}" destId="{4FDC280D-638B-4CC3-B7A6-18AAF27901B4}" srcOrd="0" destOrd="0" presId="urn:microsoft.com/office/officeart/2018/2/layout/IconLabelDescriptionList"/>
    <dgm:cxn modelId="{E707A98A-1424-4D48-B568-F5CFB8D4B010}" type="presParOf" srcId="{4FDC280D-638B-4CC3-B7A6-18AAF27901B4}" destId="{59875639-E529-4C9D-99E0-738EE9741F32}" srcOrd="0" destOrd="0" presId="urn:microsoft.com/office/officeart/2018/2/layout/IconLabelDescriptionList"/>
    <dgm:cxn modelId="{B800C411-4284-46F6-A0CF-637062D4AC93}" type="presParOf" srcId="{4FDC280D-638B-4CC3-B7A6-18AAF27901B4}" destId="{832C3091-46FD-4E0C-AB2C-46C362E5E49E}" srcOrd="1" destOrd="0" presId="urn:microsoft.com/office/officeart/2018/2/layout/IconLabelDescriptionList"/>
    <dgm:cxn modelId="{D281002C-A41F-4450-8826-0B99AD888665}" type="presParOf" srcId="{4FDC280D-638B-4CC3-B7A6-18AAF27901B4}" destId="{2EBC7B26-D8CC-400D-BFC2-084415E9F82E}" srcOrd="2" destOrd="0" presId="urn:microsoft.com/office/officeart/2018/2/layout/IconLabelDescriptionList"/>
    <dgm:cxn modelId="{06A90A17-5EB4-4832-BDD9-4725CF341318}" type="presParOf" srcId="{4FDC280D-638B-4CC3-B7A6-18AAF27901B4}" destId="{0F3984F1-727C-45E8-BCDD-A9B946AA4F74}" srcOrd="3" destOrd="0" presId="urn:microsoft.com/office/officeart/2018/2/layout/IconLabelDescriptionList"/>
    <dgm:cxn modelId="{87100BE5-540F-44D9-95E2-41105DF1CFD1}" type="presParOf" srcId="{4FDC280D-638B-4CC3-B7A6-18AAF27901B4}" destId="{A2C8CF1F-AD02-41D8-87B4-0D98ED637E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5639-E529-4C9D-99E0-738EE9741F32}">
      <dsp:nvSpPr>
        <dsp:cNvPr id="0" name=""/>
        <dsp:cNvSpPr/>
      </dsp:nvSpPr>
      <dsp:spPr>
        <a:xfrm>
          <a:off x="2316750" y="1968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B26-D8CC-400D-BFC2-084415E9F82E}">
      <dsp:nvSpPr>
        <dsp:cNvPr id="0" name=""/>
        <dsp:cNvSpPr/>
      </dsp:nvSpPr>
      <dsp:spPr>
        <a:xfrm>
          <a:off x="2316750" y="18403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 dirty="0"/>
            <a:t>La nota final del módulo será la media de las 2 evaluaciones:</a:t>
          </a:r>
          <a:endParaRPr lang="en-US" sz="2100" kern="1200" dirty="0"/>
        </a:p>
      </dsp:txBody>
      <dsp:txXfrm>
        <a:off x="2316750" y="1840303"/>
        <a:ext cx="4320000" cy="648000"/>
      </dsp:txXfrm>
    </dsp:sp>
    <dsp:sp modelId="{A2C8CF1F-AD02-41D8-87B4-0D98ED637E86}">
      <dsp:nvSpPr>
        <dsp:cNvPr id="0" name=""/>
        <dsp:cNvSpPr/>
      </dsp:nvSpPr>
      <dsp:spPr>
        <a:xfrm>
          <a:off x="2316750" y="2549454"/>
          <a:ext cx="4320000" cy="70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1ª Evaluación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2ª Evaluación</a:t>
          </a:r>
          <a:endParaRPr lang="en-US" sz="1600" kern="1200" dirty="0"/>
        </a:p>
      </dsp:txBody>
      <dsp:txXfrm>
        <a:off x="2316750" y="2549454"/>
        <a:ext cx="4320000" cy="70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.perezcastanos@edu.gva.es" TargetMode="External"/><Relationship Id="rId2" Type="http://schemas.openxmlformats.org/officeDocument/2006/relationships/hyperlink" Target="https://portal.edu.gva.es/aules/es/inic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2687E13-6D2D-2A1B-29B9-873B52E8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9" r="16128" b="2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84768-F4F7-9255-7E66-FE711710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s-ES" sz="3200" dirty="0"/>
              <a:t>Sistemas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AF365-3F89-8511-3021-C2F2F8C3A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s-ES" sz="1600" dirty="0"/>
          </a:p>
          <a:p>
            <a:pPr>
              <a:lnSpc>
                <a:spcPct val="110000"/>
              </a:lnSpc>
            </a:pPr>
            <a:r>
              <a:rPr lang="es-ES" sz="1600" dirty="0"/>
              <a:t>CE IABD</a:t>
            </a:r>
          </a:p>
          <a:p>
            <a:pPr>
              <a:lnSpc>
                <a:spcPct val="110000"/>
              </a:lnSpc>
            </a:pPr>
            <a:endParaRPr lang="es-ES" sz="1600" dirty="0"/>
          </a:p>
          <a:p>
            <a:pPr>
              <a:lnSpc>
                <a:spcPct val="110000"/>
              </a:lnSpc>
            </a:pPr>
            <a:r>
              <a:rPr lang="es-ES" sz="1600" dirty="0"/>
              <a:t>Sergi Pérez Castaños</a:t>
            </a:r>
          </a:p>
        </p:txBody>
      </p:sp>
    </p:spTree>
    <p:extLst>
      <p:ext uri="{BB962C8B-B14F-4D97-AF65-F5344CB8AC3E}">
        <p14:creationId xmlns:p14="http://schemas.microsoft.com/office/powerpoint/2010/main" val="24527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4 – </a:t>
            </a:r>
            <a:r>
              <a:rPr lang="es-ES" sz="2800" dirty="0"/>
              <a:t>Minería de Datos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sz="1800" dirty="0"/>
              <a:t>Algoritmos de minería de datos</a:t>
            </a:r>
          </a:p>
          <a:p>
            <a:r>
              <a:rPr lang="es-ES" sz="1800" b="1" dirty="0"/>
              <a:t>Práctica</a:t>
            </a:r>
            <a:r>
              <a:rPr lang="es-ES" sz="1800" dirty="0"/>
              <a:t>: </a:t>
            </a:r>
            <a:r>
              <a:rPr lang="es-ES" dirty="0"/>
              <a:t>Minería de datos exploratoria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61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5 – Visualización de Datos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dirty="0"/>
              <a:t>Herramientas</a:t>
            </a:r>
            <a:r>
              <a:rPr lang="es-ES" sz="1800" dirty="0"/>
              <a:t> para visualización de datos</a:t>
            </a:r>
          </a:p>
          <a:p>
            <a:r>
              <a:rPr lang="es-ES" sz="1800" b="1" dirty="0"/>
              <a:t>Práctica</a:t>
            </a:r>
            <a:r>
              <a:rPr lang="es-ES" sz="1800" dirty="0"/>
              <a:t>: Creación de cuadros de mando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5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6 – Proyecto Final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sz="1800" dirty="0"/>
              <a:t>Integración de conocimientos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1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72169-EE6F-B978-ADFD-AA0F907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Material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4BEDA-00C1-B743-7964-BE8CAFEE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r>
              <a:rPr lang="es-ES" dirty="0"/>
              <a:t>Plataforma </a:t>
            </a:r>
            <a:r>
              <a:rPr lang="es-ES" dirty="0" err="1"/>
              <a:t>Aules</a:t>
            </a:r>
            <a:r>
              <a:rPr lang="es-ES" dirty="0"/>
              <a:t> FP: </a:t>
            </a:r>
            <a:r>
              <a:rPr lang="es-ES" dirty="0">
                <a:hlinkClick r:id="rId2"/>
              </a:rPr>
              <a:t>https://portal.edu.gva.es/aules/es/inicio/</a:t>
            </a:r>
            <a:endParaRPr lang="es-ES" dirty="0"/>
          </a:p>
          <a:p>
            <a:endParaRPr lang="es-ES" dirty="0"/>
          </a:p>
          <a:p>
            <a:r>
              <a:rPr lang="es-ES" dirty="0"/>
              <a:t>Mi correo: </a:t>
            </a:r>
            <a:r>
              <a:rPr lang="es-ES" dirty="0">
                <a:hlinkClick r:id="rId3"/>
              </a:rPr>
              <a:t>s.perezcastanos@edu.gva.es</a:t>
            </a:r>
            <a:endParaRPr lang="es-ES" dirty="0"/>
          </a:p>
          <a:p>
            <a:endParaRPr lang="es-ES" dirty="0"/>
          </a:p>
          <a:p>
            <a:r>
              <a:rPr lang="es-ES" dirty="0"/>
              <a:t>Es conveniente disponer de </a:t>
            </a:r>
            <a:r>
              <a:rPr lang="es-ES" b="1" dirty="0"/>
              <a:t>disco duro externo </a:t>
            </a:r>
            <a:r>
              <a:rPr lang="es-ES" dirty="0"/>
              <a:t>y/o </a:t>
            </a:r>
            <a:r>
              <a:rPr lang="es-ES" b="1" dirty="0"/>
              <a:t>pen USB</a:t>
            </a:r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406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26C66-1F38-659F-51D6-647ACEA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Objetivos del curos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1B4C8-F31C-0113-12EB-309D4F2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r>
              <a:rPr lang="es-ES" dirty="0"/>
              <a:t>Comprender y aplicar herramientas de Big Data</a:t>
            </a:r>
          </a:p>
          <a:p>
            <a:r>
              <a:rPr lang="es-ES" dirty="0"/>
              <a:t>Ingerir, procesar y almacenar grandes volúmenes de datos</a:t>
            </a:r>
          </a:p>
          <a:p>
            <a:r>
              <a:rPr lang="es-ES" dirty="0"/>
              <a:t>Visualizar y presentar datos de manera eficiente</a:t>
            </a:r>
          </a:p>
        </p:txBody>
      </p:sp>
    </p:spTree>
    <p:extLst>
      <p:ext uri="{BB962C8B-B14F-4D97-AF65-F5344CB8AC3E}">
        <p14:creationId xmlns:p14="http://schemas.microsoft.com/office/powerpoint/2010/main" val="41881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26C66-1F38-659F-51D6-647ACEA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Detalles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1B4C8-F31C-0113-12EB-309D4F2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r>
              <a:rPr lang="es-ES" dirty="0"/>
              <a:t>3 horas a la semana (1+2)</a:t>
            </a:r>
          </a:p>
          <a:p>
            <a:pPr lvl="1"/>
            <a:r>
              <a:rPr lang="es-ES" dirty="0"/>
              <a:t>Martes:	19:20-20:15</a:t>
            </a:r>
          </a:p>
          <a:p>
            <a:pPr lvl="1"/>
            <a:r>
              <a:rPr lang="es-ES" dirty="0"/>
              <a:t>Viernes:	16:15-18:05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Asistencia “obligatoria”</a:t>
            </a:r>
          </a:p>
        </p:txBody>
      </p:sp>
    </p:spTree>
    <p:extLst>
      <p:ext uri="{BB962C8B-B14F-4D97-AF65-F5344CB8AC3E}">
        <p14:creationId xmlns:p14="http://schemas.microsoft.com/office/powerpoint/2010/main" val="98327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C4558A-1D4B-345F-56FA-F01CFF4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s-ES"/>
              <a:t>Evaluación</a:t>
            </a:r>
            <a:endParaRPr lang="es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7952B5B-FFAE-00AE-6385-13D78400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La nota mínima para aprobar el módulo será de 5.</a:t>
            </a:r>
          </a:p>
          <a:p>
            <a:pPr>
              <a:lnSpc>
                <a:spcPct val="110000"/>
              </a:lnSpc>
            </a:pPr>
            <a:r>
              <a:rPr lang="es-ES" dirty="0"/>
              <a:t>Cada unidad didáctica se evaluará mediante una práctica.</a:t>
            </a:r>
          </a:p>
          <a:p>
            <a:pPr>
              <a:lnSpc>
                <a:spcPct val="110000"/>
              </a:lnSpc>
            </a:pPr>
            <a:r>
              <a:rPr lang="es-ES" dirty="0"/>
              <a:t>La última unidad didáctica consistirá en un proyecto integrador que englobará a las diferentes unidades didácticas</a:t>
            </a:r>
          </a:p>
        </p:txBody>
      </p:sp>
      <p:pic>
        <p:nvPicPr>
          <p:cNvPr id="7" name="Graphic 6" descr="Portapapeles">
            <a:extLst>
              <a:ext uri="{FF2B5EF4-FFF2-40B4-BE49-F238E27FC236}">
                <a16:creationId xmlns:a16="http://schemas.microsoft.com/office/drawing/2014/main" id="{48B67871-7966-DD33-307E-7D9C0397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302" y="2819401"/>
            <a:ext cx="3276598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7669C8-6167-4A30-AD4E-0215E648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65E0-7389-441B-AD2F-9304B3D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37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D161C-1E32-0AC9-054C-2C30A9FD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52" y="499921"/>
            <a:ext cx="9410449" cy="1057559"/>
          </a:xfrm>
        </p:spPr>
        <p:txBody>
          <a:bodyPr>
            <a:normAutofit/>
          </a:bodyPr>
          <a:lstStyle/>
          <a:p>
            <a:r>
              <a:rPr lang="es-ES"/>
              <a:t>Calificación Final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B1A054D-AC8C-2209-72CB-AAA3CE39F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89538"/>
              </p:ext>
            </p:extLst>
          </p:nvPr>
        </p:nvGraphicFramePr>
        <p:xfrm>
          <a:off x="2438400" y="2743201"/>
          <a:ext cx="8953500" cy="345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7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1 – Fundamentos de Big Data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sz="1800" dirty="0"/>
              <a:t>Conceptos clave: Volumen, Velocidad, Variedad.</a:t>
            </a:r>
          </a:p>
          <a:p>
            <a:r>
              <a:rPr lang="es-ES" sz="1800" dirty="0"/>
              <a:t>Matemática Discreta y Lógica Algorítmica.</a:t>
            </a:r>
          </a:p>
          <a:p>
            <a:r>
              <a:rPr lang="es-ES" sz="1800" b="1" dirty="0"/>
              <a:t>Práctica</a:t>
            </a:r>
            <a:r>
              <a:rPr lang="es-ES" sz="1800" dirty="0"/>
              <a:t>: Exploración y análisis de </a:t>
            </a:r>
            <a:r>
              <a:rPr lang="es-ES" sz="1800" dirty="0" err="1"/>
              <a:t>datasets</a:t>
            </a:r>
            <a:r>
              <a:rPr lang="es-ES" sz="1800" dirty="0"/>
              <a:t>.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6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2 – Unidad Didáctica 2 – Ingesta y Procesamiento de Datos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/>
              <a:t>Conceptos de ETL y ELT.</a:t>
            </a:r>
            <a:endParaRPr lang="es-ES" dirty="0"/>
          </a:p>
          <a:p>
            <a:r>
              <a:rPr lang="es-ES" b="1" dirty="0"/>
              <a:t>Práctica:</a:t>
            </a:r>
            <a:r>
              <a:rPr lang="es-ES" dirty="0"/>
              <a:t> Ingesta desde diferentes fuentes de datos heterogéneas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403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3 – Almacenamiento Distribuido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sz="1800" dirty="0"/>
              <a:t>Sistemas de almacenamiento distribuido</a:t>
            </a:r>
          </a:p>
          <a:p>
            <a:r>
              <a:rPr lang="es-ES" sz="1800" b="1" dirty="0"/>
              <a:t>Práctica</a:t>
            </a:r>
            <a:r>
              <a:rPr lang="es-ES" sz="1800" dirty="0"/>
              <a:t>: Configuración de un Data Lake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76801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289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EncaseVTI</vt:lpstr>
      <vt:lpstr>Sistemas de Big Data</vt:lpstr>
      <vt:lpstr>Material del curso</vt:lpstr>
      <vt:lpstr>Objetivos del curos</vt:lpstr>
      <vt:lpstr>Detalles del curso</vt:lpstr>
      <vt:lpstr>Evaluación</vt:lpstr>
      <vt:lpstr>Calificación Final</vt:lpstr>
      <vt:lpstr>Unidad Didáctica 1 – Fundamentos de Big Data</vt:lpstr>
      <vt:lpstr>Unidad Didáctica 2 – Unidad Didáctica 2 – Ingesta y Procesamiento de Datos</vt:lpstr>
      <vt:lpstr>Unidad Didáctica 3 – Almacenamiento Distribuido</vt:lpstr>
      <vt:lpstr>Unidad Didáctica 4 – Minería de Datos</vt:lpstr>
      <vt:lpstr>Unidad Didáctica 5 – Visualización de Datos</vt:lpstr>
      <vt:lpstr>Unidad Didáctica 6 – Proyecto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PEREZ CASTAÑOS, SERGI</dc:creator>
  <cp:lastModifiedBy>PEREZ CASTAÑOS, SERGI</cp:lastModifiedBy>
  <cp:revision>1</cp:revision>
  <dcterms:created xsi:type="dcterms:W3CDTF">2024-09-11T16:10:02Z</dcterms:created>
  <dcterms:modified xsi:type="dcterms:W3CDTF">2024-10-01T13:53:44Z</dcterms:modified>
</cp:coreProperties>
</file>