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70" r:id="rId4"/>
    <p:sldId id="259" r:id="rId5"/>
    <p:sldId id="262" r:id="rId6"/>
    <p:sldId id="264" r:id="rId7"/>
    <p:sldId id="258" r:id="rId8"/>
    <p:sldId id="265" r:id="rId9"/>
    <p:sldId id="267" r:id="rId10"/>
    <p:sldId id="266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1F288-FBB0-44F6-B0E1-455B4DBA2CA5}" v="6" dt="2024-10-01T14:07:15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 CASTAÑOS, SERGI" userId="d27336bc-42d2-44f3-b1a8-5cd3879be596" providerId="ADAL" clId="{EAD1F288-FBB0-44F6-B0E1-455B4DBA2CA5}"/>
    <pc:docChg chg="undo custSel addSld modSld">
      <pc:chgData name="PEREZ CASTAÑOS, SERGI" userId="d27336bc-42d2-44f3-b1a8-5cd3879be596" providerId="ADAL" clId="{EAD1F288-FBB0-44F6-B0E1-455B4DBA2CA5}" dt="2024-10-01T14:14:08.585" v="929" actId="20577"/>
      <pc:docMkLst>
        <pc:docMk/>
      </pc:docMkLst>
      <pc:sldChg chg="modSp mod">
        <pc:chgData name="PEREZ CASTAÑOS, SERGI" userId="d27336bc-42d2-44f3-b1a8-5cd3879be596" providerId="ADAL" clId="{EAD1F288-FBB0-44F6-B0E1-455B4DBA2CA5}" dt="2024-10-01T13:55:34.450" v="40" actId="20577"/>
        <pc:sldMkLst>
          <pc:docMk/>
          <pc:sldMk cId="2452730641" sldId="256"/>
        </pc:sldMkLst>
        <pc:spChg chg="mod">
          <ac:chgData name="PEREZ CASTAÑOS, SERGI" userId="d27336bc-42d2-44f3-b1a8-5cd3879be596" providerId="ADAL" clId="{EAD1F288-FBB0-44F6-B0E1-455B4DBA2CA5}" dt="2024-10-01T13:55:34.450" v="40" actId="20577"/>
          <ac:spMkLst>
            <pc:docMk/>
            <pc:sldMk cId="2452730641" sldId="256"/>
            <ac:spMk id="2" creationId="{30684768-F4F7-9255-7E66-FE71171043C6}"/>
          </ac:spMkLst>
        </pc:spChg>
      </pc:sldChg>
      <pc:sldChg chg="addSp modSp mod">
        <pc:chgData name="PEREZ CASTAÑOS, SERGI" userId="d27336bc-42d2-44f3-b1a8-5cd3879be596" providerId="ADAL" clId="{EAD1F288-FBB0-44F6-B0E1-455B4DBA2CA5}" dt="2024-10-01T14:07:36.466" v="565" actId="27636"/>
        <pc:sldMkLst>
          <pc:docMk/>
          <pc:sldMk cId="109667410" sldId="258"/>
        </pc:sldMkLst>
        <pc:spChg chg="mod">
          <ac:chgData name="PEREZ CASTAÑOS, SERGI" userId="d27336bc-42d2-44f3-b1a8-5cd3879be596" providerId="ADAL" clId="{EAD1F288-FBB0-44F6-B0E1-455B4DBA2CA5}" dt="2024-10-01T14:02:41.370" v="330" actId="20577"/>
          <ac:spMkLst>
            <pc:docMk/>
            <pc:sldMk cId="109667410" sldId="258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EAD1F288-FBB0-44F6-B0E1-455B4DBA2CA5}" dt="2024-10-01T14:07:36.466" v="565" actId="27636"/>
          <ac:spMkLst>
            <pc:docMk/>
            <pc:sldMk cId="109667410" sldId="258"/>
            <ac:spMk id="3" creationId="{72F52E1F-E78E-3F7F-33B3-A3FA948F1D9E}"/>
          </ac:spMkLst>
        </pc:spChg>
        <pc:spChg chg="add">
          <ac:chgData name="PEREZ CASTAÑOS, SERGI" userId="d27336bc-42d2-44f3-b1a8-5cd3879be596" providerId="ADAL" clId="{EAD1F288-FBB0-44F6-B0E1-455B4DBA2CA5}" dt="2024-10-01T14:03:26.638" v="338"/>
          <ac:spMkLst>
            <pc:docMk/>
            <pc:sldMk cId="109667410" sldId="258"/>
            <ac:spMk id="4" creationId="{1308C270-C4A3-8FFB-94F2-5C5F1A7BDFE8}"/>
          </ac:spMkLst>
        </pc:spChg>
      </pc:sldChg>
      <pc:sldChg chg="modSp mod">
        <pc:chgData name="PEREZ CASTAÑOS, SERGI" userId="d27336bc-42d2-44f3-b1a8-5cd3879be596" providerId="ADAL" clId="{EAD1F288-FBB0-44F6-B0E1-455B4DBA2CA5}" dt="2024-10-01T14:01:57.268" v="289" actId="20577"/>
        <pc:sldMkLst>
          <pc:docMk/>
          <pc:sldMk cId="983274953" sldId="259"/>
        </pc:sldMkLst>
        <pc:spChg chg="mod">
          <ac:chgData name="PEREZ CASTAÑOS, SERGI" userId="d27336bc-42d2-44f3-b1a8-5cd3879be596" providerId="ADAL" clId="{EAD1F288-FBB0-44F6-B0E1-455B4DBA2CA5}" dt="2024-10-01T14:01:57.268" v="289" actId="20577"/>
          <ac:spMkLst>
            <pc:docMk/>
            <pc:sldMk cId="983274953" sldId="259"/>
            <ac:spMk id="3" creationId="{54E1B4C8-F31C-0113-12EB-309D4F2A030E}"/>
          </ac:spMkLst>
        </pc:spChg>
      </pc:sldChg>
      <pc:sldChg chg="modSp mod">
        <pc:chgData name="PEREZ CASTAÑOS, SERGI" userId="d27336bc-42d2-44f3-b1a8-5cd3879be596" providerId="ADAL" clId="{EAD1F288-FBB0-44F6-B0E1-455B4DBA2CA5}" dt="2024-10-01T14:02:22.450" v="299" actId="20577"/>
        <pc:sldMkLst>
          <pc:docMk/>
          <pc:sldMk cId="2271739347" sldId="262"/>
        </pc:sldMkLst>
        <pc:spChg chg="mod">
          <ac:chgData name="PEREZ CASTAÑOS, SERGI" userId="d27336bc-42d2-44f3-b1a8-5cd3879be596" providerId="ADAL" clId="{EAD1F288-FBB0-44F6-B0E1-455B4DBA2CA5}" dt="2024-10-01T14:02:22.450" v="299" actId="20577"/>
          <ac:spMkLst>
            <pc:docMk/>
            <pc:sldMk cId="2271739347" sldId="262"/>
            <ac:spMk id="13" creationId="{07952B5B-FFAE-00AE-6385-13D78400979F}"/>
          </ac:spMkLst>
        </pc:spChg>
      </pc:sldChg>
      <pc:sldChg chg="modSp mod">
        <pc:chgData name="PEREZ CASTAÑOS, SERGI" userId="d27336bc-42d2-44f3-b1a8-5cd3879be596" providerId="ADAL" clId="{EAD1F288-FBB0-44F6-B0E1-455B4DBA2CA5}" dt="2024-10-01T14:06:34.753" v="473" actId="27636"/>
        <pc:sldMkLst>
          <pc:docMk/>
          <pc:sldMk cId="2240318316" sldId="265"/>
        </pc:sldMkLst>
        <pc:spChg chg="mod">
          <ac:chgData name="PEREZ CASTAÑOS, SERGI" userId="d27336bc-42d2-44f3-b1a8-5cd3879be596" providerId="ADAL" clId="{EAD1F288-FBB0-44F6-B0E1-455B4DBA2CA5}" dt="2024-10-01T14:04:20.235" v="450" actId="20577"/>
          <ac:spMkLst>
            <pc:docMk/>
            <pc:sldMk cId="2240318316" sldId="265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EAD1F288-FBB0-44F6-B0E1-455B4DBA2CA5}" dt="2024-10-01T14:06:34.753" v="473" actId="27636"/>
          <ac:spMkLst>
            <pc:docMk/>
            <pc:sldMk cId="2240318316" sldId="265"/>
            <ac:spMk id="3" creationId="{72F52E1F-E78E-3F7F-33B3-A3FA948F1D9E}"/>
          </ac:spMkLst>
        </pc:spChg>
      </pc:sldChg>
      <pc:sldChg chg="modSp mod">
        <pc:chgData name="PEREZ CASTAÑOS, SERGI" userId="d27336bc-42d2-44f3-b1a8-5cd3879be596" providerId="ADAL" clId="{EAD1F288-FBB0-44F6-B0E1-455B4DBA2CA5}" dt="2024-10-01T14:11:00.118" v="809" actId="27636"/>
        <pc:sldMkLst>
          <pc:docMk/>
          <pc:sldMk cId="633610396" sldId="266"/>
        </pc:sldMkLst>
        <pc:spChg chg="mod">
          <ac:chgData name="PEREZ CASTAÑOS, SERGI" userId="d27336bc-42d2-44f3-b1a8-5cd3879be596" providerId="ADAL" clId="{EAD1F288-FBB0-44F6-B0E1-455B4DBA2CA5}" dt="2024-10-01T14:09:04.054" v="646" actId="6549"/>
          <ac:spMkLst>
            <pc:docMk/>
            <pc:sldMk cId="633610396" sldId="266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EAD1F288-FBB0-44F6-B0E1-455B4DBA2CA5}" dt="2024-10-01T14:11:00.118" v="809" actId="27636"/>
          <ac:spMkLst>
            <pc:docMk/>
            <pc:sldMk cId="633610396" sldId="266"/>
            <ac:spMk id="3" creationId="{72F52E1F-E78E-3F7F-33B3-A3FA948F1D9E}"/>
          </ac:spMkLst>
        </pc:spChg>
      </pc:sldChg>
      <pc:sldChg chg="addSp modSp mod">
        <pc:chgData name="PEREZ CASTAÑOS, SERGI" userId="d27336bc-42d2-44f3-b1a8-5cd3879be596" providerId="ADAL" clId="{EAD1F288-FBB0-44F6-B0E1-455B4DBA2CA5}" dt="2024-10-01T14:08:43.681" v="599" actId="27636"/>
        <pc:sldMkLst>
          <pc:docMk/>
          <pc:sldMk cId="2775768011" sldId="267"/>
        </pc:sldMkLst>
        <pc:spChg chg="mod">
          <ac:chgData name="PEREZ CASTAÑOS, SERGI" userId="d27336bc-42d2-44f3-b1a8-5cd3879be596" providerId="ADAL" clId="{EAD1F288-FBB0-44F6-B0E1-455B4DBA2CA5}" dt="2024-10-01T14:07:06.094" v="557" actId="20577"/>
          <ac:spMkLst>
            <pc:docMk/>
            <pc:sldMk cId="2775768011" sldId="267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EAD1F288-FBB0-44F6-B0E1-455B4DBA2CA5}" dt="2024-10-01T14:08:43.681" v="599" actId="27636"/>
          <ac:spMkLst>
            <pc:docMk/>
            <pc:sldMk cId="2775768011" sldId="267"/>
            <ac:spMk id="3" creationId="{72F52E1F-E78E-3F7F-33B3-A3FA948F1D9E}"/>
          </ac:spMkLst>
        </pc:spChg>
        <pc:spChg chg="add">
          <ac:chgData name="PEREZ CASTAÑOS, SERGI" userId="d27336bc-42d2-44f3-b1a8-5cd3879be596" providerId="ADAL" clId="{EAD1F288-FBB0-44F6-B0E1-455B4DBA2CA5}" dt="2024-10-01T14:07:14.629" v="558"/>
          <ac:spMkLst>
            <pc:docMk/>
            <pc:sldMk cId="2775768011" sldId="267"/>
            <ac:spMk id="4" creationId="{9A757954-F72D-B8B0-971A-74C146BD9281}"/>
          </ac:spMkLst>
        </pc:spChg>
      </pc:sldChg>
      <pc:sldChg chg="modSp mod">
        <pc:chgData name="PEREZ CASTAÑOS, SERGI" userId="d27336bc-42d2-44f3-b1a8-5cd3879be596" providerId="ADAL" clId="{EAD1F288-FBB0-44F6-B0E1-455B4DBA2CA5}" dt="2024-10-01T14:11:52.136" v="843" actId="27636"/>
        <pc:sldMkLst>
          <pc:docMk/>
          <pc:sldMk cId="3474590808" sldId="268"/>
        </pc:sldMkLst>
        <pc:spChg chg="mod">
          <ac:chgData name="PEREZ CASTAÑOS, SERGI" userId="d27336bc-42d2-44f3-b1a8-5cd3879be596" providerId="ADAL" clId="{EAD1F288-FBB0-44F6-B0E1-455B4DBA2CA5}" dt="2024-10-01T14:11:12.727" v="831" actId="20577"/>
          <ac:spMkLst>
            <pc:docMk/>
            <pc:sldMk cId="3474590808" sldId="268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EAD1F288-FBB0-44F6-B0E1-455B4DBA2CA5}" dt="2024-10-01T14:11:52.136" v="843" actId="27636"/>
          <ac:spMkLst>
            <pc:docMk/>
            <pc:sldMk cId="3474590808" sldId="268"/>
            <ac:spMk id="3" creationId="{72F52E1F-E78E-3F7F-33B3-A3FA948F1D9E}"/>
          </ac:spMkLst>
        </pc:spChg>
      </pc:sldChg>
      <pc:sldChg chg="modSp mod">
        <pc:chgData name="PEREZ CASTAÑOS, SERGI" userId="d27336bc-42d2-44f3-b1a8-5cd3879be596" providerId="ADAL" clId="{EAD1F288-FBB0-44F6-B0E1-455B4DBA2CA5}" dt="2024-10-01T14:14:08.585" v="929" actId="20577"/>
        <pc:sldMkLst>
          <pc:docMk/>
          <pc:sldMk cId="2697172922" sldId="269"/>
        </pc:sldMkLst>
        <pc:spChg chg="mod">
          <ac:chgData name="PEREZ CASTAÑOS, SERGI" userId="d27336bc-42d2-44f3-b1a8-5cd3879be596" providerId="ADAL" clId="{EAD1F288-FBB0-44F6-B0E1-455B4DBA2CA5}" dt="2024-10-01T14:13:19.715" v="908" actId="20577"/>
          <ac:spMkLst>
            <pc:docMk/>
            <pc:sldMk cId="2697172922" sldId="269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EAD1F288-FBB0-44F6-B0E1-455B4DBA2CA5}" dt="2024-10-01T14:14:08.585" v="929" actId="20577"/>
          <ac:spMkLst>
            <pc:docMk/>
            <pc:sldMk cId="2697172922" sldId="269"/>
            <ac:spMk id="3" creationId="{72F52E1F-E78E-3F7F-33B3-A3FA948F1D9E}"/>
          </ac:spMkLst>
        </pc:spChg>
      </pc:sldChg>
      <pc:sldChg chg="addSp modSp mod">
        <pc:chgData name="PEREZ CASTAÑOS, SERGI" userId="d27336bc-42d2-44f3-b1a8-5cd3879be596" providerId="ADAL" clId="{EAD1F288-FBB0-44F6-B0E1-455B4DBA2CA5}" dt="2024-10-01T14:00:46.047" v="226" actId="5793"/>
        <pc:sldMkLst>
          <pc:docMk/>
          <pc:sldMk cId="4188114759" sldId="270"/>
        </pc:sldMkLst>
        <pc:spChg chg="mod">
          <ac:chgData name="PEREZ CASTAÑOS, SERGI" userId="d27336bc-42d2-44f3-b1a8-5cd3879be596" providerId="ADAL" clId="{EAD1F288-FBB0-44F6-B0E1-455B4DBA2CA5}" dt="2024-10-01T14:00:46.047" v="226" actId="5793"/>
          <ac:spMkLst>
            <pc:docMk/>
            <pc:sldMk cId="4188114759" sldId="270"/>
            <ac:spMk id="3" creationId="{54E1B4C8-F31C-0113-12EB-309D4F2A030E}"/>
          </ac:spMkLst>
        </pc:spChg>
        <pc:spChg chg="add">
          <ac:chgData name="PEREZ CASTAÑOS, SERGI" userId="d27336bc-42d2-44f3-b1a8-5cd3879be596" providerId="ADAL" clId="{EAD1F288-FBB0-44F6-B0E1-455B4DBA2CA5}" dt="2024-10-01T13:59:28.561" v="95"/>
          <ac:spMkLst>
            <pc:docMk/>
            <pc:sldMk cId="4188114759" sldId="270"/>
            <ac:spMk id="4" creationId="{74F3C902-DA59-FF70-AD39-A0B3624B3E48}"/>
          </ac:spMkLst>
        </pc:spChg>
      </pc:sldChg>
      <pc:sldChg chg="modSp add mod">
        <pc:chgData name="PEREZ CASTAÑOS, SERGI" userId="d27336bc-42d2-44f3-b1a8-5cd3879be596" providerId="ADAL" clId="{EAD1F288-FBB0-44F6-B0E1-455B4DBA2CA5}" dt="2024-10-01T14:13:10.973" v="896" actId="20577"/>
        <pc:sldMkLst>
          <pc:docMk/>
          <pc:sldMk cId="773470726" sldId="271"/>
        </pc:sldMkLst>
        <pc:spChg chg="mod">
          <ac:chgData name="PEREZ CASTAÑOS, SERGI" userId="d27336bc-42d2-44f3-b1a8-5cd3879be596" providerId="ADAL" clId="{EAD1F288-FBB0-44F6-B0E1-455B4DBA2CA5}" dt="2024-10-01T14:13:10.973" v="896" actId="20577"/>
          <ac:spMkLst>
            <pc:docMk/>
            <pc:sldMk cId="773470726" sldId="271"/>
            <ac:spMk id="2" creationId="{CCAED7B6-A552-0C5C-B84D-0585B9CD451C}"/>
          </ac:spMkLst>
        </pc:spChg>
        <pc:spChg chg="mod">
          <ac:chgData name="PEREZ CASTAÑOS, SERGI" userId="d27336bc-42d2-44f3-b1a8-5cd3879be596" providerId="ADAL" clId="{EAD1F288-FBB0-44F6-B0E1-455B4DBA2CA5}" dt="2024-10-01T14:12:58.792" v="894" actId="27636"/>
          <ac:spMkLst>
            <pc:docMk/>
            <pc:sldMk cId="773470726" sldId="271"/>
            <ac:spMk id="3" creationId="{72F52E1F-E78E-3F7F-33B3-A3FA948F1D9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29E4-DC78-4B64-A25C-759813B59B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CA91D8C-7A65-4216-A323-5AE168B104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La nota final del módulo será la media de las 2 evaluaciones:</a:t>
          </a:r>
          <a:endParaRPr lang="en-US" dirty="0"/>
        </a:p>
      </dgm:t>
    </dgm:pt>
    <dgm:pt modelId="{64D9EE17-6B0E-4DDB-8900-B1A940ADA4D8}" type="parTrans" cxnId="{9FDED127-225F-4BB0-B143-E3DFAD490755}">
      <dgm:prSet/>
      <dgm:spPr/>
      <dgm:t>
        <a:bodyPr/>
        <a:lstStyle/>
        <a:p>
          <a:endParaRPr lang="en-US"/>
        </a:p>
      </dgm:t>
    </dgm:pt>
    <dgm:pt modelId="{BC3AFA07-A843-4E93-9143-D09DD1C79607}" type="sibTrans" cxnId="{9FDED127-225F-4BB0-B143-E3DFAD490755}">
      <dgm:prSet/>
      <dgm:spPr/>
      <dgm:t>
        <a:bodyPr/>
        <a:lstStyle/>
        <a:p>
          <a:endParaRPr lang="en-US"/>
        </a:p>
      </dgm:t>
    </dgm:pt>
    <dgm:pt modelId="{5DD402AC-743C-4553-B1F6-6304968F5F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1ª Evaluación</a:t>
          </a:r>
          <a:endParaRPr lang="en-US"/>
        </a:p>
      </dgm:t>
    </dgm:pt>
    <dgm:pt modelId="{C1A38EF3-90B5-4B8A-AEE3-D561DB133BFE}" type="parTrans" cxnId="{61649662-CAF4-46F7-A440-E086159292E1}">
      <dgm:prSet/>
      <dgm:spPr/>
      <dgm:t>
        <a:bodyPr/>
        <a:lstStyle/>
        <a:p>
          <a:endParaRPr lang="en-US"/>
        </a:p>
      </dgm:t>
    </dgm:pt>
    <dgm:pt modelId="{64B24543-7842-4134-BE86-D4B06AEC8C09}" type="sibTrans" cxnId="{61649662-CAF4-46F7-A440-E086159292E1}">
      <dgm:prSet/>
      <dgm:spPr/>
      <dgm:t>
        <a:bodyPr/>
        <a:lstStyle/>
        <a:p>
          <a:endParaRPr lang="en-US"/>
        </a:p>
      </dgm:t>
    </dgm:pt>
    <dgm:pt modelId="{249CBDE2-4C07-4200-B5E6-0DA5896A042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2ª Evaluación</a:t>
          </a:r>
          <a:endParaRPr lang="en-US" dirty="0"/>
        </a:p>
      </dgm:t>
    </dgm:pt>
    <dgm:pt modelId="{6A94CE07-6F44-4A61-9F71-2AAE26465699}" type="parTrans" cxnId="{82CC8AE1-CDA7-43E8-8FD7-6FBDF5DD51B5}">
      <dgm:prSet/>
      <dgm:spPr/>
      <dgm:t>
        <a:bodyPr/>
        <a:lstStyle/>
        <a:p>
          <a:endParaRPr lang="en-US"/>
        </a:p>
      </dgm:t>
    </dgm:pt>
    <dgm:pt modelId="{4C5E69EE-49DA-486D-9126-4AA0B818966E}" type="sibTrans" cxnId="{82CC8AE1-CDA7-43E8-8FD7-6FBDF5DD51B5}">
      <dgm:prSet/>
      <dgm:spPr/>
      <dgm:t>
        <a:bodyPr/>
        <a:lstStyle/>
        <a:p>
          <a:endParaRPr lang="en-US"/>
        </a:p>
      </dgm:t>
    </dgm:pt>
    <dgm:pt modelId="{E21311D8-0800-4DD2-BA2F-F6DA11D499C9}" type="pres">
      <dgm:prSet presAssocID="{2AE529E4-DC78-4B64-A25C-759813B59B01}" presName="root" presStyleCnt="0">
        <dgm:presLayoutVars>
          <dgm:dir/>
          <dgm:resizeHandles val="exact"/>
        </dgm:presLayoutVars>
      </dgm:prSet>
      <dgm:spPr/>
    </dgm:pt>
    <dgm:pt modelId="{4FDC280D-638B-4CC3-B7A6-18AAF27901B4}" type="pres">
      <dgm:prSet presAssocID="{DCA91D8C-7A65-4216-A323-5AE168B10471}" presName="compNode" presStyleCnt="0"/>
      <dgm:spPr/>
    </dgm:pt>
    <dgm:pt modelId="{59875639-E529-4C9D-99E0-738EE9741F32}" type="pres">
      <dgm:prSet presAssocID="{DCA91D8C-7A65-4216-A323-5AE168B1047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32C3091-46FD-4E0C-AB2C-46C362E5E49E}" type="pres">
      <dgm:prSet presAssocID="{DCA91D8C-7A65-4216-A323-5AE168B10471}" presName="iconSpace" presStyleCnt="0"/>
      <dgm:spPr/>
    </dgm:pt>
    <dgm:pt modelId="{2EBC7B26-D8CC-400D-BFC2-084415E9F82E}" type="pres">
      <dgm:prSet presAssocID="{DCA91D8C-7A65-4216-A323-5AE168B10471}" presName="parTx" presStyleLbl="revTx" presStyleIdx="0" presStyleCnt="2">
        <dgm:presLayoutVars>
          <dgm:chMax val="0"/>
          <dgm:chPref val="0"/>
        </dgm:presLayoutVars>
      </dgm:prSet>
      <dgm:spPr/>
    </dgm:pt>
    <dgm:pt modelId="{0F3984F1-727C-45E8-BCDD-A9B946AA4F74}" type="pres">
      <dgm:prSet presAssocID="{DCA91D8C-7A65-4216-A323-5AE168B10471}" presName="txSpace" presStyleCnt="0"/>
      <dgm:spPr/>
    </dgm:pt>
    <dgm:pt modelId="{A2C8CF1F-AD02-41D8-87B4-0D98ED637E86}" type="pres">
      <dgm:prSet presAssocID="{DCA91D8C-7A65-4216-A323-5AE168B10471}" presName="desTx" presStyleLbl="revTx" presStyleIdx="1" presStyleCnt="2">
        <dgm:presLayoutVars/>
      </dgm:prSet>
      <dgm:spPr/>
    </dgm:pt>
  </dgm:ptLst>
  <dgm:cxnLst>
    <dgm:cxn modelId="{ACED2715-D2C3-48E1-BC26-9710E9C4BA8A}" type="presOf" srcId="{249CBDE2-4C07-4200-B5E6-0DA5896A0425}" destId="{A2C8CF1F-AD02-41D8-87B4-0D98ED637E86}" srcOrd="0" destOrd="1" presId="urn:microsoft.com/office/officeart/2018/2/layout/IconLabelDescriptionList"/>
    <dgm:cxn modelId="{9FDED127-225F-4BB0-B143-E3DFAD490755}" srcId="{2AE529E4-DC78-4B64-A25C-759813B59B01}" destId="{DCA91D8C-7A65-4216-A323-5AE168B10471}" srcOrd="0" destOrd="0" parTransId="{64D9EE17-6B0E-4DDB-8900-B1A940ADA4D8}" sibTransId="{BC3AFA07-A843-4E93-9143-D09DD1C79607}"/>
    <dgm:cxn modelId="{61649662-CAF4-46F7-A440-E086159292E1}" srcId="{DCA91D8C-7A65-4216-A323-5AE168B10471}" destId="{5DD402AC-743C-4553-B1F6-6304968F5F0B}" srcOrd="0" destOrd="0" parTransId="{C1A38EF3-90B5-4B8A-AEE3-D561DB133BFE}" sibTransId="{64B24543-7842-4134-BE86-D4B06AEC8C09}"/>
    <dgm:cxn modelId="{4664569C-550D-4528-8872-BD649C122E31}" type="presOf" srcId="{5DD402AC-743C-4553-B1F6-6304968F5F0B}" destId="{A2C8CF1F-AD02-41D8-87B4-0D98ED637E86}" srcOrd="0" destOrd="0" presId="urn:microsoft.com/office/officeart/2018/2/layout/IconLabelDescriptionList"/>
    <dgm:cxn modelId="{683691B9-91F0-45BC-B2B2-43093AEDE805}" type="presOf" srcId="{2AE529E4-DC78-4B64-A25C-759813B59B01}" destId="{E21311D8-0800-4DD2-BA2F-F6DA11D499C9}" srcOrd="0" destOrd="0" presId="urn:microsoft.com/office/officeart/2018/2/layout/IconLabelDescriptionList"/>
    <dgm:cxn modelId="{82CC8AE1-CDA7-43E8-8FD7-6FBDF5DD51B5}" srcId="{DCA91D8C-7A65-4216-A323-5AE168B10471}" destId="{249CBDE2-4C07-4200-B5E6-0DA5896A0425}" srcOrd="1" destOrd="0" parTransId="{6A94CE07-6F44-4A61-9F71-2AAE26465699}" sibTransId="{4C5E69EE-49DA-486D-9126-4AA0B818966E}"/>
    <dgm:cxn modelId="{348C48FB-D2D6-43C7-8D2A-D0A2A87DCC88}" type="presOf" srcId="{DCA91D8C-7A65-4216-A323-5AE168B10471}" destId="{2EBC7B26-D8CC-400D-BFC2-084415E9F82E}" srcOrd="0" destOrd="0" presId="urn:microsoft.com/office/officeart/2018/2/layout/IconLabelDescriptionList"/>
    <dgm:cxn modelId="{70FDCBDB-0404-41EC-B9C6-1DEB75705E1B}" type="presParOf" srcId="{E21311D8-0800-4DD2-BA2F-F6DA11D499C9}" destId="{4FDC280D-638B-4CC3-B7A6-18AAF27901B4}" srcOrd="0" destOrd="0" presId="urn:microsoft.com/office/officeart/2018/2/layout/IconLabelDescriptionList"/>
    <dgm:cxn modelId="{E707A98A-1424-4D48-B568-F5CFB8D4B010}" type="presParOf" srcId="{4FDC280D-638B-4CC3-B7A6-18AAF27901B4}" destId="{59875639-E529-4C9D-99E0-738EE9741F32}" srcOrd="0" destOrd="0" presId="urn:microsoft.com/office/officeart/2018/2/layout/IconLabelDescriptionList"/>
    <dgm:cxn modelId="{B800C411-4284-46F6-A0CF-637062D4AC93}" type="presParOf" srcId="{4FDC280D-638B-4CC3-B7A6-18AAF27901B4}" destId="{832C3091-46FD-4E0C-AB2C-46C362E5E49E}" srcOrd="1" destOrd="0" presId="urn:microsoft.com/office/officeart/2018/2/layout/IconLabelDescriptionList"/>
    <dgm:cxn modelId="{D281002C-A41F-4450-8826-0B99AD888665}" type="presParOf" srcId="{4FDC280D-638B-4CC3-B7A6-18AAF27901B4}" destId="{2EBC7B26-D8CC-400D-BFC2-084415E9F82E}" srcOrd="2" destOrd="0" presId="urn:microsoft.com/office/officeart/2018/2/layout/IconLabelDescriptionList"/>
    <dgm:cxn modelId="{06A90A17-5EB4-4832-BDD9-4725CF341318}" type="presParOf" srcId="{4FDC280D-638B-4CC3-B7A6-18AAF27901B4}" destId="{0F3984F1-727C-45E8-BCDD-A9B946AA4F74}" srcOrd="3" destOrd="0" presId="urn:microsoft.com/office/officeart/2018/2/layout/IconLabelDescriptionList"/>
    <dgm:cxn modelId="{87100BE5-540F-44D9-95E2-41105DF1CFD1}" type="presParOf" srcId="{4FDC280D-638B-4CC3-B7A6-18AAF27901B4}" destId="{A2C8CF1F-AD02-41D8-87B4-0D98ED637E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5639-E529-4C9D-99E0-738EE9741F32}">
      <dsp:nvSpPr>
        <dsp:cNvPr id="0" name=""/>
        <dsp:cNvSpPr/>
      </dsp:nvSpPr>
      <dsp:spPr>
        <a:xfrm>
          <a:off x="2316750" y="1968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7B26-D8CC-400D-BFC2-084415E9F82E}">
      <dsp:nvSpPr>
        <dsp:cNvPr id="0" name=""/>
        <dsp:cNvSpPr/>
      </dsp:nvSpPr>
      <dsp:spPr>
        <a:xfrm>
          <a:off x="2316750" y="18403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 dirty="0"/>
            <a:t>La nota final del módulo será la media de las 2 evaluaciones:</a:t>
          </a:r>
          <a:endParaRPr lang="en-US" sz="2100" kern="1200" dirty="0"/>
        </a:p>
      </dsp:txBody>
      <dsp:txXfrm>
        <a:off x="2316750" y="1840303"/>
        <a:ext cx="4320000" cy="648000"/>
      </dsp:txXfrm>
    </dsp:sp>
    <dsp:sp modelId="{A2C8CF1F-AD02-41D8-87B4-0D98ED637E86}">
      <dsp:nvSpPr>
        <dsp:cNvPr id="0" name=""/>
        <dsp:cNvSpPr/>
      </dsp:nvSpPr>
      <dsp:spPr>
        <a:xfrm>
          <a:off x="2316750" y="2549454"/>
          <a:ext cx="4320000" cy="70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1ª Evaluación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2ª Evaluación</a:t>
          </a:r>
          <a:endParaRPr lang="en-US" sz="1600" kern="1200" dirty="0"/>
        </a:p>
      </dsp:txBody>
      <dsp:txXfrm>
        <a:off x="2316750" y="2549454"/>
        <a:ext cx="4320000" cy="704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.perezcastanos@edu.gva.es" TargetMode="External"/><Relationship Id="rId2" Type="http://schemas.openxmlformats.org/officeDocument/2006/relationships/hyperlink" Target="https://portal.edu.gva.es/aules/es/inic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2687E13-6D2D-2A1B-29B9-873B52E8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69" r="16128" b="2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84768-F4F7-9255-7E66-FE711710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s-ES" sz="3200" dirty="0"/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AF365-3F89-8511-3021-C2F2F8C3A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endParaRPr lang="es-ES" sz="1600" dirty="0"/>
          </a:p>
          <a:p>
            <a:pPr>
              <a:lnSpc>
                <a:spcPct val="110000"/>
              </a:lnSpc>
            </a:pPr>
            <a:r>
              <a:rPr lang="es-ES" sz="1600" dirty="0"/>
              <a:t>CE IABD</a:t>
            </a:r>
          </a:p>
          <a:p>
            <a:pPr>
              <a:lnSpc>
                <a:spcPct val="110000"/>
              </a:lnSpc>
            </a:pPr>
            <a:endParaRPr lang="es-ES" sz="1600" dirty="0"/>
          </a:p>
          <a:p>
            <a:pPr>
              <a:lnSpc>
                <a:spcPct val="110000"/>
              </a:lnSpc>
            </a:pPr>
            <a:r>
              <a:rPr lang="es-ES" sz="1600" dirty="0"/>
              <a:t>Sergi Pérez Castaños</a:t>
            </a:r>
          </a:p>
        </p:txBody>
      </p:sp>
    </p:spTree>
    <p:extLst>
      <p:ext uri="{BB962C8B-B14F-4D97-AF65-F5344CB8AC3E}">
        <p14:creationId xmlns:p14="http://schemas.microsoft.com/office/powerpoint/2010/main" val="245273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4 – </a:t>
            </a:r>
            <a:r>
              <a:rPr lang="es-ES" sz="2800" dirty="0"/>
              <a:t>Despliegue e Implementación de Modelos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Objetivo:</a:t>
            </a:r>
            <a:r>
              <a:rPr lang="es-ES" dirty="0"/>
              <a:t> Capacitar a los estudiantes para desplegar modelos en producción</a:t>
            </a:r>
            <a:r>
              <a:rPr lang="es-E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Temas Principales:</a:t>
            </a:r>
          </a:p>
          <a:p>
            <a:pPr lvl="1"/>
            <a:r>
              <a:rPr lang="es-ES" dirty="0"/>
              <a:t>Introducción a </a:t>
            </a:r>
            <a:r>
              <a:rPr lang="es-ES" dirty="0" err="1"/>
              <a:t>MLOPs</a:t>
            </a:r>
            <a:r>
              <a:rPr lang="es-ES" dirty="0"/>
              <a:t> y gestión de la producción</a:t>
            </a:r>
          </a:p>
          <a:p>
            <a:pPr lvl="1"/>
            <a:r>
              <a:rPr lang="es-ES" dirty="0"/>
              <a:t>Automatización de pipelines de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APIs</a:t>
            </a:r>
            <a:r>
              <a:rPr lang="es-ES" dirty="0"/>
              <a:t> con </a:t>
            </a:r>
            <a:r>
              <a:rPr lang="es-ES" dirty="0" err="1"/>
              <a:t>Flask</a:t>
            </a:r>
            <a:r>
              <a:rPr lang="es-ES" dirty="0"/>
              <a:t> y </a:t>
            </a:r>
            <a:r>
              <a:rPr lang="es-ES" dirty="0" err="1"/>
              <a:t>FastAPI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Control de Versión de Datos y </a:t>
            </a:r>
            <a:r>
              <a:rPr lang="es-ES" dirty="0" err="1"/>
              <a:t>Experiment</a:t>
            </a:r>
            <a:r>
              <a:rPr lang="es-ES" dirty="0"/>
              <a:t>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Prácticas:</a:t>
            </a:r>
          </a:p>
          <a:p>
            <a:pPr lvl="1"/>
            <a:r>
              <a:rPr lang="es-ES" dirty="0"/>
              <a:t>Despliegue de un modelo entrenado como API. </a:t>
            </a:r>
          </a:p>
          <a:p>
            <a:pPr lvl="1"/>
            <a:r>
              <a:rPr lang="es-ES" dirty="0"/>
              <a:t>Gestión de versiones de modelos y datos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361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5 – Deep </a:t>
            </a:r>
            <a:r>
              <a:rPr lang="es-ES" sz="2800" b="1" dirty="0" err="1"/>
              <a:t>Learning</a:t>
            </a:r>
            <a:r>
              <a:rPr lang="es-ES" sz="2800" b="1" dirty="0"/>
              <a:t> Avanzado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Objetivo:</a:t>
            </a:r>
            <a:r>
              <a:rPr lang="es-ES" dirty="0"/>
              <a:t> Profundizar en técnicas avanzadas de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Temas Principales:</a:t>
            </a:r>
          </a:p>
          <a:p>
            <a:pPr lvl="1"/>
            <a:r>
              <a:rPr lang="es-ES" dirty="0"/>
              <a:t>Redes neuronales profundas (DNN).</a:t>
            </a:r>
          </a:p>
          <a:p>
            <a:pPr lvl="1"/>
            <a:r>
              <a:rPr lang="es-ES" dirty="0"/>
              <a:t>Redes convolucionales (CNN) y recurrentes (RNN).</a:t>
            </a:r>
          </a:p>
          <a:p>
            <a:pPr lvl="1"/>
            <a:r>
              <a:rPr lang="es-ES" dirty="0"/>
              <a:t>Transfer </a:t>
            </a:r>
            <a:r>
              <a:rPr lang="es-ES" dirty="0" err="1"/>
              <a:t>learning</a:t>
            </a:r>
            <a:r>
              <a:rPr lang="es-ES" dirty="0"/>
              <a:t> y fine-</a:t>
            </a:r>
            <a:r>
              <a:rPr lang="es-ES" dirty="0" err="1"/>
              <a:t>tuning</a:t>
            </a:r>
            <a:r>
              <a:rPr lang="es-ES" dirty="0"/>
              <a:t> de modelos.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Prácticas: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Entrenamiento de CNN para clasificación de imágenes.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Implementación de RNN para tareas de NLP.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59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6 – </a:t>
            </a:r>
            <a:r>
              <a:rPr lang="es-ES" sz="2800" b="1" dirty="0" err="1"/>
              <a:t>Explicabilidad</a:t>
            </a:r>
            <a:r>
              <a:rPr lang="es-ES" sz="2800" b="1" dirty="0"/>
              <a:t> de Modelos de IA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 fontScale="92500"/>
          </a:bodyPr>
          <a:lstStyle/>
          <a:p>
            <a:r>
              <a:rPr lang="es-ES" b="1" dirty="0"/>
              <a:t>Objetivo:</a:t>
            </a:r>
            <a:r>
              <a:rPr lang="es-ES" dirty="0"/>
              <a:t> Aplicar técnicas de </a:t>
            </a:r>
            <a:r>
              <a:rPr lang="es-ES" dirty="0" err="1"/>
              <a:t>explicabilidad</a:t>
            </a:r>
            <a:r>
              <a:rPr lang="es-ES" dirty="0"/>
              <a:t> para interpretar los modelos de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Temas Principales:</a:t>
            </a:r>
          </a:p>
          <a:p>
            <a:pPr lvl="1"/>
            <a:r>
              <a:rPr lang="es-ES" dirty="0" err="1"/>
              <a:t>Explicabilidad</a:t>
            </a:r>
            <a:r>
              <a:rPr lang="es-ES" dirty="0"/>
              <a:t> en IA: importancia de la interpretabilidad.</a:t>
            </a:r>
          </a:p>
          <a:p>
            <a:pPr lvl="1"/>
            <a:r>
              <a:rPr lang="es-ES" dirty="0"/>
              <a:t>Técnicas: SHAP, LIME,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Prácticas:</a:t>
            </a:r>
          </a:p>
          <a:p>
            <a:pPr lvl="1"/>
            <a:r>
              <a:rPr lang="es-ES" dirty="0"/>
              <a:t>Aplicación de SHAP para explicar predicciones de modelos.</a:t>
            </a:r>
          </a:p>
          <a:p>
            <a:pPr lvl="1"/>
            <a:r>
              <a:rPr lang="es-ES" dirty="0"/>
              <a:t>Uso de LIME para interpretar predicciones individuales.</a:t>
            </a:r>
          </a:p>
        </p:txBody>
      </p:sp>
    </p:spTree>
    <p:extLst>
      <p:ext uri="{BB962C8B-B14F-4D97-AF65-F5344CB8AC3E}">
        <p14:creationId xmlns:p14="http://schemas.microsoft.com/office/powerpoint/2010/main" val="77347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</a:t>
            </a:r>
            <a:r>
              <a:rPr lang="es-ES" sz="2800" dirty="0"/>
              <a:t>7</a:t>
            </a:r>
            <a:r>
              <a:rPr lang="es-ES" sz="2800" b="1" dirty="0"/>
              <a:t> – Proyecto Final en </a:t>
            </a:r>
            <a:r>
              <a:rPr lang="es-ES" sz="2800" b="1" dirty="0" err="1"/>
              <a:t>Kaggle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/>
          </a:bodyPr>
          <a:lstStyle/>
          <a:p>
            <a:r>
              <a:rPr lang="es-ES" b="1" dirty="0"/>
              <a:t>Objetivo:</a:t>
            </a:r>
            <a:r>
              <a:rPr lang="es-ES" dirty="0"/>
              <a:t> Aplicar los conocimientos en un caso de uso real a través de un proyecto en </a:t>
            </a:r>
            <a:r>
              <a:rPr lang="es-ES" dirty="0" err="1"/>
              <a:t>Kaggle</a:t>
            </a:r>
            <a:r>
              <a:rPr lang="es-ES"/>
              <a:t>.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1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E72169-EE6F-B978-ADFD-AA0F9079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Material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4BEDA-00C1-B743-7964-BE8CAFEE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1" y="2743200"/>
            <a:ext cx="7315199" cy="3540368"/>
          </a:xfrm>
        </p:spPr>
        <p:txBody>
          <a:bodyPr>
            <a:normAutofit/>
          </a:bodyPr>
          <a:lstStyle/>
          <a:p>
            <a:r>
              <a:rPr lang="es-ES" dirty="0"/>
              <a:t>Plataforma </a:t>
            </a:r>
            <a:r>
              <a:rPr lang="es-ES" dirty="0" err="1"/>
              <a:t>Aules</a:t>
            </a:r>
            <a:r>
              <a:rPr lang="es-ES" dirty="0"/>
              <a:t> FP: </a:t>
            </a:r>
            <a:r>
              <a:rPr lang="es-ES" dirty="0">
                <a:hlinkClick r:id="rId2"/>
              </a:rPr>
              <a:t>https://portal.edu.gva.es/aules/es/inicio/</a:t>
            </a:r>
            <a:endParaRPr lang="es-ES" dirty="0"/>
          </a:p>
          <a:p>
            <a:endParaRPr lang="es-ES" dirty="0"/>
          </a:p>
          <a:p>
            <a:r>
              <a:rPr lang="es-ES" dirty="0"/>
              <a:t>Mi correo: </a:t>
            </a:r>
            <a:r>
              <a:rPr lang="es-ES" dirty="0">
                <a:hlinkClick r:id="rId3"/>
              </a:rPr>
              <a:t>s.perezcastanos@edu.gva.es</a:t>
            </a:r>
            <a:endParaRPr lang="es-ES" dirty="0"/>
          </a:p>
          <a:p>
            <a:endParaRPr lang="es-ES" dirty="0"/>
          </a:p>
          <a:p>
            <a:r>
              <a:rPr lang="es-ES" dirty="0"/>
              <a:t>Es conveniente disponer de </a:t>
            </a:r>
            <a:r>
              <a:rPr lang="es-ES" b="1" dirty="0"/>
              <a:t>disco duro externo </a:t>
            </a:r>
            <a:r>
              <a:rPr lang="es-ES" dirty="0"/>
              <a:t>y/o </a:t>
            </a:r>
            <a:r>
              <a:rPr lang="es-ES" b="1" dirty="0"/>
              <a:t>pen USB</a:t>
            </a:r>
          </a:p>
          <a:p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406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26C66-1F38-659F-51D6-647ACEAE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Objetivos del curos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1B4C8-F31C-0113-12EB-309D4F2A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1" y="2743200"/>
            <a:ext cx="7315199" cy="354036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Duración: 210 horas</a:t>
            </a:r>
          </a:p>
          <a:p>
            <a:r>
              <a:rPr lang="es-ES" dirty="0"/>
              <a:t>Capacitar a los estudiantes en el uso de Python para el desarrollo de aplicaciones de inteligencia artificial, cubriendo desde la manipulación de datos hasta el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avanzado y despliegue de modelos en producción.</a:t>
            </a:r>
          </a:p>
          <a:p>
            <a:r>
              <a:rPr lang="es-ES" dirty="0"/>
              <a:t>Herramientas principales:</a:t>
            </a:r>
          </a:p>
          <a:p>
            <a:pPr lvl="1"/>
            <a:r>
              <a:rPr lang="es-ES" dirty="0"/>
              <a:t>Python (</a:t>
            </a:r>
            <a:r>
              <a:rPr lang="es-ES" dirty="0" err="1"/>
              <a:t>Numpy</a:t>
            </a:r>
            <a:r>
              <a:rPr lang="es-ES" dirty="0"/>
              <a:t>, Pandas, </a:t>
            </a:r>
            <a:r>
              <a:rPr lang="es-ES" dirty="0" err="1"/>
              <a:t>Scikit-learn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, </a:t>
            </a:r>
            <a:r>
              <a:rPr lang="es-ES" dirty="0" err="1"/>
              <a:t>Keras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Google </a:t>
            </a:r>
            <a:r>
              <a:rPr lang="es-ES" dirty="0" err="1"/>
              <a:t>Colab</a:t>
            </a:r>
            <a:endParaRPr lang="es-ES" dirty="0"/>
          </a:p>
          <a:p>
            <a:pPr lvl="1"/>
            <a:r>
              <a:rPr lang="es-ES" dirty="0" err="1"/>
              <a:t>VSCode</a:t>
            </a:r>
            <a:r>
              <a:rPr lang="es-ES" dirty="0"/>
              <a:t> y </a:t>
            </a:r>
            <a:r>
              <a:rPr lang="es-ES" dirty="0" err="1"/>
              <a:t>Github</a:t>
            </a:r>
            <a:endParaRPr lang="es-ES" dirty="0"/>
          </a:p>
          <a:p>
            <a:pPr lvl="1"/>
            <a:r>
              <a:rPr lang="es-ES" dirty="0" err="1"/>
              <a:t>MLOPs</a:t>
            </a:r>
            <a:r>
              <a:rPr lang="es-ES" dirty="0"/>
              <a:t>: </a:t>
            </a:r>
            <a:r>
              <a:rPr lang="es-ES" dirty="0" err="1"/>
              <a:t>FastAPI</a:t>
            </a:r>
            <a:r>
              <a:rPr lang="es-ES" dirty="0"/>
              <a:t>, </a:t>
            </a:r>
            <a:r>
              <a:rPr lang="es-ES" dirty="0" err="1"/>
              <a:t>MLFlow</a:t>
            </a:r>
            <a:r>
              <a:rPr lang="es-ES" dirty="0"/>
              <a:t>, DVC…</a:t>
            </a:r>
          </a:p>
        </p:txBody>
      </p:sp>
    </p:spTree>
    <p:extLst>
      <p:ext uri="{BB962C8B-B14F-4D97-AF65-F5344CB8AC3E}">
        <p14:creationId xmlns:p14="http://schemas.microsoft.com/office/powerpoint/2010/main" val="41881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26C66-1F38-659F-51D6-647ACEAE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Detalles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1B4C8-F31C-0113-12EB-309D4F2A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1" y="2743200"/>
            <a:ext cx="7315199" cy="3540368"/>
          </a:xfrm>
        </p:spPr>
        <p:txBody>
          <a:bodyPr>
            <a:normAutofit/>
          </a:bodyPr>
          <a:lstStyle/>
          <a:p>
            <a:r>
              <a:rPr lang="es-ES" dirty="0"/>
              <a:t>7 horas a la semana (3+2+2)</a:t>
            </a:r>
          </a:p>
          <a:p>
            <a:pPr lvl="1"/>
            <a:r>
              <a:rPr lang="es-ES" dirty="0"/>
              <a:t>Martes:	16:15-19:20</a:t>
            </a:r>
          </a:p>
          <a:p>
            <a:pPr lvl="1"/>
            <a:r>
              <a:rPr lang="es-ES" dirty="0"/>
              <a:t>Miércoles:	17:10-19:20</a:t>
            </a:r>
          </a:p>
          <a:p>
            <a:pPr lvl="1"/>
            <a:r>
              <a:rPr lang="es-ES" dirty="0"/>
              <a:t>Jueves:	16:15-18:05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dirty="0"/>
              <a:t>Asistencia “obligatoria”</a:t>
            </a:r>
          </a:p>
        </p:txBody>
      </p:sp>
    </p:spTree>
    <p:extLst>
      <p:ext uri="{BB962C8B-B14F-4D97-AF65-F5344CB8AC3E}">
        <p14:creationId xmlns:p14="http://schemas.microsoft.com/office/powerpoint/2010/main" val="98327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C4558A-1D4B-345F-56FA-F01CFF44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es-ES"/>
              <a:t>Evaluación</a:t>
            </a:r>
            <a:endParaRPr lang="es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7952B5B-FFAE-00AE-6385-13D78400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2743199"/>
            <a:ext cx="4876800" cy="35335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La nota mínima para aprobar el módulo será de 5.</a:t>
            </a:r>
          </a:p>
          <a:p>
            <a:pPr>
              <a:lnSpc>
                <a:spcPct val="110000"/>
              </a:lnSpc>
            </a:pPr>
            <a:r>
              <a:rPr lang="es-ES" dirty="0"/>
              <a:t>Cada unidad didáctica se evaluará mediante una o varias prácticas.</a:t>
            </a:r>
          </a:p>
          <a:p>
            <a:pPr>
              <a:lnSpc>
                <a:spcPct val="110000"/>
              </a:lnSpc>
            </a:pPr>
            <a:r>
              <a:rPr lang="es-ES" dirty="0"/>
              <a:t>La última unidad didáctica consistirá en un proyecto integrador que englobará a las diferentes unidades didácticas</a:t>
            </a:r>
          </a:p>
        </p:txBody>
      </p:sp>
      <p:pic>
        <p:nvPicPr>
          <p:cNvPr id="7" name="Graphic 6" descr="Portapapeles">
            <a:extLst>
              <a:ext uri="{FF2B5EF4-FFF2-40B4-BE49-F238E27FC236}">
                <a16:creationId xmlns:a16="http://schemas.microsoft.com/office/drawing/2014/main" id="{48B67871-7966-DD33-307E-7D9C0397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302" y="2819401"/>
            <a:ext cx="3276598" cy="32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7669C8-6167-4A30-AD4E-0215E648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65E0-7389-441B-AD2F-9304B3D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37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D161C-1E32-0AC9-054C-2C30A9FD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52" y="499921"/>
            <a:ext cx="9410449" cy="1057559"/>
          </a:xfrm>
        </p:spPr>
        <p:txBody>
          <a:bodyPr>
            <a:normAutofit/>
          </a:bodyPr>
          <a:lstStyle/>
          <a:p>
            <a:r>
              <a:rPr lang="es-ES"/>
              <a:t>Calificación Final</a:t>
            </a: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CB1A054D-AC8C-2209-72CB-AAA3CE39F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89538"/>
              </p:ext>
            </p:extLst>
          </p:nvPr>
        </p:nvGraphicFramePr>
        <p:xfrm>
          <a:off x="2438400" y="2743201"/>
          <a:ext cx="8953500" cy="345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77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1 – Fundamentos de Programación en Python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Objetivo:</a:t>
            </a:r>
            <a:r>
              <a:rPr lang="es-ES" dirty="0"/>
              <a:t> Proporcionar una base sólida en Python</a:t>
            </a:r>
          </a:p>
          <a:p>
            <a:r>
              <a:rPr lang="es-ES" b="1" dirty="0"/>
              <a:t>Temas Principales: </a:t>
            </a:r>
          </a:p>
          <a:p>
            <a:pPr lvl="1"/>
            <a:r>
              <a:rPr lang="es-ES" dirty="0"/>
              <a:t>Instalación y uso de Anaconda para gestionar entornos y librerías.</a:t>
            </a:r>
          </a:p>
          <a:p>
            <a:pPr lvl="1"/>
            <a:r>
              <a:rPr lang="es-ES" dirty="0"/>
              <a:t>Sintaxis básica de Python: tipos de datos, estructuras de control.</a:t>
            </a:r>
          </a:p>
          <a:p>
            <a:pPr lvl="1"/>
            <a:r>
              <a:rPr lang="es-ES" dirty="0"/>
              <a:t>Programación orientada a objetos.</a:t>
            </a:r>
          </a:p>
          <a:p>
            <a:pPr lvl="1"/>
            <a:r>
              <a:rPr lang="es-ES" dirty="0"/>
              <a:t>Manejo de ficheros y gestión de paquetes.</a:t>
            </a:r>
          </a:p>
          <a:p>
            <a:r>
              <a:rPr lang="es-ES" sz="1800" b="1" dirty="0"/>
              <a:t>Práctica</a:t>
            </a:r>
            <a:r>
              <a:rPr lang="es-ES" sz="1800" dirty="0"/>
              <a:t>: Ejercicios de control de flujo, funciones y manejo de </a:t>
            </a:r>
            <a:r>
              <a:rPr lang="es-ES" sz="1800" dirty="0" err="1"/>
              <a:t>archivods</a:t>
            </a:r>
            <a:br>
              <a:rPr lang="es-ES" sz="1800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6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2 – Manipulación y Visualización de Datos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/>
              <a:t>Objetivo:</a:t>
            </a:r>
            <a:r>
              <a:rPr lang="es-ES" dirty="0"/>
              <a:t> Proporcionar las habilidades necesarias para manipular y visualizar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Temas Principales:</a:t>
            </a:r>
          </a:p>
          <a:p>
            <a:pPr lvl="1"/>
            <a:r>
              <a:rPr lang="es-ES" dirty="0"/>
              <a:t>Manipulación de datos con Pandas.</a:t>
            </a:r>
          </a:p>
          <a:p>
            <a:pPr lvl="1"/>
            <a:r>
              <a:rPr lang="es-ES" dirty="0"/>
              <a:t>Operaciones matriciales y estadísticas con </a:t>
            </a:r>
            <a:r>
              <a:rPr lang="es-ES" dirty="0" err="1"/>
              <a:t>NumPy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Visualización de datos con </a:t>
            </a:r>
            <a:r>
              <a:rPr lang="es-ES" dirty="0" err="1"/>
              <a:t>Seaborn</a:t>
            </a:r>
            <a:r>
              <a:rPr lang="es-ES" dirty="0"/>
              <a:t>: gráficos de correlación, histogramas, </a:t>
            </a:r>
            <a:r>
              <a:rPr lang="es-ES" dirty="0" err="1"/>
              <a:t>boxplots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Prácticas:</a:t>
            </a:r>
          </a:p>
          <a:p>
            <a:pPr lvl="1"/>
            <a:r>
              <a:rPr lang="es-ES" dirty="0"/>
              <a:t>Limpieza y preprocesamiento de datos usando Pandas.</a:t>
            </a:r>
          </a:p>
          <a:p>
            <a:pPr lvl="1"/>
            <a:r>
              <a:rPr lang="es-ES" dirty="0"/>
              <a:t>Creación de visualizaciones con </a:t>
            </a:r>
            <a:r>
              <a:rPr lang="es-ES" dirty="0" err="1"/>
              <a:t>Seaborn</a:t>
            </a:r>
            <a:r>
              <a:rPr lang="es-ES" dirty="0"/>
              <a:t>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4031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4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40" y="2743199"/>
            <a:ext cx="1055603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ED7B6-A552-0C5C-B84D-0585B9C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es-ES" sz="2800" b="1" dirty="0"/>
              <a:t>Unidad Didáctica 3 – Modelado Entrenamiento y Evaluación de Modelos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2E1F-E78E-3F7F-33B3-A3FA948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7" y="3429000"/>
            <a:ext cx="8110623" cy="274320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Objetivo:</a:t>
            </a:r>
            <a:r>
              <a:rPr lang="es-ES" dirty="0"/>
              <a:t> Introducir el aprendizaje automático y entrenar modelos de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Temas Principales:</a:t>
            </a:r>
          </a:p>
          <a:p>
            <a:pPr lvl="1"/>
            <a:r>
              <a:rPr lang="es-ES" dirty="0"/>
              <a:t>Modelos supervisados:</a:t>
            </a:r>
          </a:p>
          <a:p>
            <a:pPr lvl="1"/>
            <a:r>
              <a:rPr lang="es-ES" dirty="0"/>
              <a:t>Modelos no supervisados</a:t>
            </a:r>
          </a:p>
          <a:p>
            <a:pPr lvl="1"/>
            <a:r>
              <a:rPr lang="es-ES" dirty="0"/>
              <a:t>Evaluación de modelos: métricas de rendimiento, validación cruzada.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Prácticas:</a:t>
            </a:r>
          </a:p>
          <a:p>
            <a:pPr lvl="1"/>
            <a:r>
              <a:rPr lang="es-ES" dirty="0"/>
              <a:t>Entrenamiento de modelos supervisados y no supervisados en </a:t>
            </a:r>
            <a:r>
              <a:rPr lang="es-ES" dirty="0" err="1"/>
              <a:t>datasets</a:t>
            </a:r>
            <a:r>
              <a:rPr lang="es-ES" dirty="0"/>
              <a:t> reales.</a:t>
            </a:r>
          </a:p>
          <a:p>
            <a:pPr lvl="1"/>
            <a:r>
              <a:rPr lang="es-ES" dirty="0"/>
              <a:t>Aplicación de técnicas de optimización y evaluación de modelos.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76801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643</Words>
  <Application>Microsoft Office PowerPoint</Application>
  <PresentationFormat>Panorámica</PresentationFormat>
  <Paragraphs>89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EncaseVTI</vt:lpstr>
      <vt:lpstr>Programación de Inteligencia Artificial</vt:lpstr>
      <vt:lpstr>Material del curso</vt:lpstr>
      <vt:lpstr>Objetivos del curos</vt:lpstr>
      <vt:lpstr>Detalles del curso</vt:lpstr>
      <vt:lpstr>Evaluación</vt:lpstr>
      <vt:lpstr>Calificación Final</vt:lpstr>
      <vt:lpstr>Unidad Didáctica 1 – Fundamentos de Programación en Python</vt:lpstr>
      <vt:lpstr>Unidad Didáctica 2 – Manipulación y Visualización de Datos</vt:lpstr>
      <vt:lpstr>Unidad Didáctica 3 – Modelado Entrenamiento y Evaluación de Modelos</vt:lpstr>
      <vt:lpstr>Unidad Didáctica 4 – Despliegue e Implementación de Modelos</vt:lpstr>
      <vt:lpstr>Unidad Didáctica 5 – Deep Learning Avanzado</vt:lpstr>
      <vt:lpstr>Unidad Didáctica 6 – Explicabilidad de Modelos de IA</vt:lpstr>
      <vt:lpstr>Unidad Didáctica 7 – Proyecto Final en Kaggle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PEREZ CASTAÑOS, SERGI</dc:creator>
  <cp:lastModifiedBy>PEREZ CASTAÑOS, SERGI</cp:lastModifiedBy>
  <cp:revision>2</cp:revision>
  <dcterms:created xsi:type="dcterms:W3CDTF">2024-09-11T16:10:02Z</dcterms:created>
  <dcterms:modified xsi:type="dcterms:W3CDTF">2024-10-01T14:14:11Z</dcterms:modified>
</cp:coreProperties>
</file>